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707" r:id="rId4"/>
    <p:sldMasterId id="2147483755" r:id="rId5"/>
    <p:sldMasterId id="2147483779" r:id="rId6"/>
    <p:sldMasterId id="2147483785" r:id="rId7"/>
    <p:sldMasterId id="2147483791" r:id="rId8"/>
  </p:sldMasterIdLst>
  <p:notesMasterIdLst>
    <p:notesMasterId r:id="rId22"/>
  </p:notesMasterIdLst>
  <p:sldIdLst>
    <p:sldId id="283" r:id="rId9"/>
    <p:sldId id="289" r:id="rId10"/>
    <p:sldId id="292" r:id="rId11"/>
    <p:sldId id="295" r:id="rId12"/>
    <p:sldId id="301" r:id="rId13"/>
    <p:sldId id="274" r:id="rId14"/>
    <p:sldId id="277" r:id="rId15"/>
    <p:sldId id="265" r:id="rId16"/>
    <p:sldId id="268" r:id="rId17"/>
    <p:sldId id="259" r:id="rId18"/>
    <p:sldId id="262" r:id="rId19"/>
    <p:sldId id="271" r:id="rId20"/>
    <p:sldId id="328" r:id="rId21"/>
  </p:sldIdLst>
  <p:sldSz cx="12649200" cy="73152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arlito" charset="0"/>
      <p:regular r:id="rId27"/>
      <p:bold r:id="rId28"/>
      <p:italic r:id="rId29"/>
      <p:boldItalic r:id="rId30"/>
    </p:embeddedFont>
    <p:embeddedFont>
      <p:font typeface="Calibri Light" pitchFamily="34" charset="0"/>
      <p:regular r:id="rId31"/>
      <p:italic r:id="rId32"/>
    </p:embeddedFont>
  </p:embeddedFontLst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-474" y="6"/>
      </p:cViewPr>
      <p:guideLst>
        <p:guide orient="horz" pos="2304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8600" y="548625"/>
            <a:ext cx="8433200" cy="27432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1182688"/>
            <a:ext cx="3427412" cy="1982787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1182688"/>
            <a:ext cx="3427412" cy="1982787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1182688"/>
            <a:ext cx="3427412" cy="1982787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9088" y="1182688"/>
            <a:ext cx="3427412" cy="1982787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1182018"/>
            <a:ext cx="3430148" cy="1983036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1182018"/>
            <a:ext cx="3430148" cy="1983036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3CFFBE-9C2E-41E2-B3F7-733168521523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BA3D16-6B3E-46AE-8850-5F8A7CA35F73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F5D287-DE7B-4B6C-97DC-EB77F19523AC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B9702D-14D4-493B-A973-14BDF8E2B415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436899-E87E-4EEC-8C63-978CAD885790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4E776-533E-49EC-9488-78084E6694F2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880D4A-BDFB-45D1-A080-5F2C380543BD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A92C380-94FF-42E5-AF92-E21EC2C9B41C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E80D1A5-54E3-459B-B4CD-57DDD4E0AEFF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5D2E08-6DF6-4F0F-89D5-4A81FC45467A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169C39-D9A3-42C0-97EC-DBDCEB86AEA8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0538A3-C432-4F82-9D03-9BCC9C32C455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8DBF43-953A-4952-A228-9F536CCAAA85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3CE4E-1856-465E-BDA1-5799C43FB517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290793-6EC9-4051-AE56-62E274BEBDCD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89673836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5972261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69453237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72338459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41972658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311432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462404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D022D-2C6A-4746-8C56-8333D10C2382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8303051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60968884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7116067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9552675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8967383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597226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69453237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72338459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41972658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31143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747AEB-3793-44E4-8C6C-03400CA8E8F8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4624045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8303051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60968884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7116067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9552675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89673836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5972261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69453237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72338459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4197265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AECF90-3A5F-481A-91E9-D05B84D3174D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311432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4624045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83030519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60968884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7116067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9552675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89673836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5972261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69453237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7233845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477763D-F9F2-4AA4-B006-6007476B352F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41972658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311432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4624045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83030519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60968884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7116067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9552675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7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268761" y="2131075"/>
            <a:ext cx="4194213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lvl="0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661012" lvl="1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991518" lvl="2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322024" lvl="3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1652530" lvl="4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1983036" lvl="5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2313542" lvl="6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2644048" lvl="7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2974554" lvl="8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2918368" cy="64293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7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lvl="0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marL="661012" lvl="1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991518" lvl="2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322024" lvl="3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1652530" lvl="4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1983036" lvl="5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2313542" lvl="6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2644048" lvl="7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2974554" lvl="8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lvl="0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marL="661012" lvl="1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991518" lvl="2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322024" lvl="3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1652530" lvl="4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1983036" lvl="5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2313542" lvl="6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2644048" lvl="7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2974554" lvl="8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8813494" cy="40790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7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BD92A19-A30E-4442-823C-7DA0D1C04E4E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7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268761" y="2131075"/>
            <a:ext cx="4194213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lvl="0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661012" lvl="1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991518" lvl="2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322024" lvl="3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1652530" lvl="4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1983036" lvl="5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2313542" lvl="6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2644048" lvl="7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2974554" lvl="8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2918368" cy="64293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7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lvl="0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marL="661012" lvl="1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991518" lvl="2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322024" lvl="3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1652530" lvl="4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1983036" lvl="5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2313542" lvl="6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2644048" lvl="7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2974554" lvl="8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lvl="0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marL="661012" lvl="1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991518" lvl="2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322024" lvl="3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1652530" lvl="4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1983036" lvl="5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2313542" lvl="6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2644048" lvl="7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2974554" lvl="8" indent="-16525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8813494" cy="40790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7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1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6FFCAE-B7C2-4232-A9AC-550C4680C75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9B4D6A-5315-4845-9D98-F32F23154ABE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D1C14C-A143-42F5-B247-D0E8001310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13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47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268761" y="2131075"/>
            <a:ext cx="4194213" cy="31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marR="0" lvl="0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1012" marR="0" lvl="1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518" marR="0" lvl="2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024" marR="0" lvl="3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52530" marR="0" lvl="4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3036" marR="0" lvl="5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13542" marR="0" lvl="6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4048" marR="0" lvl="7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74554" marR="0" lvl="8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ftr" idx="11"/>
          </p:nvPr>
        </p:nvSpPr>
        <p:spPr>
          <a:xfrm>
            <a:off x="3108960" y="6377939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dt" idx="10"/>
          </p:nvPr>
        </p:nvSpPr>
        <p:spPr>
          <a:xfrm>
            <a:off x="457200" y="6377939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83680" y="6377939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1007492" y="2040373"/>
            <a:ext cx="7129015" cy="13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47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268761" y="2131075"/>
            <a:ext cx="4194213" cy="31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0506" marR="0" lvl="0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61012" marR="0" lvl="1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518" marR="0" lvl="2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2024" marR="0" lvl="3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52530" marR="0" lvl="4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3036" marR="0" lvl="5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13542" marR="0" lvl="6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644048" marR="0" lvl="7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74554" marR="0" lvl="8" indent="-16525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ftr" idx="11"/>
          </p:nvPr>
        </p:nvSpPr>
        <p:spPr>
          <a:xfrm>
            <a:off x="3108960" y="6377939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dt" idx="10"/>
          </p:nvPr>
        </p:nvSpPr>
        <p:spPr>
          <a:xfrm>
            <a:off x="457200" y="6377939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83680" y="6377939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90" r:id="rId4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01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632007" y="1405482"/>
            <a:ext cx="3939992" cy="38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81" rIns="0" bIns="0" anchor="t" anchorCtr="0">
            <a:spAutoFit/>
          </a:bodyPr>
          <a:lstStyle/>
          <a:p>
            <a:pPr marL="9181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GB">
                <a:solidFill>
                  <a:srgbClr val="000000"/>
                </a:solidFill>
              </a:rPr>
              <a:t>INTRODUCTION</a:t>
            </a:r>
            <a:endParaRPr/>
          </a:p>
        </p:txBody>
      </p:sp>
      <p:grpSp>
        <p:nvGrpSpPr>
          <p:cNvPr id="46" name="Google Shape;46;p1"/>
          <p:cNvGrpSpPr/>
          <p:nvPr/>
        </p:nvGrpSpPr>
        <p:grpSpPr>
          <a:xfrm>
            <a:off x="1181064" y="2228840"/>
            <a:ext cx="8234009" cy="3420737"/>
            <a:chOff x="-86723" y="2229263"/>
            <a:chExt cx="8454341" cy="3420737"/>
          </a:xfrm>
        </p:grpSpPr>
        <p:sp>
          <p:nvSpPr>
            <p:cNvPr id="47" name="Google Shape;47;p1"/>
            <p:cNvSpPr/>
            <p:nvPr/>
          </p:nvSpPr>
          <p:spPr>
            <a:xfrm>
              <a:off x="-86723" y="2230365"/>
              <a:ext cx="8280553" cy="565533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-86723" y="2366974"/>
              <a:ext cx="8324345" cy="32830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-86723" y="2377991"/>
              <a:ext cx="8228681" cy="3084723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8257450" y="2229263"/>
              <a:ext cx="110169" cy="565533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544769" y="2677650"/>
              <a:ext cx="3275682" cy="2603653"/>
            </a:xfrm>
            <a:custGeom>
              <a:avLst/>
              <a:gdLst/>
              <a:ahLst/>
              <a:cxnLst/>
              <a:rect l="l" t="t" r="r" b="b"/>
              <a:pathLst>
                <a:path w="4531359" h="3601720" extrusionOk="0">
                  <a:moveTo>
                    <a:pt x="3930650" y="0"/>
                  </a:moveTo>
                  <a:lnTo>
                    <a:pt x="600201" y="0"/>
                  </a:lnTo>
                  <a:lnTo>
                    <a:pt x="553298" y="1805"/>
                  </a:lnTo>
                  <a:lnTo>
                    <a:pt x="507381" y="7134"/>
                  </a:lnTo>
                  <a:lnTo>
                    <a:pt x="462585" y="15852"/>
                  </a:lnTo>
                  <a:lnTo>
                    <a:pt x="419042" y="27826"/>
                  </a:lnTo>
                  <a:lnTo>
                    <a:pt x="376887" y="42922"/>
                  </a:lnTo>
                  <a:lnTo>
                    <a:pt x="336253" y="61007"/>
                  </a:lnTo>
                  <a:lnTo>
                    <a:pt x="297274" y="81947"/>
                  </a:lnTo>
                  <a:lnTo>
                    <a:pt x="260082" y="105610"/>
                  </a:lnTo>
                  <a:lnTo>
                    <a:pt x="224811" y="131861"/>
                  </a:lnTo>
                  <a:lnTo>
                    <a:pt x="191595" y="160567"/>
                  </a:lnTo>
                  <a:lnTo>
                    <a:pt x="160567" y="191595"/>
                  </a:lnTo>
                  <a:lnTo>
                    <a:pt x="131861" y="224811"/>
                  </a:lnTo>
                  <a:lnTo>
                    <a:pt x="105610" y="260082"/>
                  </a:lnTo>
                  <a:lnTo>
                    <a:pt x="81947" y="297274"/>
                  </a:lnTo>
                  <a:lnTo>
                    <a:pt x="61007" y="336253"/>
                  </a:lnTo>
                  <a:lnTo>
                    <a:pt x="42922" y="376887"/>
                  </a:lnTo>
                  <a:lnTo>
                    <a:pt x="27826" y="419042"/>
                  </a:lnTo>
                  <a:lnTo>
                    <a:pt x="15852" y="462585"/>
                  </a:lnTo>
                  <a:lnTo>
                    <a:pt x="7134" y="507381"/>
                  </a:lnTo>
                  <a:lnTo>
                    <a:pt x="1805" y="553298"/>
                  </a:lnTo>
                  <a:lnTo>
                    <a:pt x="0" y="600201"/>
                  </a:lnTo>
                  <a:lnTo>
                    <a:pt x="0" y="3000997"/>
                  </a:lnTo>
                  <a:lnTo>
                    <a:pt x="1805" y="3047904"/>
                  </a:lnTo>
                  <a:lnTo>
                    <a:pt x="7134" y="3093824"/>
                  </a:lnTo>
                  <a:lnTo>
                    <a:pt x="15852" y="3138622"/>
                  </a:lnTo>
                  <a:lnTo>
                    <a:pt x="27826" y="3182167"/>
                  </a:lnTo>
                  <a:lnTo>
                    <a:pt x="42922" y="3224323"/>
                  </a:lnTo>
                  <a:lnTo>
                    <a:pt x="61007" y="3264959"/>
                  </a:lnTo>
                  <a:lnTo>
                    <a:pt x="81947" y="3303939"/>
                  </a:lnTo>
                  <a:lnTo>
                    <a:pt x="105610" y="3341132"/>
                  </a:lnTo>
                  <a:lnTo>
                    <a:pt x="131861" y="3376403"/>
                  </a:lnTo>
                  <a:lnTo>
                    <a:pt x="160567" y="3409619"/>
                  </a:lnTo>
                  <a:lnTo>
                    <a:pt x="191595" y="3440647"/>
                  </a:lnTo>
                  <a:lnTo>
                    <a:pt x="224811" y="3469353"/>
                  </a:lnTo>
                  <a:lnTo>
                    <a:pt x="260082" y="3495604"/>
                  </a:lnTo>
                  <a:lnTo>
                    <a:pt x="297274" y="3519266"/>
                  </a:lnTo>
                  <a:lnTo>
                    <a:pt x="336253" y="3540206"/>
                  </a:lnTo>
                  <a:lnTo>
                    <a:pt x="376887" y="3558291"/>
                  </a:lnTo>
                  <a:lnTo>
                    <a:pt x="419042" y="3573386"/>
                  </a:lnTo>
                  <a:lnTo>
                    <a:pt x="462585" y="3585360"/>
                  </a:lnTo>
                  <a:lnTo>
                    <a:pt x="507381" y="3594077"/>
                  </a:lnTo>
                  <a:lnTo>
                    <a:pt x="553298" y="3599406"/>
                  </a:lnTo>
                  <a:lnTo>
                    <a:pt x="600201" y="3601211"/>
                  </a:lnTo>
                  <a:lnTo>
                    <a:pt x="3930650" y="3601211"/>
                  </a:lnTo>
                  <a:lnTo>
                    <a:pt x="3977553" y="3599406"/>
                  </a:lnTo>
                  <a:lnTo>
                    <a:pt x="4023470" y="3594077"/>
                  </a:lnTo>
                  <a:lnTo>
                    <a:pt x="4068266" y="3585360"/>
                  </a:lnTo>
                  <a:lnTo>
                    <a:pt x="4111809" y="3573386"/>
                  </a:lnTo>
                  <a:lnTo>
                    <a:pt x="4153964" y="3558291"/>
                  </a:lnTo>
                  <a:lnTo>
                    <a:pt x="4194598" y="3540206"/>
                  </a:lnTo>
                  <a:lnTo>
                    <a:pt x="4233577" y="3519266"/>
                  </a:lnTo>
                  <a:lnTo>
                    <a:pt x="4270769" y="3495604"/>
                  </a:lnTo>
                  <a:lnTo>
                    <a:pt x="4306040" y="3469353"/>
                  </a:lnTo>
                  <a:lnTo>
                    <a:pt x="4339256" y="3440647"/>
                  </a:lnTo>
                  <a:lnTo>
                    <a:pt x="4370284" y="3409619"/>
                  </a:lnTo>
                  <a:lnTo>
                    <a:pt x="4398990" y="3376403"/>
                  </a:lnTo>
                  <a:lnTo>
                    <a:pt x="4425241" y="3341132"/>
                  </a:lnTo>
                  <a:lnTo>
                    <a:pt x="4448904" y="3303939"/>
                  </a:lnTo>
                  <a:lnTo>
                    <a:pt x="4469844" y="3264959"/>
                  </a:lnTo>
                  <a:lnTo>
                    <a:pt x="4487929" y="3224323"/>
                  </a:lnTo>
                  <a:lnTo>
                    <a:pt x="4503025" y="3182167"/>
                  </a:lnTo>
                  <a:lnTo>
                    <a:pt x="4514999" y="3138622"/>
                  </a:lnTo>
                  <a:lnTo>
                    <a:pt x="4523717" y="3093824"/>
                  </a:lnTo>
                  <a:lnTo>
                    <a:pt x="4529046" y="3047904"/>
                  </a:lnTo>
                  <a:lnTo>
                    <a:pt x="4530852" y="3000997"/>
                  </a:lnTo>
                  <a:lnTo>
                    <a:pt x="4530852" y="600201"/>
                  </a:lnTo>
                  <a:lnTo>
                    <a:pt x="4529046" y="553298"/>
                  </a:lnTo>
                  <a:lnTo>
                    <a:pt x="4523717" y="507381"/>
                  </a:lnTo>
                  <a:lnTo>
                    <a:pt x="4514999" y="462585"/>
                  </a:lnTo>
                  <a:lnTo>
                    <a:pt x="4503025" y="419042"/>
                  </a:lnTo>
                  <a:lnTo>
                    <a:pt x="4487929" y="376887"/>
                  </a:lnTo>
                  <a:lnTo>
                    <a:pt x="4469844" y="336253"/>
                  </a:lnTo>
                  <a:lnTo>
                    <a:pt x="4448904" y="297274"/>
                  </a:lnTo>
                  <a:lnTo>
                    <a:pt x="4425241" y="260082"/>
                  </a:lnTo>
                  <a:lnTo>
                    <a:pt x="4398990" y="224811"/>
                  </a:lnTo>
                  <a:lnTo>
                    <a:pt x="4370284" y="191595"/>
                  </a:lnTo>
                  <a:lnTo>
                    <a:pt x="4339256" y="160567"/>
                  </a:lnTo>
                  <a:lnTo>
                    <a:pt x="4306040" y="131861"/>
                  </a:lnTo>
                  <a:lnTo>
                    <a:pt x="4270769" y="105610"/>
                  </a:lnTo>
                  <a:lnTo>
                    <a:pt x="4233577" y="81947"/>
                  </a:lnTo>
                  <a:lnTo>
                    <a:pt x="4194598" y="61007"/>
                  </a:lnTo>
                  <a:lnTo>
                    <a:pt x="4153964" y="42922"/>
                  </a:lnTo>
                  <a:lnTo>
                    <a:pt x="4111809" y="27826"/>
                  </a:lnTo>
                  <a:lnTo>
                    <a:pt x="4068266" y="15852"/>
                  </a:lnTo>
                  <a:lnTo>
                    <a:pt x="4023470" y="7134"/>
                  </a:lnTo>
                  <a:lnTo>
                    <a:pt x="3977553" y="1805"/>
                  </a:lnTo>
                  <a:lnTo>
                    <a:pt x="3930650" y="0"/>
                  </a:lnTo>
                  <a:close/>
                </a:path>
              </a:pathLst>
            </a:custGeom>
            <a:solidFill>
              <a:srgbClr val="6FAC46">
                <a:alpha val="8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44769" y="2677650"/>
              <a:ext cx="3275682" cy="2603653"/>
            </a:xfrm>
            <a:custGeom>
              <a:avLst/>
              <a:gdLst/>
              <a:ahLst/>
              <a:cxnLst/>
              <a:rect l="l" t="t" r="r" b="b"/>
              <a:pathLst>
                <a:path w="4531359" h="3601720" extrusionOk="0">
                  <a:moveTo>
                    <a:pt x="0" y="600201"/>
                  </a:moveTo>
                  <a:lnTo>
                    <a:pt x="1805" y="553298"/>
                  </a:lnTo>
                  <a:lnTo>
                    <a:pt x="7134" y="507381"/>
                  </a:lnTo>
                  <a:lnTo>
                    <a:pt x="15852" y="462585"/>
                  </a:lnTo>
                  <a:lnTo>
                    <a:pt x="27826" y="419042"/>
                  </a:lnTo>
                  <a:lnTo>
                    <a:pt x="42922" y="376887"/>
                  </a:lnTo>
                  <a:lnTo>
                    <a:pt x="61007" y="336253"/>
                  </a:lnTo>
                  <a:lnTo>
                    <a:pt x="81947" y="297274"/>
                  </a:lnTo>
                  <a:lnTo>
                    <a:pt x="105610" y="260082"/>
                  </a:lnTo>
                  <a:lnTo>
                    <a:pt x="131861" y="224811"/>
                  </a:lnTo>
                  <a:lnTo>
                    <a:pt x="160567" y="191595"/>
                  </a:lnTo>
                  <a:lnTo>
                    <a:pt x="191595" y="160567"/>
                  </a:lnTo>
                  <a:lnTo>
                    <a:pt x="224811" y="131861"/>
                  </a:lnTo>
                  <a:lnTo>
                    <a:pt x="260082" y="105610"/>
                  </a:lnTo>
                  <a:lnTo>
                    <a:pt x="297274" y="81947"/>
                  </a:lnTo>
                  <a:lnTo>
                    <a:pt x="336253" y="61007"/>
                  </a:lnTo>
                  <a:lnTo>
                    <a:pt x="376887" y="42922"/>
                  </a:lnTo>
                  <a:lnTo>
                    <a:pt x="419042" y="27826"/>
                  </a:lnTo>
                  <a:lnTo>
                    <a:pt x="462585" y="15852"/>
                  </a:lnTo>
                  <a:lnTo>
                    <a:pt x="507381" y="7134"/>
                  </a:lnTo>
                  <a:lnTo>
                    <a:pt x="553298" y="1805"/>
                  </a:lnTo>
                  <a:lnTo>
                    <a:pt x="600201" y="0"/>
                  </a:lnTo>
                  <a:lnTo>
                    <a:pt x="3930650" y="0"/>
                  </a:lnTo>
                  <a:lnTo>
                    <a:pt x="3977553" y="1805"/>
                  </a:lnTo>
                  <a:lnTo>
                    <a:pt x="4023470" y="7134"/>
                  </a:lnTo>
                  <a:lnTo>
                    <a:pt x="4068266" y="15852"/>
                  </a:lnTo>
                  <a:lnTo>
                    <a:pt x="4111809" y="27826"/>
                  </a:lnTo>
                  <a:lnTo>
                    <a:pt x="4153964" y="42922"/>
                  </a:lnTo>
                  <a:lnTo>
                    <a:pt x="4194598" y="61007"/>
                  </a:lnTo>
                  <a:lnTo>
                    <a:pt x="4233577" y="81947"/>
                  </a:lnTo>
                  <a:lnTo>
                    <a:pt x="4270769" y="105610"/>
                  </a:lnTo>
                  <a:lnTo>
                    <a:pt x="4306040" y="131861"/>
                  </a:lnTo>
                  <a:lnTo>
                    <a:pt x="4339256" y="160567"/>
                  </a:lnTo>
                  <a:lnTo>
                    <a:pt x="4370284" y="191595"/>
                  </a:lnTo>
                  <a:lnTo>
                    <a:pt x="4398990" y="224811"/>
                  </a:lnTo>
                  <a:lnTo>
                    <a:pt x="4425241" y="260082"/>
                  </a:lnTo>
                  <a:lnTo>
                    <a:pt x="4448904" y="297274"/>
                  </a:lnTo>
                  <a:lnTo>
                    <a:pt x="4469844" y="336253"/>
                  </a:lnTo>
                  <a:lnTo>
                    <a:pt x="4487929" y="376887"/>
                  </a:lnTo>
                  <a:lnTo>
                    <a:pt x="4503025" y="419042"/>
                  </a:lnTo>
                  <a:lnTo>
                    <a:pt x="4514999" y="462585"/>
                  </a:lnTo>
                  <a:lnTo>
                    <a:pt x="4523717" y="507381"/>
                  </a:lnTo>
                  <a:lnTo>
                    <a:pt x="4529046" y="553298"/>
                  </a:lnTo>
                  <a:lnTo>
                    <a:pt x="4530852" y="600201"/>
                  </a:lnTo>
                  <a:lnTo>
                    <a:pt x="4530852" y="3000997"/>
                  </a:lnTo>
                  <a:lnTo>
                    <a:pt x="4529046" y="3047904"/>
                  </a:lnTo>
                  <a:lnTo>
                    <a:pt x="4523717" y="3093824"/>
                  </a:lnTo>
                  <a:lnTo>
                    <a:pt x="4514999" y="3138622"/>
                  </a:lnTo>
                  <a:lnTo>
                    <a:pt x="4503025" y="3182167"/>
                  </a:lnTo>
                  <a:lnTo>
                    <a:pt x="4487929" y="3224323"/>
                  </a:lnTo>
                  <a:lnTo>
                    <a:pt x="4469844" y="3264959"/>
                  </a:lnTo>
                  <a:lnTo>
                    <a:pt x="4448904" y="3303939"/>
                  </a:lnTo>
                  <a:lnTo>
                    <a:pt x="4425241" y="3341132"/>
                  </a:lnTo>
                  <a:lnTo>
                    <a:pt x="4398990" y="3376403"/>
                  </a:lnTo>
                  <a:lnTo>
                    <a:pt x="4370284" y="3409619"/>
                  </a:lnTo>
                  <a:lnTo>
                    <a:pt x="4339256" y="3440647"/>
                  </a:lnTo>
                  <a:lnTo>
                    <a:pt x="4306040" y="3469353"/>
                  </a:lnTo>
                  <a:lnTo>
                    <a:pt x="4270769" y="3495604"/>
                  </a:lnTo>
                  <a:lnTo>
                    <a:pt x="4233577" y="3519266"/>
                  </a:lnTo>
                  <a:lnTo>
                    <a:pt x="4194598" y="3540206"/>
                  </a:lnTo>
                  <a:lnTo>
                    <a:pt x="4153964" y="3558291"/>
                  </a:lnTo>
                  <a:lnTo>
                    <a:pt x="4111809" y="3573386"/>
                  </a:lnTo>
                  <a:lnTo>
                    <a:pt x="4068266" y="3585360"/>
                  </a:lnTo>
                  <a:lnTo>
                    <a:pt x="4023470" y="3594077"/>
                  </a:lnTo>
                  <a:lnTo>
                    <a:pt x="3977553" y="3599406"/>
                  </a:lnTo>
                  <a:lnTo>
                    <a:pt x="3930650" y="3601211"/>
                  </a:lnTo>
                  <a:lnTo>
                    <a:pt x="600201" y="3601211"/>
                  </a:lnTo>
                  <a:lnTo>
                    <a:pt x="553298" y="3599406"/>
                  </a:lnTo>
                  <a:lnTo>
                    <a:pt x="507381" y="3594077"/>
                  </a:lnTo>
                  <a:lnTo>
                    <a:pt x="462585" y="3585360"/>
                  </a:lnTo>
                  <a:lnTo>
                    <a:pt x="419042" y="3573386"/>
                  </a:lnTo>
                  <a:lnTo>
                    <a:pt x="376887" y="3558291"/>
                  </a:lnTo>
                  <a:lnTo>
                    <a:pt x="336253" y="3540206"/>
                  </a:lnTo>
                  <a:lnTo>
                    <a:pt x="297274" y="3519266"/>
                  </a:lnTo>
                  <a:lnTo>
                    <a:pt x="260082" y="3495604"/>
                  </a:lnTo>
                  <a:lnTo>
                    <a:pt x="224811" y="3469353"/>
                  </a:lnTo>
                  <a:lnTo>
                    <a:pt x="191595" y="3440647"/>
                  </a:lnTo>
                  <a:lnTo>
                    <a:pt x="160567" y="3409619"/>
                  </a:lnTo>
                  <a:lnTo>
                    <a:pt x="131861" y="3376403"/>
                  </a:lnTo>
                  <a:lnTo>
                    <a:pt x="105610" y="3341132"/>
                  </a:lnTo>
                  <a:lnTo>
                    <a:pt x="81947" y="3303939"/>
                  </a:lnTo>
                  <a:lnTo>
                    <a:pt x="61007" y="3264959"/>
                  </a:lnTo>
                  <a:lnTo>
                    <a:pt x="42922" y="3224323"/>
                  </a:lnTo>
                  <a:lnTo>
                    <a:pt x="27826" y="3182167"/>
                  </a:lnTo>
                  <a:lnTo>
                    <a:pt x="15852" y="3138622"/>
                  </a:lnTo>
                  <a:lnTo>
                    <a:pt x="7134" y="3093824"/>
                  </a:lnTo>
                  <a:lnTo>
                    <a:pt x="1805" y="3047904"/>
                  </a:lnTo>
                  <a:lnTo>
                    <a:pt x="0" y="3000997"/>
                  </a:lnTo>
                  <a:lnTo>
                    <a:pt x="0" y="600201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"/>
          <p:cNvSpPr txBox="1"/>
          <p:nvPr/>
        </p:nvSpPr>
        <p:spPr>
          <a:xfrm flipH="1">
            <a:off x="6181724" y="3014658"/>
            <a:ext cx="2214578" cy="172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090" tIns="33036" rIns="66090" bIns="3303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1800"/>
            </a:pPr>
            <a:r>
              <a:rPr lang="en-IN" sz="3600" dirty="0" smtClean="0">
                <a:solidFill>
                  <a:schemeClr val="tx1"/>
                </a:solidFill>
              </a:rPr>
              <a:t>SQL CASE STUDY</a:t>
            </a:r>
            <a:endParaRPr sz="3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mulative Profit 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E1D8B28E-9F28-4B46-8FCA-5C148217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395246" y="228576"/>
            <a:ext cx="12001584" cy="65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Margin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F476C059-CC61-4B73-93B3-3D42BACF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323808" y="371452"/>
            <a:ext cx="11973862" cy="66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Sales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0AA8155F-01D9-4FB2-94F5-CF97C2F67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395246" y="300014"/>
            <a:ext cx="11659321" cy="6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182880" y="2119095"/>
            <a:ext cx="98234" cy="2313542"/>
          </a:xfrm>
          <a:custGeom>
            <a:avLst/>
            <a:gdLst/>
            <a:ahLst/>
            <a:cxnLst/>
            <a:rect l="l" t="t" r="r" b="b"/>
            <a:pathLst>
              <a:path w="135890" h="3200400" extrusionOk="0">
                <a:moveTo>
                  <a:pt x="0" y="3200400"/>
                </a:moveTo>
                <a:lnTo>
                  <a:pt x="135636" y="3200400"/>
                </a:lnTo>
                <a:lnTo>
                  <a:pt x="135636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7"/>
          <p:cNvGrpSpPr/>
          <p:nvPr/>
        </p:nvGrpSpPr>
        <p:grpSpPr>
          <a:xfrm>
            <a:off x="178473" y="784951"/>
            <a:ext cx="8635020" cy="4957590"/>
            <a:chOff x="178473" y="784952"/>
            <a:chExt cx="8635020" cy="4957590"/>
          </a:xfrm>
        </p:grpSpPr>
        <p:sp>
          <p:nvSpPr>
            <p:cNvPr id="290" name="Google Shape;290;p17"/>
            <p:cNvSpPr/>
            <p:nvPr/>
          </p:nvSpPr>
          <p:spPr>
            <a:xfrm>
              <a:off x="5359705" y="784952"/>
              <a:ext cx="3453788" cy="4957590"/>
            </a:xfrm>
            <a:custGeom>
              <a:avLst/>
              <a:gdLst/>
              <a:ahLst/>
              <a:cxnLst/>
              <a:rect l="l" t="t" r="r" b="b"/>
              <a:pathLst>
                <a:path w="4777740" h="6858000" extrusionOk="0">
                  <a:moveTo>
                    <a:pt x="4777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77740" y="6858000"/>
                  </a:lnTo>
                  <a:lnTo>
                    <a:pt x="47777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78473" y="1394175"/>
              <a:ext cx="8197651" cy="396386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80930" y="1405201"/>
              <a:ext cx="7999623" cy="3765933"/>
            </a:xfrm>
            <a:custGeom>
              <a:avLst/>
              <a:gdLst/>
              <a:ahLst/>
              <a:cxnLst/>
              <a:rect l="l" t="t" r="r" b="b"/>
              <a:pathLst>
                <a:path w="11066145" h="5209540" extrusionOk="0">
                  <a:moveTo>
                    <a:pt x="11065764" y="0"/>
                  </a:moveTo>
                  <a:lnTo>
                    <a:pt x="0" y="0"/>
                  </a:lnTo>
                  <a:lnTo>
                    <a:pt x="0" y="5209032"/>
                  </a:lnTo>
                  <a:lnTo>
                    <a:pt x="11065764" y="5209032"/>
                  </a:lnTo>
                  <a:lnTo>
                    <a:pt x="11065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771033" y="2893910"/>
            <a:ext cx="3515758" cy="64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33" rIns="0" bIns="0" anchor="t" anchorCtr="0">
            <a:spAutoFit/>
          </a:bodyPr>
          <a:lstStyle/>
          <a:p>
            <a:pPr marL="9181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GB" sz="5783">
                <a:solidFill>
                  <a:srgbClr val="000000"/>
                </a:solidFill>
              </a:rPr>
              <a:t>THANK YOU</a:t>
            </a:r>
            <a:endParaRPr sz="5783"/>
          </a:p>
        </p:txBody>
      </p:sp>
      <p:sp>
        <p:nvSpPr>
          <p:cNvPr id="294" name="Google Shape;294;p17"/>
          <p:cNvSpPr/>
          <p:nvPr/>
        </p:nvSpPr>
        <p:spPr>
          <a:xfrm>
            <a:off x="0" y="2116891"/>
            <a:ext cx="110169" cy="2313542"/>
          </a:xfrm>
          <a:custGeom>
            <a:avLst/>
            <a:gdLst/>
            <a:ahLst/>
            <a:cxnLst/>
            <a:rect l="l" t="t" r="r" b="b"/>
            <a:pathLst>
              <a:path w="152400" h="3200400" extrusionOk="0">
                <a:moveTo>
                  <a:pt x="152400" y="0"/>
                </a:moveTo>
                <a:lnTo>
                  <a:pt x="0" y="0"/>
                </a:lnTo>
                <a:lnTo>
                  <a:pt x="0" y="3200399"/>
                </a:lnTo>
                <a:lnTo>
                  <a:pt x="152400" y="32003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632000" y="1405476"/>
            <a:ext cx="3528611" cy="38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81" rIns="0" bIns="0" anchor="t" anchorCtr="0">
            <a:spAutoFit/>
          </a:bodyPr>
          <a:lstStyle/>
          <a:p>
            <a:pPr marL="9181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GB" dirty="0">
                <a:solidFill>
                  <a:srgbClr val="000000"/>
                </a:solidFill>
              </a:rPr>
              <a:t>PROJECT OVERVIEW</a:t>
            </a: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275422" y="2031787"/>
            <a:ext cx="8454344" cy="3420737"/>
            <a:chOff x="-105578" y="2304963"/>
            <a:chExt cx="8454344" cy="3420737"/>
          </a:xfrm>
        </p:grpSpPr>
        <p:sp>
          <p:nvSpPr>
            <p:cNvPr id="120" name="Google Shape;120;p3"/>
            <p:cNvSpPr/>
            <p:nvPr/>
          </p:nvSpPr>
          <p:spPr>
            <a:xfrm>
              <a:off x="-105578" y="2306064"/>
              <a:ext cx="8280553" cy="565533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05578" y="2442673"/>
              <a:ext cx="8324345" cy="32830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5578" y="2453690"/>
              <a:ext cx="8228682" cy="3084723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238597" y="2304963"/>
              <a:ext cx="110169" cy="565533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25913" y="3307497"/>
              <a:ext cx="3275682" cy="1766287"/>
            </a:xfrm>
            <a:custGeom>
              <a:avLst/>
              <a:gdLst/>
              <a:ahLst/>
              <a:cxnLst/>
              <a:rect l="l" t="t" r="r" b="b"/>
              <a:pathLst>
                <a:path w="4531359" h="1216660" extrusionOk="0">
                  <a:moveTo>
                    <a:pt x="4328159" y="0"/>
                  </a:moveTo>
                  <a:lnTo>
                    <a:pt x="202692" y="0"/>
                  </a:ln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0" y="1013460"/>
                  </a:lnTo>
                  <a:lnTo>
                    <a:pt x="5356" y="1059917"/>
                  </a:lnTo>
                  <a:lnTo>
                    <a:pt x="20611" y="1102574"/>
                  </a:lnTo>
                  <a:lnTo>
                    <a:pt x="44547" y="1140209"/>
                  </a:lnTo>
                  <a:lnTo>
                    <a:pt x="75942" y="1171604"/>
                  </a:lnTo>
                  <a:lnTo>
                    <a:pt x="113577" y="1195540"/>
                  </a:lnTo>
                  <a:lnTo>
                    <a:pt x="156234" y="1210795"/>
                  </a:lnTo>
                  <a:lnTo>
                    <a:pt x="202692" y="1216152"/>
                  </a:lnTo>
                  <a:lnTo>
                    <a:pt x="4328159" y="1216152"/>
                  </a:lnTo>
                  <a:lnTo>
                    <a:pt x="4374617" y="1210795"/>
                  </a:lnTo>
                  <a:lnTo>
                    <a:pt x="4417274" y="1195540"/>
                  </a:lnTo>
                  <a:lnTo>
                    <a:pt x="4454909" y="1171604"/>
                  </a:lnTo>
                  <a:lnTo>
                    <a:pt x="4486304" y="1140209"/>
                  </a:lnTo>
                  <a:lnTo>
                    <a:pt x="4510240" y="1102574"/>
                  </a:lnTo>
                  <a:lnTo>
                    <a:pt x="4525495" y="1059917"/>
                  </a:lnTo>
                  <a:lnTo>
                    <a:pt x="4530852" y="1013460"/>
                  </a:lnTo>
                  <a:lnTo>
                    <a:pt x="4530852" y="202692"/>
                  </a:lnTo>
                  <a:lnTo>
                    <a:pt x="4525495" y="156234"/>
                  </a:lnTo>
                  <a:lnTo>
                    <a:pt x="4510240" y="113577"/>
                  </a:lnTo>
                  <a:lnTo>
                    <a:pt x="4486304" y="75942"/>
                  </a:lnTo>
                  <a:lnTo>
                    <a:pt x="4454909" y="44547"/>
                  </a:lnTo>
                  <a:lnTo>
                    <a:pt x="4417274" y="20611"/>
                  </a:lnTo>
                  <a:lnTo>
                    <a:pt x="4374617" y="5356"/>
                  </a:lnTo>
                  <a:lnTo>
                    <a:pt x="4328159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25913" y="3307497"/>
              <a:ext cx="3275682" cy="1766287"/>
            </a:xfrm>
            <a:custGeom>
              <a:avLst/>
              <a:gdLst/>
              <a:ahLst/>
              <a:cxnLst/>
              <a:rect l="l" t="t" r="r" b="b"/>
              <a:pathLst>
                <a:path w="4531359" h="1216660" extrusionOk="0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4328159" y="0"/>
                  </a:lnTo>
                  <a:lnTo>
                    <a:pt x="4374617" y="5356"/>
                  </a:lnTo>
                  <a:lnTo>
                    <a:pt x="4417274" y="20611"/>
                  </a:lnTo>
                  <a:lnTo>
                    <a:pt x="4454909" y="44547"/>
                  </a:lnTo>
                  <a:lnTo>
                    <a:pt x="4486304" y="75942"/>
                  </a:lnTo>
                  <a:lnTo>
                    <a:pt x="4510240" y="113577"/>
                  </a:lnTo>
                  <a:lnTo>
                    <a:pt x="4525495" y="156234"/>
                  </a:lnTo>
                  <a:lnTo>
                    <a:pt x="4530852" y="202692"/>
                  </a:lnTo>
                  <a:lnTo>
                    <a:pt x="4530852" y="1013460"/>
                  </a:lnTo>
                  <a:lnTo>
                    <a:pt x="4525495" y="1059917"/>
                  </a:lnTo>
                  <a:lnTo>
                    <a:pt x="4510240" y="1102574"/>
                  </a:lnTo>
                  <a:lnTo>
                    <a:pt x="4486304" y="1140209"/>
                  </a:lnTo>
                  <a:lnTo>
                    <a:pt x="4454909" y="1171604"/>
                  </a:lnTo>
                  <a:lnTo>
                    <a:pt x="4417274" y="1195540"/>
                  </a:lnTo>
                  <a:lnTo>
                    <a:pt x="4374617" y="1210795"/>
                  </a:lnTo>
                  <a:lnTo>
                    <a:pt x="4328159" y="1216152"/>
                  </a:lnTo>
                  <a:lnTo>
                    <a:pt x="202692" y="1216152"/>
                  </a:lnTo>
                  <a:lnTo>
                    <a:pt x="156234" y="1210795"/>
                  </a:lnTo>
                  <a:lnTo>
                    <a:pt x="113577" y="1195540"/>
                  </a:lnTo>
                  <a:lnTo>
                    <a:pt x="75942" y="1171604"/>
                  </a:lnTo>
                  <a:lnTo>
                    <a:pt x="44547" y="1140209"/>
                  </a:lnTo>
                  <a:lnTo>
                    <a:pt x="20611" y="1102574"/>
                  </a:lnTo>
                  <a:lnTo>
                    <a:pt x="5356" y="1059917"/>
                  </a:lnTo>
                  <a:lnTo>
                    <a:pt x="0" y="1013460"/>
                  </a:lnTo>
                  <a:lnTo>
                    <a:pt x="0" y="202692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5048526" y="3144686"/>
            <a:ext cx="2992457" cy="138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5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3672" lvl="0" algn="just">
              <a:lnSpc>
                <a:spcPct val="91700"/>
              </a:lnSpc>
              <a:buSzPts val="1400"/>
            </a:pPr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Description—This is the data from  stores chain with multiple locations</a:t>
            </a:r>
            <a:endParaRPr sz="2400" b="0" i="0" u="none" strike="noStrike" cap="none">
              <a:solidFill>
                <a:schemeClr val="accent3">
                  <a:lumMod val="50000"/>
                </a:schemeClr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84996" y="2707394"/>
            <a:ext cx="3069575" cy="0"/>
          </a:xfrm>
          <a:custGeom>
            <a:avLst/>
            <a:gdLst/>
            <a:ahLst/>
            <a:cxnLst/>
            <a:rect l="l" t="t" r="r" b="b"/>
            <a:pathLst>
              <a:path w="4246245" h="119999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24950" y="2688314"/>
            <a:ext cx="2573356" cy="55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76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1" b="0" i="0" u="none" strike="noStrike" cap="none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Project</a:t>
            </a:r>
            <a:endParaRPr sz="1301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9181" lvl="0">
              <a:spcBef>
                <a:spcPts val="347"/>
              </a:spcBef>
              <a:buSzPts val="2400"/>
            </a:pPr>
            <a:r>
              <a:rPr lang="en-GB" sz="1735" b="0" i="0" u="none" strike="noStrike" cap="none" dirty="0" smtClean="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SQL CASE STUDY</a:t>
            </a:r>
            <a:endParaRPr sz="1735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584996" y="3382728"/>
            <a:ext cx="3069575" cy="0"/>
          </a:xfrm>
          <a:custGeom>
            <a:avLst/>
            <a:gdLst/>
            <a:ahLst/>
            <a:cxnLst/>
            <a:rect l="l" t="t" r="r" b="b"/>
            <a:pathLst>
              <a:path w="4246245" h="119999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24950" y="3371105"/>
            <a:ext cx="2699254" cy="58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506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1" b="0" i="0" u="none" strike="noStrike" cap="none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Conducted By</a:t>
            </a:r>
            <a:endParaRPr sz="1301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9181" marR="0" lvl="0" indent="0" algn="l" rtl="0">
              <a:lnSpc>
                <a:spcPct val="100000"/>
              </a:lnSpc>
              <a:spcBef>
                <a:spcPts val="304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024" dirty="0" smtClean="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N</a:t>
            </a:r>
            <a:r>
              <a:rPr lang="en-GB" sz="2024" b="0" i="0" u="none" strike="noStrike" cap="none" dirty="0" smtClean="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arayan Singh(Nikhil)</a:t>
            </a:r>
            <a:endParaRPr sz="2024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84996" y="4056961"/>
            <a:ext cx="3069575" cy="0"/>
          </a:xfrm>
          <a:custGeom>
            <a:avLst/>
            <a:gdLst/>
            <a:ahLst/>
            <a:cxnLst/>
            <a:rect l="l" t="t" r="r" b="b"/>
            <a:pathLst>
              <a:path w="4246245" h="119999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24950" y="4025927"/>
            <a:ext cx="2773037" cy="64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93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1" b="0" i="0" u="none" strike="noStrike" cap="none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Source</a:t>
            </a:r>
            <a:endParaRPr sz="1301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9181" marR="0" lvl="0" indent="0" algn="l" rtl="0">
              <a:lnSpc>
                <a:spcPct val="100000"/>
              </a:lnSpc>
              <a:spcBef>
                <a:spcPts val="394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rlito"/>
                <a:ea typeface="Carlito"/>
                <a:cs typeface="Carlito"/>
                <a:sym typeface="Carlito"/>
              </a:rPr>
              <a:t>Learnbay</a:t>
            </a:r>
            <a:endParaRPr sz="2200" b="0" i="0" u="none" strike="noStrike" cap="none">
              <a:solidFill>
                <a:schemeClr val="bg2">
                  <a:lumMod val="60000"/>
                  <a:lumOff val="40000"/>
                </a:schemeClr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38188" y="1371584"/>
            <a:ext cx="2737518" cy="38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81" rIns="0" bIns="0" anchor="t" anchorCtr="0">
            <a:spAutoFit/>
          </a:bodyPr>
          <a:lstStyle/>
          <a:p>
            <a:pPr marL="9181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GB" dirty="0">
                <a:solidFill>
                  <a:srgbClr val="000000"/>
                </a:solidFill>
              </a:rPr>
              <a:t>DATA SET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895312" y="2228840"/>
            <a:ext cx="8454344" cy="3420738"/>
            <a:chOff x="-43850" y="2214060"/>
            <a:chExt cx="8454344" cy="3420738"/>
          </a:xfrm>
        </p:grpSpPr>
        <p:sp>
          <p:nvSpPr>
            <p:cNvPr id="139" name="Google Shape;139;p5"/>
            <p:cNvSpPr/>
            <p:nvPr/>
          </p:nvSpPr>
          <p:spPr>
            <a:xfrm>
              <a:off x="-43850" y="2215162"/>
              <a:ext cx="8280553" cy="565533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43850" y="2351771"/>
              <a:ext cx="8324345" cy="32830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3850" y="2362788"/>
              <a:ext cx="8228682" cy="3084723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300325" y="2214060"/>
              <a:ext cx="110169" cy="565533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5"/>
          <p:cNvSpPr txBox="1"/>
          <p:nvPr/>
        </p:nvSpPr>
        <p:spPr>
          <a:xfrm>
            <a:off x="6950818" y="3109107"/>
            <a:ext cx="888235" cy="26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1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590" b="0" i="0" u="none" strike="noStrike" cap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Customers</a:t>
            </a:r>
            <a:endParaRPr sz="159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773425" y="3826158"/>
            <a:ext cx="739507" cy="26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1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590" b="0" i="0" u="none" strike="noStrike" cap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Products</a:t>
            </a:r>
            <a:endParaRPr sz="159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5828014" y="3826158"/>
            <a:ext cx="882727" cy="26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1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590" b="0" i="0" u="none" strike="noStrike" cap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Categories</a:t>
            </a:r>
            <a:endParaRPr sz="159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4745882" y="2981054"/>
            <a:ext cx="3078915" cy="22481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2447948" y="2960784"/>
            <a:ext cx="1860750" cy="606111"/>
            <a:chOff x="2447948" y="2960784"/>
            <a:chExt cx="1860750" cy="606111"/>
          </a:xfrm>
        </p:grpSpPr>
        <p:sp>
          <p:nvSpPr>
            <p:cNvPr id="150" name="Google Shape;150;p5"/>
            <p:cNvSpPr/>
            <p:nvPr/>
          </p:nvSpPr>
          <p:spPr>
            <a:xfrm>
              <a:off x="3581584" y="2961885"/>
              <a:ext cx="727113" cy="605010"/>
            </a:xfrm>
            <a:custGeom>
              <a:avLst/>
              <a:gdLst/>
              <a:ahLst/>
              <a:cxnLst/>
              <a:rect l="l" t="t" r="r" b="b"/>
              <a:pathLst>
                <a:path w="1005839" h="836928" extrusionOk="0">
                  <a:moveTo>
                    <a:pt x="587501" y="0"/>
                  </a:moveTo>
                  <a:lnTo>
                    <a:pt x="587501" y="104521"/>
                  </a:lnTo>
                  <a:lnTo>
                    <a:pt x="0" y="104521"/>
                  </a:lnTo>
                  <a:lnTo>
                    <a:pt x="0" y="732027"/>
                  </a:lnTo>
                  <a:lnTo>
                    <a:pt x="587501" y="732027"/>
                  </a:lnTo>
                  <a:lnTo>
                    <a:pt x="587501" y="836676"/>
                  </a:lnTo>
                  <a:lnTo>
                    <a:pt x="1005839" y="418338"/>
                  </a:lnTo>
                  <a:lnTo>
                    <a:pt x="587501" y="0"/>
                  </a:lnTo>
                  <a:close/>
                </a:path>
              </a:pathLst>
            </a:custGeom>
            <a:solidFill>
              <a:srgbClr val="CFD4EA">
                <a:alpha val="8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581584" y="2961885"/>
              <a:ext cx="727113" cy="605010"/>
            </a:xfrm>
            <a:custGeom>
              <a:avLst/>
              <a:gdLst/>
              <a:ahLst/>
              <a:cxnLst/>
              <a:rect l="l" t="t" r="r" b="b"/>
              <a:pathLst>
                <a:path w="1005839" h="836928" extrusionOk="0">
                  <a:moveTo>
                    <a:pt x="0" y="104521"/>
                  </a:moveTo>
                  <a:lnTo>
                    <a:pt x="587501" y="104521"/>
                  </a:lnTo>
                  <a:lnTo>
                    <a:pt x="587501" y="0"/>
                  </a:lnTo>
                  <a:lnTo>
                    <a:pt x="1005839" y="418338"/>
                  </a:lnTo>
                  <a:lnTo>
                    <a:pt x="587501" y="836676"/>
                  </a:lnTo>
                  <a:lnTo>
                    <a:pt x="587501" y="732027"/>
                  </a:lnTo>
                  <a:lnTo>
                    <a:pt x="0" y="732027"/>
                  </a:lnTo>
                  <a:lnTo>
                    <a:pt x="0" y="104521"/>
                  </a:lnTo>
                  <a:close/>
                </a:path>
              </a:pathLst>
            </a:custGeom>
            <a:noFill/>
            <a:ln w="12700" cap="flat" cmpd="sng">
              <a:solidFill>
                <a:srgbClr val="CFD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47948" y="2960784"/>
              <a:ext cx="1132901" cy="605010"/>
            </a:xfrm>
            <a:custGeom>
              <a:avLst/>
              <a:gdLst/>
              <a:ahLst/>
              <a:cxnLst/>
              <a:rect l="l" t="t" r="r" b="b"/>
              <a:pathLst>
                <a:path w="1567179" h="836928" extrusionOk="0">
                  <a:moveTo>
                    <a:pt x="1427226" y="0"/>
                  </a:moveTo>
                  <a:lnTo>
                    <a:pt x="139446" y="0"/>
                  </a:ln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14" y="741285"/>
                  </a:lnTo>
                  <a:lnTo>
                    <a:pt x="26919" y="779562"/>
                  </a:lnTo>
                  <a:lnTo>
                    <a:pt x="57113" y="809756"/>
                  </a:lnTo>
                  <a:lnTo>
                    <a:pt x="95390" y="829561"/>
                  </a:lnTo>
                  <a:lnTo>
                    <a:pt x="139446" y="836676"/>
                  </a:lnTo>
                  <a:lnTo>
                    <a:pt x="1427226" y="836676"/>
                  </a:lnTo>
                  <a:lnTo>
                    <a:pt x="1471281" y="829561"/>
                  </a:lnTo>
                  <a:lnTo>
                    <a:pt x="1509558" y="809756"/>
                  </a:lnTo>
                  <a:lnTo>
                    <a:pt x="1539752" y="779562"/>
                  </a:lnTo>
                  <a:lnTo>
                    <a:pt x="1559557" y="741285"/>
                  </a:lnTo>
                  <a:lnTo>
                    <a:pt x="1566672" y="697230"/>
                  </a:lnTo>
                  <a:lnTo>
                    <a:pt x="1566672" y="139446"/>
                  </a:lnTo>
                  <a:lnTo>
                    <a:pt x="1559557" y="95390"/>
                  </a:lnTo>
                  <a:lnTo>
                    <a:pt x="1539752" y="57113"/>
                  </a:lnTo>
                  <a:lnTo>
                    <a:pt x="1509558" y="26919"/>
                  </a:lnTo>
                  <a:lnTo>
                    <a:pt x="1471281" y="7114"/>
                  </a:lnTo>
                  <a:lnTo>
                    <a:pt x="142722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447949" y="2960784"/>
              <a:ext cx="1132901" cy="605010"/>
            </a:xfrm>
            <a:custGeom>
              <a:avLst/>
              <a:gdLst/>
              <a:ahLst/>
              <a:cxnLst/>
              <a:rect l="l" t="t" r="r" b="b"/>
              <a:pathLst>
                <a:path w="1567179" h="836928" extrusionOk="0">
                  <a:moveTo>
                    <a:pt x="0" y="139446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427226" y="0"/>
                  </a:lnTo>
                  <a:lnTo>
                    <a:pt x="1471281" y="7114"/>
                  </a:lnTo>
                  <a:lnTo>
                    <a:pt x="1509558" y="26919"/>
                  </a:lnTo>
                  <a:lnTo>
                    <a:pt x="1539752" y="57113"/>
                  </a:lnTo>
                  <a:lnTo>
                    <a:pt x="1559557" y="95390"/>
                  </a:lnTo>
                  <a:lnTo>
                    <a:pt x="1566672" y="139446"/>
                  </a:lnTo>
                  <a:lnTo>
                    <a:pt x="1566672" y="697230"/>
                  </a:lnTo>
                  <a:lnTo>
                    <a:pt x="1559557" y="741285"/>
                  </a:lnTo>
                  <a:lnTo>
                    <a:pt x="1539752" y="779562"/>
                  </a:lnTo>
                  <a:lnTo>
                    <a:pt x="1509558" y="809756"/>
                  </a:lnTo>
                  <a:lnTo>
                    <a:pt x="1471281" y="829561"/>
                  </a:lnTo>
                  <a:lnTo>
                    <a:pt x="1427226" y="836676"/>
                  </a:lnTo>
                  <a:lnTo>
                    <a:pt x="139446" y="836676"/>
                  </a:lnTo>
                  <a:lnTo>
                    <a:pt x="95390" y="829561"/>
                  </a:lnTo>
                  <a:lnTo>
                    <a:pt x="57113" y="809756"/>
                  </a:lnTo>
                  <a:lnTo>
                    <a:pt x="26919" y="779562"/>
                  </a:lnTo>
                  <a:lnTo>
                    <a:pt x="7114" y="74128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2395510" y="3086096"/>
            <a:ext cx="1214446" cy="48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33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No. </a:t>
            </a:r>
            <a:r>
              <a:rPr lang="en-GB" sz="1500" b="0" i="0" u="none" strike="noStrike" cap="none" dirty="0" smtClean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Of Tables</a:t>
            </a:r>
            <a:endParaRPr sz="150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377" marR="0" lvl="0" indent="0" algn="ctr" rtl="0">
              <a:lnSpc>
                <a:spcPct val="100000"/>
              </a:lnSpc>
              <a:spcBef>
                <a:spcPts val="101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752964" y="2943220"/>
            <a:ext cx="3071834" cy="16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1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0" indent="-1397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1600" dirty="0" smtClean="0"/>
              <a:t>Table Names- Stores- 50 rows, </a:t>
            </a:r>
          </a:p>
          <a:p>
            <a:pPr marL="91440" lvl="0" indent="-1397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1600" dirty="0" smtClean="0"/>
              <a:t>           Sales-   8 </a:t>
            </a:r>
            <a:r>
              <a:rPr lang="en-US" sz="1600" dirty="0" smtClean="0"/>
              <a:t>lakh+ rows</a:t>
            </a:r>
            <a:endParaRPr lang="en-US" sz="1600" dirty="0" smtClean="0"/>
          </a:p>
          <a:p>
            <a:pPr marL="91440" lvl="0" indent="-1397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1600" dirty="0" smtClean="0"/>
              <a:t>           Products- </a:t>
            </a:r>
            <a:r>
              <a:rPr lang="en-US" sz="1600" dirty="0" smtClean="0"/>
              <a:t>36 </a:t>
            </a:r>
            <a:r>
              <a:rPr lang="en-US" sz="1600" dirty="0" smtClean="0"/>
              <a:t>rows</a:t>
            </a:r>
          </a:p>
          <a:p>
            <a:pPr marL="91440" lvl="0" indent="-1397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1600" dirty="0" smtClean="0"/>
              <a:t>           Inventory- 1539 rows</a:t>
            </a:r>
            <a:endParaRPr sz="159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630695" y="1403910"/>
            <a:ext cx="2413084" cy="38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81" rIns="0" bIns="0" anchor="t" anchorCtr="0">
            <a:spAutoFit/>
          </a:bodyPr>
          <a:lstStyle/>
          <a:p>
            <a:pPr marL="9181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GB">
                <a:solidFill>
                  <a:srgbClr val="000000"/>
                </a:solidFill>
              </a:rPr>
              <a:t>TOOLS</a:t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0" y="2229263"/>
            <a:ext cx="8454344" cy="3420738"/>
            <a:chOff x="0" y="2229263"/>
            <a:chExt cx="8454344" cy="3420738"/>
          </a:xfrm>
        </p:grpSpPr>
        <p:sp>
          <p:nvSpPr>
            <p:cNvPr id="166" name="Google Shape;166;p6"/>
            <p:cNvSpPr/>
            <p:nvPr/>
          </p:nvSpPr>
          <p:spPr>
            <a:xfrm>
              <a:off x="0" y="2230365"/>
              <a:ext cx="8280553" cy="565533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0" y="2366974"/>
              <a:ext cx="8324345" cy="32830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2377991"/>
              <a:ext cx="8228682" cy="3084723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344175" y="2229263"/>
              <a:ext cx="110169" cy="565533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8122" y="2586030"/>
              <a:ext cx="3275682" cy="0"/>
            </a:xfrm>
            <a:custGeom>
              <a:avLst/>
              <a:gdLst/>
              <a:ahLst/>
              <a:cxnLst/>
              <a:rect l="l" t="t" r="r" b="b"/>
              <a:pathLst>
                <a:path w="4531360" h="119999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EC7C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73979" y="3541372"/>
              <a:ext cx="3275682" cy="0"/>
            </a:xfrm>
            <a:custGeom>
              <a:avLst/>
              <a:gdLst/>
              <a:ahLst/>
              <a:cxnLst/>
              <a:rect l="l" t="t" r="r" b="b"/>
              <a:pathLst>
                <a:path w="4531360" h="119999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A4A4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38122" y="4586294"/>
              <a:ext cx="3275682" cy="0"/>
            </a:xfrm>
            <a:custGeom>
              <a:avLst/>
              <a:gdLst/>
              <a:ahLst/>
              <a:cxnLst/>
              <a:rect l="l" t="t" r="r" b="b"/>
              <a:pathLst>
                <a:path w="4531360" h="119999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661085" y="2697811"/>
            <a:ext cx="2916716" cy="208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33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2530" b="0" i="0" u="none" strike="noStrike" cap="none" dirty="0" smtClean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SQL, Tableau</a:t>
            </a:r>
            <a:endParaRPr sz="253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9181" marR="0" lvl="0" indent="0" algn="l" rtl="0">
              <a:lnSpc>
                <a:spcPct val="100000"/>
              </a:lnSpc>
              <a:spcBef>
                <a:spcPts val="1041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1" b="0" i="0" u="none" strike="noStrike" cap="none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Visualization &amp; Dynamic Dashboard</a:t>
            </a:r>
            <a:endParaRPr sz="1301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12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9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12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9181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2530" b="0" i="0" u="none" strike="noStrike" cap="none" dirty="0" smtClean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MS </a:t>
            </a:r>
            <a:r>
              <a:rPr lang="en-GB" sz="2530" b="0" i="0" u="none" strike="noStrike" cap="none" dirty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Power Point</a:t>
            </a:r>
            <a:endParaRPr sz="253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9181" marR="0" lvl="0" indent="0" algn="l" rtl="0">
              <a:lnSpc>
                <a:spcPct val="100000"/>
              </a:lnSpc>
              <a:spcBef>
                <a:spcPts val="1037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1" b="0" i="0" u="none" strike="noStrike" cap="none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Presentation and </a:t>
            </a:r>
            <a:r>
              <a:rPr lang="en-GB" sz="1301" b="0" i="0" u="none" strike="noStrike" cap="none" dirty="0" smtClean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Insights</a:t>
            </a:r>
          </a:p>
          <a:p>
            <a:pPr marL="9181" marR="0" lvl="0" indent="0" algn="l" rtl="0">
              <a:lnSpc>
                <a:spcPct val="100000"/>
              </a:lnSpc>
              <a:spcBef>
                <a:spcPts val="1037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6854511" y="784952"/>
            <a:ext cx="1299265" cy="49575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653238" y="784952"/>
            <a:ext cx="7355289" cy="4957590"/>
            <a:chOff x="653238" y="784952"/>
            <a:chExt cx="7355289" cy="4957590"/>
          </a:xfrm>
        </p:grpSpPr>
        <p:sp>
          <p:nvSpPr>
            <p:cNvPr id="206" name="Google Shape;206;p8"/>
            <p:cNvSpPr/>
            <p:nvPr/>
          </p:nvSpPr>
          <p:spPr>
            <a:xfrm>
              <a:off x="653238" y="784952"/>
              <a:ext cx="1305744" cy="49575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05332" y="784952"/>
              <a:ext cx="7203195" cy="4957590"/>
            </a:xfrm>
            <a:custGeom>
              <a:avLst/>
              <a:gdLst/>
              <a:ahLst/>
              <a:cxnLst/>
              <a:rect l="l" t="t" r="r" b="b"/>
              <a:pathLst>
                <a:path w="9964420" h="6858000" extrusionOk="0">
                  <a:moveTo>
                    <a:pt x="8368030" y="0"/>
                  </a:moveTo>
                  <a:lnTo>
                    <a:pt x="1595882" y="0"/>
                  </a:lnTo>
                  <a:lnTo>
                    <a:pt x="1459230" y="130301"/>
                  </a:lnTo>
                  <a:lnTo>
                    <a:pt x="1425158" y="164703"/>
                  </a:lnTo>
                  <a:lnTo>
                    <a:pt x="1391420" y="199433"/>
                  </a:lnTo>
                  <a:lnTo>
                    <a:pt x="1358018" y="234488"/>
                  </a:lnTo>
                  <a:lnTo>
                    <a:pt x="1324955" y="269866"/>
                  </a:lnTo>
                  <a:lnTo>
                    <a:pt x="1292232" y="305564"/>
                  </a:lnTo>
                  <a:lnTo>
                    <a:pt x="1259853" y="341579"/>
                  </a:lnTo>
                  <a:lnTo>
                    <a:pt x="1227820" y="377909"/>
                  </a:lnTo>
                  <a:lnTo>
                    <a:pt x="1196136" y="414552"/>
                  </a:lnTo>
                  <a:lnTo>
                    <a:pt x="1164804" y="451504"/>
                  </a:lnTo>
                  <a:lnTo>
                    <a:pt x="1133825" y="488764"/>
                  </a:lnTo>
                  <a:lnTo>
                    <a:pt x="1103204" y="526328"/>
                  </a:lnTo>
                  <a:lnTo>
                    <a:pt x="1072941" y="564194"/>
                  </a:lnTo>
                  <a:lnTo>
                    <a:pt x="1043040" y="602359"/>
                  </a:lnTo>
                  <a:lnTo>
                    <a:pt x="1013504" y="640821"/>
                  </a:lnTo>
                  <a:lnTo>
                    <a:pt x="984335" y="679577"/>
                  </a:lnTo>
                  <a:lnTo>
                    <a:pt x="955535" y="718625"/>
                  </a:lnTo>
                  <a:lnTo>
                    <a:pt x="927108" y="757961"/>
                  </a:lnTo>
                  <a:lnTo>
                    <a:pt x="899056" y="797584"/>
                  </a:lnTo>
                  <a:lnTo>
                    <a:pt x="871381" y="837491"/>
                  </a:lnTo>
                  <a:lnTo>
                    <a:pt x="844086" y="877679"/>
                  </a:lnTo>
                  <a:lnTo>
                    <a:pt x="817173" y="918146"/>
                  </a:lnTo>
                  <a:lnTo>
                    <a:pt x="790646" y="958888"/>
                  </a:lnTo>
                  <a:lnTo>
                    <a:pt x="764507" y="999904"/>
                  </a:lnTo>
                  <a:lnTo>
                    <a:pt x="738759" y="1041190"/>
                  </a:lnTo>
                  <a:lnTo>
                    <a:pt x="713403" y="1082745"/>
                  </a:lnTo>
                  <a:lnTo>
                    <a:pt x="688443" y="1124565"/>
                  </a:lnTo>
                  <a:lnTo>
                    <a:pt x="663881" y="1166648"/>
                  </a:lnTo>
                  <a:lnTo>
                    <a:pt x="639721" y="1208992"/>
                  </a:lnTo>
                  <a:lnTo>
                    <a:pt x="615963" y="1251593"/>
                  </a:lnTo>
                  <a:lnTo>
                    <a:pt x="592612" y="1294450"/>
                  </a:lnTo>
                  <a:lnTo>
                    <a:pt x="569669" y="1337559"/>
                  </a:lnTo>
                  <a:lnTo>
                    <a:pt x="547138" y="1380918"/>
                  </a:lnTo>
                  <a:lnTo>
                    <a:pt x="525021" y="1424525"/>
                  </a:lnTo>
                  <a:lnTo>
                    <a:pt x="503319" y="1468376"/>
                  </a:lnTo>
                  <a:lnTo>
                    <a:pt x="482038" y="1512469"/>
                  </a:lnTo>
                  <a:lnTo>
                    <a:pt x="461177" y="1556802"/>
                  </a:lnTo>
                  <a:lnTo>
                    <a:pt x="440741" y="1601372"/>
                  </a:lnTo>
                  <a:lnTo>
                    <a:pt x="420732" y="1646177"/>
                  </a:lnTo>
                  <a:lnTo>
                    <a:pt x="401153" y="1691213"/>
                  </a:lnTo>
                  <a:lnTo>
                    <a:pt x="382005" y="1736478"/>
                  </a:lnTo>
                  <a:lnTo>
                    <a:pt x="363292" y="1781970"/>
                  </a:lnTo>
                  <a:lnTo>
                    <a:pt x="345017" y="1827686"/>
                  </a:lnTo>
                  <a:lnTo>
                    <a:pt x="327181" y="1873623"/>
                  </a:lnTo>
                  <a:lnTo>
                    <a:pt x="309788" y="1919779"/>
                  </a:lnTo>
                  <a:lnTo>
                    <a:pt x="292839" y="1966152"/>
                  </a:lnTo>
                  <a:lnTo>
                    <a:pt x="276339" y="2012738"/>
                  </a:lnTo>
                  <a:lnTo>
                    <a:pt x="260289" y="2059535"/>
                  </a:lnTo>
                  <a:lnTo>
                    <a:pt x="244692" y="2106540"/>
                  </a:lnTo>
                  <a:lnTo>
                    <a:pt x="229550" y="2153751"/>
                  </a:lnTo>
                  <a:lnTo>
                    <a:pt x="214866" y="2201165"/>
                  </a:lnTo>
                  <a:lnTo>
                    <a:pt x="200643" y="2248780"/>
                  </a:lnTo>
                  <a:lnTo>
                    <a:pt x="186883" y="2296593"/>
                  </a:lnTo>
                  <a:lnTo>
                    <a:pt x="173589" y="2344602"/>
                  </a:lnTo>
                  <a:lnTo>
                    <a:pt x="160764" y="2392803"/>
                  </a:lnTo>
                  <a:lnTo>
                    <a:pt x="148410" y="2441194"/>
                  </a:lnTo>
                  <a:lnTo>
                    <a:pt x="136529" y="2489774"/>
                  </a:lnTo>
                  <a:lnTo>
                    <a:pt x="125125" y="2538538"/>
                  </a:lnTo>
                  <a:lnTo>
                    <a:pt x="114200" y="2587484"/>
                  </a:lnTo>
                  <a:lnTo>
                    <a:pt x="103756" y="2636610"/>
                  </a:lnTo>
                  <a:lnTo>
                    <a:pt x="93796" y="2685914"/>
                  </a:lnTo>
                  <a:lnTo>
                    <a:pt x="84323" y="2735392"/>
                  </a:lnTo>
                  <a:lnTo>
                    <a:pt x="75339" y="2785043"/>
                  </a:lnTo>
                  <a:lnTo>
                    <a:pt x="66848" y="2834862"/>
                  </a:lnTo>
                  <a:lnTo>
                    <a:pt x="58850" y="2884849"/>
                  </a:lnTo>
                  <a:lnTo>
                    <a:pt x="51350" y="2934999"/>
                  </a:lnTo>
                  <a:lnTo>
                    <a:pt x="44349" y="2985312"/>
                  </a:lnTo>
                  <a:lnTo>
                    <a:pt x="37851" y="3035783"/>
                  </a:lnTo>
                  <a:lnTo>
                    <a:pt x="31858" y="3086411"/>
                  </a:lnTo>
                  <a:lnTo>
                    <a:pt x="26372" y="3137193"/>
                  </a:lnTo>
                  <a:lnTo>
                    <a:pt x="21396" y="3188126"/>
                  </a:lnTo>
                  <a:lnTo>
                    <a:pt x="16933" y="3239208"/>
                  </a:lnTo>
                  <a:lnTo>
                    <a:pt x="12986" y="3290435"/>
                  </a:lnTo>
                  <a:lnTo>
                    <a:pt x="9556" y="3341806"/>
                  </a:lnTo>
                  <a:lnTo>
                    <a:pt x="6647" y="3393318"/>
                  </a:lnTo>
                  <a:lnTo>
                    <a:pt x="4261" y="3444969"/>
                  </a:lnTo>
                  <a:lnTo>
                    <a:pt x="2400" y="3496755"/>
                  </a:lnTo>
                  <a:lnTo>
                    <a:pt x="1068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2" y="3757305"/>
                  </a:lnTo>
                  <a:lnTo>
                    <a:pt x="2409" y="3809313"/>
                  </a:lnTo>
                  <a:lnTo>
                    <a:pt x="4276" y="3861187"/>
                  </a:lnTo>
                  <a:lnTo>
                    <a:pt x="6671" y="3912925"/>
                  </a:lnTo>
                  <a:lnTo>
                    <a:pt x="9591" y="3964524"/>
                  </a:lnTo>
                  <a:lnTo>
                    <a:pt x="13033" y="4015983"/>
                  </a:lnTo>
                  <a:lnTo>
                    <a:pt x="16995" y="4067297"/>
                  </a:lnTo>
                  <a:lnTo>
                    <a:pt x="21474" y="4118466"/>
                  </a:lnTo>
                  <a:lnTo>
                    <a:pt x="26468" y="4169485"/>
                  </a:lnTo>
                  <a:lnTo>
                    <a:pt x="31973" y="4220352"/>
                  </a:lnTo>
                  <a:lnTo>
                    <a:pt x="37988" y="4271065"/>
                  </a:lnTo>
                  <a:lnTo>
                    <a:pt x="44510" y="4321621"/>
                  </a:lnTo>
                  <a:lnTo>
                    <a:pt x="51536" y="4372018"/>
                  </a:lnTo>
                  <a:lnTo>
                    <a:pt x="59063" y="4422253"/>
                  </a:lnTo>
                  <a:lnTo>
                    <a:pt x="67089" y="4472323"/>
                  </a:lnTo>
                  <a:lnTo>
                    <a:pt x="75611" y="4522225"/>
                  </a:lnTo>
                  <a:lnTo>
                    <a:pt x="84627" y="4571957"/>
                  </a:lnTo>
                  <a:lnTo>
                    <a:pt x="94134" y="4621517"/>
                  </a:lnTo>
                  <a:lnTo>
                    <a:pt x="104129" y="4670902"/>
                  </a:lnTo>
                  <a:lnTo>
                    <a:pt x="114610" y="4720109"/>
                  </a:lnTo>
                  <a:lnTo>
                    <a:pt x="125574" y="4769135"/>
                  </a:lnTo>
                  <a:lnTo>
                    <a:pt x="137018" y="4817978"/>
                  </a:lnTo>
                  <a:lnTo>
                    <a:pt x="148941" y="4866636"/>
                  </a:lnTo>
                  <a:lnTo>
                    <a:pt x="161339" y="4915105"/>
                  </a:lnTo>
                  <a:lnTo>
                    <a:pt x="174209" y="4963383"/>
                  </a:lnTo>
                  <a:lnTo>
                    <a:pt x="187550" y="5011468"/>
                  </a:lnTo>
                  <a:lnTo>
                    <a:pt x="201358" y="5059356"/>
                  </a:lnTo>
                  <a:lnTo>
                    <a:pt x="215631" y="5107046"/>
                  </a:lnTo>
                  <a:lnTo>
                    <a:pt x="230366" y="5154534"/>
                  </a:lnTo>
                  <a:lnTo>
                    <a:pt x="245560" y="5201819"/>
                  </a:lnTo>
                  <a:lnTo>
                    <a:pt x="261212" y="5248896"/>
                  </a:lnTo>
                  <a:lnTo>
                    <a:pt x="277318" y="5295765"/>
                  </a:lnTo>
                  <a:lnTo>
                    <a:pt x="293876" y="5342421"/>
                  </a:lnTo>
                  <a:lnTo>
                    <a:pt x="310882" y="5388863"/>
                  </a:lnTo>
                  <a:lnTo>
                    <a:pt x="328336" y="5435088"/>
                  </a:lnTo>
                  <a:lnTo>
                    <a:pt x="346233" y="5481094"/>
                  </a:lnTo>
                  <a:lnTo>
                    <a:pt x="364572" y="5526876"/>
                  </a:lnTo>
                  <a:lnTo>
                    <a:pt x="383349" y="5572434"/>
                  </a:lnTo>
                  <a:lnTo>
                    <a:pt x="402562" y="5617765"/>
                  </a:lnTo>
                  <a:lnTo>
                    <a:pt x="422209" y="5662865"/>
                  </a:lnTo>
                  <a:lnTo>
                    <a:pt x="442286" y="5707732"/>
                  </a:lnTo>
                  <a:lnTo>
                    <a:pt x="462792" y="5752364"/>
                  </a:lnTo>
                  <a:lnTo>
                    <a:pt x="483723" y="5796758"/>
                  </a:lnTo>
                  <a:lnTo>
                    <a:pt x="505077" y="5840911"/>
                  </a:lnTo>
                  <a:lnTo>
                    <a:pt x="526852" y="5884821"/>
                  </a:lnTo>
                  <a:lnTo>
                    <a:pt x="549044" y="5928485"/>
                  </a:lnTo>
                  <a:lnTo>
                    <a:pt x="571652" y="5971901"/>
                  </a:lnTo>
                  <a:lnTo>
                    <a:pt x="594672" y="6015065"/>
                  </a:lnTo>
                  <a:lnTo>
                    <a:pt x="618101" y="6057976"/>
                  </a:lnTo>
                  <a:lnTo>
                    <a:pt x="641938" y="6100630"/>
                  </a:lnTo>
                  <a:lnTo>
                    <a:pt x="666180" y="6143025"/>
                  </a:lnTo>
                  <a:lnTo>
                    <a:pt x="690824" y="6185159"/>
                  </a:lnTo>
                  <a:lnTo>
                    <a:pt x="715867" y="6227028"/>
                  </a:lnTo>
                  <a:lnTo>
                    <a:pt x="741307" y="6268631"/>
                  </a:lnTo>
                  <a:lnTo>
                    <a:pt x="767141" y="6309964"/>
                  </a:lnTo>
                  <a:lnTo>
                    <a:pt x="793367" y="6351025"/>
                  </a:lnTo>
                  <a:lnTo>
                    <a:pt x="819982" y="6391811"/>
                  </a:lnTo>
                  <a:lnTo>
                    <a:pt x="846983" y="6432320"/>
                  </a:lnTo>
                  <a:lnTo>
                    <a:pt x="874367" y="6472549"/>
                  </a:lnTo>
                  <a:lnTo>
                    <a:pt x="902133" y="6512496"/>
                  </a:lnTo>
                  <a:lnTo>
                    <a:pt x="930278" y="6552157"/>
                  </a:lnTo>
                  <a:lnTo>
                    <a:pt x="958798" y="6591531"/>
                  </a:lnTo>
                  <a:lnTo>
                    <a:pt x="987691" y="6630614"/>
                  </a:lnTo>
                  <a:lnTo>
                    <a:pt x="1016955" y="6669404"/>
                  </a:lnTo>
                  <a:lnTo>
                    <a:pt x="1046587" y="6707899"/>
                  </a:lnTo>
                  <a:lnTo>
                    <a:pt x="1076585" y="6746095"/>
                  </a:lnTo>
                  <a:lnTo>
                    <a:pt x="1106945" y="6783990"/>
                  </a:lnTo>
                  <a:lnTo>
                    <a:pt x="1137666" y="6821582"/>
                  </a:lnTo>
                  <a:lnTo>
                    <a:pt x="1169162" y="6857999"/>
                  </a:lnTo>
                  <a:lnTo>
                    <a:pt x="8794750" y="6857999"/>
                  </a:lnTo>
                  <a:lnTo>
                    <a:pt x="8826246" y="6821582"/>
                  </a:lnTo>
                  <a:lnTo>
                    <a:pt x="8856966" y="6783990"/>
                  </a:lnTo>
                  <a:lnTo>
                    <a:pt x="8887326" y="6746095"/>
                  </a:lnTo>
                  <a:lnTo>
                    <a:pt x="8917324" y="6707899"/>
                  </a:lnTo>
                  <a:lnTo>
                    <a:pt x="8946956" y="6669404"/>
                  </a:lnTo>
                  <a:lnTo>
                    <a:pt x="8976220" y="6630614"/>
                  </a:lnTo>
                  <a:lnTo>
                    <a:pt x="9005113" y="6591531"/>
                  </a:lnTo>
                  <a:lnTo>
                    <a:pt x="9033633" y="6552157"/>
                  </a:lnTo>
                  <a:lnTo>
                    <a:pt x="9061778" y="6512496"/>
                  </a:lnTo>
                  <a:lnTo>
                    <a:pt x="9089544" y="6472549"/>
                  </a:lnTo>
                  <a:lnTo>
                    <a:pt x="9116928" y="6432320"/>
                  </a:lnTo>
                  <a:lnTo>
                    <a:pt x="9143929" y="6391811"/>
                  </a:lnTo>
                  <a:lnTo>
                    <a:pt x="9170544" y="6351025"/>
                  </a:lnTo>
                  <a:lnTo>
                    <a:pt x="9196770" y="6309964"/>
                  </a:lnTo>
                  <a:lnTo>
                    <a:pt x="9222604" y="6268631"/>
                  </a:lnTo>
                  <a:lnTo>
                    <a:pt x="9248044" y="6227028"/>
                  </a:lnTo>
                  <a:lnTo>
                    <a:pt x="9273087" y="6185159"/>
                  </a:lnTo>
                  <a:lnTo>
                    <a:pt x="9297731" y="6143025"/>
                  </a:lnTo>
                  <a:lnTo>
                    <a:pt x="9321973" y="6100630"/>
                  </a:lnTo>
                  <a:lnTo>
                    <a:pt x="9345810" y="6057976"/>
                  </a:lnTo>
                  <a:lnTo>
                    <a:pt x="9369239" y="6015065"/>
                  </a:lnTo>
                  <a:lnTo>
                    <a:pt x="9392259" y="5971901"/>
                  </a:lnTo>
                  <a:lnTo>
                    <a:pt x="9414867" y="5928485"/>
                  </a:lnTo>
                  <a:lnTo>
                    <a:pt x="9437059" y="5884821"/>
                  </a:lnTo>
                  <a:lnTo>
                    <a:pt x="9458834" y="5840911"/>
                  </a:lnTo>
                  <a:lnTo>
                    <a:pt x="9480188" y="5796758"/>
                  </a:lnTo>
                  <a:lnTo>
                    <a:pt x="9501119" y="5752364"/>
                  </a:lnTo>
                  <a:lnTo>
                    <a:pt x="9521625" y="5707732"/>
                  </a:lnTo>
                  <a:lnTo>
                    <a:pt x="9541702" y="5662865"/>
                  </a:lnTo>
                  <a:lnTo>
                    <a:pt x="9561349" y="5617765"/>
                  </a:lnTo>
                  <a:lnTo>
                    <a:pt x="9580562" y="5572434"/>
                  </a:lnTo>
                  <a:lnTo>
                    <a:pt x="9599339" y="5526876"/>
                  </a:lnTo>
                  <a:lnTo>
                    <a:pt x="9617678" y="5481094"/>
                  </a:lnTo>
                  <a:lnTo>
                    <a:pt x="9635575" y="5435088"/>
                  </a:lnTo>
                  <a:lnTo>
                    <a:pt x="9653029" y="5388863"/>
                  </a:lnTo>
                  <a:lnTo>
                    <a:pt x="9670035" y="5342421"/>
                  </a:lnTo>
                  <a:lnTo>
                    <a:pt x="9686593" y="5295765"/>
                  </a:lnTo>
                  <a:lnTo>
                    <a:pt x="9702699" y="5248896"/>
                  </a:lnTo>
                  <a:lnTo>
                    <a:pt x="9718351" y="5201819"/>
                  </a:lnTo>
                  <a:lnTo>
                    <a:pt x="9733545" y="5154534"/>
                  </a:lnTo>
                  <a:lnTo>
                    <a:pt x="9748280" y="5107046"/>
                  </a:lnTo>
                  <a:lnTo>
                    <a:pt x="9762553" y="5059356"/>
                  </a:lnTo>
                  <a:lnTo>
                    <a:pt x="9776361" y="5011468"/>
                  </a:lnTo>
                  <a:lnTo>
                    <a:pt x="9789702" y="4963383"/>
                  </a:lnTo>
                  <a:lnTo>
                    <a:pt x="9802572" y="4915105"/>
                  </a:lnTo>
                  <a:lnTo>
                    <a:pt x="9814970" y="4866636"/>
                  </a:lnTo>
                  <a:lnTo>
                    <a:pt x="9826893" y="4817978"/>
                  </a:lnTo>
                  <a:lnTo>
                    <a:pt x="9838337" y="4769135"/>
                  </a:lnTo>
                  <a:lnTo>
                    <a:pt x="9849301" y="4720109"/>
                  </a:lnTo>
                  <a:lnTo>
                    <a:pt x="9859782" y="4670902"/>
                  </a:lnTo>
                  <a:lnTo>
                    <a:pt x="9869777" y="4621517"/>
                  </a:lnTo>
                  <a:lnTo>
                    <a:pt x="9879284" y="4571957"/>
                  </a:lnTo>
                  <a:lnTo>
                    <a:pt x="9888300" y="4522225"/>
                  </a:lnTo>
                  <a:lnTo>
                    <a:pt x="9896822" y="4472323"/>
                  </a:lnTo>
                  <a:lnTo>
                    <a:pt x="9904848" y="4422253"/>
                  </a:lnTo>
                  <a:lnTo>
                    <a:pt x="9912375" y="4372018"/>
                  </a:lnTo>
                  <a:lnTo>
                    <a:pt x="9919401" y="4321621"/>
                  </a:lnTo>
                  <a:lnTo>
                    <a:pt x="9925923" y="4271065"/>
                  </a:lnTo>
                  <a:lnTo>
                    <a:pt x="9931938" y="4220352"/>
                  </a:lnTo>
                  <a:lnTo>
                    <a:pt x="9937443" y="4169485"/>
                  </a:lnTo>
                  <a:lnTo>
                    <a:pt x="9942437" y="4118466"/>
                  </a:lnTo>
                  <a:lnTo>
                    <a:pt x="9946916" y="4067297"/>
                  </a:lnTo>
                  <a:lnTo>
                    <a:pt x="9950878" y="4015983"/>
                  </a:lnTo>
                  <a:lnTo>
                    <a:pt x="9954320" y="3964524"/>
                  </a:lnTo>
                  <a:lnTo>
                    <a:pt x="9957240" y="3912925"/>
                  </a:lnTo>
                  <a:lnTo>
                    <a:pt x="9959635" y="3861187"/>
                  </a:lnTo>
                  <a:lnTo>
                    <a:pt x="9961502" y="3809313"/>
                  </a:lnTo>
                  <a:lnTo>
                    <a:pt x="9962839" y="3757305"/>
                  </a:lnTo>
                  <a:lnTo>
                    <a:pt x="9963643" y="3705167"/>
                  </a:lnTo>
                  <a:lnTo>
                    <a:pt x="9963912" y="3652901"/>
                  </a:lnTo>
                  <a:lnTo>
                    <a:pt x="9963644" y="3600723"/>
                  </a:lnTo>
                  <a:lnTo>
                    <a:pt x="9962843" y="3548674"/>
                  </a:lnTo>
                  <a:lnTo>
                    <a:pt x="9961511" y="3496755"/>
                  </a:lnTo>
                  <a:lnTo>
                    <a:pt x="9959650" y="3444969"/>
                  </a:lnTo>
                  <a:lnTo>
                    <a:pt x="9957264" y="3393318"/>
                  </a:lnTo>
                  <a:lnTo>
                    <a:pt x="9954355" y="3341806"/>
                  </a:lnTo>
                  <a:lnTo>
                    <a:pt x="9950925" y="3290435"/>
                  </a:lnTo>
                  <a:lnTo>
                    <a:pt x="9946978" y="3239208"/>
                  </a:lnTo>
                  <a:lnTo>
                    <a:pt x="9942515" y="3188126"/>
                  </a:lnTo>
                  <a:lnTo>
                    <a:pt x="9937539" y="3137193"/>
                  </a:lnTo>
                  <a:lnTo>
                    <a:pt x="9932053" y="3086411"/>
                  </a:lnTo>
                  <a:lnTo>
                    <a:pt x="9926060" y="3035783"/>
                  </a:lnTo>
                  <a:lnTo>
                    <a:pt x="9919562" y="2985312"/>
                  </a:lnTo>
                  <a:lnTo>
                    <a:pt x="9912561" y="2934999"/>
                  </a:lnTo>
                  <a:lnTo>
                    <a:pt x="9905061" y="2884849"/>
                  </a:lnTo>
                  <a:lnTo>
                    <a:pt x="9897063" y="2834862"/>
                  </a:lnTo>
                  <a:lnTo>
                    <a:pt x="9888572" y="2785043"/>
                  </a:lnTo>
                  <a:lnTo>
                    <a:pt x="9879588" y="2735392"/>
                  </a:lnTo>
                  <a:lnTo>
                    <a:pt x="9870115" y="2685914"/>
                  </a:lnTo>
                  <a:lnTo>
                    <a:pt x="9860155" y="2636610"/>
                  </a:lnTo>
                  <a:lnTo>
                    <a:pt x="9849711" y="2587484"/>
                  </a:lnTo>
                  <a:lnTo>
                    <a:pt x="9838786" y="2538538"/>
                  </a:lnTo>
                  <a:lnTo>
                    <a:pt x="9827382" y="2489774"/>
                  </a:lnTo>
                  <a:lnTo>
                    <a:pt x="9815501" y="2441194"/>
                  </a:lnTo>
                  <a:lnTo>
                    <a:pt x="9803147" y="2392803"/>
                  </a:lnTo>
                  <a:lnTo>
                    <a:pt x="9790322" y="2344602"/>
                  </a:lnTo>
                  <a:lnTo>
                    <a:pt x="9777028" y="2296593"/>
                  </a:lnTo>
                  <a:lnTo>
                    <a:pt x="9763268" y="2248780"/>
                  </a:lnTo>
                  <a:lnTo>
                    <a:pt x="9749045" y="2201165"/>
                  </a:lnTo>
                  <a:lnTo>
                    <a:pt x="9734361" y="2153751"/>
                  </a:lnTo>
                  <a:lnTo>
                    <a:pt x="9719219" y="2106540"/>
                  </a:lnTo>
                  <a:lnTo>
                    <a:pt x="9703622" y="2059535"/>
                  </a:lnTo>
                  <a:lnTo>
                    <a:pt x="9687572" y="2012738"/>
                  </a:lnTo>
                  <a:lnTo>
                    <a:pt x="9671072" y="1966152"/>
                  </a:lnTo>
                  <a:lnTo>
                    <a:pt x="9654123" y="1919779"/>
                  </a:lnTo>
                  <a:lnTo>
                    <a:pt x="9636730" y="1873623"/>
                  </a:lnTo>
                  <a:lnTo>
                    <a:pt x="9618894" y="1827686"/>
                  </a:lnTo>
                  <a:lnTo>
                    <a:pt x="9600619" y="1781970"/>
                  </a:lnTo>
                  <a:lnTo>
                    <a:pt x="9581906" y="1736478"/>
                  </a:lnTo>
                  <a:lnTo>
                    <a:pt x="9562758" y="1691213"/>
                  </a:lnTo>
                  <a:lnTo>
                    <a:pt x="9543179" y="1646177"/>
                  </a:lnTo>
                  <a:lnTo>
                    <a:pt x="9523170" y="1601372"/>
                  </a:lnTo>
                  <a:lnTo>
                    <a:pt x="9502734" y="1556802"/>
                  </a:lnTo>
                  <a:lnTo>
                    <a:pt x="9481873" y="1512469"/>
                  </a:lnTo>
                  <a:lnTo>
                    <a:pt x="9460592" y="1468376"/>
                  </a:lnTo>
                  <a:lnTo>
                    <a:pt x="9438890" y="1424525"/>
                  </a:lnTo>
                  <a:lnTo>
                    <a:pt x="9416773" y="1380918"/>
                  </a:lnTo>
                  <a:lnTo>
                    <a:pt x="9394242" y="1337559"/>
                  </a:lnTo>
                  <a:lnTo>
                    <a:pt x="9371299" y="1294450"/>
                  </a:lnTo>
                  <a:lnTo>
                    <a:pt x="9347948" y="1251593"/>
                  </a:lnTo>
                  <a:lnTo>
                    <a:pt x="9324190" y="1208992"/>
                  </a:lnTo>
                  <a:lnTo>
                    <a:pt x="9300030" y="1166648"/>
                  </a:lnTo>
                  <a:lnTo>
                    <a:pt x="9275468" y="1124565"/>
                  </a:lnTo>
                  <a:lnTo>
                    <a:pt x="9250508" y="1082745"/>
                  </a:lnTo>
                  <a:lnTo>
                    <a:pt x="9225152" y="1041190"/>
                  </a:lnTo>
                  <a:lnTo>
                    <a:pt x="9199404" y="999904"/>
                  </a:lnTo>
                  <a:lnTo>
                    <a:pt x="9173265" y="958888"/>
                  </a:lnTo>
                  <a:lnTo>
                    <a:pt x="9146738" y="918146"/>
                  </a:lnTo>
                  <a:lnTo>
                    <a:pt x="9119825" y="877679"/>
                  </a:lnTo>
                  <a:lnTo>
                    <a:pt x="9092530" y="837491"/>
                  </a:lnTo>
                  <a:lnTo>
                    <a:pt x="9064855" y="797584"/>
                  </a:lnTo>
                  <a:lnTo>
                    <a:pt x="9036803" y="757961"/>
                  </a:lnTo>
                  <a:lnTo>
                    <a:pt x="9008376" y="718625"/>
                  </a:lnTo>
                  <a:lnTo>
                    <a:pt x="8979576" y="679577"/>
                  </a:lnTo>
                  <a:lnTo>
                    <a:pt x="8950407" y="640821"/>
                  </a:lnTo>
                  <a:lnTo>
                    <a:pt x="8920871" y="602359"/>
                  </a:lnTo>
                  <a:lnTo>
                    <a:pt x="8890970" y="564194"/>
                  </a:lnTo>
                  <a:lnTo>
                    <a:pt x="8860707" y="526328"/>
                  </a:lnTo>
                  <a:lnTo>
                    <a:pt x="8830086" y="488764"/>
                  </a:lnTo>
                  <a:lnTo>
                    <a:pt x="8799107" y="451504"/>
                  </a:lnTo>
                  <a:lnTo>
                    <a:pt x="8767775" y="414552"/>
                  </a:lnTo>
                  <a:lnTo>
                    <a:pt x="8736091" y="377909"/>
                  </a:lnTo>
                  <a:lnTo>
                    <a:pt x="8704058" y="341579"/>
                  </a:lnTo>
                  <a:lnTo>
                    <a:pt x="8671679" y="305564"/>
                  </a:lnTo>
                  <a:lnTo>
                    <a:pt x="8638956" y="269866"/>
                  </a:lnTo>
                  <a:lnTo>
                    <a:pt x="8605893" y="234488"/>
                  </a:lnTo>
                  <a:lnTo>
                    <a:pt x="8572491" y="199433"/>
                  </a:lnTo>
                  <a:lnTo>
                    <a:pt x="8538753" y="164703"/>
                  </a:lnTo>
                  <a:lnTo>
                    <a:pt x="8504682" y="130301"/>
                  </a:lnTo>
                  <a:lnTo>
                    <a:pt x="8368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05332" y="784952"/>
              <a:ext cx="7203195" cy="4957590"/>
            </a:xfrm>
            <a:custGeom>
              <a:avLst/>
              <a:gdLst/>
              <a:ahLst/>
              <a:cxnLst/>
              <a:rect l="l" t="t" r="r" b="b"/>
              <a:pathLst>
                <a:path w="9964420" h="6858000" extrusionOk="0">
                  <a:moveTo>
                    <a:pt x="1595882" y="0"/>
                  </a:moveTo>
                  <a:lnTo>
                    <a:pt x="8368030" y="0"/>
                  </a:lnTo>
                  <a:lnTo>
                    <a:pt x="8504682" y="130301"/>
                  </a:lnTo>
                  <a:lnTo>
                    <a:pt x="8538753" y="164703"/>
                  </a:lnTo>
                  <a:lnTo>
                    <a:pt x="8572491" y="199433"/>
                  </a:lnTo>
                  <a:lnTo>
                    <a:pt x="8605893" y="234488"/>
                  </a:lnTo>
                  <a:lnTo>
                    <a:pt x="8638956" y="269866"/>
                  </a:lnTo>
                  <a:lnTo>
                    <a:pt x="8671679" y="305564"/>
                  </a:lnTo>
                  <a:lnTo>
                    <a:pt x="8704058" y="341579"/>
                  </a:lnTo>
                  <a:lnTo>
                    <a:pt x="8736091" y="377909"/>
                  </a:lnTo>
                  <a:lnTo>
                    <a:pt x="8767775" y="414552"/>
                  </a:lnTo>
                  <a:lnTo>
                    <a:pt x="8799107" y="451504"/>
                  </a:lnTo>
                  <a:lnTo>
                    <a:pt x="8830086" y="488764"/>
                  </a:lnTo>
                  <a:lnTo>
                    <a:pt x="8860707" y="526328"/>
                  </a:lnTo>
                  <a:lnTo>
                    <a:pt x="8890970" y="564194"/>
                  </a:lnTo>
                  <a:lnTo>
                    <a:pt x="8920871" y="602359"/>
                  </a:lnTo>
                  <a:lnTo>
                    <a:pt x="8950407" y="640821"/>
                  </a:lnTo>
                  <a:lnTo>
                    <a:pt x="8979576" y="679577"/>
                  </a:lnTo>
                  <a:lnTo>
                    <a:pt x="9008376" y="718625"/>
                  </a:lnTo>
                  <a:lnTo>
                    <a:pt x="9036803" y="757961"/>
                  </a:lnTo>
                  <a:lnTo>
                    <a:pt x="9064855" y="797584"/>
                  </a:lnTo>
                  <a:lnTo>
                    <a:pt x="9092530" y="837491"/>
                  </a:lnTo>
                  <a:lnTo>
                    <a:pt x="9119825" y="877679"/>
                  </a:lnTo>
                  <a:lnTo>
                    <a:pt x="9146738" y="918146"/>
                  </a:lnTo>
                  <a:lnTo>
                    <a:pt x="9173265" y="958888"/>
                  </a:lnTo>
                  <a:lnTo>
                    <a:pt x="9199404" y="999904"/>
                  </a:lnTo>
                  <a:lnTo>
                    <a:pt x="9225152" y="1041190"/>
                  </a:lnTo>
                  <a:lnTo>
                    <a:pt x="9250508" y="1082745"/>
                  </a:lnTo>
                  <a:lnTo>
                    <a:pt x="9275468" y="1124565"/>
                  </a:lnTo>
                  <a:lnTo>
                    <a:pt x="9300030" y="1166648"/>
                  </a:lnTo>
                  <a:lnTo>
                    <a:pt x="9324190" y="1208992"/>
                  </a:lnTo>
                  <a:lnTo>
                    <a:pt x="9347948" y="1251593"/>
                  </a:lnTo>
                  <a:lnTo>
                    <a:pt x="9371299" y="1294450"/>
                  </a:lnTo>
                  <a:lnTo>
                    <a:pt x="9394242" y="1337559"/>
                  </a:lnTo>
                  <a:lnTo>
                    <a:pt x="9416773" y="1380918"/>
                  </a:lnTo>
                  <a:lnTo>
                    <a:pt x="9438890" y="1424525"/>
                  </a:lnTo>
                  <a:lnTo>
                    <a:pt x="9460592" y="1468376"/>
                  </a:lnTo>
                  <a:lnTo>
                    <a:pt x="9481873" y="1512469"/>
                  </a:lnTo>
                  <a:lnTo>
                    <a:pt x="9502734" y="1556802"/>
                  </a:lnTo>
                  <a:lnTo>
                    <a:pt x="9523170" y="1601372"/>
                  </a:lnTo>
                  <a:lnTo>
                    <a:pt x="9543179" y="1646177"/>
                  </a:lnTo>
                  <a:lnTo>
                    <a:pt x="9562758" y="1691213"/>
                  </a:lnTo>
                  <a:lnTo>
                    <a:pt x="9581906" y="1736478"/>
                  </a:lnTo>
                  <a:lnTo>
                    <a:pt x="9600619" y="1781970"/>
                  </a:lnTo>
                  <a:lnTo>
                    <a:pt x="9618894" y="1827686"/>
                  </a:lnTo>
                  <a:lnTo>
                    <a:pt x="9636730" y="1873623"/>
                  </a:lnTo>
                  <a:lnTo>
                    <a:pt x="9654123" y="1919779"/>
                  </a:lnTo>
                  <a:lnTo>
                    <a:pt x="9671072" y="1966152"/>
                  </a:lnTo>
                  <a:lnTo>
                    <a:pt x="9687572" y="2012738"/>
                  </a:lnTo>
                  <a:lnTo>
                    <a:pt x="9703622" y="2059535"/>
                  </a:lnTo>
                  <a:lnTo>
                    <a:pt x="9719219" y="2106540"/>
                  </a:lnTo>
                  <a:lnTo>
                    <a:pt x="9734361" y="2153751"/>
                  </a:lnTo>
                  <a:lnTo>
                    <a:pt x="9749045" y="2201165"/>
                  </a:lnTo>
                  <a:lnTo>
                    <a:pt x="9763268" y="2248780"/>
                  </a:lnTo>
                  <a:lnTo>
                    <a:pt x="9777028" y="2296593"/>
                  </a:lnTo>
                  <a:lnTo>
                    <a:pt x="9790322" y="2344602"/>
                  </a:lnTo>
                  <a:lnTo>
                    <a:pt x="9803147" y="2392803"/>
                  </a:lnTo>
                  <a:lnTo>
                    <a:pt x="9815501" y="2441194"/>
                  </a:lnTo>
                  <a:lnTo>
                    <a:pt x="9827382" y="2489774"/>
                  </a:lnTo>
                  <a:lnTo>
                    <a:pt x="9838786" y="2538538"/>
                  </a:lnTo>
                  <a:lnTo>
                    <a:pt x="9849711" y="2587484"/>
                  </a:lnTo>
                  <a:lnTo>
                    <a:pt x="9860155" y="2636610"/>
                  </a:lnTo>
                  <a:lnTo>
                    <a:pt x="9870115" y="2685914"/>
                  </a:lnTo>
                  <a:lnTo>
                    <a:pt x="9879588" y="2735392"/>
                  </a:lnTo>
                  <a:lnTo>
                    <a:pt x="9888572" y="2785043"/>
                  </a:lnTo>
                  <a:lnTo>
                    <a:pt x="9897063" y="2834862"/>
                  </a:lnTo>
                  <a:lnTo>
                    <a:pt x="9905061" y="2884849"/>
                  </a:lnTo>
                  <a:lnTo>
                    <a:pt x="9912561" y="2934999"/>
                  </a:lnTo>
                  <a:lnTo>
                    <a:pt x="9919562" y="2985312"/>
                  </a:lnTo>
                  <a:lnTo>
                    <a:pt x="9926060" y="3035783"/>
                  </a:lnTo>
                  <a:lnTo>
                    <a:pt x="9932053" y="3086411"/>
                  </a:lnTo>
                  <a:lnTo>
                    <a:pt x="9937539" y="3137193"/>
                  </a:lnTo>
                  <a:lnTo>
                    <a:pt x="9942515" y="3188126"/>
                  </a:lnTo>
                  <a:lnTo>
                    <a:pt x="9946978" y="3239208"/>
                  </a:lnTo>
                  <a:lnTo>
                    <a:pt x="9950925" y="3290435"/>
                  </a:lnTo>
                  <a:lnTo>
                    <a:pt x="9954355" y="3341806"/>
                  </a:lnTo>
                  <a:lnTo>
                    <a:pt x="9957264" y="3393318"/>
                  </a:lnTo>
                  <a:lnTo>
                    <a:pt x="9959650" y="3444969"/>
                  </a:lnTo>
                  <a:lnTo>
                    <a:pt x="9961511" y="3496755"/>
                  </a:lnTo>
                  <a:lnTo>
                    <a:pt x="9962843" y="3548674"/>
                  </a:lnTo>
                  <a:lnTo>
                    <a:pt x="9963644" y="3600723"/>
                  </a:lnTo>
                  <a:lnTo>
                    <a:pt x="9963912" y="3652901"/>
                  </a:lnTo>
                  <a:lnTo>
                    <a:pt x="9963643" y="3705167"/>
                  </a:lnTo>
                  <a:lnTo>
                    <a:pt x="9962839" y="3757305"/>
                  </a:lnTo>
                  <a:lnTo>
                    <a:pt x="9961502" y="3809313"/>
                  </a:lnTo>
                  <a:lnTo>
                    <a:pt x="9959635" y="3861187"/>
                  </a:lnTo>
                  <a:lnTo>
                    <a:pt x="9957240" y="3912925"/>
                  </a:lnTo>
                  <a:lnTo>
                    <a:pt x="9954320" y="3964524"/>
                  </a:lnTo>
                  <a:lnTo>
                    <a:pt x="9950878" y="4015983"/>
                  </a:lnTo>
                  <a:lnTo>
                    <a:pt x="9946916" y="4067297"/>
                  </a:lnTo>
                  <a:lnTo>
                    <a:pt x="9942437" y="4118466"/>
                  </a:lnTo>
                  <a:lnTo>
                    <a:pt x="9937443" y="4169485"/>
                  </a:lnTo>
                  <a:lnTo>
                    <a:pt x="9931938" y="4220352"/>
                  </a:lnTo>
                  <a:lnTo>
                    <a:pt x="9925923" y="4271065"/>
                  </a:lnTo>
                  <a:lnTo>
                    <a:pt x="9919401" y="4321621"/>
                  </a:lnTo>
                  <a:lnTo>
                    <a:pt x="9912375" y="4372018"/>
                  </a:lnTo>
                  <a:lnTo>
                    <a:pt x="9904848" y="4422253"/>
                  </a:lnTo>
                  <a:lnTo>
                    <a:pt x="9896822" y="4472323"/>
                  </a:lnTo>
                  <a:lnTo>
                    <a:pt x="9888300" y="4522225"/>
                  </a:lnTo>
                  <a:lnTo>
                    <a:pt x="9879284" y="4571957"/>
                  </a:lnTo>
                  <a:lnTo>
                    <a:pt x="9869777" y="4621517"/>
                  </a:lnTo>
                  <a:lnTo>
                    <a:pt x="9859782" y="4670902"/>
                  </a:lnTo>
                  <a:lnTo>
                    <a:pt x="9849301" y="4720109"/>
                  </a:lnTo>
                  <a:lnTo>
                    <a:pt x="9838337" y="4769135"/>
                  </a:lnTo>
                  <a:lnTo>
                    <a:pt x="9826893" y="4817978"/>
                  </a:lnTo>
                  <a:lnTo>
                    <a:pt x="9814970" y="4866636"/>
                  </a:lnTo>
                  <a:lnTo>
                    <a:pt x="9802572" y="4915105"/>
                  </a:lnTo>
                  <a:lnTo>
                    <a:pt x="9789702" y="4963383"/>
                  </a:lnTo>
                  <a:lnTo>
                    <a:pt x="9776361" y="5011468"/>
                  </a:lnTo>
                  <a:lnTo>
                    <a:pt x="9762553" y="5059356"/>
                  </a:lnTo>
                  <a:lnTo>
                    <a:pt x="9748280" y="5107046"/>
                  </a:lnTo>
                  <a:lnTo>
                    <a:pt x="9733545" y="5154534"/>
                  </a:lnTo>
                  <a:lnTo>
                    <a:pt x="9718351" y="5201819"/>
                  </a:lnTo>
                  <a:lnTo>
                    <a:pt x="9702699" y="5248896"/>
                  </a:lnTo>
                  <a:lnTo>
                    <a:pt x="9686593" y="5295765"/>
                  </a:lnTo>
                  <a:lnTo>
                    <a:pt x="9670035" y="5342421"/>
                  </a:lnTo>
                  <a:lnTo>
                    <a:pt x="9653029" y="5388863"/>
                  </a:lnTo>
                  <a:lnTo>
                    <a:pt x="9635575" y="5435088"/>
                  </a:lnTo>
                  <a:lnTo>
                    <a:pt x="9617678" y="5481094"/>
                  </a:lnTo>
                  <a:lnTo>
                    <a:pt x="9599339" y="5526876"/>
                  </a:lnTo>
                  <a:lnTo>
                    <a:pt x="9580562" y="5572434"/>
                  </a:lnTo>
                  <a:lnTo>
                    <a:pt x="9561349" y="5617765"/>
                  </a:lnTo>
                  <a:lnTo>
                    <a:pt x="9541702" y="5662865"/>
                  </a:lnTo>
                  <a:lnTo>
                    <a:pt x="9521625" y="5707732"/>
                  </a:lnTo>
                  <a:lnTo>
                    <a:pt x="9501119" y="5752364"/>
                  </a:lnTo>
                  <a:lnTo>
                    <a:pt x="9480188" y="5796758"/>
                  </a:lnTo>
                  <a:lnTo>
                    <a:pt x="9458834" y="5840911"/>
                  </a:lnTo>
                  <a:lnTo>
                    <a:pt x="9437059" y="5884821"/>
                  </a:lnTo>
                  <a:lnTo>
                    <a:pt x="9414867" y="5928485"/>
                  </a:lnTo>
                  <a:lnTo>
                    <a:pt x="9392259" y="5971901"/>
                  </a:lnTo>
                  <a:lnTo>
                    <a:pt x="9369239" y="6015065"/>
                  </a:lnTo>
                  <a:lnTo>
                    <a:pt x="9345810" y="6057976"/>
                  </a:lnTo>
                  <a:lnTo>
                    <a:pt x="9321973" y="6100630"/>
                  </a:lnTo>
                  <a:lnTo>
                    <a:pt x="9297731" y="6143025"/>
                  </a:lnTo>
                  <a:lnTo>
                    <a:pt x="9273087" y="6185159"/>
                  </a:lnTo>
                  <a:lnTo>
                    <a:pt x="9248044" y="6227028"/>
                  </a:lnTo>
                  <a:lnTo>
                    <a:pt x="9222604" y="6268631"/>
                  </a:lnTo>
                  <a:lnTo>
                    <a:pt x="9196770" y="6309964"/>
                  </a:lnTo>
                  <a:lnTo>
                    <a:pt x="9170544" y="6351025"/>
                  </a:lnTo>
                  <a:lnTo>
                    <a:pt x="9143929" y="6391811"/>
                  </a:lnTo>
                  <a:lnTo>
                    <a:pt x="9116928" y="6432320"/>
                  </a:lnTo>
                  <a:lnTo>
                    <a:pt x="9089544" y="6472549"/>
                  </a:lnTo>
                  <a:lnTo>
                    <a:pt x="9061778" y="6512496"/>
                  </a:lnTo>
                  <a:lnTo>
                    <a:pt x="9033633" y="6552157"/>
                  </a:lnTo>
                  <a:lnTo>
                    <a:pt x="9005113" y="6591531"/>
                  </a:lnTo>
                  <a:lnTo>
                    <a:pt x="8976220" y="6630614"/>
                  </a:lnTo>
                  <a:lnTo>
                    <a:pt x="8946956" y="6669404"/>
                  </a:lnTo>
                  <a:lnTo>
                    <a:pt x="8917324" y="6707899"/>
                  </a:lnTo>
                  <a:lnTo>
                    <a:pt x="8887326" y="6746095"/>
                  </a:lnTo>
                  <a:lnTo>
                    <a:pt x="8856966" y="6783990"/>
                  </a:lnTo>
                  <a:lnTo>
                    <a:pt x="8826246" y="6821582"/>
                  </a:lnTo>
                  <a:lnTo>
                    <a:pt x="8794750" y="6857999"/>
                  </a:lnTo>
                  <a:lnTo>
                    <a:pt x="1169162" y="6857999"/>
                  </a:lnTo>
                  <a:lnTo>
                    <a:pt x="1137666" y="6821582"/>
                  </a:lnTo>
                  <a:lnTo>
                    <a:pt x="1106945" y="6783990"/>
                  </a:lnTo>
                  <a:lnTo>
                    <a:pt x="1076585" y="6746095"/>
                  </a:lnTo>
                  <a:lnTo>
                    <a:pt x="1046587" y="6707899"/>
                  </a:lnTo>
                  <a:lnTo>
                    <a:pt x="1016955" y="6669404"/>
                  </a:lnTo>
                  <a:lnTo>
                    <a:pt x="987691" y="6630614"/>
                  </a:lnTo>
                  <a:lnTo>
                    <a:pt x="958798" y="6591531"/>
                  </a:lnTo>
                  <a:lnTo>
                    <a:pt x="930278" y="6552157"/>
                  </a:lnTo>
                  <a:lnTo>
                    <a:pt x="902133" y="6512496"/>
                  </a:lnTo>
                  <a:lnTo>
                    <a:pt x="874367" y="6472549"/>
                  </a:lnTo>
                  <a:lnTo>
                    <a:pt x="846983" y="6432320"/>
                  </a:lnTo>
                  <a:lnTo>
                    <a:pt x="819982" y="6391811"/>
                  </a:lnTo>
                  <a:lnTo>
                    <a:pt x="793367" y="6351025"/>
                  </a:lnTo>
                  <a:lnTo>
                    <a:pt x="767141" y="6309964"/>
                  </a:lnTo>
                  <a:lnTo>
                    <a:pt x="741307" y="6268631"/>
                  </a:lnTo>
                  <a:lnTo>
                    <a:pt x="715867" y="6227028"/>
                  </a:lnTo>
                  <a:lnTo>
                    <a:pt x="690824" y="6185159"/>
                  </a:lnTo>
                  <a:lnTo>
                    <a:pt x="666180" y="6143025"/>
                  </a:lnTo>
                  <a:lnTo>
                    <a:pt x="641938" y="6100630"/>
                  </a:lnTo>
                  <a:lnTo>
                    <a:pt x="618101" y="6057976"/>
                  </a:lnTo>
                  <a:lnTo>
                    <a:pt x="594672" y="6015065"/>
                  </a:lnTo>
                  <a:lnTo>
                    <a:pt x="571652" y="5971901"/>
                  </a:lnTo>
                  <a:lnTo>
                    <a:pt x="549044" y="5928485"/>
                  </a:lnTo>
                  <a:lnTo>
                    <a:pt x="526852" y="5884821"/>
                  </a:lnTo>
                  <a:lnTo>
                    <a:pt x="505077" y="5840911"/>
                  </a:lnTo>
                  <a:lnTo>
                    <a:pt x="483723" y="5796758"/>
                  </a:lnTo>
                  <a:lnTo>
                    <a:pt x="462792" y="5752364"/>
                  </a:lnTo>
                  <a:lnTo>
                    <a:pt x="442286" y="5707732"/>
                  </a:lnTo>
                  <a:lnTo>
                    <a:pt x="422209" y="5662865"/>
                  </a:lnTo>
                  <a:lnTo>
                    <a:pt x="402562" y="5617765"/>
                  </a:lnTo>
                  <a:lnTo>
                    <a:pt x="383349" y="5572434"/>
                  </a:lnTo>
                  <a:lnTo>
                    <a:pt x="364572" y="5526876"/>
                  </a:lnTo>
                  <a:lnTo>
                    <a:pt x="346233" y="5481094"/>
                  </a:lnTo>
                  <a:lnTo>
                    <a:pt x="328336" y="5435088"/>
                  </a:lnTo>
                  <a:lnTo>
                    <a:pt x="310882" y="5388863"/>
                  </a:lnTo>
                  <a:lnTo>
                    <a:pt x="293876" y="5342421"/>
                  </a:lnTo>
                  <a:lnTo>
                    <a:pt x="277318" y="5295765"/>
                  </a:lnTo>
                  <a:lnTo>
                    <a:pt x="261212" y="5248896"/>
                  </a:lnTo>
                  <a:lnTo>
                    <a:pt x="245560" y="5201819"/>
                  </a:lnTo>
                  <a:lnTo>
                    <a:pt x="230366" y="5154534"/>
                  </a:lnTo>
                  <a:lnTo>
                    <a:pt x="215631" y="5107046"/>
                  </a:lnTo>
                  <a:lnTo>
                    <a:pt x="201358" y="5059356"/>
                  </a:lnTo>
                  <a:lnTo>
                    <a:pt x="187550" y="5011468"/>
                  </a:lnTo>
                  <a:lnTo>
                    <a:pt x="174209" y="4963383"/>
                  </a:lnTo>
                  <a:lnTo>
                    <a:pt x="161339" y="4915105"/>
                  </a:lnTo>
                  <a:lnTo>
                    <a:pt x="148941" y="4866636"/>
                  </a:lnTo>
                  <a:lnTo>
                    <a:pt x="137018" y="4817978"/>
                  </a:lnTo>
                  <a:lnTo>
                    <a:pt x="125574" y="4769135"/>
                  </a:lnTo>
                  <a:lnTo>
                    <a:pt x="114610" y="4720109"/>
                  </a:lnTo>
                  <a:lnTo>
                    <a:pt x="104129" y="4670902"/>
                  </a:lnTo>
                  <a:lnTo>
                    <a:pt x="94134" y="4621517"/>
                  </a:lnTo>
                  <a:lnTo>
                    <a:pt x="84627" y="4571957"/>
                  </a:lnTo>
                  <a:lnTo>
                    <a:pt x="75611" y="4522225"/>
                  </a:lnTo>
                  <a:lnTo>
                    <a:pt x="67089" y="4472323"/>
                  </a:lnTo>
                  <a:lnTo>
                    <a:pt x="59063" y="4422253"/>
                  </a:lnTo>
                  <a:lnTo>
                    <a:pt x="51536" y="4372018"/>
                  </a:lnTo>
                  <a:lnTo>
                    <a:pt x="44510" y="4321621"/>
                  </a:lnTo>
                  <a:lnTo>
                    <a:pt x="37988" y="4271065"/>
                  </a:lnTo>
                  <a:lnTo>
                    <a:pt x="31973" y="4220352"/>
                  </a:lnTo>
                  <a:lnTo>
                    <a:pt x="26468" y="4169485"/>
                  </a:lnTo>
                  <a:lnTo>
                    <a:pt x="21474" y="4118466"/>
                  </a:lnTo>
                  <a:lnTo>
                    <a:pt x="16995" y="4067297"/>
                  </a:lnTo>
                  <a:lnTo>
                    <a:pt x="13033" y="4015983"/>
                  </a:lnTo>
                  <a:lnTo>
                    <a:pt x="9591" y="3964524"/>
                  </a:lnTo>
                  <a:lnTo>
                    <a:pt x="6671" y="3912925"/>
                  </a:lnTo>
                  <a:lnTo>
                    <a:pt x="4276" y="3861187"/>
                  </a:lnTo>
                  <a:lnTo>
                    <a:pt x="2409" y="3809313"/>
                  </a:lnTo>
                  <a:lnTo>
                    <a:pt x="1072" y="3757305"/>
                  </a:lnTo>
                  <a:lnTo>
                    <a:pt x="268" y="3705167"/>
                  </a:lnTo>
                  <a:lnTo>
                    <a:pt x="0" y="3652901"/>
                  </a:lnTo>
                  <a:lnTo>
                    <a:pt x="267" y="3600723"/>
                  </a:lnTo>
                  <a:lnTo>
                    <a:pt x="1068" y="3548674"/>
                  </a:lnTo>
                  <a:lnTo>
                    <a:pt x="2400" y="3496755"/>
                  </a:lnTo>
                  <a:lnTo>
                    <a:pt x="4261" y="3444969"/>
                  </a:lnTo>
                  <a:lnTo>
                    <a:pt x="6647" y="3393318"/>
                  </a:lnTo>
                  <a:lnTo>
                    <a:pt x="9556" y="3341806"/>
                  </a:lnTo>
                  <a:lnTo>
                    <a:pt x="12986" y="3290435"/>
                  </a:lnTo>
                  <a:lnTo>
                    <a:pt x="16933" y="3239208"/>
                  </a:lnTo>
                  <a:lnTo>
                    <a:pt x="21396" y="3188126"/>
                  </a:lnTo>
                  <a:lnTo>
                    <a:pt x="26372" y="3137193"/>
                  </a:lnTo>
                  <a:lnTo>
                    <a:pt x="31858" y="3086411"/>
                  </a:lnTo>
                  <a:lnTo>
                    <a:pt x="37851" y="3035783"/>
                  </a:lnTo>
                  <a:lnTo>
                    <a:pt x="44349" y="2985312"/>
                  </a:lnTo>
                  <a:lnTo>
                    <a:pt x="51350" y="2934999"/>
                  </a:lnTo>
                  <a:lnTo>
                    <a:pt x="58850" y="2884849"/>
                  </a:lnTo>
                  <a:lnTo>
                    <a:pt x="66848" y="2834862"/>
                  </a:lnTo>
                  <a:lnTo>
                    <a:pt x="75339" y="2785043"/>
                  </a:lnTo>
                  <a:lnTo>
                    <a:pt x="84323" y="2735392"/>
                  </a:lnTo>
                  <a:lnTo>
                    <a:pt x="93796" y="2685914"/>
                  </a:lnTo>
                  <a:lnTo>
                    <a:pt x="103756" y="2636610"/>
                  </a:lnTo>
                  <a:lnTo>
                    <a:pt x="114200" y="2587484"/>
                  </a:lnTo>
                  <a:lnTo>
                    <a:pt x="125125" y="2538538"/>
                  </a:lnTo>
                  <a:lnTo>
                    <a:pt x="136529" y="2489774"/>
                  </a:lnTo>
                  <a:lnTo>
                    <a:pt x="148410" y="2441194"/>
                  </a:lnTo>
                  <a:lnTo>
                    <a:pt x="160764" y="2392803"/>
                  </a:lnTo>
                  <a:lnTo>
                    <a:pt x="173589" y="2344602"/>
                  </a:lnTo>
                  <a:lnTo>
                    <a:pt x="186883" y="2296593"/>
                  </a:lnTo>
                  <a:lnTo>
                    <a:pt x="200643" y="2248780"/>
                  </a:lnTo>
                  <a:lnTo>
                    <a:pt x="214866" y="2201165"/>
                  </a:lnTo>
                  <a:lnTo>
                    <a:pt x="229550" y="2153751"/>
                  </a:lnTo>
                  <a:lnTo>
                    <a:pt x="244692" y="2106540"/>
                  </a:lnTo>
                  <a:lnTo>
                    <a:pt x="260289" y="2059535"/>
                  </a:lnTo>
                  <a:lnTo>
                    <a:pt x="276339" y="2012738"/>
                  </a:lnTo>
                  <a:lnTo>
                    <a:pt x="292839" y="1966152"/>
                  </a:lnTo>
                  <a:lnTo>
                    <a:pt x="309788" y="1919779"/>
                  </a:lnTo>
                  <a:lnTo>
                    <a:pt x="327181" y="1873623"/>
                  </a:lnTo>
                  <a:lnTo>
                    <a:pt x="345017" y="1827686"/>
                  </a:lnTo>
                  <a:lnTo>
                    <a:pt x="363292" y="1781970"/>
                  </a:lnTo>
                  <a:lnTo>
                    <a:pt x="382005" y="1736478"/>
                  </a:lnTo>
                  <a:lnTo>
                    <a:pt x="401153" y="1691213"/>
                  </a:lnTo>
                  <a:lnTo>
                    <a:pt x="420732" y="1646177"/>
                  </a:lnTo>
                  <a:lnTo>
                    <a:pt x="440741" y="1601372"/>
                  </a:lnTo>
                  <a:lnTo>
                    <a:pt x="461177" y="1556802"/>
                  </a:lnTo>
                  <a:lnTo>
                    <a:pt x="482038" y="1512469"/>
                  </a:lnTo>
                  <a:lnTo>
                    <a:pt x="503319" y="1468376"/>
                  </a:lnTo>
                  <a:lnTo>
                    <a:pt x="525021" y="1424525"/>
                  </a:lnTo>
                  <a:lnTo>
                    <a:pt x="547138" y="1380918"/>
                  </a:lnTo>
                  <a:lnTo>
                    <a:pt x="569669" y="1337559"/>
                  </a:lnTo>
                  <a:lnTo>
                    <a:pt x="592612" y="1294450"/>
                  </a:lnTo>
                  <a:lnTo>
                    <a:pt x="615963" y="1251593"/>
                  </a:lnTo>
                  <a:lnTo>
                    <a:pt x="639721" y="1208992"/>
                  </a:lnTo>
                  <a:lnTo>
                    <a:pt x="663881" y="1166648"/>
                  </a:lnTo>
                  <a:lnTo>
                    <a:pt x="688443" y="1124565"/>
                  </a:lnTo>
                  <a:lnTo>
                    <a:pt x="713403" y="1082745"/>
                  </a:lnTo>
                  <a:lnTo>
                    <a:pt x="738759" y="1041190"/>
                  </a:lnTo>
                  <a:lnTo>
                    <a:pt x="764507" y="999904"/>
                  </a:lnTo>
                  <a:lnTo>
                    <a:pt x="790646" y="958888"/>
                  </a:lnTo>
                  <a:lnTo>
                    <a:pt x="817173" y="918146"/>
                  </a:lnTo>
                  <a:lnTo>
                    <a:pt x="844086" y="877679"/>
                  </a:lnTo>
                  <a:lnTo>
                    <a:pt x="871381" y="837491"/>
                  </a:lnTo>
                  <a:lnTo>
                    <a:pt x="899056" y="797584"/>
                  </a:lnTo>
                  <a:lnTo>
                    <a:pt x="927108" y="757961"/>
                  </a:lnTo>
                  <a:lnTo>
                    <a:pt x="955535" y="718625"/>
                  </a:lnTo>
                  <a:lnTo>
                    <a:pt x="984335" y="679577"/>
                  </a:lnTo>
                  <a:lnTo>
                    <a:pt x="1013504" y="640821"/>
                  </a:lnTo>
                  <a:lnTo>
                    <a:pt x="1043040" y="602359"/>
                  </a:lnTo>
                  <a:lnTo>
                    <a:pt x="1072941" y="564194"/>
                  </a:lnTo>
                  <a:lnTo>
                    <a:pt x="1103204" y="526328"/>
                  </a:lnTo>
                  <a:lnTo>
                    <a:pt x="1133825" y="488764"/>
                  </a:lnTo>
                  <a:lnTo>
                    <a:pt x="1164804" y="451504"/>
                  </a:lnTo>
                  <a:lnTo>
                    <a:pt x="1196136" y="414552"/>
                  </a:lnTo>
                  <a:lnTo>
                    <a:pt x="1227820" y="377909"/>
                  </a:lnTo>
                  <a:lnTo>
                    <a:pt x="1259853" y="341579"/>
                  </a:lnTo>
                  <a:lnTo>
                    <a:pt x="1292232" y="305564"/>
                  </a:lnTo>
                  <a:lnTo>
                    <a:pt x="1324955" y="269866"/>
                  </a:lnTo>
                  <a:lnTo>
                    <a:pt x="1358018" y="234488"/>
                  </a:lnTo>
                  <a:lnTo>
                    <a:pt x="1391420" y="199433"/>
                  </a:lnTo>
                  <a:lnTo>
                    <a:pt x="1425158" y="164703"/>
                  </a:lnTo>
                  <a:lnTo>
                    <a:pt x="1459230" y="130301"/>
                  </a:lnTo>
                  <a:lnTo>
                    <a:pt x="15958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0841" y="784952"/>
              <a:ext cx="7192179" cy="4957590"/>
            </a:xfrm>
            <a:custGeom>
              <a:avLst/>
              <a:gdLst/>
              <a:ahLst/>
              <a:cxnLst/>
              <a:rect l="l" t="t" r="r" b="b"/>
              <a:pathLst>
                <a:path w="9949180" h="6858000" extrusionOk="0">
                  <a:moveTo>
                    <a:pt x="8355203" y="0"/>
                  </a:moveTo>
                  <a:lnTo>
                    <a:pt x="1593469" y="0"/>
                  </a:lnTo>
                  <a:lnTo>
                    <a:pt x="1456944" y="130301"/>
                  </a:lnTo>
                  <a:lnTo>
                    <a:pt x="1422925" y="164703"/>
                  </a:lnTo>
                  <a:lnTo>
                    <a:pt x="1389239" y="199433"/>
                  </a:lnTo>
                  <a:lnTo>
                    <a:pt x="1355889" y="234488"/>
                  </a:lnTo>
                  <a:lnTo>
                    <a:pt x="1322877" y="269866"/>
                  </a:lnTo>
                  <a:lnTo>
                    <a:pt x="1290205" y="305564"/>
                  </a:lnTo>
                  <a:lnTo>
                    <a:pt x="1257876" y="341579"/>
                  </a:lnTo>
                  <a:lnTo>
                    <a:pt x="1225893" y="377909"/>
                  </a:lnTo>
                  <a:lnTo>
                    <a:pt x="1194259" y="414552"/>
                  </a:lnTo>
                  <a:lnTo>
                    <a:pt x="1162975" y="451504"/>
                  </a:lnTo>
                  <a:lnTo>
                    <a:pt x="1132045" y="488764"/>
                  </a:lnTo>
                  <a:lnTo>
                    <a:pt x="1101470" y="526328"/>
                  </a:lnTo>
                  <a:lnTo>
                    <a:pt x="1071255" y="564194"/>
                  </a:lnTo>
                  <a:lnTo>
                    <a:pt x="1041401" y="602359"/>
                  </a:lnTo>
                  <a:lnTo>
                    <a:pt x="1011911" y="640821"/>
                  </a:lnTo>
                  <a:lnTo>
                    <a:pt x="982787" y="679577"/>
                  </a:lnTo>
                  <a:lnTo>
                    <a:pt x="954032" y="718625"/>
                  </a:lnTo>
                  <a:lnTo>
                    <a:pt x="925650" y="757961"/>
                  </a:lnTo>
                  <a:lnTo>
                    <a:pt x="897641" y="797584"/>
                  </a:lnTo>
                  <a:lnTo>
                    <a:pt x="870009" y="837491"/>
                  </a:lnTo>
                  <a:lnTo>
                    <a:pt x="842757" y="877679"/>
                  </a:lnTo>
                  <a:lnTo>
                    <a:pt x="815887" y="918146"/>
                  </a:lnTo>
                  <a:lnTo>
                    <a:pt x="789401" y="958888"/>
                  </a:lnTo>
                  <a:lnTo>
                    <a:pt x="763303" y="999904"/>
                  </a:lnTo>
                  <a:lnTo>
                    <a:pt x="737595" y="1041190"/>
                  </a:lnTo>
                  <a:lnTo>
                    <a:pt x="712279" y="1082745"/>
                  </a:lnTo>
                  <a:lnTo>
                    <a:pt x="687358" y="1124565"/>
                  </a:lnTo>
                  <a:lnTo>
                    <a:pt x="662835" y="1166648"/>
                  </a:lnTo>
                  <a:lnTo>
                    <a:pt x="638712" y="1208992"/>
                  </a:lnTo>
                  <a:lnTo>
                    <a:pt x="614991" y="1251593"/>
                  </a:lnTo>
                  <a:lnTo>
                    <a:pt x="591677" y="1294450"/>
                  </a:lnTo>
                  <a:lnTo>
                    <a:pt x="568770" y="1337559"/>
                  </a:lnTo>
                  <a:lnTo>
                    <a:pt x="546274" y="1380918"/>
                  </a:lnTo>
                  <a:lnTo>
                    <a:pt x="524191" y="1424525"/>
                  </a:lnTo>
                  <a:lnTo>
                    <a:pt x="502525" y="1468376"/>
                  </a:lnTo>
                  <a:lnTo>
                    <a:pt x="481276" y="1512469"/>
                  </a:lnTo>
                  <a:lnTo>
                    <a:pt x="460449" y="1556802"/>
                  </a:lnTo>
                  <a:lnTo>
                    <a:pt x="440045" y="1601372"/>
                  </a:lnTo>
                  <a:lnTo>
                    <a:pt x="420067" y="1646177"/>
                  </a:lnTo>
                  <a:lnTo>
                    <a:pt x="400518" y="1691213"/>
                  </a:lnTo>
                  <a:lnTo>
                    <a:pt x="381401" y="1736478"/>
                  </a:lnTo>
                  <a:lnTo>
                    <a:pt x="362717" y="1781970"/>
                  </a:lnTo>
                  <a:lnTo>
                    <a:pt x="344471" y="1827686"/>
                  </a:lnTo>
                  <a:lnTo>
                    <a:pt x="326663" y="1873623"/>
                  </a:lnTo>
                  <a:lnTo>
                    <a:pt x="309297" y="1919779"/>
                  </a:lnTo>
                  <a:lnTo>
                    <a:pt x="292376" y="1966152"/>
                  </a:lnTo>
                  <a:lnTo>
                    <a:pt x="275901" y="2012738"/>
                  </a:lnTo>
                  <a:lnTo>
                    <a:pt x="259877" y="2059535"/>
                  </a:lnTo>
                  <a:lnTo>
                    <a:pt x="244304" y="2106540"/>
                  </a:lnTo>
                  <a:lnTo>
                    <a:pt x="229186" y="2153751"/>
                  </a:lnTo>
                  <a:lnTo>
                    <a:pt x="214526" y="2201165"/>
                  </a:lnTo>
                  <a:lnTo>
                    <a:pt x="200325" y="2248780"/>
                  </a:lnTo>
                  <a:lnTo>
                    <a:pt x="186587" y="2296593"/>
                  </a:lnTo>
                  <a:lnTo>
                    <a:pt x="173314" y="2344602"/>
                  </a:lnTo>
                  <a:lnTo>
                    <a:pt x="160509" y="2392803"/>
                  </a:lnTo>
                  <a:lnTo>
                    <a:pt x="148174" y="2441194"/>
                  </a:lnTo>
                  <a:lnTo>
                    <a:pt x="136313" y="2489774"/>
                  </a:lnTo>
                  <a:lnTo>
                    <a:pt x="124927" y="2538538"/>
                  </a:lnTo>
                  <a:lnTo>
                    <a:pt x="114018" y="2587484"/>
                  </a:lnTo>
                  <a:lnTo>
                    <a:pt x="103591" y="2636610"/>
                  </a:lnTo>
                  <a:lnTo>
                    <a:pt x="93647" y="2685914"/>
                  </a:lnTo>
                  <a:lnTo>
                    <a:pt x="84189" y="2735392"/>
                  </a:lnTo>
                  <a:lnTo>
                    <a:pt x="75220" y="2785043"/>
                  </a:lnTo>
                  <a:lnTo>
                    <a:pt x="66741" y="2834862"/>
                  </a:lnTo>
                  <a:lnTo>
                    <a:pt x="58757" y="2884849"/>
                  </a:lnTo>
                  <a:lnTo>
                    <a:pt x="51268" y="2934999"/>
                  </a:lnTo>
                  <a:lnTo>
                    <a:pt x="44279" y="2985312"/>
                  </a:lnTo>
                  <a:lnTo>
                    <a:pt x="37791" y="3035783"/>
                  </a:lnTo>
                  <a:lnTo>
                    <a:pt x="31807" y="3086411"/>
                  </a:lnTo>
                  <a:lnTo>
                    <a:pt x="26330" y="3137193"/>
                  </a:lnTo>
                  <a:lnTo>
                    <a:pt x="21362" y="3188126"/>
                  </a:lnTo>
                  <a:lnTo>
                    <a:pt x="16907" y="3239208"/>
                  </a:lnTo>
                  <a:lnTo>
                    <a:pt x="12965" y="3290435"/>
                  </a:lnTo>
                  <a:lnTo>
                    <a:pt x="9541" y="3341806"/>
                  </a:lnTo>
                  <a:lnTo>
                    <a:pt x="6636" y="3393318"/>
                  </a:lnTo>
                  <a:lnTo>
                    <a:pt x="4254" y="3444969"/>
                  </a:lnTo>
                  <a:lnTo>
                    <a:pt x="2397" y="3496755"/>
                  </a:lnTo>
                  <a:lnTo>
                    <a:pt x="1067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1" y="3757305"/>
                  </a:lnTo>
                  <a:lnTo>
                    <a:pt x="2406" y="3809313"/>
                  </a:lnTo>
                  <a:lnTo>
                    <a:pt x="4270" y="3861187"/>
                  </a:lnTo>
                  <a:lnTo>
                    <a:pt x="6661" y="3912925"/>
                  </a:lnTo>
                  <a:lnTo>
                    <a:pt x="9577" y="3964524"/>
                  </a:lnTo>
                  <a:lnTo>
                    <a:pt x="13014" y="4015983"/>
                  </a:lnTo>
                  <a:lnTo>
                    <a:pt x="16970" y="4067297"/>
                  </a:lnTo>
                  <a:lnTo>
                    <a:pt x="21442" y="4118466"/>
                  </a:lnTo>
                  <a:lnTo>
                    <a:pt x="26428" y="4169485"/>
                  </a:lnTo>
                  <a:lnTo>
                    <a:pt x="31926" y="4220352"/>
                  </a:lnTo>
                  <a:lnTo>
                    <a:pt x="37931" y="4271065"/>
                  </a:lnTo>
                  <a:lnTo>
                    <a:pt x="44443" y="4321621"/>
                  </a:lnTo>
                  <a:lnTo>
                    <a:pt x="51458" y="4372018"/>
                  </a:lnTo>
                  <a:lnTo>
                    <a:pt x="58974" y="4422253"/>
                  </a:lnTo>
                  <a:lnTo>
                    <a:pt x="66988" y="4472323"/>
                  </a:lnTo>
                  <a:lnTo>
                    <a:pt x="75497" y="4522225"/>
                  </a:lnTo>
                  <a:lnTo>
                    <a:pt x="84499" y="4571957"/>
                  </a:lnTo>
                  <a:lnTo>
                    <a:pt x="93992" y="4621517"/>
                  </a:lnTo>
                  <a:lnTo>
                    <a:pt x="103972" y="4670902"/>
                  </a:lnTo>
                  <a:lnTo>
                    <a:pt x="114437" y="4720109"/>
                  </a:lnTo>
                  <a:lnTo>
                    <a:pt x="125384" y="4769135"/>
                  </a:lnTo>
                  <a:lnTo>
                    <a:pt x="136811" y="4817978"/>
                  </a:lnTo>
                  <a:lnTo>
                    <a:pt x="148716" y="4866636"/>
                  </a:lnTo>
                  <a:lnTo>
                    <a:pt x="161095" y="4915105"/>
                  </a:lnTo>
                  <a:lnTo>
                    <a:pt x="173946" y="4963383"/>
                  </a:lnTo>
                  <a:lnTo>
                    <a:pt x="187266" y="5011468"/>
                  </a:lnTo>
                  <a:lnTo>
                    <a:pt x="201053" y="5059356"/>
                  </a:lnTo>
                  <a:lnTo>
                    <a:pt x="215304" y="5107046"/>
                  </a:lnTo>
                  <a:lnTo>
                    <a:pt x="230016" y="5154534"/>
                  </a:lnTo>
                  <a:lnTo>
                    <a:pt x="245187" y="5201819"/>
                  </a:lnTo>
                  <a:lnTo>
                    <a:pt x="260815" y="5248896"/>
                  </a:lnTo>
                  <a:lnTo>
                    <a:pt x="276896" y="5295765"/>
                  </a:lnTo>
                  <a:lnTo>
                    <a:pt x="293428" y="5342421"/>
                  </a:lnTo>
                  <a:lnTo>
                    <a:pt x="310409" y="5388863"/>
                  </a:lnTo>
                  <a:lnTo>
                    <a:pt x="327835" y="5435088"/>
                  </a:lnTo>
                  <a:lnTo>
                    <a:pt x="345705" y="5481094"/>
                  </a:lnTo>
                  <a:lnTo>
                    <a:pt x="364015" y="5526876"/>
                  </a:lnTo>
                  <a:lnTo>
                    <a:pt x="382763" y="5572434"/>
                  </a:lnTo>
                  <a:lnTo>
                    <a:pt x="401947" y="5617765"/>
                  </a:lnTo>
                  <a:lnTo>
                    <a:pt x="421563" y="5662865"/>
                  </a:lnTo>
                  <a:lnTo>
                    <a:pt x="441609" y="5707732"/>
                  </a:lnTo>
                  <a:lnTo>
                    <a:pt x="462083" y="5752364"/>
                  </a:lnTo>
                  <a:lnTo>
                    <a:pt x="482981" y="5796758"/>
                  </a:lnTo>
                  <a:lnTo>
                    <a:pt x="504302" y="5840911"/>
                  </a:lnTo>
                  <a:lnTo>
                    <a:pt x="526043" y="5884821"/>
                  </a:lnTo>
                  <a:lnTo>
                    <a:pt x="548201" y="5928485"/>
                  </a:lnTo>
                  <a:lnTo>
                    <a:pt x="570773" y="5971901"/>
                  </a:lnTo>
                  <a:lnTo>
                    <a:pt x="593756" y="6015065"/>
                  </a:lnTo>
                  <a:lnTo>
                    <a:pt x="617149" y="6057976"/>
                  </a:lnTo>
                  <a:lnTo>
                    <a:pt x="640949" y="6100630"/>
                  </a:lnTo>
                  <a:lnTo>
                    <a:pt x="665153" y="6143025"/>
                  </a:lnTo>
                  <a:lnTo>
                    <a:pt x="689758" y="6185159"/>
                  </a:lnTo>
                  <a:lnTo>
                    <a:pt x="714761" y="6227028"/>
                  </a:lnTo>
                  <a:lnTo>
                    <a:pt x="740161" y="6268631"/>
                  </a:lnTo>
                  <a:lnTo>
                    <a:pt x="765954" y="6309964"/>
                  </a:lnTo>
                  <a:lnTo>
                    <a:pt x="792139" y="6351025"/>
                  </a:lnTo>
                  <a:lnTo>
                    <a:pt x="818711" y="6391811"/>
                  </a:lnTo>
                  <a:lnTo>
                    <a:pt x="845669" y="6432320"/>
                  </a:lnTo>
                  <a:lnTo>
                    <a:pt x="873010" y="6472549"/>
                  </a:lnTo>
                  <a:lnTo>
                    <a:pt x="900732" y="6512496"/>
                  </a:lnTo>
                  <a:lnTo>
                    <a:pt x="928832" y="6552157"/>
                  </a:lnTo>
                  <a:lnTo>
                    <a:pt x="957306" y="6591531"/>
                  </a:lnTo>
                  <a:lnTo>
                    <a:pt x="986154" y="6630614"/>
                  </a:lnTo>
                  <a:lnTo>
                    <a:pt x="1015371" y="6669404"/>
                  </a:lnTo>
                  <a:lnTo>
                    <a:pt x="1044956" y="6707899"/>
                  </a:lnTo>
                  <a:lnTo>
                    <a:pt x="1074905" y="6746095"/>
                  </a:lnTo>
                  <a:lnTo>
                    <a:pt x="1105216" y="6783990"/>
                  </a:lnTo>
                  <a:lnTo>
                    <a:pt x="1135888" y="6821582"/>
                  </a:lnTo>
                  <a:lnTo>
                    <a:pt x="1167384" y="6857999"/>
                  </a:lnTo>
                  <a:lnTo>
                    <a:pt x="8781288" y="6857999"/>
                  </a:lnTo>
                  <a:lnTo>
                    <a:pt x="8812784" y="6821582"/>
                  </a:lnTo>
                  <a:lnTo>
                    <a:pt x="8843455" y="6783990"/>
                  </a:lnTo>
                  <a:lnTo>
                    <a:pt x="8873766" y="6746095"/>
                  </a:lnTo>
                  <a:lnTo>
                    <a:pt x="8903716" y="6707899"/>
                  </a:lnTo>
                  <a:lnTo>
                    <a:pt x="8933300" y="6669404"/>
                  </a:lnTo>
                  <a:lnTo>
                    <a:pt x="8962517" y="6630614"/>
                  </a:lnTo>
                  <a:lnTo>
                    <a:pt x="8991365" y="6591531"/>
                  </a:lnTo>
                  <a:lnTo>
                    <a:pt x="9019839" y="6552157"/>
                  </a:lnTo>
                  <a:lnTo>
                    <a:pt x="9047939" y="6512496"/>
                  </a:lnTo>
                  <a:lnTo>
                    <a:pt x="9075661" y="6472549"/>
                  </a:lnTo>
                  <a:lnTo>
                    <a:pt x="9103002" y="6432320"/>
                  </a:lnTo>
                  <a:lnTo>
                    <a:pt x="9129960" y="6391811"/>
                  </a:lnTo>
                  <a:lnTo>
                    <a:pt x="9156532" y="6351025"/>
                  </a:lnTo>
                  <a:lnTo>
                    <a:pt x="9182717" y="6309964"/>
                  </a:lnTo>
                  <a:lnTo>
                    <a:pt x="9208510" y="6268631"/>
                  </a:lnTo>
                  <a:lnTo>
                    <a:pt x="9233910" y="6227028"/>
                  </a:lnTo>
                  <a:lnTo>
                    <a:pt x="9258913" y="6185159"/>
                  </a:lnTo>
                  <a:lnTo>
                    <a:pt x="9283518" y="6143025"/>
                  </a:lnTo>
                  <a:lnTo>
                    <a:pt x="9307722" y="6100630"/>
                  </a:lnTo>
                  <a:lnTo>
                    <a:pt x="9331522" y="6057976"/>
                  </a:lnTo>
                  <a:lnTo>
                    <a:pt x="9354915" y="6015065"/>
                  </a:lnTo>
                  <a:lnTo>
                    <a:pt x="9377898" y="5971901"/>
                  </a:lnTo>
                  <a:lnTo>
                    <a:pt x="9400470" y="5928485"/>
                  </a:lnTo>
                  <a:lnTo>
                    <a:pt x="9422628" y="5884821"/>
                  </a:lnTo>
                  <a:lnTo>
                    <a:pt x="9444369" y="5840911"/>
                  </a:lnTo>
                  <a:lnTo>
                    <a:pt x="9465690" y="5796758"/>
                  </a:lnTo>
                  <a:lnTo>
                    <a:pt x="9486588" y="5752364"/>
                  </a:lnTo>
                  <a:lnTo>
                    <a:pt x="9507062" y="5707732"/>
                  </a:lnTo>
                  <a:lnTo>
                    <a:pt x="9527108" y="5662865"/>
                  </a:lnTo>
                  <a:lnTo>
                    <a:pt x="9546724" y="5617765"/>
                  </a:lnTo>
                  <a:lnTo>
                    <a:pt x="9565908" y="5572434"/>
                  </a:lnTo>
                  <a:lnTo>
                    <a:pt x="9584656" y="5526876"/>
                  </a:lnTo>
                  <a:lnTo>
                    <a:pt x="9602966" y="5481094"/>
                  </a:lnTo>
                  <a:lnTo>
                    <a:pt x="9620836" y="5435088"/>
                  </a:lnTo>
                  <a:lnTo>
                    <a:pt x="9638262" y="5388863"/>
                  </a:lnTo>
                  <a:lnTo>
                    <a:pt x="9655243" y="5342421"/>
                  </a:lnTo>
                  <a:lnTo>
                    <a:pt x="9671775" y="5295765"/>
                  </a:lnTo>
                  <a:lnTo>
                    <a:pt x="9687856" y="5248896"/>
                  </a:lnTo>
                  <a:lnTo>
                    <a:pt x="9703484" y="5201819"/>
                  </a:lnTo>
                  <a:lnTo>
                    <a:pt x="9718655" y="5154534"/>
                  </a:lnTo>
                  <a:lnTo>
                    <a:pt x="9733367" y="5107046"/>
                  </a:lnTo>
                  <a:lnTo>
                    <a:pt x="9747618" y="5059356"/>
                  </a:lnTo>
                  <a:lnTo>
                    <a:pt x="9761405" y="5011468"/>
                  </a:lnTo>
                  <a:lnTo>
                    <a:pt x="9774725" y="4963383"/>
                  </a:lnTo>
                  <a:lnTo>
                    <a:pt x="9787576" y="4915105"/>
                  </a:lnTo>
                  <a:lnTo>
                    <a:pt x="9799955" y="4866636"/>
                  </a:lnTo>
                  <a:lnTo>
                    <a:pt x="9811860" y="4817978"/>
                  </a:lnTo>
                  <a:lnTo>
                    <a:pt x="9823287" y="4769135"/>
                  </a:lnTo>
                  <a:lnTo>
                    <a:pt x="9834234" y="4720109"/>
                  </a:lnTo>
                  <a:lnTo>
                    <a:pt x="9844699" y="4670902"/>
                  </a:lnTo>
                  <a:lnTo>
                    <a:pt x="9854679" y="4621517"/>
                  </a:lnTo>
                  <a:lnTo>
                    <a:pt x="9864172" y="4571957"/>
                  </a:lnTo>
                  <a:lnTo>
                    <a:pt x="9873174" y="4522225"/>
                  </a:lnTo>
                  <a:lnTo>
                    <a:pt x="9881683" y="4472323"/>
                  </a:lnTo>
                  <a:lnTo>
                    <a:pt x="9889697" y="4422253"/>
                  </a:lnTo>
                  <a:lnTo>
                    <a:pt x="9897213" y="4372018"/>
                  </a:lnTo>
                  <a:lnTo>
                    <a:pt x="9904228" y="4321621"/>
                  </a:lnTo>
                  <a:lnTo>
                    <a:pt x="9910740" y="4271065"/>
                  </a:lnTo>
                  <a:lnTo>
                    <a:pt x="9916745" y="4220352"/>
                  </a:lnTo>
                  <a:lnTo>
                    <a:pt x="9922243" y="4169485"/>
                  </a:lnTo>
                  <a:lnTo>
                    <a:pt x="9927229" y="4118466"/>
                  </a:lnTo>
                  <a:lnTo>
                    <a:pt x="9931701" y="4067297"/>
                  </a:lnTo>
                  <a:lnTo>
                    <a:pt x="9935657" y="4015983"/>
                  </a:lnTo>
                  <a:lnTo>
                    <a:pt x="9939094" y="3964524"/>
                  </a:lnTo>
                  <a:lnTo>
                    <a:pt x="9942010" y="3912925"/>
                  </a:lnTo>
                  <a:lnTo>
                    <a:pt x="9944401" y="3861187"/>
                  </a:lnTo>
                  <a:lnTo>
                    <a:pt x="9946265" y="3809313"/>
                  </a:lnTo>
                  <a:lnTo>
                    <a:pt x="9947600" y="3757305"/>
                  </a:lnTo>
                  <a:lnTo>
                    <a:pt x="9948403" y="3705167"/>
                  </a:lnTo>
                  <a:lnTo>
                    <a:pt x="9948671" y="3652901"/>
                  </a:lnTo>
                  <a:lnTo>
                    <a:pt x="9948404" y="3600723"/>
                  </a:lnTo>
                  <a:lnTo>
                    <a:pt x="9947604" y="3548674"/>
                  </a:lnTo>
                  <a:lnTo>
                    <a:pt x="9946274" y="3496755"/>
                  </a:lnTo>
                  <a:lnTo>
                    <a:pt x="9944417" y="3444969"/>
                  </a:lnTo>
                  <a:lnTo>
                    <a:pt x="9942035" y="3393318"/>
                  </a:lnTo>
                  <a:lnTo>
                    <a:pt x="9939130" y="3341806"/>
                  </a:lnTo>
                  <a:lnTo>
                    <a:pt x="9935706" y="3290435"/>
                  </a:lnTo>
                  <a:lnTo>
                    <a:pt x="9931764" y="3239208"/>
                  </a:lnTo>
                  <a:lnTo>
                    <a:pt x="9927309" y="3188126"/>
                  </a:lnTo>
                  <a:lnTo>
                    <a:pt x="9922341" y="3137193"/>
                  </a:lnTo>
                  <a:lnTo>
                    <a:pt x="9916864" y="3086411"/>
                  </a:lnTo>
                  <a:lnTo>
                    <a:pt x="9910880" y="3035783"/>
                  </a:lnTo>
                  <a:lnTo>
                    <a:pt x="9904392" y="2985312"/>
                  </a:lnTo>
                  <a:lnTo>
                    <a:pt x="9897403" y="2934999"/>
                  </a:lnTo>
                  <a:lnTo>
                    <a:pt x="9889914" y="2884849"/>
                  </a:lnTo>
                  <a:lnTo>
                    <a:pt x="9881930" y="2834862"/>
                  </a:lnTo>
                  <a:lnTo>
                    <a:pt x="9873451" y="2785043"/>
                  </a:lnTo>
                  <a:lnTo>
                    <a:pt x="9864482" y="2735392"/>
                  </a:lnTo>
                  <a:lnTo>
                    <a:pt x="9855024" y="2685914"/>
                  </a:lnTo>
                  <a:lnTo>
                    <a:pt x="9845080" y="2636610"/>
                  </a:lnTo>
                  <a:lnTo>
                    <a:pt x="9834653" y="2587484"/>
                  </a:lnTo>
                  <a:lnTo>
                    <a:pt x="9823744" y="2538538"/>
                  </a:lnTo>
                  <a:lnTo>
                    <a:pt x="9812358" y="2489774"/>
                  </a:lnTo>
                  <a:lnTo>
                    <a:pt x="9800497" y="2441194"/>
                  </a:lnTo>
                  <a:lnTo>
                    <a:pt x="9788162" y="2392803"/>
                  </a:lnTo>
                  <a:lnTo>
                    <a:pt x="9775357" y="2344602"/>
                  </a:lnTo>
                  <a:lnTo>
                    <a:pt x="9762084" y="2296593"/>
                  </a:lnTo>
                  <a:lnTo>
                    <a:pt x="9748346" y="2248780"/>
                  </a:lnTo>
                  <a:lnTo>
                    <a:pt x="9734145" y="2201165"/>
                  </a:lnTo>
                  <a:lnTo>
                    <a:pt x="9719485" y="2153751"/>
                  </a:lnTo>
                  <a:lnTo>
                    <a:pt x="9704367" y="2106540"/>
                  </a:lnTo>
                  <a:lnTo>
                    <a:pt x="9688794" y="2059535"/>
                  </a:lnTo>
                  <a:lnTo>
                    <a:pt x="9672770" y="2012738"/>
                  </a:lnTo>
                  <a:lnTo>
                    <a:pt x="9656295" y="1966152"/>
                  </a:lnTo>
                  <a:lnTo>
                    <a:pt x="9639374" y="1919779"/>
                  </a:lnTo>
                  <a:lnTo>
                    <a:pt x="9622008" y="1873623"/>
                  </a:lnTo>
                  <a:lnTo>
                    <a:pt x="9604200" y="1827686"/>
                  </a:lnTo>
                  <a:lnTo>
                    <a:pt x="9585954" y="1781970"/>
                  </a:lnTo>
                  <a:lnTo>
                    <a:pt x="9567270" y="1736478"/>
                  </a:lnTo>
                  <a:lnTo>
                    <a:pt x="9548153" y="1691213"/>
                  </a:lnTo>
                  <a:lnTo>
                    <a:pt x="9528604" y="1646177"/>
                  </a:lnTo>
                  <a:lnTo>
                    <a:pt x="9508626" y="1601372"/>
                  </a:lnTo>
                  <a:lnTo>
                    <a:pt x="9488222" y="1556802"/>
                  </a:lnTo>
                  <a:lnTo>
                    <a:pt x="9467395" y="1512469"/>
                  </a:lnTo>
                  <a:lnTo>
                    <a:pt x="9446146" y="1468376"/>
                  </a:lnTo>
                  <a:lnTo>
                    <a:pt x="9424480" y="1424525"/>
                  </a:lnTo>
                  <a:lnTo>
                    <a:pt x="9402397" y="1380918"/>
                  </a:lnTo>
                  <a:lnTo>
                    <a:pt x="9379901" y="1337559"/>
                  </a:lnTo>
                  <a:lnTo>
                    <a:pt x="9356994" y="1294450"/>
                  </a:lnTo>
                  <a:lnTo>
                    <a:pt x="9333680" y="1251593"/>
                  </a:lnTo>
                  <a:lnTo>
                    <a:pt x="9309959" y="1208992"/>
                  </a:lnTo>
                  <a:lnTo>
                    <a:pt x="9285836" y="1166648"/>
                  </a:lnTo>
                  <a:lnTo>
                    <a:pt x="9261313" y="1124565"/>
                  </a:lnTo>
                  <a:lnTo>
                    <a:pt x="9236392" y="1082745"/>
                  </a:lnTo>
                  <a:lnTo>
                    <a:pt x="9211076" y="1041190"/>
                  </a:lnTo>
                  <a:lnTo>
                    <a:pt x="9185368" y="999904"/>
                  </a:lnTo>
                  <a:lnTo>
                    <a:pt x="9159270" y="958888"/>
                  </a:lnTo>
                  <a:lnTo>
                    <a:pt x="9132784" y="918146"/>
                  </a:lnTo>
                  <a:lnTo>
                    <a:pt x="9105914" y="877679"/>
                  </a:lnTo>
                  <a:lnTo>
                    <a:pt x="9078662" y="837491"/>
                  </a:lnTo>
                  <a:lnTo>
                    <a:pt x="9051030" y="797584"/>
                  </a:lnTo>
                  <a:lnTo>
                    <a:pt x="9023021" y="757961"/>
                  </a:lnTo>
                  <a:lnTo>
                    <a:pt x="8994639" y="718625"/>
                  </a:lnTo>
                  <a:lnTo>
                    <a:pt x="8965884" y="679577"/>
                  </a:lnTo>
                  <a:lnTo>
                    <a:pt x="8936760" y="640821"/>
                  </a:lnTo>
                  <a:lnTo>
                    <a:pt x="8907270" y="602359"/>
                  </a:lnTo>
                  <a:lnTo>
                    <a:pt x="8877416" y="564194"/>
                  </a:lnTo>
                  <a:lnTo>
                    <a:pt x="8847201" y="526328"/>
                  </a:lnTo>
                  <a:lnTo>
                    <a:pt x="8816626" y="488764"/>
                  </a:lnTo>
                  <a:lnTo>
                    <a:pt x="8785696" y="451504"/>
                  </a:lnTo>
                  <a:lnTo>
                    <a:pt x="8754412" y="414552"/>
                  </a:lnTo>
                  <a:lnTo>
                    <a:pt x="8722778" y="377909"/>
                  </a:lnTo>
                  <a:lnTo>
                    <a:pt x="8690795" y="341579"/>
                  </a:lnTo>
                  <a:lnTo>
                    <a:pt x="8658466" y="305564"/>
                  </a:lnTo>
                  <a:lnTo>
                    <a:pt x="8625794" y="269866"/>
                  </a:lnTo>
                  <a:lnTo>
                    <a:pt x="8592782" y="234488"/>
                  </a:lnTo>
                  <a:lnTo>
                    <a:pt x="8559432" y="199433"/>
                  </a:lnTo>
                  <a:lnTo>
                    <a:pt x="8525746" y="164703"/>
                  </a:lnTo>
                  <a:lnTo>
                    <a:pt x="8491728" y="130301"/>
                  </a:lnTo>
                  <a:lnTo>
                    <a:pt x="8355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01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3176710" y="2742922"/>
            <a:ext cx="3677855" cy="58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81" rIns="0" bIns="0" anchor="t" anchorCtr="0">
            <a:spAutoFit/>
          </a:bodyPr>
          <a:lstStyle/>
          <a:p>
            <a:pPr marL="9181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GB" sz="5205">
                <a:solidFill>
                  <a:srgbClr val="000000"/>
                </a:solidFill>
              </a:rPr>
              <a:t>INSIGHTS</a:t>
            </a:r>
            <a:endParaRPr sz="5205"/>
          </a:p>
        </p:txBody>
      </p:sp>
      <p:sp>
        <p:nvSpPr>
          <p:cNvPr id="211" name="Google Shape;211;p8"/>
          <p:cNvSpPr/>
          <p:nvPr/>
        </p:nvSpPr>
        <p:spPr>
          <a:xfrm>
            <a:off x="2688115" y="4778566"/>
            <a:ext cx="3437263" cy="20198"/>
          </a:xfrm>
          <a:custGeom>
            <a:avLst/>
            <a:gdLst/>
            <a:ahLst/>
            <a:cxnLst/>
            <a:rect l="l" t="t" r="r" b="b"/>
            <a:pathLst>
              <a:path w="4754880" h="27939" extrusionOk="0">
                <a:moveTo>
                  <a:pt x="4754880" y="0"/>
                </a:moveTo>
                <a:lnTo>
                  <a:pt x="0" y="0"/>
                </a:lnTo>
                <a:lnTo>
                  <a:pt x="0" y="27431"/>
                </a:lnTo>
                <a:lnTo>
                  <a:pt x="4754880" y="27431"/>
                </a:lnTo>
                <a:lnTo>
                  <a:pt x="475488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0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0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C97F4C66-7FD8-4E05-A427-5A87E1F2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80998" y="442890"/>
            <a:ext cx="11715832" cy="66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55B17C37-221C-49D3-BDC4-FDD8FAC55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95313" y="300014"/>
            <a:ext cx="11569468" cy="66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nthly Sales Trends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4145C08E-C1AB-4CE6-813B-73E7CA5E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252370" y="300014"/>
            <a:ext cx="12060360" cy="66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3 Months Average">
            <a:extLst>
              <a:ext uri="{FF2B5EF4-FFF2-40B4-BE49-F238E27FC236}">
                <a16:creationId xmlns:p14="http://schemas.microsoft.com/office/powerpoint/2010/main" xmlns:a16="http://schemas.microsoft.com/office/drawing/2014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id="{A6BF160E-1198-4707-9106-70287ED77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p14="http://schemas.microsoft.com/office/powerpoint/2010/main" xmlns:a14="http://schemas.microsoft.com/office/drawing/2010/main" xmlns:p159="http://schemas.microsoft.com/office/powerpoint/2015/09/main" xmlns:p15="http://schemas.microsoft.com/office/powerpoint/2012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252370" y="371452"/>
            <a:ext cx="11940695" cy="65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59925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20"/>
  <p:tag name="AS_OS" val="Microsoft Windows NT 10.0.20348.0"/>
  <p:tag name="AS_RELEASE_DATE" val="2024.01.14"/>
  <p:tag name="AS_TITLE" val="Aspose.Slides for .NET6"/>
  <p:tag name="AS_VERSION" val="2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75</Words>
  <Application>Aspose.Slides for .NET</Application>
  <PresentationFormat>Custom</PresentationFormat>
  <Paragraphs>28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Carlito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INTRODUCTION</vt:lpstr>
      <vt:lpstr>PROJECT OVERVIEW</vt:lpstr>
      <vt:lpstr>DATA SET</vt:lpstr>
      <vt:lpstr>TOOLS</vt:lpstr>
      <vt:lpstr>INSIGHTS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</cp:revision>
  <cp:lastPrinted>2024-08-10T02:00:25Z</cp:lastPrinted>
  <dcterms:created xsi:type="dcterms:W3CDTF">2024-08-10T09:00:25Z</dcterms:created>
  <dcterms:modified xsi:type="dcterms:W3CDTF">2024-08-10T22:27:51Z</dcterms:modified>
</cp:coreProperties>
</file>