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efda6c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efda6c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efda6c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efda6c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efda6c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efda6c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874d5c9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874d5c9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874d5c9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874d5c9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874d5c9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874d5c9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efda6c3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efda6c3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efda6c3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efda6c3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efda6c3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efda6c3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efda6c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efda6c3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efda6c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efda6c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efda6c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efda6c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01AFD1"/>
                </a:solidFill>
                <a:latin typeface="Nunito"/>
                <a:ea typeface="Nunito"/>
                <a:cs typeface="Nunito"/>
                <a:sym typeface="Nunito"/>
              </a:rPr>
              <a:t>YouTube Thumbnail Downloader</a:t>
            </a:r>
            <a:endParaRPr sz="3200" dirty="0">
              <a:solidFill>
                <a:srgbClr val="01AFD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350" dirty="0">
                <a:solidFill>
                  <a:srgbClr val="000000"/>
                </a:solidFill>
              </a:rPr>
              <a:t>MINI PROJECT</a:t>
            </a:r>
            <a:endParaRPr sz="2350" dirty="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FULL STACK WEB DEVELOPMENT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Reviews: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FCA55-B39A-466B-A7EE-2CF219B6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4" y="1017725"/>
            <a:ext cx="8137451" cy="4027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Review Collection Page: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59D6-D7E4-49A0-9C79-3F747B0C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1" y="1096408"/>
            <a:ext cx="8024037" cy="3313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616500" y="57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 &amp; URLs:</a:t>
            </a:r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692700" y="14626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GB" sz="1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dirty="0">
                <a:latin typeface="Georgia"/>
                <a:ea typeface="Georgia"/>
                <a:cs typeface="Georgia"/>
                <a:sym typeface="Georgia"/>
              </a:rPr>
              <a:t>🌐</a:t>
            </a:r>
            <a:r>
              <a:rPr lang="en-GB" sz="1400" b="1" dirty="0">
                <a:latin typeface="Georgia"/>
                <a:ea typeface="Georgia"/>
                <a:cs typeface="Georgia"/>
                <a:sym typeface="Georgia"/>
              </a:rPr>
              <a:t>Visit the website:</a:t>
            </a:r>
            <a:r>
              <a:rPr lang="en-GB" sz="1400" dirty="0">
                <a:latin typeface="Georgia"/>
                <a:ea typeface="Georgia"/>
                <a:cs typeface="Georgia"/>
                <a:sym typeface="Georgia"/>
              </a:rPr>
              <a:t> https://ytthumbnaildownload.000webhostapp.com/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GB" sz="1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GB" sz="1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dirty="0">
                <a:latin typeface="Georgia"/>
                <a:ea typeface="Georgia"/>
                <a:cs typeface="Georgia"/>
                <a:sym typeface="Georgia"/>
              </a:rPr>
              <a:t>📨</a:t>
            </a:r>
            <a:r>
              <a:rPr lang="en-GB" sz="1400" b="1" dirty="0">
                <a:latin typeface="Georgia"/>
                <a:ea typeface="Georgia"/>
                <a:cs typeface="Georgia"/>
                <a:sym typeface="Georgia"/>
              </a:rPr>
              <a:t>Connect us:</a:t>
            </a:r>
            <a:r>
              <a:rPr lang="en-GB" sz="1400" dirty="0">
                <a:latin typeface="Georgia"/>
                <a:ea typeface="Georgia"/>
                <a:cs typeface="Georgia"/>
                <a:sym typeface="Georgia"/>
              </a:rPr>
              <a:t> https://ytthumbnaildownload.000webhostapp.com/review.php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🧩</a:t>
            </a:r>
            <a:r>
              <a:rPr lang="en-US" sz="1400" b="1" dirty="0">
                <a:latin typeface="Georgia"/>
                <a:ea typeface="Georgia"/>
                <a:cs typeface="Georgia"/>
                <a:sym typeface="Georgia"/>
              </a:rPr>
              <a:t>Contact Creator:</a:t>
            </a: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 https://ytthumbnaildownload.000webhostapp.com/developer.php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1" dirty="0">
                <a:latin typeface="Georgia"/>
                <a:ea typeface="Georgia"/>
                <a:cs typeface="Georgia"/>
                <a:sym typeface="Georgia"/>
              </a:rPr>
              <a:t>  Payment:</a:t>
            </a:r>
            <a:r>
              <a:rPr lang="en-GB" sz="1400" dirty="0">
                <a:latin typeface="Georgia"/>
                <a:ea typeface="Georgia"/>
                <a:cs typeface="Georgia"/>
                <a:sym typeface="Georgia"/>
              </a:rPr>
              <a:t> https://ytthumbnaildownload.000webhostapp.com/supportus.php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1AFD1"/>
                </a:solidFill>
                <a:latin typeface="Nunito"/>
                <a:ea typeface="Nunito"/>
                <a:cs typeface="Nunito"/>
                <a:sym typeface="Nunito"/>
              </a:rPr>
              <a:t>THANKYOU !</a:t>
            </a:r>
            <a:endParaRPr sz="2350"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3285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PPT Created On - Google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20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KAMLA NEHRU INSTITUTE OF TECHNOLOGY, SULTANPUR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273500" y="2164950"/>
            <a:ext cx="75588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Name- 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Narayan Jaiswal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Roll No.-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 20627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Branch-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 Information Technology 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Email- 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narayan.20627@knit.ac.in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Professor-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365" b="1" dirty="0">
                <a:latin typeface="Arial"/>
                <a:ea typeface="Arial"/>
                <a:cs typeface="Arial"/>
                <a:sym typeface="Arial"/>
              </a:rPr>
              <a:t>Date- </a:t>
            </a:r>
            <a:r>
              <a:rPr lang="en-GB" sz="1365" dirty="0">
                <a:latin typeface="Arial"/>
                <a:ea typeface="Arial"/>
                <a:cs typeface="Arial"/>
                <a:sym typeface="Arial"/>
              </a:rPr>
              <a:t>23 Dec. 2021</a:t>
            </a:r>
            <a:endParaRPr sz="1365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475" y="257575"/>
            <a:ext cx="839050" cy="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PHP Based YouTube Thumbnail Downloader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43000" y="1968250"/>
            <a:ext cx="83724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-GB" sz="1500" b="1" dirty="0">
                <a:latin typeface="Roboto"/>
                <a:ea typeface="Roboto"/>
                <a:cs typeface="Roboto"/>
                <a:sym typeface="Roboto"/>
              </a:rPr>
              <a:t>Full Stack</a:t>
            </a:r>
            <a:r>
              <a:rPr lang="en-GB" sz="1500" dirty="0">
                <a:latin typeface="Roboto"/>
                <a:ea typeface="Roboto"/>
                <a:cs typeface="Roboto"/>
                <a:sym typeface="Roboto"/>
              </a:rPr>
              <a:t> Website With a Beautiful User Interface.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-IN" sz="1500" dirty="0">
                <a:latin typeface="Roboto"/>
                <a:ea typeface="Roboto"/>
                <a:cs typeface="Roboto"/>
                <a:sym typeface="Roboto"/>
              </a:rPr>
              <a:t>No Advertisement in whole Website.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-GB" sz="1500" b="1" dirty="0">
                <a:latin typeface="Roboto"/>
                <a:ea typeface="Roboto"/>
                <a:cs typeface="Roboto"/>
                <a:sym typeface="Roboto"/>
              </a:rPr>
              <a:t>Payment Gateway</a:t>
            </a:r>
            <a:r>
              <a:rPr lang="en-GB" sz="1500" dirty="0">
                <a:latin typeface="Roboto"/>
                <a:ea typeface="Roboto"/>
                <a:cs typeface="Roboto"/>
                <a:sym typeface="Roboto"/>
              </a:rPr>
              <a:t> Integration by Razor pay Button.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-GB" sz="1500" dirty="0">
                <a:latin typeface="Roboto"/>
                <a:ea typeface="Roboto"/>
                <a:cs typeface="Roboto"/>
                <a:sym typeface="Roboto"/>
              </a:rPr>
              <a:t>Complete Production Based Development &amp; Hosting.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★"/>
            </a:pPr>
            <a:r>
              <a:rPr lang="en-GB" sz="1500" dirty="0">
                <a:latin typeface="Roboto"/>
                <a:ea typeface="Roboto"/>
                <a:cs typeface="Roboto"/>
                <a:sym typeface="Roboto"/>
              </a:rPr>
              <a:t>YouTube Thumbnail Downloader Website –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500" dirty="0">
                <a:latin typeface="Roboto"/>
                <a:ea typeface="Roboto"/>
                <a:cs typeface="Roboto"/>
                <a:sym typeface="Roboto"/>
              </a:rPr>
              <a:t>                        https://ytthumbnaildownload.000webhostapp.com/</a:t>
            </a:r>
            <a:endParaRPr lang="en-GB" sz="1500" u="sng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Briefing Up: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1310275"/>
            <a:ext cx="7789800" cy="3994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Concepts Used:</a:t>
            </a:r>
            <a:endParaRPr sz="1500" b="1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# Web Development (Frontend &amp; Backend).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# Deployment on server.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Languages Used:</a:t>
            </a:r>
            <a:endParaRPr sz="1500" b="1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# PHP (For Backend).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# HTML,CSS &amp; JS (Front end Website Development).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879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Website: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64100" y="2104932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GB" sz="1547" b="1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Website Framing:</a:t>
            </a:r>
            <a:endParaRPr sz="1547" b="1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GB" sz="1547" dirty="0">
                <a:latin typeface="Arial"/>
                <a:ea typeface="Arial"/>
                <a:cs typeface="Arial"/>
                <a:sym typeface="Arial"/>
              </a:rPr>
              <a:t># HTML,CSS &amp; JS for Frontend.</a:t>
            </a:r>
            <a:endParaRPr sz="154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-GB" sz="1547" dirty="0">
                <a:latin typeface="Arial"/>
                <a:ea typeface="Arial"/>
                <a:cs typeface="Arial"/>
                <a:sym typeface="Arial"/>
              </a:rPr>
              <a:t># PHP for Backend.</a:t>
            </a:r>
            <a:endParaRPr sz="154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00"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4485643" y="2043293"/>
            <a:ext cx="7339500" cy="167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 b="1" dirty="0">
                <a:solidFill>
                  <a:srgbClr val="073763"/>
                </a:solidFill>
              </a:rPr>
              <a:t>Other Resources:</a:t>
            </a:r>
            <a:endParaRPr sz="1500" b="1" dirty="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# Hosted on free Web Server.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# VS Code.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5640825" y="1518175"/>
            <a:ext cx="3245700" cy="1714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745550" y="1708400"/>
            <a:ext cx="3086700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LINK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5791300" y="2434500"/>
            <a:ext cx="2995200" cy="30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00" b="1" dirty="0">
                <a:latin typeface="Arial"/>
                <a:ea typeface="Arial"/>
                <a:cs typeface="Arial"/>
                <a:sym typeface="Arial"/>
              </a:rPr>
              <a:t>https://ytthumbnaildownload.000webhostapp.com/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B68B0-FB72-4A88-87A7-E51F1C7A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34" t="12546" r="33240"/>
          <a:stretch/>
        </p:blipFill>
        <p:spPr>
          <a:xfrm>
            <a:off x="1263291" y="616332"/>
            <a:ext cx="2883448" cy="3636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Home Page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1B4D0-C837-4697-8C3E-B4073676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6" y="861624"/>
            <a:ext cx="7931888" cy="3903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Gateway: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E34F1-D319-4F24-9978-F1A01A9E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0" y="1160515"/>
            <a:ext cx="7621820" cy="3758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Downloading Popup:</a:t>
            </a:r>
            <a:endParaRPr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6216D-D0C1-4C14-A3CF-CAFC4323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3" y="1026330"/>
            <a:ext cx="8697433" cy="3542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257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Georgia</vt:lpstr>
      <vt:lpstr>Montserrat</vt:lpstr>
      <vt:lpstr>Nunito</vt:lpstr>
      <vt:lpstr>Oswald</vt:lpstr>
      <vt:lpstr>Playfair Display</vt:lpstr>
      <vt:lpstr>Roboto</vt:lpstr>
      <vt:lpstr>Pop</vt:lpstr>
      <vt:lpstr>YouTube Thumbnail Downloader MINI PROJECT</vt:lpstr>
      <vt:lpstr>KAMLA NEHRU INSTITUTE OF TECHNOLOGY, SULTANPUR</vt:lpstr>
      <vt:lpstr>PHP Based YouTube Thumbnail Downloader</vt:lpstr>
      <vt:lpstr>Briefing Up:</vt:lpstr>
      <vt:lpstr>About Website:</vt:lpstr>
      <vt:lpstr>LINK </vt:lpstr>
      <vt:lpstr>Home Page</vt:lpstr>
      <vt:lpstr>Payment Gateway:</vt:lpstr>
      <vt:lpstr>Downloading Popup:</vt:lpstr>
      <vt:lpstr>Reviews:</vt:lpstr>
      <vt:lpstr>Review Collection Page:</vt:lpstr>
      <vt:lpstr>Links &amp; URLs: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Thumbnail Downloader MINI PROJECT</dc:title>
  <cp:lastModifiedBy>917393015232</cp:lastModifiedBy>
  <cp:revision>4</cp:revision>
  <dcterms:modified xsi:type="dcterms:W3CDTF">2021-12-23T12:37:38Z</dcterms:modified>
</cp:coreProperties>
</file>