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5" r:id="rId12"/>
    <p:sldId id="268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2" d="100"/>
          <a:sy n="72" d="100"/>
        </p:scale>
        <p:origin x="-404" y="3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rupa rani" userId="2f9bc8b4fb603245" providerId="LiveId" clId="{3AEAF8A0-7550-4EE5-B036-5860244128C4}"/>
    <pc:docChg chg="modSld">
      <pc:chgData name="swarupa rani" userId="2f9bc8b4fb603245" providerId="LiveId" clId="{3AEAF8A0-7550-4EE5-B036-5860244128C4}" dt="2024-06-21T12:13:27.402" v="0" actId="22"/>
      <pc:docMkLst>
        <pc:docMk/>
      </pc:docMkLst>
      <pc:sldChg chg="addSp mod">
        <pc:chgData name="swarupa rani" userId="2f9bc8b4fb603245" providerId="LiveId" clId="{3AEAF8A0-7550-4EE5-B036-5860244128C4}" dt="2024-06-21T12:13:27.402" v="0" actId="22"/>
        <pc:sldMkLst>
          <pc:docMk/>
          <pc:sldMk cId="0" sldId="269"/>
        </pc:sldMkLst>
        <pc:spChg chg="add">
          <ac:chgData name="swarupa rani" userId="2f9bc8b4fb603245" providerId="LiveId" clId="{3AEAF8A0-7550-4EE5-B036-5860244128C4}" dt="2024-06-21T12:13:27.402" v="0" actId="22"/>
          <ac:spMkLst>
            <pc:docMk/>
            <pc:sldMk cId="0" sldId="269"/>
            <ac:spMk id="5" creationId="{AA14BB78-3BE3-7377-9242-BA6947D037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rayan8380/Narmadha.project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98606" y="2086727"/>
            <a:ext cx="8416092" cy="58554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sz="2800" b="1" spc="15" dirty="0" err="1">
                <a:latin typeface="Times New Roman" panose="02020603050405020304"/>
                <a:cs typeface="Times New Roman" panose="02020603050405020304"/>
              </a:rPr>
              <a:t>Bojjia</a:t>
            </a:r>
            <a:r>
              <a:rPr lang="en-US" sz="28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b="1" spc="15" dirty="0" err="1">
                <a:latin typeface="Times New Roman" panose="02020603050405020304"/>
                <a:cs typeface="Times New Roman" panose="02020603050405020304"/>
              </a:rPr>
              <a:t>Narayanamma</a:t>
            </a:r>
            <a:endParaRPr lang="en-US" sz="2800" b="1" spc="1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7920" y="282162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14BB78-3BE3-7377-9242-BA6947D03757}"/>
              </a:ext>
            </a:extLst>
          </p:cNvPr>
          <p:cNvSpPr txBox="1"/>
          <p:nvPr/>
        </p:nvSpPr>
        <p:spPr>
          <a:xfrm>
            <a:off x="3051544" y="3260283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sng" dirty="0">
                <a:effectLst/>
                <a:highlight>
                  <a:srgbClr val="FFFFFF"/>
                </a:highlight>
                <a:latin typeface="Roboto" panose="020F0502020204030204" pitchFamily="2" charset="0"/>
                <a:hlinkClick r:id="rId2"/>
              </a:rPr>
              <a:t>https://github.com/Narayan8380/Narmadha.project.git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53" y="1539226"/>
            <a:ext cx="6349093" cy="3777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549</Words>
  <Application>Microsoft Office PowerPoint</Application>
  <PresentationFormat>Custom</PresentationFormat>
  <Paragraphs>100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Bojjia Narayanamma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Presentation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Project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mokshith</cp:lastModifiedBy>
  <cp:revision>25</cp:revision>
  <dcterms:created xsi:type="dcterms:W3CDTF">2024-06-03T05:48:00Z</dcterms:created>
  <dcterms:modified xsi:type="dcterms:W3CDTF">2024-06-21T13:32:08Z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2024-06-03T11:00:00Z</vt:filetime>
  </property>
  <property fmtid="{D5CDD505-2E9C-101B-9397-08002B2CF9AE}" pid="4" name="ICV">
    <vt:lpwstr>05D38985DACE4F398DCE83AAE7BA9DA2_13</vt:lpwstr>
  </property>
  <property fmtid="{D5CDD505-2E9C-101B-9397-08002B2CF9AE}" pid="5" name="KSOProductBuildVer">
    <vt:lpwstr>1033-12.2.0.17119</vt:lpwstr>
  </property>
</Properties>
</file>