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DD8C-520F-4BC4-A68F-119AD8E7EE6E}"/>
              </a:ext>
            </a:extLst>
          </p:cNvPr>
          <p:cNvSpPr txBox="1"/>
          <p:nvPr/>
        </p:nvSpPr>
        <p:spPr>
          <a:xfrm>
            <a:off x="2629268" y="1485820"/>
            <a:ext cx="78552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Team Name: Magma </a:t>
            </a:r>
          </a:p>
          <a:p>
            <a:endParaRPr lang="en-IN" sz="2800" dirty="0"/>
          </a:p>
          <a:p>
            <a:r>
              <a:rPr lang="en-IN" sz="2800" dirty="0"/>
              <a:t>2. Members Name and Phone Numbers  		</a:t>
            </a:r>
            <a:r>
              <a:rPr lang="en-IN" sz="2000" dirty="0"/>
              <a:t>Aravind Harinarayanan (Leader)- 7356509761</a:t>
            </a:r>
          </a:p>
          <a:p>
            <a:r>
              <a:rPr lang="en-IN" sz="2000" dirty="0"/>
              <a:t>	Adithya Narayan- 90483 38928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Sonus</a:t>
            </a:r>
            <a:r>
              <a:rPr lang="en-IN" sz="2000" dirty="0"/>
              <a:t> </a:t>
            </a:r>
            <a:r>
              <a:rPr lang="en-IN" sz="2000" dirty="0" err="1"/>
              <a:t>Vareed</a:t>
            </a:r>
            <a:r>
              <a:rPr lang="en-IN" sz="2000" dirty="0"/>
              <a:t>- 90488 75664</a:t>
            </a:r>
            <a:endParaRPr lang="en-IN" sz="2800" dirty="0"/>
          </a:p>
          <a:p>
            <a:r>
              <a:rPr lang="en-IN" sz="2800" dirty="0"/>
              <a:t>3. Domain name: Open Innovation</a:t>
            </a:r>
          </a:p>
          <a:p>
            <a:endParaRPr lang="en-IN" sz="2800" dirty="0"/>
          </a:p>
          <a:p>
            <a:r>
              <a:rPr lang="en-IN" sz="2800" dirty="0"/>
              <a:t>4. Problem statement : Social Commerce</a:t>
            </a:r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F2BA90-2F41-4792-B44E-87442EF55334}"/>
              </a:ext>
            </a:extLst>
          </p:cNvPr>
          <p:cNvSpPr txBox="1"/>
          <p:nvPr/>
        </p:nvSpPr>
        <p:spPr>
          <a:xfrm>
            <a:off x="523783" y="122730"/>
            <a:ext cx="261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FB979-2C0B-4346-9656-4D853F72929F}"/>
              </a:ext>
            </a:extLst>
          </p:cNvPr>
          <p:cNvSpPr txBox="1"/>
          <p:nvPr/>
        </p:nvSpPr>
        <p:spPr>
          <a:xfrm>
            <a:off x="4287915" y="1275189"/>
            <a:ext cx="423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84DB4-03E7-479F-A777-50E70615C0DE}"/>
              </a:ext>
            </a:extLst>
          </p:cNvPr>
          <p:cNvSpPr txBox="1"/>
          <p:nvPr/>
        </p:nvSpPr>
        <p:spPr>
          <a:xfrm>
            <a:off x="3011750" y="2752051"/>
            <a:ext cx="61655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solution provided by us is a first time innovative approach for the E-commerce industry which will aim to get the specified parameters for a given project before it actually suggest, hence making the suggested product have a more appropriate scope and scalability. We aim for max click through rates for the products we suggest. It is an easy Suggest with an accurate Product suggestion.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74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F4D3-A7BB-4C89-A219-661F198EFCA7}"/>
              </a:ext>
            </a:extLst>
          </p:cNvPr>
          <p:cNvSpPr txBox="1"/>
          <p:nvPr/>
        </p:nvSpPr>
        <p:spPr>
          <a:xfrm>
            <a:off x="4625266" y="1373436"/>
            <a:ext cx="3506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F2B6E-B011-46A7-869A-A73422E3DFDC}"/>
              </a:ext>
            </a:extLst>
          </p:cNvPr>
          <p:cNvSpPr txBox="1"/>
          <p:nvPr/>
        </p:nvSpPr>
        <p:spPr>
          <a:xfrm>
            <a:off x="3011750" y="2742279"/>
            <a:ext cx="6389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Collecting data based on which the model will be trained. </a:t>
            </a:r>
          </a:p>
          <a:p>
            <a:r>
              <a:rPr lang="en-US" dirty="0"/>
              <a:t>• Training the model to predict correctly and In the correct context. </a:t>
            </a:r>
          </a:p>
          <a:p>
            <a:r>
              <a:rPr lang="en-US" dirty="0"/>
              <a:t>• Achieving concurrency in forum where videos, images will also be shared.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51880-4E01-4D0A-B2CD-C220958F60A2}"/>
              </a:ext>
            </a:extLst>
          </p:cNvPr>
          <p:cNvSpPr txBox="1"/>
          <p:nvPr/>
        </p:nvSpPr>
        <p:spPr>
          <a:xfrm>
            <a:off x="517124" y="23018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51881-1D60-49A5-8A64-FBF0355C218C}"/>
              </a:ext>
            </a:extLst>
          </p:cNvPr>
          <p:cNvSpPr txBox="1"/>
          <p:nvPr/>
        </p:nvSpPr>
        <p:spPr>
          <a:xfrm>
            <a:off x="3480046" y="1011456"/>
            <a:ext cx="4705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</a:p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6C3AB-05AC-485E-BC75-95AB03DCCAEA}"/>
              </a:ext>
            </a:extLst>
          </p:cNvPr>
          <p:cNvSpPr txBox="1"/>
          <p:nvPr/>
        </p:nvSpPr>
        <p:spPr>
          <a:xfrm>
            <a:off x="3100526" y="2495736"/>
            <a:ext cx="61655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• Backend – Flask</a:t>
            </a:r>
          </a:p>
          <a:p>
            <a:r>
              <a:rPr lang="en-IN" sz="2800" dirty="0"/>
              <a:t>• Frontend – Bootstrap 5 with </a:t>
            </a:r>
            <a:r>
              <a:rPr lang="en-IN" sz="2800" dirty="0" err="1"/>
              <a:t>JQuery</a:t>
            </a:r>
            <a:r>
              <a:rPr lang="en-IN" sz="2800" dirty="0"/>
              <a:t> </a:t>
            </a:r>
          </a:p>
          <a:p>
            <a:r>
              <a:rPr lang="en-IN" sz="2800" dirty="0"/>
              <a:t>• Cloud Service Providers - Heroku </a:t>
            </a:r>
          </a:p>
          <a:p>
            <a:r>
              <a:rPr lang="en-IN" sz="2800" dirty="0"/>
              <a:t>• Database – Heroku Postgres ( or MongoDB</a:t>
            </a: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2F7EC-38CB-44E5-A007-B60C1C4BD18F}"/>
              </a:ext>
            </a:extLst>
          </p:cNvPr>
          <p:cNvSpPr txBox="1"/>
          <p:nvPr/>
        </p:nvSpPr>
        <p:spPr>
          <a:xfrm>
            <a:off x="1896862" y="1208185"/>
            <a:ext cx="7918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9827E-67EA-40D1-BB28-4A63AE98FEB5}"/>
              </a:ext>
            </a:extLst>
          </p:cNvPr>
          <p:cNvSpPr txBox="1"/>
          <p:nvPr/>
        </p:nvSpPr>
        <p:spPr>
          <a:xfrm>
            <a:off x="614778" y="31170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C8938-502D-4434-9C51-18961A22EBF0}"/>
              </a:ext>
            </a:extLst>
          </p:cNvPr>
          <p:cNvSpPr txBox="1"/>
          <p:nvPr/>
        </p:nvSpPr>
        <p:spPr>
          <a:xfrm>
            <a:off x="2476870" y="2730715"/>
            <a:ext cx="733887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Process Flow </a:t>
            </a:r>
          </a:p>
          <a:p>
            <a:r>
              <a:rPr lang="en-US" dirty="0"/>
              <a:t>• Users log in and chat </a:t>
            </a:r>
          </a:p>
          <a:p>
            <a:r>
              <a:rPr lang="en-US" dirty="0"/>
              <a:t>• Chat data is sent to the backend server where a model detects keywords indicating or depicting a particular product in discussion </a:t>
            </a:r>
          </a:p>
          <a:p>
            <a:r>
              <a:rPr lang="en-US" dirty="0"/>
              <a:t>• Search initiated one the probability for the keyword under discussion crosses a given threshold. </a:t>
            </a:r>
          </a:p>
          <a:p>
            <a:r>
              <a:rPr lang="en-US" dirty="0"/>
              <a:t>• From the retrieved list of products probably from amazon the best product is suggested along with the link to buy.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20B-E895-4866-BBED-EEE234BC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9203-E635-4615-922F-2E13FD4D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CFA4-C7DB-4830-9134-38BEB2B0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2F7EC-38CB-44E5-A007-B60C1C4BD18F}"/>
              </a:ext>
            </a:extLst>
          </p:cNvPr>
          <p:cNvSpPr txBox="1"/>
          <p:nvPr/>
        </p:nvSpPr>
        <p:spPr>
          <a:xfrm>
            <a:off x="1896862" y="1208185"/>
            <a:ext cx="7918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IMPLEMENTATION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9827E-67EA-40D1-BB28-4A63AE98FEB5}"/>
              </a:ext>
            </a:extLst>
          </p:cNvPr>
          <p:cNvSpPr txBox="1"/>
          <p:nvPr/>
        </p:nvSpPr>
        <p:spPr>
          <a:xfrm>
            <a:off x="614778" y="31170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E3E35-786C-49D2-9C14-D780B42A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25" y="2583811"/>
            <a:ext cx="7057748" cy="35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0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EC449-C851-4B76-B087-43C8E71A11B9}"/>
              </a:ext>
            </a:extLst>
          </p:cNvPr>
          <p:cNvSpPr txBox="1"/>
          <p:nvPr/>
        </p:nvSpPr>
        <p:spPr>
          <a:xfrm>
            <a:off x="4030462" y="981363"/>
            <a:ext cx="40038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8DF02-9E99-4F5F-94F4-A3531FAF3A9A}"/>
              </a:ext>
            </a:extLst>
          </p:cNvPr>
          <p:cNvSpPr txBox="1"/>
          <p:nvPr/>
        </p:nvSpPr>
        <p:spPr>
          <a:xfrm>
            <a:off x="534880" y="23018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DA6D6-9BD1-42CB-9A30-E3A2100615A9}"/>
              </a:ext>
            </a:extLst>
          </p:cNvPr>
          <p:cNvSpPr txBox="1"/>
          <p:nvPr/>
        </p:nvSpPr>
        <p:spPr>
          <a:xfrm>
            <a:off x="2396971" y="2427913"/>
            <a:ext cx="76606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the current situation product suggestions will be limited to 2 or 3 well known websites. Hence a mandatory future enhancement will involve the use of Kafka for distributed production and consumption of user messages and product suggestions. </a:t>
            </a:r>
          </a:p>
          <a:p>
            <a:endParaRPr lang="en-US" dirty="0"/>
          </a:p>
          <a:p>
            <a:r>
              <a:rPr lang="en-US" dirty="0"/>
              <a:t>Scaling is also a possible future enhancement with logins made easy using google auth. Shift to more reliable AWS servers with more workers so that we wont have a limit on the amount of people in the discussion forum simultaneously. </a:t>
            </a:r>
          </a:p>
          <a:p>
            <a:endParaRPr lang="en-US" dirty="0"/>
          </a:p>
          <a:p>
            <a:r>
              <a:rPr lang="en-US" dirty="0"/>
              <a:t>Constant monitoring for watching use of foul language </a:t>
            </a:r>
            <a:r>
              <a:rPr lang="en-US" dirty="0" err="1"/>
              <a:t>etc</a:t>
            </a:r>
            <a:r>
              <a:rPr lang="en-US" dirty="0"/>
              <a:t> is also a possible and important enhancement.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371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ARAVIND HARINARAYANAN</cp:lastModifiedBy>
  <cp:revision>6</cp:revision>
  <dcterms:created xsi:type="dcterms:W3CDTF">2021-07-29T07:28:42Z</dcterms:created>
  <dcterms:modified xsi:type="dcterms:W3CDTF">2021-07-29T18:32:39Z</dcterms:modified>
</cp:coreProperties>
</file>