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8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24"/>
  </p:normalViewPr>
  <p:slideViewPr>
    <p:cSldViewPr snapToGrid="0" snapToObjects="1">
      <p:cViewPr varScale="1">
        <p:scale>
          <a:sx n="108" d="100"/>
          <a:sy n="108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17DB-3352-9C4F-946A-1A108CDE7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A7EC6-4E84-A546-8042-BBDF0E3BF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51CDC-109C-7348-BC41-48DDDB7C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4F16-A70C-D14F-A9F3-69AF6186A5A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A8F0B-3163-4640-B5E8-D615734E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25172-66C7-6F4F-B661-46826E98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EAA-16BA-E346-9EF2-4BD75A90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8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D909-39B3-DD4C-84CC-2BDD9273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532D3-74DD-D548-9A42-2E7E22A0F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6637-2D7C-BC43-A871-630FFBA1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4F16-A70C-D14F-A9F3-69AF6186A5A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71C3-BFF7-6E4F-9E4E-987CA50C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6015-F99A-C240-824C-85B7530F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EAA-16BA-E346-9EF2-4BD75A90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E354E-E038-2B41-8AF1-3577AD0F3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A5BD-24B4-7642-8704-4D9001927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6358-CE69-9A44-B81C-5F76787F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4F16-A70C-D14F-A9F3-69AF6186A5A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0D619-DF73-884F-A366-8DDC49C3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A60CF-9732-F042-91D7-05C93C2C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EAA-16BA-E346-9EF2-4BD75A90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1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A2FB-172F-4A44-89CC-608664DA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2858D-0A7B-254D-8E26-96F8C178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EC295-F6E7-4641-84FD-498416E9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4F16-A70C-D14F-A9F3-69AF6186A5A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CCF43-5B77-BC4E-8A9B-C1FC2121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F07C5-1E7E-9F48-B013-61B4FBC2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EAA-16BA-E346-9EF2-4BD75A90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4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D74E-444C-4141-9061-0958F255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F665-8A32-3444-92B1-D384C073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6618A-AF72-E847-AE0A-E5A72068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4F16-A70C-D14F-A9F3-69AF6186A5A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3A3D5-BB31-7447-BD2A-43B3EF55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1095-B67E-6946-8DF1-149CAC38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EAA-16BA-E346-9EF2-4BD75A90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8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2419-C2B1-3443-8242-A6EF209C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A3AE8-5D34-2C4C-AAB7-F382CBB4E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DF187-0069-794B-8B07-8BB7D134D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50E9C-2308-4B47-829F-60777ABF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4F16-A70C-D14F-A9F3-69AF6186A5A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2D9CC-9F5A-244F-9CE3-4540B672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2DC5A-0930-F74A-80E1-58471839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EAA-16BA-E346-9EF2-4BD75A90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FC81-25E4-1C4E-BA49-C398B3B9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D1BB6-8F74-7E4E-99B2-E022CA037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81582-6EBB-DC48-96A3-6624883F5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F4940-3807-2E43-ADB2-F96C98BA7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EB3CA-9A1C-BA44-BBA3-6CD87923E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9D4E6-010A-564C-B647-2B9FB711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4F16-A70C-D14F-A9F3-69AF6186A5A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3B53B-BE00-C14B-B571-70A0048A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6D7AD-A95A-7846-A7AB-64BA35A8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EAA-16BA-E346-9EF2-4BD75A90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04FE-4074-684A-BE6D-53ADF6C3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1E077-AE29-6F48-B649-A3107C3B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4F16-A70C-D14F-A9F3-69AF6186A5A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0AE86-55C8-AE41-AE9A-2CC03932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9A385-E0D3-7049-8755-DDFF4AA4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EAA-16BA-E346-9EF2-4BD75A90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0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39058-7E0E-5D48-97CD-D1769B45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4F16-A70C-D14F-A9F3-69AF6186A5A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0BCB5-7961-724F-8B98-81634789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0F031-0E3F-D548-A646-AD612397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EAA-16BA-E346-9EF2-4BD75A90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5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8A6B-2307-D147-8C74-6B131382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898E-49DC-3F4A-8B83-D6D5E84D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41A40-C88E-0C49-9A3C-E1524ECEF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64250-290F-A845-9AFF-1ED000F0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4F16-A70C-D14F-A9F3-69AF6186A5A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0F6A1-B446-6848-B105-85AE3B5E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BF73D-4961-8541-B142-99AEAC42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EAA-16BA-E346-9EF2-4BD75A90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9C2D-D6FE-5D4E-B793-07A9A0F8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9BD0C-5441-5642-8F3B-0D47FBCCA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B6F93-30F1-6645-8543-B32F57826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812A1-4DEB-D241-BFBE-90D0D31E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4F16-A70C-D14F-A9F3-69AF6186A5A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DF0EB-EF39-7343-9CB5-1D76C3C8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C816B-B9B5-EE43-A76C-5A07B6C6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9EAA-16BA-E346-9EF2-4BD75A90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940A3-50B1-474E-A907-A0EDE161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86721-5DED-DE4A-98A4-EB1940518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8656-DF97-394D-B6E7-C03A18986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D4F16-A70C-D14F-A9F3-69AF6186A5A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5C1A3-C09A-DF42-A4FF-B4A1194D2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4B896-DBFC-D240-B764-2B6BCD285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D9EAA-16BA-E346-9EF2-4BD75A90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4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8032B2-8CD0-EC49-B081-50E42731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00674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2ED2E6-CABE-AE44-AED4-BB5A3F6A4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4" y="1210126"/>
            <a:ext cx="5837597" cy="564787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C36ED0A-2B0A-0545-B87F-E94E5DE4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972" y="71257"/>
            <a:ext cx="5288376" cy="1325563"/>
          </a:xfrm>
        </p:spPr>
        <p:txBody>
          <a:bodyPr>
            <a:normAutofit/>
          </a:bodyPr>
          <a:lstStyle/>
          <a:p>
            <a:r>
              <a:rPr lang="en-US" sz="2800" dirty="0"/>
              <a:t>IntelliJ Keyboard Shortcuts - MacOS</a:t>
            </a:r>
          </a:p>
        </p:txBody>
      </p:sp>
    </p:spTree>
    <p:extLst>
      <p:ext uri="{BB962C8B-B14F-4D97-AF65-F5344CB8AC3E}">
        <p14:creationId xmlns:p14="http://schemas.microsoft.com/office/powerpoint/2010/main" val="203029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C36ED0A-2B0A-0545-B87F-E94E5DE4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972" y="71257"/>
            <a:ext cx="5288376" cy="1325563"/>
          </a:xfrm>
        </p:spPr>
        <p:txBody>
          <a:bodyPr>
            <a:normAutofit/>
          </a:bodyPr>
          <a:lstStyle/>
          <a:p>
            <a:r>
              <a:rPr lang="en-US" sz="2800" dirty="0"/>
              <a:t>IntelliJ Keyboard Shortcuts - Linux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259A6F-E69A-F24D-9DDC-0CDBA039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29764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F2F89A-E112-2E41-98F2-178EAA5C8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972" y="1348108"/>
            <a:ext cx="5931776" cy="54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4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IntelliJ Keyboard Shortcuts - MacOS</vt:lpstr>
      <vt:lpstr>IntelliJ Keyboard Shortcuts - 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 Keyboard Shortcuts - MacOS</dc:title>
  <dc:creator>Narayan Mahadevan</dc:creator>
  <cp:lastModifiedBy>Narayan Mahadevan</cp:lastModifiedBy>
  <cp:revision>1</cp:revision>
  <dcterms:created xsi:type="dcterms:W3CDTF">2019-11-21T04:08:57Z</dcterms:created>
  <dcterms:modified xsi:type="dcterms:W3CDTF">2019-11-21T04:09:51Z</dcterms:modified>
</cp:coreProperties>
</file>