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7" r:id="rId11"/>
    <p:sldId id="266" r:id="rId12"/>
    <p:sldId id="268" r:id="rId13"/>
    <p:sldId id="269" r:id="rId14"/>
    <p:sldId id="270" r:id="rId15"/>
    <p:sldId id="272" r:id="rId16"/>
    <p:sldId id="273"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2" d="100"/>
          <a:sy n="72" d="100"/>
        </p:scale>
        <p:origin x="-204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15/11/13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15/11/13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dirty="0"/>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15/11/13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15/11/13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15/11/13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15/11/13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15/11/13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15/11/13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15/11/13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15/11/13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15/11/13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15/11/13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15/11/13</a:t>
            </a:fld>
            <a:endParaRPr lang="en-US" dirty="0"/>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dirty="0"/>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chorCtr="0"/>
          <a:lstStyle/>
          <a:p>
            <a:r>
              <a:rPr lang="en-US" dirty="0" smtClean="0"/>
              <a:t>Make Tech Ez</a:t>
            </a:r>
            <a:endParaRPr lang="en-US" dirty="0"/>
          </a:p>
        </p:txBody>
      </p:sp>
      <p:sp>
        <p:nvSpPr>
          <p:cNvPr id="3" name="Subtitle 2"/>
          <p:cNvSpPr>
            <a:spLocks noGrp="1"/>
          </p:cNvSpPr>
          <p:nvPr>
            <p:ph type="subTitle" idx="1"/>
          </p:nvPr>
        </p:nvSpPr>
        <p:spPr/>
        <p:txBody>
          <a:bodyPr>
            <a:noAutofit/>
          </a:bodyPr>
          <a:lstStyle/>
          <a:p>
            <a:pPr>
              <a:lnSpc>
                <a:spcPct val="150000"/>
              </a:lnSpc>
            </a:pPr>
            <a:r>
              <a:rPr lang="en-US" sz="2400" dirty="0"/>
              <a:t>Get Onto Technology </a:t>
            </a:r>
            <a:r>
              <a:rPr lang="en-US" sz="2400" dirty="0" smtClean="0"/>
              <a:t>Training Programme </a:t>
            </a:r>
            <a:r>
              <a:rPr lang="en-US" sz="2400" dirty="0"/>
              <a:t>for Fresh Engineers</a:t>
            </a:r>
          </a:p>
        </p:txBody>
      </p:sp>
    </p:spTree>
    <p:extLst>
      <p:ext uri="{BB962C8B-B14F-4D97-AF65-F5344CB8AC3E}">
        <p14:creationId xmlns:p14="http://schemas.microsoft.com/office/powerpoint/2010/main" val="372370866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How </a:t>
            </a:r>
            <a:r>
              <a:rPr lang="en-US" dirty="0" smtClean="0"/>
              <a:t>MakeTechEZ Training Programme Works?</a:t>
            </a:r>
            <a:endParaRPr lang="en-US" dirty="0"/>
          </a:p>
        </p:txBody>
      </p:sp>
      <p:sp>
        <p:nvSpPr>
          <p:cNvPr id="3" name="Content Placeholder 2"/>
          <p:cNvSpPr>
            <a:spLocks noGrp="1"/>
          </p:cNvSpPr>
          <p:nvPr>
            <p:ph idx="1"/>
          </p:nvPr>
        </p:nvSpPr>
        <p:spPr>
          <a:xfrm>
            <a:off x="549275" y="1688406"/>
            <a:ext cx="8042276" cy="4697692"/>
          </a:xfrm>
        </p:spPr>
        <p:txBody>
          <a:bodyPr>
            <a:normAutofit/>
          </a:bodyPr>
          <a:lstStyle/>
          <a:p>
            <a:pPr>
              <a:spcAft>
                <a:spcPts val="1200"/>
              </a:spcAft>
            </a:pPr>
            <a:r>
              <a:rPr lang="en-US" b="1" dirty="0" smtClean="0"/>
              <a:t>Content Design </a:t>
            </a:r>
            <a:r>
              <a:rPr lang="en-US" dirty="0" smtClean="0"/>
              <a:t>– </a:t>
            </a:r>
          </a:p>
          <a:p>
            <a:pPr lvl="1"/>
            <a:r>
              <a:rPr lang="en-US" dirty="0" smtClean="0"/>
              <a:t>Introduces Concepts mainly by writing and compiling lot of programs than reading lot of theory. Its learning by practice</a:t>
            </a:r>
          </a:p>
          <a:p>
            <a:pPr lvl="1"/>
            <a:r>
              <a:rPr lang="en-US" dirty="0"/>
              <a:t>Its a </a:t>
            </a:r>
            <a:r>
              <a:rPr lang="en-US" b="1" dirty="0"/>
              <a:t>18 Step Process </a:t>
            </a:r>
            <a:r>
              <a:rPr lang="en-US" dirty="0"/>
              <a:t>which can be completed in flat 2 - 4 weeks </a:t>
            </a:r>
            <a:r>
              <a:rPr lang="en-US" dirty="0" smtClean="0"/>
              <a:t>time</a:t>
            </a:r>
            <a:endParaRPr lang="en-US" dirty="0"/>
          </a:p>
          <a:p>
            <a:pPr lvl="1"/>
            <a:r>
              <a:rPr lang="en-US" dirty="0"/>
              <a:t>Every Step introduces 5 - 10 concepts and each concepts is demonstrated with a sample code which are built, compiled and executed by </a:t>
            </a:r>
            <a:r>
              <a:rPr lang="en-US" dirty="0" smtClean="0"/>
              <a:t>engineers</a:t>
            </a:r>
          </a:p>
          <a:p>
            <a:pPr lvl="1"/>
            <a:r>
              <a:rPr lang="en-US" dirty="0"/>
              <a:t>At the End of the Training Programme, Engineers would have written any-where between </a:t>
            </a:r>
            <a:r>
              <a:rPr lang="en-US" b="1" dirty="0"/>
              <a:t>150 - 200 Programs</a:t>
            </a:r>
            <a:endParaRPr lang="en-US" b="1" dirty="0" smtClean="0"/>
          </a:p>
        </p:txBody>
      </p:sp>
    </p:spTree>
    <p:extLst>
      <p:ext uri="{BB962C8B-B14F-4D97-AF65-F5344CB8AC3E}">
        <p14:creationId xmlns:p14="http://schemas.microsoft.com/office/powerpoint/2010/main" val="196368094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How MakeTechEZ Training Programme </a:t>
            </a:r>
            <a:r>
              <a:rPr lang="en-US" dirty="0" smtClean="0"/>
              <a:t>Works?</a:t>
            </a:r>
            <a:endParaRPr lang="en-US" dirty="0"/>
          </a:p>
        </p:txBody>
      </p:sp>
      <p:sp>
        <p:nvSpPr>
          <p:cNvPr id="3" name="Content Placeholder 2"/>
          <p:cNvSpPr>
            <a:spLocks noGrp="1"/>
          </p:cNvSpPr>
          <p:nvPr>
            <p:ph idx="1"/>
          </p:nvPr>
        </p:nvSpPr>
        <p:spPr>
          <a:xfrm>
            <a:off x="549275" y="1781757"/>
            <a:ext cx="8042276" cy="4516136"/>
          </a:xfrm>
        </p:spPr>
        <p:txBody>
          <a:bodyPr>
            <a:normAutofit/>
          </a:bodyPr>
          <a:lstStyle/>
          <a:p>
            <a:pPr>
              <a:spcAft>
                <a:spcPts val="1200"/>
              </a:spcAft>
            </a:pPr>
            <a:r>
              <a:rPr lang="en-US" b="1" dirty="0"/>
              <a:t>Content </a:t>
            </a:r>
            <a:r>
              <a:rPr lang="en-US" b="1" dirty="0" smtClean="0"/>
              <a:t>Mentoring </a:t>
            </a:r>
            <a:r>
              <a:rPr lang="en-US" dirty="0" smtClean="0"/>
              <a:t>– </a:t>
            </a:r>
          </a:p>
          <a:p>
            <a:pPr lvl="1"/>
            <a:r>
              <a:rPr lang="en-US" dirty="0"/>
              <a:t>Mentoring Process is </a:t>
            </a:r>
            <a:r>
              <a:rPr lang="en-US" dirty="0" smtClean="0"/>
              <a:t>based on the philosophy of  </a:t>
            </a:r>
            <a:r>
              <a:rPr lang="en-US" b="1" dirty="0" smtClean="0"/>
              <a:t>One </a:t>
            </a:r>
            <a:r>
              <a:rPr lang="en-US" b="1" dirty="0"/>
              <a:t>Skill - One Mentor - One </a:t>
            </a:r>
            <a:r>
              <a:rPr lang="en-US" b="1" dirty="0" smtClean="0"/>
              <a:t>Student</a:t>
            </a:r>
            <a:r>
              <a:rPr lang="en-US" dirty="0" smtClean="0"/>
              <a:t>. </a:t>
            </a:r>
            <a:r>
              <a:rPr lang="en-US" dirty="0"/>
              <a:t>This helps to </a:t>
            </a:r>
            <a:r>
              <a:rPr lang="en-US" dirty="0" smtClean="0"/>
              <a:t>identify </a:t>
            </a:r>
            <a:r>
              <a:rPr lang="en-US" dirty="0"/>
              <a:t>skill gaps in the </a:t>
            </a:r>
            <a:r>
              <a:rPr lang="en-US" dirty="0" smtClean="0"/>
              <a:t>engineers </a:t>
            </a:r>
            <a:r>
              <a:rPr lang="en-US" dirty="0"/>
              <a:t>and guide </a:t>
            </a:r>
            <a:r>
              <a:rPr lang="en-US" dirty="0" smtClean="0"/>
              <a:t>them appropriately</a:t>
            </a:r>
          </a:p>
          <a:p>
            <a:pPr lvl="1"/>
            <a:r>
              <a:rPr lang="en-US" dirty="0"/>
              <a:t>After Every Step </a:t>
            </a:r>
            <a:r>
              <a:rPr lang="en-US" dirty="0" smtClean="0"/>
              <a:t>mentor </a:t>
            </a:r>
            <a:r>
              <a:rPr lang="en-US" dirty="0"/>
              <a:t>cross </a:t>
            </a:r>
            <a:r>
              <a:rPr lang="en-US" dirty="0" smtClean="0"/>
              <a:t>examines the engineer one</a:t>
            </a:r>
            <a:r>
              <a:rPr lang="en-US" dirty="0"/>
              <a:t>-on-one </a:t>
            </a:r>
            <a:r>
              <a:rPr lang="en-US" dirty="0" smtClean="0"/>
              <a:t>to </a:t>
            </a:r>
            <a:r>
              <a:rPr lang="en-US" dirty="0"/>
              <a:t>check the level of understanding and </a:t>
            </a:r>
            <a:r>
              <a:rPr lang="en-US" dirty="0" smtClean="0"/>
              <a:t>give  them practice programs accordingly.</a:t>
            </a:r>
          </a:p>
        </p:txBody>
      </p:sp>
    </p:spTree>
    <p:extLst>
      <p:ext uri="{BB962C8B-B14F-4D97-AF65-F5344CB8AC3E}">
        <p14:creationId xmlns:p14="http://schemas.microsoft.com/office/powerpoint/2010/main" val="419031784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How MakeTechEZ Training Programme </a:t>
            </a:r>
            <a:r>
              <a:rPr lang="en-US" dirty="0" smtClean="0"/>
              <a:t>Works?</a:t>
            </a:r>
            <a:endParaRPr lang="en-US" dirty="0"/>
          </a:p>
        </p:txBody>
      </p:sp>
      <p:sp>
        <p:nvSpPr>
          <p:cNvPr id="3" name="Content Placeholder 2"/>
          <p:cNvSpPr>
            <a:spLocks noGrp="1"/>
          </p:cNvSpPr>
          <p:nvPr>
            <p:ph idx="1"/>
          </p:nvPr>
        </p:nvSpPr>
        <p:spPr>
          <a:xfrm>
            <a:off x="549275" y="1764115"/>
            <a:ext cx="8042276" cy="4533777"/>
          </a:xfrm>
        </p:spPr>
        <p:txBody>
          <a:bodyPr>
            <a:normAutofit/>
          </a:bodyPr>
          <a:lstStyle/>
          <a:p>
            <a:pPr>
              <a:spcAft>
                <a:spcPts val="1200"/>
              </a:spcAft>
            </a:pPr>
            <a:r>
              <a:rPr lang="en-US" b="1" dirty="0" smtClean="0"/>
              <a:t>Content Delivery </a:t>
            </a:r>
            <a:r>
              <a:rPr lang="en-US" dirty="0"/>
              <a:t>– </a:t>
            </a:r>
          </a:p>
          <a:p>
            <a:pPr lvl="1"/>
            <a:r>
              <a:rPr lang="en-US" dirty="0"/>
              <a:t>Online Training </a:t>
            </a:r>
            <a:r>
              <a:rPr lang="en-US" dirty="0" smtClean="0"/>
              <a:t>Content and Self Paced Study by Engineer</a:t>
            </a:r>
          </a:p>
          <a:p>
            <a:pPr lvl="1"/>
            <a:r>
              <a:rPr lang="en-US" dirty="0"/>
              <a:t>Mentor and Engineer connect using Google Hangout or Skype One-on-One where-in Mentor can see the shared desktop of engineer, ask questions on concepts and give </a:t>
            </a:r>
            <a:r>
              <a:rPr lang="en-US" dirty="0" smtClean="0"/>
              <a:t>Practice Programs </a:t>
            </a:r>
            <a:r>
              <a:rPr lang="en-US" dirty="0"/>
              <a:t>from the pre-defined list</a:t>
            </a:r>
            <a:endParaRPr lang="en-US" dirty="0" smtClean="0"/>
          </a:p>
        </p:txBody>
      </p:sp>
    </p:spTree>
    <p:extLst>
      <p:ext uri="{BB962C8B-B14F-4D97-AF65-F5344CB8AC3E}">
        <p14:creationId xmlns:p14="http://schemas.microsoft.com/office/powerpoint/2010/main" val="410850284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smtClean="0"/>
              <a:t>How MakeTechEz Training Programme is different</a:t>
            </a:r>
            <a:r>
              <a:rPr lang="en-US" dirty="0"/>
              <a:t>?</a:t>
            </a:r>
          </a:p>
        </p:txBody>
      </p:sp>
      <p:sp>
        <p:nvSpPr>
          <p:cNvPr id="3" name="Content Placeholder 2"/>
          <p:cNvSpPr>
            <a:spLocks noGrp="1"/>
          </p:cNvSpPr>
          <p:nvPr>
            <p:ph idx="1"/>
          </p:nvPr>
        </p:nvSpPr>
        <p:spPr>
          <a:xfrm>
            <a:off x="549275" y="1758970"/>
            <a:ext cx="8042276" cy="4397793"/>
          </a:xfrm>
        </p:spPr>
        <p:txBody>
          <a:bodyPr anchor="ctr" anchorCtr="0">
            <a:normAutofit/>
          </a:bodyPr>
          <a:lstStyle/>
          <a:p>
            <a:r>
              <a:rPr lang="en-US" sz="2600" dirty="0"/>
              <a:t>Its </a:t>
            </a:r>
            <a:r>
              <a:rPr lang="en-US" sz="2600" b="1" dirty="0"/>
              <a:t>One Skill - One Mentor - One Student </a:t>
            </a:r>
            <a:r>
              <a:rPr lang="en-US" sz="2600" dirty="0"/>
              <a:t>Training </a:t>
            </a:r>
            <a:r>
              <a:rPr lang="en-US" sz="2600" dirty="0" smtClean="0"/>
              <a:t>Programme</a:t>
            </a:r>
          </a:p>
          <a:p>
            <a:r>
              <a:rPr lang="en-US" sz="2600" dirty="0"/>
              <a:t>Completely Streamlined </a:t>
            </a:r>
            <a:r>
              <a:rPr lang="en-US" sz="2600" b="1" dirty="0"/>
              <a:t>Online Platform </a:t>
            </a:r>
            <a:r>
              <a:rPr lang="en-US" sz="2600" dirty="0"/>
              <a:t>and Not Classroom </a:t>
            </a:r>
            <a:r>
              <a:rPr lang="en-US" sz="2600" dirty="0" smtClean="0"/>
              <a:t>Based</a:t>
            </a:r>
          </a:p>
          <a:p>
            <a:r>
              <a:rPr lang="en-US" sz="2600" dirty="0"/>
              <a:t>Lot of </a:t>
            </a:r>
            <a:r>
              <a:rPr lang="en-US" sz="2600" b="1" dirty="0"/>
              <a:t>Lab Work </a:t>
            </a:r>
            <a:r>
              <a:rPr lang="en-US" sz="2600" dirty="0"/>
              <a:t>and Programming and less of </a:t>
            </a:r>
            <a:r>
              <a:rPr lang="en-US" sz="2600" dirty="0" smtClean="0"/>
              <a:t>theory</a:t>
            </a:r>
          </a:p>
        </p:txBody>
      </p:sp>
    </p:spTree>
    <p:extLst>
      <p:ext uri="{BB962C8B-B14F-4D97-AF65-F5344CB8AC3E}">
        <p14:creationId xmlns:p14="http://schemas.microsoft.com/office/powerpoint/2010/main" val="382549061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smtClean="0"/>
              <a:t>How MakeTechEz Training Programme is different</a:t>
            </a:r>
            <a:r>
              <a:rPr lang="en-US" dirty="0"/>
              <a:t>?</a:t>
            </a:r>
          </a:p>
        </p:txBody>
      </p:sp>
      <p:sp>
        <p:nvSpPr>
          <p:cNvPr id="3" name="Content Placeholder 2"/>
          <p:cNvSpPr>
            <a:spLocks noGrp="1"/>
          </p:cNvSpPr>
          <p:nvPr>
            <p:ph idx="1"/>
          </p:nvPr>
        </p:nvSpPr>
        <p:spPr>
          <a:xfrm>
            <a:off x="549275" y="1776611"/>
            <a:ext cx="8042276" cy="4397793"/>
          </a:xfrm>
        </p:spPr>
        <p:txBody>
          <a:bodyPr anchor="ctr" anchorCtr="0">
            <a:normAutofit/>
          </a:bodyPr>
          <a:lstStyle/>
          <a:p>
            <a:r>
              <a:rPr lang="en-US" sz="2600" dirty="0" smtClean="0"/>
              <a:t>Easily </a:t>
            </a:r>
            <a:r>
              <a:rPr lang="en-US" sz="2600" b="1" dirty="0"/>
              <a:t>reachable</a:t>
            </a:r>
            <a:r>
              <a:rPr lang="en-US" sz="2600" dirty="0"/>
              <a:t> </a:t>
            </a:r>
            <a:r>
              <a:rPr lang="en-US" sz="2600" b="1" dirty="0"/>
              <a:t>and available</a:t>
            </a:r>
            <a:r>
              <a:rPr lang="en-US" sz="2600" dirty="0"/>
              <a:t> to wide range engineers from different </a:t>
            </a:r>
            <a:r>
              <a:rPr lang="en-US" sz="2600" dirty="0" smtClean="0"/>
              <a:t>locations</a:t>
            </a:r>
          </a:p>
          <a:p>
            <a:r>
              <a:rPr lang="en-US" sz="2600" b="1" dirty="0"/>
              <a:t>Skilled Mentors </a:t>
            </a:r>
            <a:r>
              <a:rPr lang="en-US" sz="2600" dirty="0"/>
              <a:t>from industry will be available unlike in training </a:t>
            </a:r>
            <a:r>
              <a:rPr lang="en-US" sz="2600" dirty="0" smtClean="0"/>
              <a:t>institutes</a:t>
            </a:r>
          </a:p>
          <a:p>
            <a:r>
              <a:rPr lang="en-US" sz="2600" b="1" dirty="0" smtClean="0"/>
              <a:t>Real-time </a:t>
            </a:r>
            <a:r>
              <a:rPr lang="en-US" sz="2600" b="1" dirty="0"/>
              <a:t>use of technology </a:t>
            </a:r>
            <a:r>
              <a:rPr lang="en-US" sz="2600" dirty="0"/>
              <a:t>and concepts will be delivered unlike Bookish Knowledge however </a:t>
            </a:r>
            <a:r>
              <a:rPr lang="en-US" sz="2600" dirty="0" smtClean="0"/>
              <a:t>updated</a:t>
            </a:r>
            <a:endParaRPr lang="en-US" sz="2600" dirty="0"/>
          </a:p>
        </p:txBody>
      </p:sp>
    </p:spTree>
    <p:extLst>
      <p:ext uri="{BB962C8B-B14F-4D97-AF65-F5344CB8AC3E}">
        <p14:creationId xmlns:p14="http://schemas.microsoft.com/office/powerpoint/2010/main" val="131275065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smtClean="0"/>
              <a:t>Benefit to Corporates</a:t>
            </a:r>
            <a:endParaRPr lang="en-US" dirty="0"/>
          </a:p>
        </p:txBody>
      </p:sp>
      <p:sp>
        <p:nvSpPr>
          <p:cNvPr id="3" name="Content Placeholder 2"/>
          <p:cNvSpPr>
            <a:spLocks noGrp="1"/>
          </p:cNvSpPr>
          <p:nvPr>
            <p:ph idx="1"/>
          </p:nvPr>
        </p:nvSpPr>
        <p:spPr>
          <a:xfrm>
            <a:off x="549275" y="1335586"/>
            <a:ext cx="8042276" cy="4856460"/>
          </a:xfrm>
        </p:spPr>
        <p:txBody>
          <a:bodyPr anchor="ctr" anchorCtr="0">
            <a:normAutofit fontScale="92500" lnSpcReduction="10000"/>
          </a:bodyPr>
          <a:lstStyle/>
          <a:p>
            <a:r>
              <a:rPr lang="en-US" sz="2600" dirty="0"/>
              <a:t>Corporate on an average spend </a:t>
            </a:r>
            <a:r>
              <a:rPr lang="en-US" sz="2600" dirty="0" smtClean="0"/>
              <a:t>around Rs 60,000 on </a:t>
            </a:r>
            <a:r>
              <a:rPr lang="en-US" sz="2600" dirty="0"/>
              <a:t>training the fresh engineers. </a:t>
            </a:r>
            <a:r>
              <a:rPr lang="en-US" sz="2600" dirty="0" smtClean="0"/>
              <a:t>MakeTechEz encourages </a:t>
            </a:r>
            <a:r>
              <a:rPr lang="en-US" sz="2600" dirty="0"/>
              <a:t>the engineers to take the training. So Corporates not only gets trained staff but also get confident and motivated Engineers who are ready to dive into </a:t>
            </a:r>
            <a:r>
              <a:rPr lang="en-US" sz="2600" dirty="0" smtClean="0"/>
              <a:t>programming</a:t>
            </a:r>
          </a:p>
          <a:p>
            <a:r>
              <a:rPr lang="en-US" sz="2600" dirty="0"/>
              <a:t>Companies </a:t>
            </a:r>
            <a:r>
              <a:rPr lang="en-US" sz="2600" dirty="0" smtClean="0"/>
              <a:t>can expect </a:t>
            </a:r>
            <a:r>
              <a:rPr lang="en-US" sz="2600" dirty="0"/>
              <a:t>the fresh </a:t>
            </a:r>
            <a:r>
              <a:rPr lang="en-US" sz="2600" dirty="0" smtClean="0"/>
              <a:t>recruits </a:t>
            </a:r>
            <a:r>
              <a:rPr lang="en-US" sz="2600" dirty="0"/>
              <a:t>to get productive on the first or second month itself instead of usual 4 to 6 </a:t>
            </a:r>
            <a:r>
              <a:rPr lang="en-US" sz="2600" dirty="0" smtClean="0"/>
              <a:t>months</a:t>
            </a:r>
          </a:p>
          <a:p>
            <a:r>
              <a:rPr lang="en-US" sz="2600" dirty="0"/>
              <a:t>Companies will have a pool of fresh </a:t>
            </a:r>
            <a:r>
              <a:rPr lang="en-US" sz="2600" dirty="0" smtClean="0"/>
              <a:t>engineering which </a:t>
            </a:r>
            <a:r>
              <a:rPr lang="en-US" sz="2600" dirty="0"/>
              <a:t>earlier they have to seek out by visiting </a:t>
            </a:r>
            <a:r>
              <a:rPr lang="en-US" sz="2600" dirty="0" smtClean="0"/>
              <a:t>campuses</a:t>
            </a:r>
            <a:endParaRPr lang="en-US" sz="2600" dirty="0"/>
          </a:p>
        </p:txBody>
      </p:sp>
    </p:spTree>
    <p:extLst>
      <p:ext uri="{BB962C8B-B14F-4D97-AF65-F5344CB8AC3E}">
        <p14:creationId xmlns:p14="http://schemas.microsoft.com/office/powerpoint/2010/main" val="305841781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smtClean="0"/>
              <a:t>Benefit to Fresh Engineers</a:t>
            </a:r>
            <a:endParaRPr lang="en-US" dirty="0"/>
          </a:p>
        </p:txBody>
      </p:sp>
      <p:sp>
        <p:nvSpPr>
          <p:cNvPr id="3" name="Content Placeholder 2"/>
          <p:cNvSpPr>
            <a:spLocks noGrp="1"/>
          </p:cNvSpPr>
          <p:nvPr>
            <p:ph idx="1"/>
          </p:nvPr>
        </p:nvSpPr>
        <p:spPr>
          <a:xfrm>
            <a:off x="549275" y="1406150"/>
            <a:ext cx="8042276" cy="4680050"/>
          </a:xfrm>
        </p:spPr>
        <p:txBody>
          <a:bodyPr anchor="ctr" anchorCtr="0">
            <a:normAutofit/>
          </a:bodyPr>
          <a:lstStyle/>
          <a:p>
            <a:r>
              <a:rPr lang="en-US" dirty="0"/>
              <a:t>Fresh Engineers who have taken the Training Programme will have a competitive edge over others who have just a college degree to rely </a:t>
            </a:r>
            <a:r>
              <a:rPr lang="en-US" dirty="0" smtClean="0"/>
              <a:t>upon</a:t>
            </a:r>
          </a:p>
          <a:p>
            <a:r>
              <a:rPr lang="en-US" dirty="0" smtClean="0"/>
              <a:t>MakeTechEz Programme </a:t>
            </a:r>
            <a:r>
              <a:rPr lang="en-US" dirty="0"/>
              <a:t>will connect the Engineers with the </a:t>
            </a:r>
            <a:r>
              <a:rPr lang="en-US" dirty="0" smtClean="0"/>
              <a:t>Companies that </a:t>
            </a:r>
            <a:r>
              <a:rPr lang="en-US" dirty="0"/>
              <a:t>requires fresh </a:t>
            </a:r>
            <a:r>
              <a:rPr lang="en-US" dirty="0" smtClean="0"/>
              <a:t>staff</a:t>
            </a:r>
          </a:p>
          <a:p>
            <a:r>
              <a:rPr lang="en-US" dirty="0" smtClean="0"/>
              <a:t>Fresh Engineers will have high level of confidence to get into programming and understand the real-time systems of the industry</a:t>
            </a:r>
            <a:endParaRPr lang="en-US" dirty="0"/>
          </a:p>
        </p:txBody>
      </p:sp>
    </p:spTree>
    <p:extLst>
      <p:ext uri="{BB962C8B-B14F-4D97-AF65-F5344CB8AC3E}">
        <p14:creationId xmlns:p14="http://schemas.microsoft.com/office/powerpoint/2010/main" val="146123245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2921" y="1305447"/>
            <a:ext cx="6498158" cy="1943420"/>
          </a:xfrm>
        </p:spPr>
        <p:txBody>
          <a:bodyPr anchor="ctr" anchorCtr="0"/>
          <a:lstStyle/>
          <a:p>
            <a:r>
              <a:rPr lang="en-US" dirty="0" smtClean="0"/>
              <a:t>Thank you</a:t>
            </a:r>
            <a:br>
              <a:rPr lang="en-US" dirty="0" smtClean="0"/>
            </a:br>
            <a:r>
              <a:rPr lang="en-US" dirty="0" smtClean="0"/>
              <a:t>Make Tech Ez</a:t>
            </a:r>
            <a:endParaRPr lang="en-US" dirty="0"/>
          </a:p>
        </p:txBody>
      </p:sp>
      <p:sp>
        <p:nvSpPr>
          <p:cNvPr id="3" name="Subtitle 2"/>
          <p:cNvSpPr>
            <a:spLocks noGrp="1"/>
          </p:cNvSpPr>
          <p:nvPr>
            <p:ph type="subTitle" idx="1"/>
          </p:nvPr>
        </p:nvSpPr>
        <p:spPr/>
        <p:txBody>
          <a:bodyPr>
            <a:noAutofit/>
          </a:bodyPr>
          <a:lstStyle/>
          <a:p>
            <a:pPr>
              <a:lnSpc>
                <a:spcPct val="150000"/>
              </a:lnSpc>
            </a:pPr>
            <a:r>
              <a:rPr lang="en-US" sz="2400" dirty="0"/>
              <a:t>Get Onto Technology </a:t>
            </a:r>
            <a:r>
              <a:rPr lang="en-US" sz="2400" dirty="0" smtClean="0"/>
              <a:t>Training Programme </a:t>
            </a:r>
            <a:r>
              <a:rPr lang="en-US" sz="2400" dirty="0"/>
              <a:t>for Fresh Engineers</a:t>
            </a:r>
          </a:p>
        </p:txBody>
      </p:sp>
    </p:spTree>
    <p:extLst>
      <p:ext uri="{BB962C8B-B14F-4D97-AF65-F5344CB8AC3E}">
        <p14:creationId xmlns:p14="http://schemas.microsoft.com/office/powerpoint/2010/main" val="75643488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Engineers, Are They Employable?</a:t>
            </a:r>
          </a:p>
        </p:txBody>
      </p:sp>
      <p:sp>
        <p:nvSpPr>
          <p:cNvPr id="3" name="Content Placeholder 2"/>
          <p:cNvSpPr>
            <a:spLocks noGrp="1"/>
          </p:cNvSpPr>
          <p:nvPr>
            <p:ph idx="1"/>
          </p:nvPr>
        </p:nvSpPr>
        <p:spPr>
          <a:xfrm>
            <a:off x="549275" y="1600200"/>
            <a:ext cx="8042276" cy="4684581"/>
          </a:xfrm>
        </p:spPr>
        <p:txBody>
          <a:bodyPr anchor="ctr" anchorCtr="0"/>
          <a:lstStyle/>
          <a:p>
            <a:pPr marL="0" indent="0">
              <a:lnSpc>
                <a:spcPct val="150000"/>
              </a:lnSpc>
              <a:buNone/>
            </a:pPr>
            <a:r>
              <a:rPr lang="en-US" dirty="0"/>
              <a:t>According to the National Employability Report (NER) 2011, while India produces more than 500,000 engineers annually, only a miniscule </a:t>
            </a:r>
            <a:r>
              <a:rPr lang="en-US" dirty="0" smtClean="0"/>
              <a:t>3.51% are </a:t>
            </a:r>
            <a:r>
              <a:rPr lang="en-US" dirty="0"/>
              <a:t>appropriately trained to be directly deployed on projects. Further, only </a:t>
            </a:r>
            <a:r>
              <a:rPr lang="en-US" dirty="0" smtClean="0"/>
              <a:t>2.68% </a:t>
            </a:r>
            <a:r>
              <a:rPr lang="en-US" dirty="0"/>
              <a:t>are employable in IT product companies. </a:t>
            </a:r>
          </a:p>
        </p:txBody>
      </p:sp>
    </p:spTree>
    <p:extLst>
      <p:ext uri="{BB962C8B-B14F-4D97-AF65-F5344CB8AC3E}">
        <p14:creationId xmlns:p14="http://schemas.microsoft.com/office/powerpoint/2010/main" val="79569959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Experts Opinion</a:t>
            </a:r>
          </a:p>
        </p:txBody>
      </p:sp>
      <p:sp>
        <p:nvSpPr>
          <p:cNvPr id="3" name="Content Placeholder 2"/>
          <p:cNvSpPr>
            <a:spLocks noGrp="1"/>
          </p:cNvSpPr>
          <p:nvPr>
            <p:ph idx="1"/>
          </p:nvPr>
        </p:nvSpPr>
        <p:spPr/>
        <p:txBody>
          <a:bodyPr/>
          <a:lstStyle/>
          <a:p>
            <a:r>
              <a:rPr lang="en-US" dirty="0" smtClean="0"/>
              <a:t>Dr. </a:t>
            </a:r>
            <a:r>
              <a:rPr lang="en-US" dirty="0"/>
              <a:t>Sameer Prabhu director of Industry Marketing, MathWorks, says, </a:t>
            </a:r>
            <a:endParaRPr lang="en-US" dirty="0" smtClean="0"/>
          </a:p>
          <a:p>
            <a:pPr marL="352425" indent="0">
              <a:buNone/>
            </a:pPr>
            <a:r>
              <a:rPr lang="en-US" dirty="0" smtClean="0"/>
              <a:t>“</a:t>
            </a:r>
            <a:r>
              <a:rPr lang="en-US" dirty="0"/>
              <a:t>While engineering education in India has evolved over the last few years, there is still a considerable skills gap when it comes to industry requirements. Product Engineering companies are unable to hire as it requires greater understanding of computer science and algorithms among students. Another main reasons is lack of exposure to industry-standard tools and software."</a:t>
            </a:r>
          </a:p>
        </p:txBody>
      </p:sp>
    </p:spTree>
    <p:extLst>
      <p:ext uri="{BB962C8B-B14F-4D97-AF65-F5344CB8AC3E}">
        <p14:creationId xmlns:p14="http://schemas.microsoft.com/office/powerpoint/2010/main" val="56766229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Experts Opinion</a:t>
            </a:r>
          </a:p>
        </p:txBody>
      </p:sp>
      <p:sp>
        <p:nvSpPr>
          <p:cNvPr id="3" name="Content Placeholder 2"/>
          <p:cNvSpPr>
            <a:spLocks noGrp="1"/>
          </p:cNvSpPr>
          <p:nvPr>
            <p:ph idx="1"/>
          </p:nvPr>
        </p:nvSpPr>
        <p:spPr/>
        <p:txBody>
          <a:bodyPr>
            <a:normAutofit lnSpcReduction="10000"/>
          </a:bodyPr>
          <a:lstStyle/>
          <a:p>
            <a:r>
              <a:rPr lang="en-US" dirty="0"/>
              <a:t>Raghu Panicker, country sales director, Mentor Graphics, </a:t>
            </a:r>
            <a:r>
              <a:rPr lang="en-US" dirty="0" smtClean="0"/>
              <a:t>says, </a:t>
            </a:r>
          </a:p>
          <a:p>
            <a:pPr marL="352425" indent="0">
              <a:buNone/>
            </a:pPr>
            <a:r>
              <a:rPr lang="en-US" dirty="0"/>
              <a:t>“Fresh engineering graduates who get hired by leading companies have to go through induction on product engineering oriented or process engineering oriented or focused in-house training programmes</a:t>
            </a:r>
            <a:r>
              <a:rPr lang="en-US" dirty="0" smtClean="0"/>
              <a:t>. </a:t>
            </a:r>
            <a:r>
              <a:rPr lang="en-US" dirty="0"/>
              <a:t>These programmes are usually driven and guided by internal engineers, managers and product/process specialists, and run for over four to six months. These programmes involve a lot of effort, time and costs for any corporate. This is where finishing schools come in.”</a:t>
            </a:r>
          </a:p>
        </p:txBody>
      </p:sp>
    </p:spTree>
    <p:extLst>
      <p:ext uri="{BB962C8B-B14F-4D97-AF65-F5344CB8AC3E}">
        <p14:creationId xmlns:p14="http://schemas.microsoft.com/office/powerpoint/2010/main" val="339065883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Experts Opinion</a:t>
            </a:r>
          </a:p>
        </p:txBody>
      </p:sp>
      <p:sp>
        <p:nvSpPr>
          <p:cNvPr id="3" name="Content Placeholder 2"/>
          <p:cNvSpPr>
            <a:spLocks noGrp="1"/>
          </p:cNvSpPr>
          <p:nvPr>
            <p:ph idx="1"/>
          </p:nvPr>
        </p:nvSpPr>
        <p:spPr/>
        <p:txBody>
          <a:bodyPr>
            <a:normAutofit lnSpcReduction="10000"/>
          </a:bodyPr>
          <a:lstStyle/>
          <a:p>
            <a:r>
              <a:rPr lang="en-US" dirty="0"/>
              <a:t>Col. N.C. Pande from EFY Tech Center, </a:t>
            </a:r>
            <a:r>
              <a:rPr lang="en-US" dirty="0" smtClean="0"/>
              <a:t>says, </a:t>
            </a:r>
          </a:p>
          <a:p>
            <a:pPr marL="352425" indent="0">
              <a:buNone/>
            </a:pPr>
            <a:r>
              <a:rPr lang="en-US" dirty="0"/>
              <a:t>“While the colleges make a theoretical background for the students, finishing schools teach them the practical aspects of things. In India, a vast majority of engineering colleges and universities have not updated their curriculum to incorporate the current needs of the industry with respect to exposure to new technologies, products and processes across sectors. Hence the need for this supplementary training that can enhance ‘job readiness’ and hence cut down the time required by companies to make the fresh hires productive.”</a:t>
            </a:r>
          </a:p>
        </p:txBody>
      </p:sp>
    </p:spTree>
    <p:extLst>
      <p:ext uri="{BB962C8B-B14F-4D97-AF65-F5344CB8AC3E}">
        <p14:creationId xmlns:p14="http://schemas.microsoft.com/office/powerpoint/2010/main" val="231421430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What is Finishing School?</a:t>
            </a:r>
          </a:p>
        </p:txBody>
      </p:sp>
      <p:sp>
        <p:nvSpPr>
          <p:cNvPr id="3" name="Content Placeholder 2"/>
          <p:cNvSpPr>
            <a:spLocks noGrp="1"/>
          </p:cNvSpPr>
          <p:nvPr>
            <p:ph idx="1"/>
          </p:nvPr>
        </p:nvSpPr>
        <p:spPr>
          <a:xfrm>
            <a:off x="549275" y="1600200"/>
            <a:ext cx="8042276" cy="4684581"/>
          </a:xfrm>
        </p:spPr>
        <p:txBody>
          <a:bodyPr anchor="ctr" anchorCtr="0"/>
          <a:lstStyle/>
          <a:p>
            <a:pPr marL="0" indent="0">
              <a:lnSpc>
                <a:spcPct val="150000"/>
              </a:lnSpc>
              <a:buNone/>
            </a:pPr>
            <a:r>
              <a:rPr lang="en-US" dirty="0"/>
              <a:t>Finishing school is a supplementary training school that attempts to compensate for the deficiencies of colleges by providing </a:t>
            </a:r>
            <a:r>
              <a:rPr lang="en-US" dirty="0" smtClean="0"/>
              <a:t>specialized </a:t>
            </a:r>
            <a:r>
              <a:rPr lang="en-US" dirty="0"/>
              <a:t>technology training (hard skills) or personality development programmes (soft skills).</a:t>
            </a:r>
          </a:p>
        </p:txBody>
      </p:sp>
    </p:spTree>
    <p:extLst>
      <p:ext uri="{BB962C8B-B14F-4D97-AF65-F5344CB8AC3E}">
        <p14:creationId xmlns:p14="http://schemas.microsoft.com/office/powerpoint/2010/main" val="290617067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What role do finishing schools play?</a:t>
            </a:r>
          </a:p>
        </p:txBody>
      </p:sp>
      <p:sp>
        <p:nvSpPr>
          <p:cNvPr id="3" name="Content Placeholder 2"/>
          <p:cNvSpPr>
            <a:spLocks noGrp="1"/>
          </p:cNvSpPr>
          <p:nvPr>
            <p:ph idx="1"/>
          </p:nvPr>
        </p:nvSpPr>
        <p:spPr>
          <a:xfrm>
            <a:off x="549275" y="1600201"/>
            <a:ext cx="8042276" cy="4697692"/>
          </a:xfrm>
        </p:spPr>
        <p:txBody>
          <a:bodyPr>
            <a:normAutofit fontScale="92500"/>
          </a:bodyPr>
          <a:lstStyle/>
          <a:p>
            <a:r>
              <a:rPr lang="en-US" dirty="0"/>
              <a:t>Increase the industry-readiness of the fresh engineering graduates so that they are productive from day </a:t>
            </a:r>
            <a:r>
              <a:rPr lang="en-US" dirty="0" smtClean="0"/>
              <a:t>one</a:t>
            </a:r>
          </a:p>
          <a:p>
            <a:r>
              <a:rPr lang="en-US" dirty="0"/>
              <a:t>Bridge the industry and education sector gap by catering to the needs of </a:t>
            </a:r>
            <a:r>
              <a:rPr lang="en-US" dirty="0" smtClean="0"/>
              <a:t>the industry</a:t>
            </a:r>
          </a:p>
          <a:p>
            <a:r>
              <a:rPr lang="en-US" dirty="0"/>
              <a:t>Create a path where the industry and educational sector can </a:t>
            </a:r>
            <a:r>
              <a:rPr lang="en-US" dirty="0" smtClean="0"/>
              <a:t>synergize </a:t>
            </a:r>
            <a:r>
              <a:rPr lang="en-US" dirty="0"/>
              <a:t>efforts to train better </a:t>
            </a:r>
            <a:r>
              <a:rPr lang="en-US" dirty="0" smtClean="0"/>
              <a:t>manpower</a:t>
            </a:r>
          </a:p>
          <a:p>
            <a:r>
              <a:rPr lang="en-US" dirty="0"/>
              <a:t>Develop the requisite industry know-how for students to facilitate better </a:t>
            </a:r>
            <a:r>
              <a:rPr lang="en-US" dirty="0" smtClean="0"/>
              <a:t>employability</a:t>
            </a:r>
          </a:p>
          <a:p>
            <a:r>
              <a:rPr lang="en-US" dirty="0"/>
              <a:t>Ensure more number of industry-ready engineers are available for the industry to recruit</a:t>
            </a:r>
            <a:endParaRPr lang="en-US" dirty="0" smtClean="0"/>
          </a:p>
          <a:p>
            <a:endParaRPr lang="en-US" dirty="0"/>
          </a:p>
        </p:txBody>
      </p:sp>
    </p:spTree>
    <p:extLst>
      <p:ext uri="{BB962C8B-B14F-4D97-AF65-F5344CB8AC3E}">
        <p14:creationId xmlns:p14="http://schemas.microsoft.com/office/powerpoint/2010/main" val="272240268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 Key Ingredients of Training Programme</a:t>
            </a:r>
          </a:p>
        </p:txBody>
      </p:sp>
      <p:sp>
        <p:nvSpPr>
          <p:cNvPr id="3" name="Content Placeholder 2"/>
          <p:cNvSpPr>
            <a:spLocks noGrp="1"/>
          </p:cNvSpPr>
          <p:nvPr>
            <p:ph idx="1"/>
          </p:nvPr>
        </p:nvSpPr>
        <p:spPr/>
        <p:txBody>
          <a:bodyPr anchor="ctr" anchorCtr="0">
            <a:normAutofit/>
          </a:bodyPr>
          <a:lstStyle/>
          <a:p>
            <a:r>
              <a:rPr lang="en-US" dirty="0"/>
              <a:t>According to Rajeev Kabra, chief executive officer and director, Cognitel Technologies, </a:t>
            </a:r>
            <a:endParaRPr lang="en-US" dirty="0" smtClean="0"/>
          </a:p>
          <a:p>
            <a:pPr marL="352425" indent="0">
              <a:buNone/>
            </a:pPr>
            <a:r>
              <a:rPr lang="en-US" dirty="0"/>
              <a:t>“There are three important ingredients for disseminating knowledge on any topic: </a:t>
            </a:r>
            <a:r>
              <a:rPr lang="en-US" b="1" dirty="0"/>
              <a:t>content design </a:t>
            </a:r>
            <a:r>
              <a:rPr lang="en-US" dirty="0"/>
              <a:t>and development that is current and relevant, content delivery through </a:t>
            </a:r>
            <a:r>
              <a:rPr lang="en-US" b="1" dirty="0"/>
              <a:t>well-qualified teachers/trainers</a:t>
            </a:r>
            <a:r>
              <a:rPr lang="en-US" dirty="0"/>
              <a:t>, and </a:t>
            </a:r>
            <a:r>
              <a:rPr lang="en-US" b="1" dirty="0"/>
              <a:t>content delivery </a:t>
            </a:r>
            <a:r>
              <a:rPr lang="en-US" dirty="0"/>
              <a:t>infrastructure through use of physical or virtual classroom, labs, etc.”</a:t>
            </a:r>
          </a:p>
        </p:txBody>
      </p:sp>
    </p:spTree>
    <p:extLst>
      <p:ext uri="{BB962C8B-B14F-4D97-AF65-F5344CB8AC3E}">
        <p14:creationId xmlns:p14="http://schemas.microsoft.com/office/powerpoint/2010/main" val="1266322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Challenges</a:t>
            </a:r>
          </a:p>
        </p:txBody>
      </p:sp>
      <p:sp>
        <p:nvSpPr>
          <p:cNvPr id="3" name="Content Placeholder 2"/>
          <p:cNvSpPr>
            <a:spLocks noGrp="1"/>
          </p:cNvSpPr>
          <p:nvPr>
            <p:ph idx="1"/>
          </p:nvPr>
        </p:nvSpPr>
        <p:spPr>
          <a:xfrm>
            <a:off x="549275" y="1600201"/>
            <a:ext cx="8042276" cy="4697692"/>
          </a:xfrm>
        </p:spPr>
        <p:txBody>
          <a:bodyPr>
            <a:normAutofit fontScale="92500" lnSpcReduction="20000"/>
          </a:bodyPr>
          <a:lstStyle/>
          <a:p>
            <a:r>
              <a:rPr lang="en-US" dirty="0" smtClean="0"/>
              <a:t>Need for </a:t>
            </a:r>
            <a:r>
              <a:rPr lang="en-US" b="1" dirty="0" smtClean="0"/>
              <a:t>Content </a:t>
            </a:r>
            <a:r>
              <a:rPr lang="en-US" b="1" dirty="0"/>
              <a:t>Design </a:t>
            </a:r>
            <a:r>
              <a:rPr lang="en-US" dirty="0"/>
              <a:t>- Should be predominantly Lab Based and </a:t>
            </a:r>
            <a:r>
              <a:rPr lang="en-US" dirty="0" smtClean="0"/>
              <a:t>Practical</a:t>
            </a:r>
          </a:p>
          <a:p>
            <a:r>
              <a:rPr lang="en-US" dirty="0" smtClean="0"/>
              <a:t>Need for </a:t>
            </a:r>
            <a:r>
              <a:rPr lang="en-US" b="1" dirty="0" smtClean="0"/>
              <a:t>Qualified </a:t>
            </a:r>
            <a:r>
              <a:rPr lang="en-US" b="1" dirty="0"/>
              <a:t>Trainers </a:t>
            </a:r>
            <a:r>
              <a:rPr lang="en-US" dirty="0"/>
              <a:t>that can deliver this content and keep themselves updated with latest technology </a:t>
            </a:r>
            <a:r>
              <a:rPr lang="en-US" dirty="0" smtClean="0"/>
              <a:t>trends</a:t>
            </a:r>
          </a:p>
          <a:p>
            <a:r>
              <a:rPr lang="en-US" dirty="0"/>
              <a:t>Need for </a:t>
            </a:r>
            <a:r>
              <a:rPr lang="en-US" b="1" dirty="0" smtClean="0"/>
              <a:t>Infrastructure</a:t>
            </a:r>
            <a:r>
              <a:rPr lang="en-US" dirty="0" smtClean="0"/>
              <a:t> </a:t>
            </a:r>
            <a:r>
              <a:rPr lang="en-US" dirty="0"/>
              <a:t>that can be used to provide hands-on experience to students, particularly in technical </a:t>
            </a:r>
            <a:r>
              <a:rPr lang="en-US" dirty="0" smtClean="0"/>
              <a:t>education</a:t>
            </a:r>
          </a:p>
          <a:p>
            <a:r>
              <a:rPr lang="en-US" dirty="0" smtClean="0"/>
              <a:t>Need for </a:t>
            </a:r>
            <a:r>
              <a:rPr lang="en-US" b="1" dirty="0" smtClean="0"/>
              <a:t>One</a:t>
            </a:r>
            <a:r>
              <a:rPr lang="en-US" b="1" dirty="0"/>
              <a:t>-on-One Guide </a:t>
            </a:r>
            <a:r>
              <a:rPr lang="en-US" dirty="0"/>
              <a:t>to work with Fresh Engineers so that knowledge gap can be well understood and guided appropriately. Rather </a:t>
            </a:r>
            <a:r>
              <a:rPr lang="en-US" dirty="0" smtClean="0"/>
              <a:t>than </a:t>
            </a:r>
            <a:r>
              <a:rPr lang="en-US" dirty="0"/>
              <a:t>Classroom learning which is done in ample in Engineering </a:t>
            </a:r>
            <a:r>
              <a:rPr lang="en-US" dirty="0" smtClean="0"/>
              <a:t>Schools</a:t>
            </a:r>
          </a:p>
          <a:p>
            <a:endParaRPr lang="en-US" dirty="0"/>
          </a:p>
        </p:txBody>
      </p:sp>
    </p:spTree>
    <p:extLst>
      <p:ext uri="{BB962C8B-B14F-4D97-AF65-F5344CB8AC3E}">
        <p14:creationId xmlns:p14="http://schemas.microsoft.com/office/powerpoint/2010/main" val="378763702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185</TotalTime>
  <Words>1079</Words>
  <Application>Microsoft Macintosh PowerPoint</Application>
  <PresentationFormat>On-screen Show (4:3)</PresentationFormat>
  <Paragraphs>61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Breeze</vt:lpstr>
      <vt:lpstr>Make Tech Ez</vt:lpstr>
      <vt:lpstr>Engineers, Are They Employable?</vt:lpstr>
      <vt:lpstr>Experts Opinion</vt:lpstr>
      <vt:lpstr>Experts Opinion</vt:lpstr>
      <vt:lpstr>Experts Opinion</vt:lpstr>
      <vt:lpstr>What is Finishing School?</vt:lpstr>
      <vt:lpstr>What role do finishing schools play?</vt:lpstr>
      <vt:lpstr> Key Ingredients of Training Programme</vt:lpstr>
      <vt:lpstr>Challenges</vt:lpstr>
      <vt:lpstr>How MakeTechEZ Training Programme Works?</vt:lpstr>
      <vt:lpstr>How MakeTechEZ Training Programme Works?</vt:lpstr>
      <vt:lpstr>How MakeTechEZ Training Programme Works?</vt:lpstr>
      <vt:lpstr>How MakeTechEz Training Programme is different?</vt:lpstr>
      <vt:lpstr>How MakeTechEz Training Programme is different?</vt:lpstr>
      <vt:lpstr>Benefit to Corporates</vt:lpstr>
      <vt:lpstr>Benefit to Fresh Engineers</vt:lpstr>
      <vt:lpstr>Thank you Make Tech Ez</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 Tech Ez</dc:title>
  <dc:creator>Narayan Mahadevan IPhone</dc:creator>
  <cp:lastModifiedBy>Narayan Mahadevan IPhone</cp:lastModifiedBy>
  <cp:revision>37</cp:revision>
  <dcterms:created xsi:type="dcterms:W3CDTF">2013-11-15T04:34:04Z</dcterms:created>
  <dcterms:modified xsi:type="dcterms:W3CDTF">2013-11-15T07:43:26Z</dcterms:modified>
</cp:coreProperties>
</file>