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2918400" cy="438912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5" d="100"/>
          <a:sy n="25" d="100"/>
        </p:scale>
        <p:origin x="1014"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smtClean="0"/>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0F9F16-EDA7-4761-978C-9D1A97F3BE43}" type="datetimeFigureOut">
              <a:rPr lang="en-IN" smtClean="0"/>
              <a:t>21-02-2018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66432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0F9F16-EDA7-4761-978C-9D1A97F3BE43}" type="datetimeFigureOut">
              <a:rPr lang="en-IN" smtClean="0"/>
              <a:t>21-02-2018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5316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0F9F16-EDA7-4761-978C-9D1A97F3BE43}" type="datetimeFigureOut">
              <a:rPr lang="en-IN" smtClean="0"/>
              <a:t>21-02-2018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152331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0F9F16-EDA7-4761-978C-9D1A97F3BE43}" type="datetimeFigureOut">
              <a:rPr lang="en-IN" smtClean="0"/>
              <a:t>21-02-2018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309225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0F9F16-EDA7-4761-978C-9D1A97F3BE43}" type="datetimeFigureOut">
              <a:rPr lang="en-IN" smtClean="0"/>
              <a:t>21-02-2018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16932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0F9F16-EDA7-4761-978C-9D1A97F3BE43}" type="datetimeFigureOut">
              <a:rPr lang="en-IN" smtClean="0"/>
              <a:t>21-02-2018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426521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0F9F16-EDA7-4761-978C-9D1A97F3BE43}" type="datetimeFigureOut">
              <a:rPr lang="en-IN" smtClean="0"/>
              <a:t>21-02-2018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2150901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0F9F16-EDA7-4761-978C-9D1A97F3BE43}" type="datetimeFigureOut">
              <a:rPr lang="en-IN" smtClean="0"/>
              <a:t>21-02-2018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22517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F9F16-EDA7-4761-978C-9D1A97F3BE43}" type="datetimeFigureOut">
              <a:rPr lang="en-IN" smtClean="0"/>
              <a:t>21-02-2018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306416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smtClean="0"/>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0F9F16-EDA7-4761-978C-9D1A97F3BE43}" type="datetimeFigureOut">
              <a:rPr lang="en-IN" smtClean="0"/>
              <a:t>21-02-2018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2998403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0F9F16-EDA7-4761-978C-9D1A97F3BE43}" type="datetimeFigureOut">
              <a:rPr lang="en-IN" smtClean="0"/>
              <a:t>21-02-2018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475635-61D2-414B-8761-3F106473C08B}" type="slidenum">
              <a:rPr lang="en-IN" smtClean="0"/>
              <a:t>‹#›</a:t>
            </a:fld>
            <a:endParaRPr lang="en-IN"/>
          </a:p>
        </p:txBody>
      </p:sp>
    </p:spTree>
    <p:extLst>
      <p:ext uri="{BB962C8B-B14F-4D97-AF65-F5344CB8AC3E}">
        <p14:creationId xmlns:p14="http://schemas.microsoft.com/office/powerpoint/2010/main" val="314956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A40F9F16-EDA7-4761-978C-9D1A97F3BE43}" type="datetimeFigureOut">
              <a:rPr lang="en-IN" smtClean="0"/>
              <a:t>21-02-2018</a:t>
            </a:fld>
            <a:endParaRPr lang="en-IN"/>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B6475635-61D2-414B-8761-3F106473C08B}" type="slidenum">
              <a:rPr lang="en-IN" smtClean="0"/>
              <a:t>‹#›</a:t>
            </a:fld>
            <a:endParaRPr lang="en-IN"/>
          </a:p>
        </p:txBody>
      </p:sp>
    </p:spTree>
    <p:extLst>
      <p:ext uri="{BB962C8B-B14F-4D97-AF65-F5344CB8AC3E}">
        <p14:creationId xmlns:p14="http://schemas.microsoft.com/office/powerpoint/2010/main" val="12751704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9601200"/>
            <a:ext cx="10431780" cy="3561588"/>
          </a:xfrm>
          <a:prstGeom prst="rect">
            <a:avLst/>
          </a:prstGeom>
          <a:solidFill>
            <a:srgbClr val="FFFFFF"/>
          </a:solidFill>
          <a:ln w="12700" cap="flat" cmpd="sng" algn="ctr">
            <a:noFill/>
            <a:prstDash val="solid"/>
            <a:miter lim="800000"/>
          </a:ln>
          <a:effectLst/>
        </p:spPr>
        <p:txBody>
          <a:bodyPr rtlCol="0" anchor="ctr"/>
          <a:lstStyle/>
          <a:p>
            <a:pPr marL="0" marR="0" lvl="0" indent="0" algn="ctr" defTabSz="3686861" eaLnBrk="1" fontAlgn="auto" latinLnBrk="0" hangingPunct="1">
              <a:lnSpc>
                <a:spcPct val="100000"/>
              </a:lnSpc>
              <a:spcBef>
                <a:spcPts val="0"/>
              </a:spcBef>
              <a:spcAft>
                <a:spcPts val="0"/>
              </a:spcAft>
              <a:buClrTx/>
              <a:buSzTx/>
              <a:buFontTx/>
              <a:buNone/>
              <a:tabLst/>
              <a:defRPr/>
            </a:pPr>
            <a:endParaRPr kumimoji="0" lang="en-IN" sz="4500" b="0" i="0" u="none" strike="noStrike" kern="0" cap="none" spc="0" normalizeH="0" baseline="0" noProof="0" dirty="0" err="1">
              <a:ln>
                <a:noFill/>
              </a:ln>
              <a:solidFill>
                <a:srgbClr val="FFFFFF"/>
              </a:solidFill>
              <a:effectLst/>
              <a:uLnTx/>
              <a:uFillTx/>
              <a:latin typeface="Calibri" panose="020F0502020204030204"/>
              <a:ea typeface="+mn-ea"/>
              <a:cs typeface="+mn-cs"/>
            </a:endParaRPr>
          </a:p>
        </p:txBody>
      </p:sp>
      <p:sp>
        <p:nvSpPr>
          <p:cNvPr id="30" name="Title 3"/>
          <p:cNvSpPr txBox="1">
            <a:spLocks/>
          </p:cNvSpPr>
          <p:nvPr/>
        </p:nvSpPr>
        <p:spPr bwMode="auto">
          <a:xfrm>
            <a:off x="4800600" y="1171828"/>
            <a:ext cx="23317200" cy="1521051"/>
          </a:xfrm>
          <a:prstGeom prst="rect">
            <a:avLst/>
          </a:prstGeom>
        </p:spPr>
        <p:txBody>
          <a:bodyPr vert="horz" lIns="91440" tIns="45720" rIns="91440" bIns="45720" rtlCol="0" anchor="b">
            <a:normAutofit/>
          </a:bodyPr>
          <a:lstStyle>
            <a:lvl1pPr algn="l" defTabSz="3291758" rtl="0" eaLnBrk="1" latinLnBrk="0" hangingPunct="1">
              <a:lnSpc>
                <a:spcPct val="90000"/>
              </a:lnSpc>
              <a:spcBef>
                <a:spcPct val="0"/>
              </a:spcBef>
              <a:buNone/>
              <a:defRPr sz="6600" b="1" kern="1200">
                <a:solidFill>
                  <a:schemeClr val="bg1"/>
                </a:solidFill>
                <a:latin typeface="+mj-lt"/>
                <a:ea typeface="+mj-ea"/>
                <a:cs typeface="+mj-cs"/>
              </a:defRPr>
            </a:lvl1pPr>
          </a:lstStyle>
          <a:p>
            <a:pPr marL="0" marR="0" lvl="0" indent="0" algn="ctr" defTabSz="3291758" rtl="0" eaLnBrk="1" fontAlgn="auto" latinLnBrk="0" hangingPunct="1">
              <a:lnSpc>
                <a:spcPct val="90000"/>
              </a:lnSpc>
              <a:spcBef>
                <a:spcPct val="0"/>
              </a:spcBef>
              <a:spcAft>
                <a:spcPts val="0"/>
              </a:spcAft>
              <a:buClrTx/>
              <a:buSzTx/>
              <a:buFontTx/>
              <a:buNone/>
              <a:tabLst/>
              <a:defRPr/>
            </a:pPr>
            <a:r>
              <a:rPr kumimoji="0" lang="en-US" sz="5250" b="1" i="0" u="none" strike="noStrike" kern="1200" cap="none" spc="0" normalizeH="0" baseline="0" noProof="0" smtClean="0">
                <a:ln>
                  <a:noFill/>
                </a:ln>
                <a:solidFill>
                  <a:srgbClr val="292934"/>
                </a:solidFill>
                <a:effectLst/>
                <a:uLnTx/>
                <a:uFillTx/>
                <a:latin typeface="Verdana" panose="020B0604030504040204" pitchFamily="34" charset="0"/>
                <a:ea typeface="Verdana" panose="020B0604030504040204" pitchFamily="34" charset="0"/>
                <a:cs typeface="Verdana" panose="020B0604030504040204" pitchFamily="34" charset="0"/>
              </a:rPr>
              <a:t>Title of Research Article</a:t>
            </a:r>
            <a:endParaRPr kumimoji="0" lang="en-US" sz="5250" b="1" i="0" u="none" strike="noStrike" kern="1200" cap="none" spc="0" normalizeH="0" baseline="0" noProof="0" dirty="0">
              <a:ln>
                <a:noFill/>
              </a:ln>
              <a:solidFill>
                <a:srgbClr val="292934"/>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1" name="Text Placeholder 22"/>
          <p:cNvSpPr txBox="1">
            <a:spLocks/>
          </p:cNvSpPr>
          <p:nvPr/>
        </p:nvSpPr>
        <p:spPr bwMode="auto">
          <a:xfrm>
            <a:off x="4770120" y="3683642"/>
            <a:ext cx="23317200" cy="998152"/>
          </a:xfrm>
          <a:prstGeom prst="rect">
            <a:avLst/>
          </a:prstGeom>
        </p:spPr>
        <p:txBody>
          <a:bodyPr vert="horz" lIns="91440" tIns="45720" rIns="91440" bIns="45720" rtlCol="0">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1800" kern="1200">
                <a:solidFill>
                  <a:schemeClr val="bg1"/>
                </a:solidFill>
                <a:latin typeface="+mn-lt"/>
                <a:ea typeface="+mn-ea"/>
                <a:cs typeface="+mn-cs"/>
              </a:defRPr>
            </a:lvl9pPr>
          </a:lstStyle>
          <a:p>
            <a:pPr marL="0" marR="0" lvl="0" indent="0" algn="ctr" defTabSz="3291758"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r>
              <a:rPr kumimoji="0" lang="en-US" sz="2250" b="1" i="0" u="none" strike="noStrike" kern="1200" cap="none" spc="0" normalizeH="0" baseline="0" noProof="0" dirty="0" smtClean="0">
                <a:ln>
                  <a:noFill/>
                </a:ln>
                <a:solidFill>
                  <a:srgbClr val="292934"/>
                </a:solidFill>
                <a:effectLst/>
                <a:uLnTx/>
                <a:uFillTx/>
                <a:latin typeface="Verdana" panose="020B0604030504040204" pitchFamily="34" charset="0"/>
                <a:ea typeface="Verdana" panose="020B0604030504040204" pitchFamily="34" charset="0"/>
                <a:cs typeface="Verdana" panose="020B0604030504040204" pitchFamily="34" charset="0"/>
              </a:rPr>
              <a:t>Author One, Author Two, Author Three </a:t>
            </a:r>
            <a:r>
              <a:rPr kumimoji="0" lang="en-US" sz="2250" b="0" i="0" u="none" strike="noStrike" kern="1200" cap="none" spc="0" normalizeH="0" baseline="0" noProof="0" dirty="0" smtClean="0">
                <a:ln>
                  <a:noFill/>
                </a:ln>
                <a:solidFill>
                  <a:srgbClr val="292934"/>
                </a:solidFill>
                <a:effectLst/>
                <a:uLnTx/>
                <a:uFillTx/>
                <a:latin typeface="Verdana" panose="020B0604030504040204" pitchFamily="34" charset="0"/>
                <a:ea typeface="Verdana" panose="020B0604030504040204" pitchFamily="34" charset="0"/>
                <a:cs typeface="Verdana" panose="020B0604030504040204" pitchFamily="34" charset="0"/>
              </a:rPr>
              <a:t>(Kindly provide full names of all authors)</a:t>
            </a:r>
            <a:endParaRPr kumimoji="0" lang="en-IN" sz="2250" b="0" i="0" u="none" strike="noStrike" kern="1200" cap="none" spc="0" normalizeH="0" baseline="0" noProof="0" dirty="0" smtClean="0">
              <a:ln>
                <a:noFill/>
              </a:ln>
              <a:solidFill>
                <a:srgbClr val="292934"/>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3291758"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r>
              <a:rPr kumimoji="0" lang="en-US" sz="2250" b="0" i="0" u="none" strike="noStrike" kern="1200" cap="none" spc="0" normalizeH="0" baseline="0" noProof="0" dirty="0" smtClean="0">
                <a:ln>
                  <a:noFill/>
                </a:ln>
                <a:solidFill>
                  <a:srgbClr val="292934"/>
                </a:solidFill>
                <a:effectLst/>
                <a:uLnTx/>
                <a:uFillTx/>
                <a:latin typeface="Verdana" panose="020B0604030504040204" pitchFamily="34" charset="0"/>
                <a:ea typeface="Verdana" panose="020B0604030504040204" pitchFamily="34" charset="0"/>
                <a:cs typeface="Verdana" panose="020B0604030504040204" pitchFamily="34" charset="0"/>
              </a:rPr>
              <a:t>Authors Affiliation and Address</a:t>
            </a:r>
            <a:endParaRPr kumimoji="0" lang="en-IN" sz="2250" b="0" i="0" u="none" strike="noStrike" kern="1200" cap="none" spc="0" normalizeH="0" baseline="0" noProof="0" dirty="0" smtClean="0">
              <a:ln>
                <a:noFill/>
              </a:ln>
              <a:solidFill>
                <a:srgbClr val="292934"/>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ctr" defTabSz="3291758"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r>
              <a:rPr kumimoji="0" lang="en-US" sz="2250" b="0" i="0" u="none" strike="noStrike" kern="1200" cap="none" spc="0" normalizeH="0" baseline="0" noProof="0" dirty="0" smtClean="0">
                <a:ln>
                  <a:noFill/>
                </a:ln>
                <a:solidFill>
                  <a:srgbClr val="292934"/>
                </a:solidFill>
                <a:effectLst/>
                <a:uLnTx/>
                <a:uFillTx/>
                <a:latin typeface="Verdana" panose="020B0604030504040204" pitchFamily="34" charset="0"/>
                <a:ea typeface="Verdana" panose="020B0604030504040204" pitchFamily="34" charset="0"/>
                <a:cs typeface="Verdana" panose="020B0604030504040204" pitchFamily="34" charset="0"/>
              </a:rPr>
              <a:t>Correspondence to: Author Name (E-mail, Tel. and Fax)</a:t>
            </a:r>
            <a:endParaRPr kumimoji="0" lang="en-IN" sz="2250" b="0" i="0" u="none" strike="noStrike" kern="1200" cap="none" spc="0" normalizeH="0" baseline="0" noProof="0" dirty="0" smtClean="0">
              <a:ln>
                <a:noFill/>
              </a:ln>
              <a:solidFill>
                <a:srgbClr val="292934"/>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3291758"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r>
              <a:rPr kumimoji="0" lang="en-GB" sz="2250" b="1" i="0" u="none" strike="noStrike" kern="1200" cap="none" spc="0" normalizeH="0" baseline="0" noProof="0" dirty="0" smtClean="0">
                <a:ln>
                  <a:noFill/>
                </a:ln>
                <a:solidFill>
                  <a:srgbClr val="292934"/>
                </a:solidFill>
                <a:effectLst/>
                <a:uLnTx/>
                <a:uFillTx/>
                <a:latin typeface="Verdana" panose="020B0604030504040204" pitchFamily="34" charset="0"/>
                <a:ea typeface="Verdana" panose="020B0604030504040204" pitchFamily="34" charset="0"/>
                <a:cs typeface="Verdana" panose="020B0604030504040204" pitchFamily="34" charset="0"/>
              </a:rPr>
              <a:t/>
            </a:r>
            <a:br>
              <a:rPr kumimoji="0" lang="en-GB" sz="2250" b="1" i="0" u="none" strike="noStrike" kern="1200" cap="none" spc="0" normalizeH="0" baseline="0" noProof="0" dirty="0" smtClean="0">
                <a:ln>
                  <a:noFill/>
                </a:ln>
                <a:solidFill>
                  <a:srgbClr val="292934"/>
                </a:solidFill>
                <a:effectLst/>
                <a:uLnTx/>
                <a:uFillTx/>
                <a:latin typeface="Verdana" panose="020B0604030504040204" pitchFamily="34" charset="0"/>
                <a:ea typeface="Verdana" panose="020B0604030504040204" pitchFamily="34" charset="0"/>
                <a:cs typeface="Verdana" panose="020B0604030504040204" pitchFamily="34" charset="0"/>
              </a:rPr>
            </a:br>
            <a:endParaRPr kumimoji="0" lang="en-US" sz="2250" b="0" i="0" u="none" strike="noStrike" kern="1200" cap="none" spc="0" normalizeH="0" baseline="0" noProof="0" dirty="0">
              <a:ln>
                <a:noFill/>
              </a:ln>
              <a:solidFill>
                <a:srgbClr val="292934"/>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2" name="Text Placeholder 4"/>
          <p:cNvSpPr txBox="1">
            <a:spLocks/>
          </p:cNvSpPr>
          <p:nvPr/>
        </p:nvSpPr>
        <p:spPr>
          <a:xfrm>
            <a:off x="857250" y="7802880"/>
            <a:ext cx="9601200" cy="1625600"/>
          </a:xfrm>
          <a:prstGeom prst="round1Rect">
            <a:avLst/>
          </a:prstGeom>
          <a:solidFill>
            <a:srgbClr val="4C5A6A"/>
          </a:solidFill>
        </p:spPr>
        <p:txBody>
          <a:bodyPr vert="horz" lIns="365760" tIns="45720" rIns="91440" bIns="45720" rtlCol="0" anchor="ctr">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9pPr>
          </a:lstStyle>
          <a:p>
            <a:pPr marL="0" marR="0" lvl="0" indent="0" algn="ctr" defTabSz="3291758"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r>
              <a:rPr kumimoji="0" lang="en-US" sz="3000" b="1" i="0" u="none" strike="noStrike" kern="1200" cap="all"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Motivation</a:t>
            </a:r>
            <a:endParaRPr kumimoji="0" lang="en-US" sz="3000" b="1" i="0" u="none" strike="noStrike" kern="1200" cap="all"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3" name="Content Placeholder 10"/>
          <p:cNvSpPr txBox="1">
            <a:spLocks/>
          </p:cNvSpPr>
          <p:nvPr/>
        </p:nvSpPr>
        <p:spPr>
          <a:xfrm>
            <a:off x="857250" y="9834880"/>
            <a:ext cx="9601200" cy="3985777"/>
          </a:xfrm>
          <a:prstGeom prst="rect">
            <a:avLst/>
          </a:prstGeom>
        </p:spPr>
        <p:txBody>
          <a:bodyPr vert="horz" lIns="365760" tIns="182880" rIns="91440" bIns="45720" rtlCol="0">
            <a:normAutofit/>
          </a:bodyPr>
          <a:lstStyle>
            <a:lvl1pPr marL="342892" indent="-342892" algn="l" defTabSz="3291758" rtl="0" eaLnBrk="1" latinLnBrk="0" hangingPunct="1">
              <a:lnSpc>
                <a:spcPct val="100000"/>
              </a:lnSpc>
              <a:spcBef>
                <a:spcPts val="900"/>
              </a:spcBef>
              <a:buClr>
                <a:schemeClr val="accent2"/>
              </a:buClr>
              <a:buFont typeface="Arial" panose="020B0604020202020204" pitchFamily="34" charset="0"/>
              <a:buChar char="•"/>
              <a:defRPr sz="2100" kern="1200" baseline="0">
                <a:solidFill>
                  <a:schemeClr val="tx1"/>
                </a:solidFill>
                <a:latin typeface="+mn-lt"/>
                <a:ea typeface="+mn-ea"/>
                <a:cs typeface="+mn-cs"/>
              </a:defRPr>
            </a:lvl1pPr>
            <a:lvl2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2pPr>
            <a:lvl3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6pPr>
            <a:lvl7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7pPr>
            <a:lvl8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8pPr>
            <a:lvl9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AU" sz="1950" dirty="0" smtClean="0">
                <a:latin typeface="Verdana" panose="020B0604030504040204" pitchFamily="34" charset="0"/>
                <a:ea typeface="Verdana" panose="020B0604030504040204" pitchFamily="34" charset="0"/>
                <a:cs typeface="Verdana" panose="020B0604030504040204" pitchFamily="34" charset="0"/>
              </a:rPr>
              <a:t>Logo of Research Conclave is mandatory in poster. </a:t>
            </a:r>
          </a:p>
          <a:p>
            <a:pPr>
              <a:lnSpc>
                <a:spcPct val="150000"/>
              </a:lnSpc>
            </a:pPr>
            <a:r>
              <a:rPr lang="en-AU" sz="1950" dirty="0" smtClean="0">
                <a:latin typeface="Verdana" panose="020B0604030504040204" pitchFamily="34" charset="0"/>
                <a:ea typeface="Verdana" panose="020B0604030504040204" pitchFamily="34" charset="0"/>
                <a:cs typeface="Verdana" panose="020B0604030504040204" pitchFamily="34" charset="0"/>
              </a:rPr>
              <a:t>Fully justified</a:t>
            </a:r>
          </a:p>
          <a:p>
            <a:pPr>
              <a:lnSpc>
                <a:spcPct val="150000"/>
              </a:lnSpc>
            </a:pPr>
            <a:r>
              <a:rPr lang="en-IN" sz="1950" dirty="0" smtClean="0">
                <a:latin typeface="Verdana" panose="020B0604030504040204" pitchFamily="34" charset="0"/>
                <a:ea typeface="Verdana" panose="020B0604030504040204" pitchFamily="34" charset="0"/>
                <a:cs typeface="Verdana" panose="020B0604030504040204" pitchFamily="34" charset="0"/>
              </a:rPr>
              <a:t>Use of bullets is highly encouraged</a:t>
            </a:r>
            <a:endParaRPr lang="en-AU" sz="1950" dirty="0" smtClean="0">
              <a:latin typeface="Verdana" panose="020B0604030504040204" pitchFamily="34" charset="0"/>
              <a:ea typeface="Verdana" panose="020B0604030504040204" pitchFamily="34" charset="0"/>
              <a:cs typeface="Verdana" panose="020B0604030504040204" pitchFamily="34" charset="0"/>
            </a:endParaRPr>
          </a:p>
          <a:p>
            <a:pPr marL="0" indent="0">
              <a:lnSpc>
                <a:spcPct val="150000"/>
              </a:lnSpc>
              <a:buFont typeface="Arial" panose="020B0604020202020204" pitchFamily="34" charset="0"/>
              <a:buNone/>
            </a:pPr>
            <a:endParaRPr lang="en-IN" sz="1950" dirty="0">
              <a:latin typeface="Verdana" panose="020B0604030504040204" pitchFamily="34" charset="0"/>
              <a:ea typeface="Verdana" panose="020B0604030504040204" pitchFamily="34" charset="0"/>
              <a:cs typeface="Verdana" panose="020B0604030504040204" pitchFamily="34" charset="0"/>
            </a:endParaRPr>
          </a:p>
        </p:txBody>
      </p:sp>
      <p:sp>
        <p:nvSpPr>
          <p:cNvPr id="34" name="Text Placeholder 6"/>
          <p:cNvSpPr txBox="1">
            <a:spLocks/>
          </p:cNvSpPr>
          <p:nvPr/>
        </p:nvSpPr>
        <p:spPr>
          <a:xfrm>
            <a:off x="415290" y="21003027"/>
            <a:ext cx="9601200" cy="914400"/>
          </a:xfrm>
          <a:prstGeom prst="round1Rect">
            <a:avLst/>
          </a:prstGeom>
          <a:solidFill>
            <a:srgbClr val="4C5A6A"/>
          </a:solidFill>
        </p:spPr>
        <p:txBody>
          <a:bodyPr vert="horz" lIns="365760" tIns="45720" rIns="91440" bIns="45720" rtlCol="0" anchor="ctr">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9pPr>
          </a:lstStyle>
          <a:p>
            <a:pPr marL="0" marR="0" lvl="0" indent="0" algn="ctr" defTabSz="3291758"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r>
              <a:rPr kumimoji="0" lang="en-US" sz="3000" b="1" i="0" u="none" strike="noStrike" kern="1200" cap="all"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objective</a:t>
            </a:r>
            <a:endParaRPr kumimoji="0" lang="en-US" sz="3000" b="1" i="0" u="none" strike="noStrike" kern="1200" cap="all"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5" name="Content Placeholder 11"/>
          <p:cNvSpPr txBox="1">
            <a:spLocks/>
          </p:cNvSpPr>
          <p:nvPr/>
        </p:nvSpPr>
        <p:spPr>
          <a:xfrm>
            <a:off x="415290" y="22321304"/>
            <a:ext cx="9601200" cy="3379592"/>
          </a:xfrm>
          <a:prstGeom prst="rect">
            <a:avLst/>
          </a:prstGeom>
        </p:spPr>
        <p:txBody>
          <a:bodyPr vert="horz" lIns="365760" tIns="182880" rIns="91440" bIns="45720" rtlCol="0">
            <a:normAutofit/>
          </a:bodyPr>
          <a:lstStyle>
            <a:lvl1pPr marL="342892" indent="-342892" algn="l" defTabSz="3291758" rtl="0" eaLnBrk="1" latinLnBrk="0" hangingPunct="1">
              <a:lnSpc>
                <a:spcPct val="100000"/>
              </a:lnSpc>
              <a:spcBef>
                <a:spcPts val="900"/>
              </a:spcBef>
              <a:buClr>
                <a:schemeClr val="accent2"/>
              </a:buClr>
              <a:buFont typeface="Arial" panose="020B0604020202020204" pitchFamily="34" charset="0"/>
              <a:buChar char="•"/>
              <a:defRPr sz="2100" kern="1200" baseline="0">
                <a:solidFill>
                  <a:schemeClr val="tx1"/>
                </a:solidFill>
                <a:latin typeface="+mn-lt"/>
                <a:ea typeface="+mn-ea"/>
                <a:cs typeface="+mn-cs"/>
              </a:defRPr>
            </a:lvl1pPr>
            <a:lvl2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2pPr>
            <a:lvl3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6pPr>
            <a:lvl7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7pPr>
            <a:lvl8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8pPr>
            <a:lvl9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950" smtClean="0">
                <a:latin typeface="Verdana" panose="020B0604030504040204" pitchFamily="34" charset="0"/>
                <a:ea typeface="Verdana" panose="020B0604030504040204" pitchFamily="34" charset="0"/>
                <a:cs typeface="Verdana" panose="020B0604030504040204" pitchFamily="34" charset="0"/>
              </a:rPr>
              <a:t>List objectives here</a:t>
            </a:r>
          </a:p>
          <a:p>
            <a:pPr>
              <a:lnSpc>
                <a:spcPct val="150000"/>
              </a:lnSpc>
            </a:pPr>
            <a:r>
              <a:rPr lang="en-US" sz="1950" smtClean="0">
                <a:latin typeface="Verdana" panose="020B0604030504040204" pitchFamily="34" charset="0"/>
                <a:ea typeface="Verdana" panose="020B0604030504040204" pitchFamily="34" charset="0"/>
                <a:cs typeface="Verdana" panose="020B0604030504040204" pitchFamily="34" charset="0"/>
              </a:rPr>
              <a:t>Objective 1</a:t>
            </a:r>
          </a:p>
          <a:p>
            <a:pPr>
              <a:lnSpc>
                <a:spcPct val="150000"/>
              </a:lnSpc>
            </a:pPr>
            <a:r>
              <a:rPr lang="en-US" sz="1950" smtClean="0">
                <a:latin typeface="Verdana" panose="020B0604030504040204" pitchFamily="34" charset="0"/>
                <a:ea typeface="Verdana" panose="020B0604030504040204" pitchFamily="34" charset="0"/>
                <a:cs typeface="Verdana" panose="020B0604030504040204" pitchFamily="34" charset="0"/>
              </a:rPr>
              <a:t>Objective 2</a:t>
            </a:r>
          </a:p>
          <a:p>
            <a:pPr>
              <a:lnSpc>
                <a:spcPct val="150000"/>
              </a:lnSpc>
            </a:pPr>
            <a:r>
              <a:rPr lang="en-US" sz="1950" smtClean="0">
                <a:latin typeface="Verdana" panose="020B0604030504040204" pitchFamily="34" charset="0"/>
                <a:ea typeface="Verdana" panose="020B0604030504040204" pitchFamily="34" charset="0"/>
                <a:cs typeface="Verdana" panose="020B0604030504040204" pitchFamily="34" charset="0"/>
              </a:rPr>
              <a:t>Objective 3</a:t>
            </a:r>
            <a:endParaRPr lang="en-US" sz="1950" dirty="0">
              <a:latin typeface="Verdana" panose="020B0604030504040204" pitchFamily="34" charset="0"/>
              <a:ea typeface="Verdana" panose="020B0604030504040204" pitchFamily="34" charset="0"/>
              <a:cs typeface="Verdana" panose="020B0604030504040204" pitchFamily="34" charset="0"/>
            </a:endParaRPr>
          </a:p>
        </p:txBody>
      </p:sp>
      <p:sp>
        <p:nvSpPr>
          <p:cNvPr id="36" name="Text Placeholder 7"/>
          <p:cNvSpPr txBox="1">
            <a:spLocks/>
          </p:cNvSpPr>
          <p:nvPr/>
        </p:nvSpPr>
        <p:spPr>
          <a:xfrm>
            <a:off x="857250" y="29099798"/>
            <a:ext cx="9601200" cy="914400"/>
          </a:xfrm>
          <a:prstGeom prst="round1Rect">
            <a:avLst/>
          </a:prstGeom>
          <a:solidFill>
            <a:srgbClr val="4C5A6A"/>
          </a:solidFill>
        </p:spPr>
        <p:txBody>
          <a:bodyPr vert="horz" lIns="365760" tIns="45720" rIns="91440" bIns="45720" rtlCol="0" anchor="ctr">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9pPr>
          </a:lstStyle>
          <a:p>
            <a:pPr marL="0" marR="0" lvl="0" indent="0" algn="ctr" defTabSz="3291758"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r>
              <a:rPr kumimoji="0" lang="en-US" sz="3000" b="1" i="0" u="none" strike="noStrike" kern="1200" cap="all"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Materials and method</a:t>
            </a:r>
            <a:endParaRPr kumimoji="0" lang="en-US" sz="3000" b="1" i="0" u="none" strike="noStrike" kern="1200" cap="all"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7" name="Content Placeholder 12"/>
          <p:cNvSpPr txBox="1">
            <a:spLocks/>
          </p:cNvSpPr>
          <p:nvPr/>
        </p:nvSpPr>
        <p:spPr>
          <a:xfrm>
            <a:off x="857250" y="30494859"/>
            <a:ext cx="9601200" cy="3429000"/>
          </a:xfrm>
          <a:prstGeom prst="rect">
            <a:avLst/>
          </a:prstGeom>
        </p:spPr>
        <p:txBody>
          <a:bodyPr vert="horz" lIns="365760" tIns="182880" rIns="91440" bIns="45720" rtlCol="0">
            <a:normAutofit/>
          </a:bodyPr>
          <a:lstStyle>
            <a:lvl1pPr marL="342892" indent="-342892" algn="l" defTabSz="3291758" rtl="0" eaLnBrk="1" latinLnBrk="0" hangingPunct="1">
              <a:lnSpc>
                <a:spcPct val="100000"/>
              </a:lnSpc>
              <a:spcBef>
                <a:spcPts val="900"/>
              </a:spcBef>
              <a:buClr>
                <a:schemeClr val="accent2"/>
              </a:buClr>
              <a:buFont typeface="Arial" panose="020B0604020202020204" pitchFamily="34" charset="0"/>
              <a:buChar char="•"/>
              <a:defRPr sz="2100" kern="1200" baseline="0">
                <a:solidFill>
                  <a:schemeClr val="tx1"/>
                </a:solidFill>
                <a:latin typeface="+mn-lt"/>
                <a:ea typeface="+mn-ea"/>
                <a:cs typeface="+mn-cs"/>
              </a:defRPr>
            </a:lvl1pPr>
            <a:lvl2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2pPr>
            <a:lvl3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6pPr>
            <a:lvl7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7pPr>
            <a:lvl8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8pPr>
            <a:lvl9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1950" smtClean="0">
                <a:latin typeface="Verdana" panose="020B0604030504040204" pitchFamily="34" charset="0"/>
                <a:ea typeface="Verdana" panose="020B0604030504040204" pitchFamily="34" charset="0"/>
                <a:cs typeface="Verdana" panose="020B0604030504040204" pitchFamily="34" charset="0"/>
              </a:rPr>
              <a:t>Click here to insert your Methods and Materials text. </a:t>
            </a:r>
          </a:p>
          <a:p>
            <a:pPr algn="just">
              <a:lnSpc>
                <a:spcPct val="150000"/>
              </a:lnSpc>
            </a:pPr>
            <a:r>
              <a:rPr lang="en-IN" sz="1950" smtClean="0">
                <a:latin typeface="Verdana" panose="020B0604030504040204" pitchFamily="34" charset="0"/>
                <a:ea typeface="Verdana" panose="020B0604030504040204" pitchFamily="34" charset="0"/>
                <a:cs typeface="Verdana" panose="020B0604030504040204" pitchFamily="34" charset="0"/>
              </a:rPr>
              <a:t>This text box will automatically re-size to your text. To turn off that feature, right click inside this box and go to Format Shape, Text Box, Autofit, and select the “Do Not Autofit” radio button.</a:t>
            </a:r>
          </a:p>
          <a:p>
            <a:pPr>
              <a:lnSpc>
                <a:spcPct val="150000"/>
              </a:lnSpc>
            </a:pPr>
            <a:endParaRPr lang="en-US" sz="1950" dirty="0">
              <a:latin typeface="Verdana" panose="020B0604030504040204" pitchFamily="34" charset="0"/>
              <a:ea typeface="Verdana" panose="020B0604030504040204" pitchFamily="34" charset="0"/>
              <a:cs typeface="Verdana" panose="020B0604030504040204" pitchFamily="34" charset="0"/>
            </a:endParaRPr>
          </a:p>
        </p:txBody>
      </p:sp>
      <p:sp>
        <p:nvSpPr>
          <p:cNvPr id="38" name="Text Placeholder 8"/>
          <p:cNvSpPr txBox="1">
            <a:spLocks/>
          </p:cNvSpPr>
          <p:nvPr/>
        </p:nvSpPr>
        <p:spPr>
          <a:xfrm>
            <a:off x="11658600" y="7802880"/>
            <a:ext cx="9601200" cy="1625600"/>
          </a:xfrm>
          <a:prstGeom prst="round1Rect">
            <a:avLst/>
          </a:prstGeom>
          <a:solidFill>
            <a:srgbClr val="4C5A6A"/>
          </a:solidFill>
        </p:spPr>
        <p:txBody>
          <a:bodyPr vert="horz" lIns="365760" tIns="45720" rIns="91440" bIns="45720" rtlCol="0" anchor="ctr">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9pPr>
          </a:lstStyle>
          <a:p>
            <a:pPr marL="0" marR="0" lvl="0" indent="0" algn="ctr" defTabSz="3291758"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r>
              <a:rPr kumimoji="0" lang="en-US" sz="3000" b="1" i="0" u="none" strike="noStrike" kern="1200" cap="all"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Result</a:t>
            </a:r>
            <a:endParaRPr kumimoji="0" lang="en-US" sz="3000" b="1" i="0" u="none" strike="noStrike" kern="1200" cap="all"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9" name="Content Placeholder 13"/>
          <p:cNvSpPr txBox="1">
            <a:spLocks/>
          </p:cNvSpPr>
          <p:nvPr/>
        </p:nvSpPr>
        <p:spPr>
          <a:xfrm>
            <a:off x="11628120" y="9825799"/>
            <a:ext cx="9601200" cy="4297680"/>
          </a:xfrm>
          <a:prstGeom prst="rect">
            <a:avLst/>
          </a:prstGeom>
        </p:spPr>
        <p:txBody>
          <a:bodyPr vert="horz" lIns="365760" tIns="182880" rIns="91440" bIns="45720" rtlCol="0">
            <a:normAutofit/>
          </a:bodyPr>
          <a:lstStyle>
            <a:lvl1pPr marL="342892" indent="-342892" algn="l" defTabSz="3291758" rtl="0" eaLnBrk="1" latinLnBrk="0" hangingPunct="1">
              <a:lnSpc>
                <a:spcPct val="100000"/>
              </a:lnSpc>
              <a:spcBef>
                <a:spcPts val="900"/>
              </a:spcBef>
              <a:buClr>
                <a:schemeClr val="accent2"/>
              </a:buClr>
              <a:buFont typeface="Arial" panose="020B0604020202020204" pitchFamily="34" charset="0"/>
              <a:buChar char="•"/>
              <a:defRPr sz="2100" kern="1200" baseline="0">
                <a:solidFill>
                  <a:schemeClr val="tx1"/>
                </a:solidFill>
                <a:latin typeface="+mn-lt"/>
                <a:ea typeface="+mn-ea"/>
                <a:cs typeface="+mn-cs"/>
              </a:defRPr>
            </a:lvl1pPr>
            <a:lvl2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2pPr>
            <a:lvl3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6pPr>
            <a:lvl7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7pPr>
            <a:lvl8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8pPr>
            <a:lvl9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1950" dirty="0" smtClean="0">
                <a:latin typeface="Verdana" panose="020B0604030504040204" pitchFamily="34" charset="0"/>
                <a:ea typeface="Verdana" panose="020B0604030504040204" pitchFamily="34" charset="0"/>
                <a:cs typeface="Verdana" panose="020B0604030504040204" pitchFamily="34" charset="0"/>
              </a:rPr>
              <a:t>To change the font style of this text box: Click on the border once to highlight the entire text box, then select a different font or font size that suits you.  Kindly note Poster size is 4 (height) X 3 (width) ft.</a:t>
            </a:r>
          </a:p>
          <a:p>
            <a:pPr algn="just">
              <a:lnSpc>
                <a:spcPct val="150000"/>
              </a:lnSpc>
            </a:pPr>
            <a:r>
              <a:rPr lang="en-IN" sz="1950" dirty="0" smtClean="0">
                <a:latin typeface="Verdana" panose="020B0604030504040204" pitchFamily="34" charset="0"/>
                <a:ea typeface="Verdana" panose="020B0604030504040204" pitchFamily="34" charset="0"/>
                <a:cs typeface="Verdana" panose="020B0604030504040204" pitchFamily="34" charset="0"/>
              </a:rPr>
              <a:t>Zoom out to 100% to preview what this will look like on your printed poster</a:t>
            </a:r>
            <a:endParaRPr lang="en-US" sz="195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0" name="Content Placeholder 24" descr="Sample table with 4 columns, 7 rows." title="Sample table"/>
          <p:cNvGraphicFramePr>
            <a:graphicFrameLocks/>
          </p:cNvGraphicFramePr>
          <p:nvPr>
            <p:extLst>
              <p:ext uri="{D42A27DB-BD31-4B8C-83A1-F6EECF244321}">
                <p14:modId xmlns:p14="http://schemas.microsoft.com/office/powerpoint/2010/main" val="1625507617"/>
              </p:ext>
            </p:extLst>
          </p:nvPr>
        </p:nvGraphicFramePr>
        <p:xfrm>
          <a:off x="11858625" y="17443155"/>
          <a:ext cx="9601200" cy="2586692"/>
        </p:xfrm>
        <a:graphic>
          <a:graphicData uri="http://schemas.openxmlformats.org/drawingml/2006/table">
            <a:tbl>
              <a:tblPr firstRow="1" bandRow="1"/>
              <a:tblGrid>
                <a:gridCol w="2400300">
                  <a:extLst>
                    <a:ext uri="{9D8B030D-6E8A-4147-A177-3AD203B41FA5}">
                      <a16:colId xmlns:a16="http://schemas.microsoft.com/office/drawing/2014/main" xmlns="" val="20000"/>
                    </a:ext>
                  </a:extLst>
                </a:gridCol>
                <a:gridCol w="2400300">
                  <a:extLst>
                    <a:ext uri="{9D8B030D-6E8A-4147-A177-3AD203B41FA5}">
                      <a16:colId xmlns:a16="http://schemas.microsoft.com/office/drawing/2014/main" xmlns="" val="20001"/>
                    </a:ext>
                  </a:extLst>
                </a:gridCol>
                <a:gridCol w="2400300">
                  <a:extLst>
                    <a:ext uri="{9D8B030D-6E8A-4147-A177-3AD203B41FA5}">
                      <a16:colId xmlns:a16="http://schemas.microsoft.com/office/drawing/2014/main" xmlns="" val="20002"/>
                    </a:ext>
                  </a:extLst>
                </a:gridCol>
                <a:gridCol w="2400300">
                  <a:extLst>
                    <a:ext uri="{9D8B030D-6E8A-4147-A177-3AD203B41FA5}">
                      <a16:colId xmlns:a16="http://schemas.microsoft.com/office/drawing/2014/main" xmlns="" val="20003"/>
                    </a:ext>
                  </a:extLst>
                </a:gridCol>
              </a:tblGrid>
              <a:tr h="646673">
                <a:tc>
                  <a:txBody>
                    <a:bodyPr/>
                    <a:lstStyle>
                      <a:lvl1pPr marL="0" algn="l" defTabSz="3291840" rtl="0" eaLnBrk="1" latinLnBrk="0" hangingPunct="1">
                        <a:defRPr sz="6480" b="1" kern="1200">
                          <a:solidFill>
                            <a:schemeClr val="tx1"/>
                          </a:solidFill>
                          <a:latin typeface="Calibri" panose="020F0502020204030204"/>
                        </a:defRPr>
                      </a:lvl1pPr>
                      <a:lvl2pPr marL="1645920" algn="l" defTabSz="3291840" rtl="0" eaLnBrk="1" latinLnBrk="0" hangingPunct="1">
                        <a:defRPr sz="6480" b="1" kern="1200">
                          <a:solidFill>
                            <a:schemeClr val="tx1"/>
                          </a:solidFill>
                          <a:latin typeface="Calibri" panose="020F0502020204030204"/>
                        </a:defRPr>
                      </a:lvl2pPr>
                      <a:lvl3pPr marL="3291840" algn="l" defTabSz="3291840" rtl="0" eaLnBrk="1" latinLnBrk="0" hangingPunct="1">
                        <a:defRPr sz="6480" b="1" kern="1200">
                          <a:solidFill>
                            <a:schemeClr val="tx1"/>
                          </a:solidFill>
                          <a:latin typeface="Calibri" panose="020F0502020204030204"/>
                        </a:defRPr>
                      </a:lvl3pPr>
                      <a:lvl4pPr marL="4937760" algn="l" defTabSz="3291840" rtl="0" eaLnBrk="1" latinLnBrk="0" hangingPunct="1">
                        <a:defRPr sz="6480" b="1" kern="1200">
                          <a:solidFill>
                            <a:schemeClr val="tx1"/>
                          </a:solidFill>
                          <a:latin typeface="Calibri" panose="020F0502020204030204"/>
                        </a:defRPr>
                      </a:lvl4pPr>
                      <a:lvl5pPr marL="6583680" algn="l" defTabSz="3291840" rtl="0" eaLnBrk="1" latinLnBrk="0" hangingPunct="1">
                        <a:defRPr sz="6480" b="1" kern="1200">
                          <a:solidFill>
                            <a:schemeClr val="tx1"/>
                          </a:solidFill>
                          <a:latin typeface="Calibri" panose="020F0502020204030204"/>
                        </a:defRPr>
                      </a:lvl5pPr>
                      <a:lvl6pPr marL="8229600" algn="l" defTabSz="3291840" rtl="0" eaLnBrk="1" latinLnBrk="0" hangingPunct="1">
                        <a:defRPr sz="6480" b="1" kern="1200">
                          <a:solidFill>
                            <a:schemeClr val="tx1"/>
                          </a:solidFill>
                          <a:latin typeface="Calibri" panose="020F0502020204030204"/>
                        </a:defRPr>
                      </a:lvl6pPr>
                      <a:lvl7pPr marL="9875520" algn="l" defTabSz="3291840" rtl="0" eaLnBrk="1" latinLnBrk="0" hangingPunct="1">
                        <a:defRPr sz="6480" b="1" kern="1200">
                          <a:solidFill>
                            <a:schemeClr val="tx1"/>
                          </a:solidFill>
                          <a:latin typeface="Calibri" panose="020F0502020204030204"/>
                        </a:defRPr>
                      </a:lvl7pPr>
                      <a:lvl8pPr marL="11521440" algn="l" defTabSz="3291840" rtl="0" eaLnBrk="1" latinLnBrk="0" hangingPunct="1">
                        <a:defRPr sz="6480" b="1" kern="1200">
                          <a:solidFill>
                            <a:schemeClr val="tx1"/>
                          </a:solidFill>
                          <a:latin typeface="Calibri" panose="020F0502020204030204"/>
                        </a:defRPr>
                      </a:lvl8pPr>
                      <a:lvl9pPr marL="13167360" algn="l" defTabSz="3291840" rtl="0" eaLnBrk="1" latinLnBrk="0" hangingPunct="1">
                        <a:defRPr sz="6480" b="1" kern="1200">
                          <a:solidFill>
                            <a:schemeClr val="tx1"/>
                          </a:solidFill>
                          <a:latin typeface="Calibri" panose="020F0502020204030204"/>
                        </a:defRPr>
                      </a:lvl9pPr>
                    </a:lstStyle>
                    <a:p>
                      <a:endParaRPr lang="en-US" sz="20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nchor="ctr">
                    <a:lnL>
                      <a:noFill/>
                    </a:lnL>
                    <a:lnR>
                      <a:noFill/>
                    </a:lnR>
                    <a:lnT w="12700" cmpd="sng">
                      <a:solidFill>
                        <a:srgbClr val="292934"/>
                      </a:solidFill>
                    </a:lnT>
                    <a:lnB w="12700" cmpd="sng">
                      <a:solidFill>
                        <a:srgbClr val="292934"/>
                      </a:solidFill>
                    </a:lnB>
                    <a:lnTlToBr w="12700" cmpd="sng">
                      <a:noFill/>
                      <a:prstDash val="solid"/>
                    </a:lnTlToBr>
                    <a:lnBlToTr w="12700" cmpd="sng">
                      <a:noFill/>
                      <a:prstDash val="solid"/>
                    </a:lnBlToTr>
                    <a:noFill/>
                  </a:tcPr>
                </a:tc>
                <a:tc>
                  <a:txBody>
                    <a:bodyPr/>
                    <a:lstStyle>
                      <a:lvl1pPr marL="0" algn="l" defTabSz="3291840" rtl="0" eaLnBrk="1" latinLnBrk="0" hangingPunct="1">
                        <a:defRPr sz="6480" b="1" kern="1200">
                          <a:solidFill>
                            <a:schemeClr val="tx1"/>
                          </a:solidFill>
                          <a:latin typeface="Calibri" panose="020F0502020204030204"/>
                        </a:defRPr>
                      </a:lvl1pPr>
                      <a:lvl2pPr marL="1645920" algn="l" defTabSz="3291840" rtl="0" eaLnBrk="1" latinLnBrk="0" hangingPunct="1">
                        <a:defRPr sz="6480" b="1" kern="1200">
                          <a:solidFill>
                            <a:schemeClr val="tx1"/>
                          </a:solidFill>
                          <a:latin typeface="Calibri" panose="020F0502020204030204"/>
                        </a:defRPr>
                      </a:lvl2pPr>
                      <a:lvl3pPr marL="3291840" algn="l" defTabSz="3291840" rtl="0" eaLnBrk="1" latinLnBrk="0" hangingPunct="1">
                        <a:defRPr sz="6480" b="1" kern="1200">
                          <a:solidFill>
                            <a:schemeClr val="tx1"/>
                          </a:solidFill>
                          <a:latin typeface="Calibri" panose="020F0502020204030204"/>
                        </a:defRPr>
                      </a:lvl3pPr>
                      <a:lvl4pPr marL="4937760" algn="l" defTabSz="3291840" rtl="0" eaLnBrk="1" latinLnBrk="0" hangingPunct="1">
                        <a:defRPr sz="6480" b="1" kern="1200">
                          <a:solidFill>
                            <a:schemeClr val="tx1"/>
                          </a:solidFill>
                          <a:latin typeface="Calibri" panose="020F0502020204030204"/>
                        </a:defRPr>
                      </a:lvl4pPr>
                      <a:lvl5pPr marL="6583680" algn="l" defTabSz="3291840" rtl="0" eaLnBrk="1" latinLnBrk="0" hangingPunct="1">
                        <a:defRPr sz="6480" b="1" kern="1200">
                          <a:solidFill>
                            <a:schemeClr val="tx1"/>
                          </a:solidFill>
                          <a:latin typeface="Calibri" panose="020F0502020204030204"/>
                        </a:defRPr>
                      </a:lvl5pPr>
                      <a:lvl6pPr marL="8229600" algn="l" defTabSz="3291840" rtl="0" eaLnBrk="1" latinLnBrk="0" hangingPunct="1">
                        <a:defRPr sz="6480" b="1" kern="1200">
                          <a:solidFill>
                            <a:schemeClr val="tx1"/>
                          </a:solidFill>
                          <a:latin typeface="Calibri" panose="020F0502020204030204"/>
                        </a:defRPr>
                      </a:lvl6pPr>
                      <a:lvl7pPr marL="9875520" algn="l" defTabSz="3291840" rtl="0" eaLnBrk="1" latinLnBrk="0" hangingPunct="1">
                        <a:defRPr sz="6480" b="1" kern="1200">
                          <a:solidFill>
                            <a:schemeClr val="tx1"/>
                          </a:solidFill>
                          <a:latin typeface="Calibri" panose="020F0502020204030204"/>
                        </a:defRPr>
                      </a:lvl7pPr>
                      <a:lvl8pPr marL="11521440" algn="l" defTabSz="3291840" rtl="0" eaLnBrk="1" latinLnBrk="0" hangingPunct="1">
                        <a:defRPr sz="6480" b="1" kern="1200">
                          <a:solidFill>
                            <a:schemeClr val="tx1"/>
                          </a:solidFill>
                          <a:latin typeface="Calibri" panose="020F0502020204030204"/>
                        </a:defRPr>
                      </a:lvl8pPr>
                      <a:lvl9pPr marL="13167360" algn="l" defTabSz="3291840" rtl="0" eaLnBrk="1" latinLnBrk="0" hangingPunct="1">
                        <a:defRPr sz="6480" b="1" kern="1200">
                          <a:solidFill>
                            <a:schemeClr val="tx1"/>
                          </a:solidFill>
                          <a:latin typeface="Calibri" panose="020F0502020204030204"/>
                        </a:defRPr>
                      </a:lvl9pPr>
                    </a:lstStyle>
                    <a:p>
                      <a:pPr algn="ctr"/>
                      <a:r>
                        <a:rPr lang="en-US" sz="2000" dirty="0" smtClean="0">
                          <a:latin typeface="Verdana" panose="020B0604030504040204" pitchFamily="34" charset="0"/>
                          <a:ea typeface="Verdana" panose="020B0604030504040204" pitchFamily="34" charset="0"/>
                          <a:cs typeface="Verdana" panose="020B0604030504040204" pitchFamily="34" charset="0"/>
                        </a:rPr>
                        <a:t>Heading</a:t>
                      </a:r>
                      <a:endParaRPr lang="en-US" sz="20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nchor="ctr">
                    <a:lnL>
                      <a:noFill/>
                    </a:lnL>
                    <a:lnR>
                      <a:noFill/>
                    </a:lnR>
                    <a:lnT w="12700" cmpd="sng">
                      <a:solidFill>
                        <a:srgbClr val="292934"/>
                      </a:solidFill>
                    </a:lnT>
                    <a:lnB w="12700" cmpd="sng">
                      <a:solidFill>
                        <a:srgbClr val="292934"/>
                      </a:solidFill>
                    </a:lnB>
                    <a:lnTlToBr w="12700" cmpd="sng">
                      <a:noFill/>
                      <a:prstDash val="solid"/>
                    </a:lnTlToBr>
                    <a:lnBlToTr w="12700" cmpd="sng">
                      <a:noFill/>
                      <a:prstDash val="solid"/>
                    </a:lnBlToTr>
                    <a:noFill/>
                  </a:tcPr>
                </a:tc>
                <a:tc>
                  <a:txBody>
                    <a:bodyPr/>
                    <a:lstStyle>
                      <a:lvl1pPr marL="0" algn="l" defTabSz="3291840" rtl="0" eaLnBrk="1" latinLnBrk="0" hangingPunct="1">
                        <a:defRPr sz="6480" b="1" kern="1200">
                          <a:solidFill>
                            <a:schemeClr val="tx1"/>
                          </a:solidFill>
                          <a:latin typeface="Calibri" panose="020F0502020204030204"/>
                        </a:defRPr>
                      </a:lvl1pPr>
                      <a:lvl2pPr marL="1645920" algn="l" defTabSz="3291840" rtl="0" eaLnBrk="1" latinLnBrk="0" hangingPunct="1">
                        <a:defRPr sz="6480" b="1" kern="1200">
                          <a:solidFill>
                            <a:schemeClr val="tx1"/>
                          </a:solidFill>
                          <a:latin typeface="Calibri" panose="020F0502020204030204"/>
                        </a:defRPr>
                      </a:lvl2pPr>
                      <a:lvl3pPr marL="3291840" algn="l" defTabSz="3291840" rtl="0" eaLnBrk="1" latinLnBrk="0" hangingPunct="1">
                        <a:defRPr sz="6480" b="1" kern="1200">
                          <a:solidFill>
                            <a:schemeClr val="tx1"/>
                          </a:solidFill>
                          <a:latin typeface="Calibri" panose="020F0502020204030204"/>
                        </a:defRPr>
                      </a:lvl3pPr>
                      <a:lvl4pPr marL="4937760" algn="l" defTabSz="3291840" rtl="0" eaLnBrk="1" latinLnBrk="0" hangingPunct="1">
                        <a:defRPr sz="6480" b="1" kern="1200">
                          <a:solidFill>
                            <a:schemeClr val="tx1"/>
                          </a:solidFill>
                          <a:latin typeface="Calibri" panose="020F0502020204030204"/>
                        </a:defRPr>
                      </a:lvl4pPr>
                      <a:lvl5pPr marL="6583680" algn="l" defTabSz="3291840" rtl="0" eaLnBrk="1" latinLnBrk="0" hangingPunct="1">
                        <a:defRPr sz="6480" b="1" kern="1200">
                          <a:solidFill>
                            <a:schemeClr val="tx1"/>
                          </a:solidFill>
                          <a:latin typeface="Calibri" panose="020F0502020204030204"/>
                        </a:defRPr>
                      </a:lvl5pPr>
                      <a:lvl6pPr marL="8229600" algn="l" defTabSz="3291840" rtl="0" eaLnBrk="1" latinLnBrk="0" hangingPunct="1">
                        <a:defRPr sz="6480" b="1" kern="1200">
                          <a:solidFill>
                            <a:schemeClr val="tx1"/>
                          </a:solidFill>
                          <a:latin typeface="Calibri" panose="020F0502020204030204"/>
                        </a:defRPr>
                      </a:lvl6pPr>
                      <a:lvl7pPr marL="9875520" algn="l" defTabSz="3291840" rtl="0" eaLnBrk="1" latinLnBrk="0" hangingPunct="1">
                        <a:defRPr sz="6480" b="1" kern="1200">
                          <a:solidFill>
                            <a:schemeClr val="tx1"/>
                          </a:solidFill>
                          <a:latin typeface="Calibri" panose="020F0502020204030204"/>
                        </a:defRPr>
                      </a:lvl7pPr>
                      <a:lvl8pPr marL="11521440" algn="l" defTabSz="3291840" rtl="0" eaLnBrk="1" latinLnBrk="0" hangingPunct="1">
                        <a:defRPr sz="6480" b="1" kern="1200">
                          <a:solidFill>
                            <a:schemeClr val="tx1"/>
                          </a:solidFill>
                          <a:latin typeface="Calibri" panose="020F0502020204030204"/>
                        </a:defRPr>
                      </a:lvl8pPr>
                      <a:lvl9pPr marL="13167360" algn="l" defTabSz="3291840" rtl="0" eaLnBrk="1" latinLnBrk="0" hangingPunct="1">
                        <a:defRPr sz="6480" b="1" kern="1200">
                          <a:solidFill>
                            <a:schemeClr val="tx1"/>
                          </a:solidFill>
                          <a:latin typeface="Calibri" panose="020F0502020204030204"/>
                        </a:defRPr>
                      </a:lvl9pPr>
                    </a:lstStyle>
                    <a:p>
                      <a:pPr algn="ctr"/>
                      <a:r>
                        <a:rPr lang="en-US" sz="2000" dirty="0" smtClean="0">
                          <a:latin typeface="Verdana" panose="020B0604030504040204" pitchFamily="34" charset="0"/>
                          <a:ea typeface="Verdana" panose="020B0604030504040204" pitchFamily="34" charset="0"/>
                          <a:cs typeface="Verdana" panose="020B0604030504040204" pitchFamily="34" charset="0"/>
                        </a:rPr>
                        <a:t>Heading</a:t>
                      </a:r>
                      <a:endParaRPr lang="en-US" sz="20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nchor="ctr">
                    <a:lnL>
                      <a:noFill/>
                    </a:lnL>
                    <a:lnR>
                      <a:noFill/>
                    </a:lnR>
                    <a:lnT w="12700" cmpd="sng">
                      <a:solidFill>
                        <a:srgbClr val="292934"/>
                      </a:solidFill>
                    </a:lnT>
                    <a:lnB w="12700" cmpd="sng">
                      <a:solidFill>
                        <a:srgbClr val="292934"/>
                      </a:solidFill>
                    </a:lnB>
                    <a:lnTlToBr w="12700" cmpd="sng">
                      <a:noFill/>
                      <a:prstDash val="solid"/>
                    </a:lnTlToBr>
                    <a:lnBlToTr w="12700" cmpd="sng">
                      <a:noFill/>
                      <a:prstDash val="solid"/>
                    </a:lnBlToTr>
                    <a:noFill/>
                  </a:tcPr>
                </a:tc>
                <a:tc>
                  <a:txBody>
                    <a:bodyPr/>
                    <a:lstStyle>
                      <a:lvl1pPr marL="0" algn="l" defTabSz="3291840" rtl="0" eaLnBrk="1" latinLnBrk="0" hangingPunct="1">
                        <a:defRPr sz="6480" b="1" kern="1200">
                          <a:solidFill>
                            <a:schemeClr val="tx1"/>
                          </a:solidFill>
                          <a:latin typeface="Calibri" panose="020F0502020204030204"/>
                        </a:defRPr>
                      </a:lvl1pPr>
                      <a:lvl2pPr marL="1645920" algn="l" defTabSz="3291840" rtl="0" eaLnBrk="1" latinLnBrk="0" hangingPunct="1">
                        <a:defRPr sz="6480" b="1" kern="1200">
                          <a:solidFill>
                            <a:schemeClr val="tx1"/>
                          </a:solidFill>
                          <a:latin typeface="Calibri" panose="020F0502020204030204"/>
                        </a:defRPr>
                      </a:lvl2pPr>
                      <a:lvl3pPr marL="3291840" algn="l" defTabSz="3291840" rtl="0" eaLnBrk="1" latinLnBrk="0" hangingPunct="1">
                        <a:defRPr sz="6480" b="1" kern="1200">
                          <a:solidFill>
                            <a:schemeClr val="tx1"/>
                          </a:solidFill>
                          <a:latin typeface="Calibri" panose="020F0502020204030204"/>
                        </a:defRPr>
                      </a:lvl3pPr>
                      <a:lvl4pPr marL="4937760" algn="l" defTabSz="3291840" rtl="0" eaLnBrk="1" latinLnBrk="0" hangingPunct="1">
                        <a:defRPr sz="6480" b="1" kern="1200">
                          <a:solidFill>
                            <a:schemeClr val="tx1"/>
                          </a:solidFill>
                          <a:latin typeface="Calibri" panose="020F0502020204030204"/>
                        </a:defRPr>
                      </a:lvl4pPr>
                      <a:lvl5pPr marL="6583680" algn="l" defTabSz="3291840" rtl="0" eaLnBrk="1" latinLnBrk="0" hangingPunct="1">
                        <a:defRPr sz="6480" b="1" kern="1200">
                          <a:solidFill>
                            <a:schemeClr val="tx1"/>
                          </a:solidFill>
                          <a:latin typeface="Calibri" panose="020F0502020204030204"/>
                        </a:defRPr>
                      </a:lvl5pPr>
                      <a:lvl6pPr marL="8229600" algn="l" defTabSz="3291840" rtl="0" eaLnBrk="1" latinLnBrk="0" hangingPunct="1">
                        <a:defRPr sz="6480" b="1" kern="1200">
                          <a:solidFill>
                            <a:schemeClr val="tx1"/>
                          </a:solidFill>
                          <a:latin typeface="Calibri" panose="020F0502020204030204"/>
                        </a:defRPr>
                      </a:lvl6pPr>
                      <a:lvl7pPr marL="9875520" algn="l" defTabSz="3291840" rtl="0" eaLnBrk="1" latinLnBrk="0" hangingPunct="1">
                        <a:defRPr sz="6480" b="1" kern="1200">
                          <a:solidFill>
                            <a:schemeClr val="tx1"/>
                          </a:solidFill>
                          <a:latin typeface="Calibri" panose="020F0502020204030204"/>
                        </a:defRPr>
                      </a:lvl7pPr>
                      <a:lvl8pPr marL="11521440" algn="l" defTabSz="3291840" rtl="0" eaLnBrk="1" latinLnBrk="0" hangingPunct="1">
                        <a:defRPr sz="6480" b="1" kern="1200">
                          <a:solidFill>
                            <a:schemeClr val="tx1"/>
                          </a:solidFill>
                          <a:latin typeface="Calibri" panose="020F0502020204030204"/>
                        </a:defRPr>
                      </a:lvl8pPr>
                      <a:lvl9pPr marL="13167360" algn="l" defTabSz="3291840" rtl="0" eaLnBrk="1" latinLnBrk="0" hangingPunct="1">
                        <a:defRPr sz="6480" b="1" kern="1200">
                          <a:solidFill>
                            <a:schemeClr val="tx1"/>
                          </a:solidFill>
                          <a:latin typeface="Calibri" panose="020F0502020204030204"/>
                        </a:defRPr>
                      </a:lvl9pPr>
                    </a:lstStyle>
                    <a:p>
                      <a:pPr algn="ctr"/>
                      <a:r>
                        <a:rPr lang="en-US" sz="2000" dirty="0" smtClean="0">
                          <a:latin typeface="Verdana" panose="020B0604030504040204" pitchFamily="34" charset="0"/>
                          <a:ea typeface="Verdana" panose="020B0604030504040204" pitchFamily="34" charset="0"/>
                          <a:cs typeface="Verdana" panose="020B0604030504040204" pitchFamily="34" charset="0"/>
                        </a:rPr>
                        <a:t>Heading</a:t>
                      </a:r>
                      <a:endParaRPr lang="en-US" sz="20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nchor="ctr">
                    <a:lnL>
                      <a:noFill/>
                    </a:lnL>
                    <a:lnR>
                      <a:noFill/>
                    </a:lnR>
                    <a:lnT w="12700" cmpd="sng">
                      <a:solidFill>
                        <a:srgbClr val="292934"/>
                      </a:solidFill>
                    </a:lnT>
                    <a:lnB w="12700" cmpd="sng">
                      <a:solidFill>
                        <a:srgbClr val="292934"/>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646673">
                <a:tc>
                  <a:txBody>
                    <a:bodyPr/>
                    <a:lstStyle>
                      <a:lvl1pPr marL="0" algn="l" defTabSz="3291840" rtl="0" eaLnBrk="1" latinLnBrk="0" hangingPunct="1">
                        <a:defRPr sz="6480" kern="1200">
                          <a:solidFill>
                            <a:schemeClr val="tx1"/>
                          </a:solidFill>
                          <a:latin typeface="Calibri" panose="020F0502020204030204"/>
                        </a:defRPr>
                      </a:lvl1pPr>
                      <a:lvl2pPr marL="1645920" algn="l" defTabSz="3291840" rtl="0" eaLnBrk="1" latinLnBrk="0" hangingPunct="1">
                        <a:defRPr sz="6480" kern="1200">
                          <a:solidFill>
                            <a:schemeClr val="tx1"/>
                          </a:solidFill>
                          <a:latin typeface="Calibri" panose="020F0502020204030204"/>
                        </a:defRPr>
                      </a:lvl2pPr>
                      <a:lvl3pPr marL="3291840" algn="l" defTabSz="3291840" rtl="0" eaLnBrk="1" latinLnBrk="0" hangingPunct="1">
                        <a:defRPr sz="6480" kern="1200">
                          <a:solidFill>
                            <a:schemeClr val="tx1"/>
                          </a:solidFill>
                          <a:latin typeface="Calibri" panose="020F0502020204030204"/>
                        </a:defRPr>
                      </a:lvl3pPr>
                      <a:lvl4pPr marL="4937760" algn="l" defTabSz="3291840" rtl="0" eaLnBrk="1" latinLnBrk="0" hangingPunct="1">
                        <a:defRPr sz="6480" kern="1200">
                          <a:solidFill>
                            <a:schemeClr val="tx1"/>
                          </a:solidFill>
                          <a:latin typeface="Calibri" panose="020F0502020204030204"/>
                        </a:defRPr>
                      </a:lvl4pPr>
                      <a:lvl5pPr marL="6583680" algn="l" defTabSz="3291840" rtl="0" eaLnBrk="1" latinLnBrk="0" hangingPunct="1">
                        <a:defRPr sz="6480" kern="1200">
                          <a:solidFill>
                            <a:schemeClr val="tx1"/>
                          </a:solidFill>
                          <a:latin typeface="Calibri" panose="020F0502020204030204"/>
                        </a:defRPr>
                      </a:lvl5pPr>
                      <a:lvl6pPr marL="8229600" algn="l" defTabSz="3291840" rtl="0" eaLnBrk="1" latinLnBrk="0" hangingPunct="1">
                        <a:defRPr sz="6480" kern="1200">
                          <a:solidFill>
                            <a:schemeClr val="tx1"/>
                          </a:solidFill>
                          <a:latin typeface="Calibri" panose="020F0502020204030204"/>
                        </a:defRPr>
                      </a:lvl6pPr>
                      <a:lvl7pPr marL="9875520" algn="l" defTabSz="3291840" rtl="0" eaLnBrk="1" latinLnBrk="0" hangingPunct="1">
                        <a:defRPr sz="6480" kern="1200">
                          <a:solidFill>
                            <a:schemeClr val="tx1"/>
                          </a:solidFill>
                          <a:latin typeface="Calibri" panose="020F0502020204030204"/>
                        </a:defRPr>
                      </a:lvl7pPr>
                      <a:lvl8pPr marL="11521440" algn="l" defTabSz="3291840" rtl="0" eaLnBrk="1" latinLnBrk="0" hangingPunct="1">
                        <a:defRPr sz="6480" kern="1200">
                          <a:solidFill>
                            <a:schemeClr val="tx1"/>
                          </a:solidFill>
                          <a:latin typeface="Calibri" panose="020F0502020204030204"/>
                        </a:defRPr>
                      </a:lvl8pPr>
                      <a:lvl9pPr marL="13167360" algn="l" defTabSz="3291840" rtl="0" eaLnBrk="1" latinLnBrk="0" hangingPunct="1">
                        <a:defRPr sz="6480" kern="1200">
                          <a:solidFill>
                            <a:schemeClr val="tx1"/>
                          </a:solidFill>
                          <a:latin typeface="Calibri" panose="020F0502020204030204"/>
                        </a:defRPr>
                      </a:lvl9pPr>
                    </a:lstStyle>
                    <a:p>
                      <a:r>
                        <a:rPr lang="en-US" sz="1800" dirty="0" smtClean="0">
                          <a:latin typeface="Verdana" panose="020B0604030504040204" pitchFamily="34" charset="0"/>
                          <a:ea typeface="Verdana" panose="020B0604030504040204" pitchFamily="34" charset="0"/>
                          <a:cs typeface="Verdana" panose="020B0604030504040204" pitchFamily="34" charset="0"/>
                        </a:rPr>
                        <a:t>Item 1</a:t>
                      </a:r>
                      <a:endParaRPr lang="en-US" sz="18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nchor="ctr">
                    <a:lnL>
                      <a:noFill/>
                    </a:lnL>
                    <a:lnR>
                      <a:noFill/>
                    </a:lnR>
                    <a:lnT w="12700" cmpd="sng">
                      <a:solidFill>
                        <a:srgbClr val="292934"/>
                      </a:solidFill>
                    </a:lnT>
                    <a:lnB>
                      <a:noFill/>
                    </a:lnB>
                    <a:lnTlToBr w="12700" cmpd="sng">
                      <a:noFill/>
                      <a:prstDash val="solid"/>
                    </a:lnTlToBr>
                    <a:lnBlToTr w="12700" cmpd="sng">
                      <a:noFill/>
                      <a:prstDash val="solid"/>
                    </a:lnBlToTr>
                    <a:solidFill>
                      <a:srgbClr val="292934">
                        <a:alpha val="20000"/>
                      </a:srgbClr>
                    </a:solidFill>
                  </a:tcPr>
                </a:tc>
                <a:tc>
                  <a:txBody>
                    <a:bodyPr/>
                    <a:lstStyle>
                      <a:lvl1pPr marL="0" algn="l" defTabSz="3291840" rtl="0" eaLnBrk="1" latinLnBrk="0" hangingPunct="1">
                        <a:defRPr sz="6480" kern="1200">
                          <a:solidFill>
                            <a:schemeClr val="tx1"/>
                          </a:solidFill>
                          <a:latin typeface="Calibri" panose="020F0502020204030204"/>
                        </a:defRPr>
                      </a:lvl1pPr>
                      <a:lvl2pPr marL="1645920" algn="l" defTabSz="3291840" rtl="0" eaLnBrk="1" latinLnBrk="0" hangingPunct="1">
                        <a:defRPr sz="6480" kern="1200">
                          <a:solidFill>
                            <a:schemeClr val="tx1"/>
                          </a:solidFill>
                          <a:latin typeface="Calibri" panose="020F0502020204030204"/>
                        </a:defRPr>
                      </a:lvl2pPr>
                      <a:lvl3pPr marL="3291840" algn="l" defTabSz="3291840" rtl="0" eaLnBrk="1" latinLnBrk="0" hangingPunct="1">
                        <a:defRPr sz="6480" kern="1200">
                          <a:solidFill>
                            <a:schemeClr val="tx1"/>
                          </a:solidFill>
                          <a:latin typeface="Calibri" panose="020F0502020204030204"/>
                        </a:defRPr>
                      </a:lvl3pPr>
                      <a:lvl4pPr marL="4937760" algn="l" defTabSz="3291840" rtl="0" eaLnBrk="1" latinLnBrk="0" hangingPunct="1">
                        <a:defRPr sz="6480" kern="1200">
                          <a:solidFill>
                            <a:schemeClr val="tx1"/>
                          </a:solidFill>
                          <a:latin typeface="Calibri" panose="020F0502020204030204"/>
                        </a:defRPr>
                      </a:lvl4pPr>
                      <a:lvl5pPr marL="6583680" algn="l" defTabSz="3291840" rtl="0" eaLnBrk="1" latinLnBrk="0" hangingPunct="1">
                        <a:defRPr sz="6480" kern="1200">
                          <a:solidFill>
                            <a:schemeClr val="tx1"/>
                          </a:solidFill>
                          <a:latin typeface="Calibri" panose="020F0502020204030204"/>
                        </a:defRPr>
                      </a:lvl5pPr>
                      <a:lvl6pPr marL="8229600" algn="l" defTabSz="3291840" rtl="0" eaLnBrk="1" latinLnBrk="0" hangingPunct="1">
                        <a:defRPr sz="6480" kern="1200">
                          <a:solidFill>
                            <a:schemeClr val="tx1"/>
                          </a:solidFill>
                          <a:latin typeface="Calibri" panose="020F0502020204030204"/>
                        </a:defRPr>
                      </a:lvl6pPr>
                      <a:lvl7pPr marL="9875520" algn="l" defTabSz="3291840" rtl="0" eaLnBrk="1" latinLnBrk="0" hangingPunct="1">
                        <a:defRPr sz="6480" kern="1200">
                          <a:solidFill>
                            <a:schemeClr val="tx1"/>
                          </a:solidFill>
                          <a:latin typeface="Calibri" panose="020F0502020204030204"/>
                        </a:defRPr>
                      </a:lvl7pPr>
                      <a:lvl8pPr marL="11521440" algn="l" defTabSz="3291840" rtl="0" eaLnBrk="1" latinLnBrk="0" hangingPunct="1">
                        <a:defRPr sz="6480" kern="1200">
                          <a:solidFill>
                            <a:schemeClr val="tx1"/>
                          </a:solidFill>
                          <a:latin typeface="Calibri" panose="020F0502020204030204"/>
                        </a:defRPr>
                      </a:lvl8pPr>
                      <a:lvl9pPr marL="13167360" algn="l" defTabSz="3291840" rtl="0" eaLnBrk="1" latinLnBrk="0" hangingPunct="1">
                        <a:defRPr sz="6480" kern="1200">
                          <a:solidFill>
                            <a:schemeClr val="tx1"/>
                          </a:solidFill>
                          <a:latin typeface="Calibri" panose="020F0502020204030204"/>
                        </a:defRPr>
                      </a:lvl9pPr>
                    </a:lstStyle>
                    <a:p>
                      <a:pPr algn="ctr"/>
                      <a:endParaRPr lang="en-US" sz="18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nchor="ctr">
                    <a:lnL>
                      <a:noFill/>
                    </a:lnL>
                    <a:lnR>
                      <a:noFill/>
                    </a:lnR>
                    <a:lnT w="12700" cmpd="sng">
                      <a:solidFill>
                        <a:srgbClr val="292934"/>
                      </a:solidFill>
                    </a:lnT>
                    <a:lnB>
                      <a:noFill/>
                    </a:lnB>
                    <a:lnTlToBr w="12700" cmpd="sng">
                      <a:noFill/>
                      <a:prstDash val="solid"/>
                    </a:lnTlToBr>
                    <a:lnBlToTr w="12700" cmpd="sng">
                      <a:noFill/>
                      <a:prstDash val="solid"/>
                    </a:lnBlToTr>
                    <a:solidFill>
                      <a:srgbClr val="292934">
                        <a:alpha val="20000"/>
                      </a:srgbClr>
                    </a:solidFill>
                  </a:tcPr>
                </a:tc>
                <a:tc>
                  <a:txBody>
                    <a:bodyPr/>
                    <a:lstStyle>
                      <a:lvl1pPr marL="0" algn="l" defTabSz="3291840" rtl="0" eaLnBrk="1" latinLnBrk="0" hangingPunct="1">
                        <a:defRPr sz="6480" kern="1200">
                          <a:solidFill>
                            <a:schemeClr val="tx1"/>
                          </a:solidFill>
                          <a:latin typeface="Calibri" panose="020F0502020204030204"/>
                        </a:defRPr>
                      </a:lvl1pPr>
                      <a:lvl2pPr marL="1645920" algn="l" defTabSz="3291840" rtl="0" eaLnBrk="1" latinLnBrk="0" hangingPunct="1">
                        <a:defRPr sz="6480" kern="1200">
                          <a:solidFill>
                            <a:schemeClr val="tx1"/>
                          </a:solidFill>
                          <a:latin typeface="Calibri" panose="020F0502020204030204"/>
                        </a:defRPr>
                      </a:lvl2pPr>
                      <a:lvl3pPr marL="3291840" algn="l" defTabSz="3291840" rtl="0" eaLnBrk="1" latinLnBrk="0" hangingPunct="1">
                        <a:defRPr sz="6480" kern="1200">
                          <a:solidFill>
                            <a:schemeClr val="tx1"/>
                          </a:solidFill>
                          <a:latin typeface="Calibri" panose="020F0502020204030204"/>
                        </a:defRPr>
                      </a:lvl3pPr>
                      <a:lvl4pPr marL="4937760" algn="l" defTabSz="3291840" rtl="0" eaLnBrk="1" latinLnBrk="0" hangingPunct="1">
                        <a:defRPr sz="6480" kern="1200">
                          <a:solidFill>
                            <a:schemeClr val="tx1"/>
                          </a:solidFill>
                          <a:latin typeface="Calibri" panose="020F0502020204030204"/>
                        </a:defRPr>
                      </a:lvl4pPr>
                      <a:lvl5pPr marL="6583680" algn="l" defTabSz="3291840" rtl="0" eaLnBrk="1" latinLnBrk="0" hangingPunct="1">
                        <a:defRPr sz="6480" kern="1200">
                          <a:solidFill>
                            <a:schemeClr val="tx1"/>
                          </a:solidFill>
                          <a:latin typeface="Calibri" panose="020F0502020204030204"/>
                        </a:defRPr>
                      </a:lvl5pPr>
                      <a:lvl6pPr marL="8229600" algn="l" defTabSz="3291840" rtl="0" eaLnBrk="1" latinLnBrk="0" hangingPunct="1">
                        <a:defRPr sz="6480" kern="1200">
                          <a:solidFill>
                            <a:schemeClr val="tx1"/>
                          </a:solidFill>
                          <a:latin typeface="Calibri" panose="020F0502020204030204"/>
                        </a:defRPr>
                      </a:lvl6pPr>
                      <a:lvl7pPr marL="9875520" algn="l" defTabSz="3291840" rtl="0" eaLnBrk="1" latinLnBrk="0" hangingPunct="1">
                        <a:defRPr sz="6480" kern="1200">
                          <a:solidFill>
                            <a:schemeClr val="tx1"/>
                          </a:solidFill>
                          <a:latin typeface="Calibri" panose="020F0502020204030204"/>
                        </a:defRPr>
                      </a:lvl7pPr>
                      <a:lvl8pPr marL="11521440" algn="l" defTabSz="3291840" rtl="0" eaLnBrk="1" latinLnBrk="0" hangingPunct="1">
                        <a:defRPr sz="6480" kern="1200">
                          <a:solidFill>
                            <a:schemeClr val="tx1"/>
                          </a:solidFill>
                          <a:latin typeface="Calibri" panose="020F0502020204030204"/>
                        </a:defRPr>
                      </a:lvl8pPr>
                      <a:lvl9pPr marL="13167360" algn="l" defTabSz="3291840" rtl="0" eaLnBrk="1" latinLnBrk="0" hangingPunct="1">
                        <a:defRPr sz="6480" kern="1200">
                          <a:solidFill>
                            <a:schemeClr val="tx1"/>
                          </a:solidFill>
                          <a:latin typeface="Calibri" panose="020F0502020204030204"/>
                        </a:defRPr>
                      </a:lvl9pPr>
                    </a:lstStyle>
                    <a:p>
                      <a:pPr algn="ctr"/>
                      <a:endParaRPr lang="en-US" sz="18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nchor="ctr">
                    <a:lnL>
                      <a:noFill/>
                    </a:lnL>
                    <a:lnR>
                      <a:noFill/>
                    </a:lnR>
                    <a:lnT w="12700" cmpd="sng">
                      <a:solidFill>
                        <a:srgbClr val="292934"/>
                      </a:solidFill>
                    </a:lnT>
                    <a:lnB>
                      <a:noFill/>
                    </a:lnB>
                    <a:lnTlToBr w="12700" cmpd="sng">
                      <a:noFill/>
                      <a:prstDash val="solid"/>
                    </a:lnTlToBr>
                    <a:lnBlToTr w="12700" cmpd="sng">
                      <a:noFill/>
                      <a:prstDash val="solid"/>
                    </a:lnBlToTr>
                    <a:solidFill>
                      <a:srgbClr val="292934">
                        <a:alpha val="20000"/>
                      </a:srgbClr>
                    </a:solidFill>
                  </a:tcPr>
                </a:tc>
                <a:tc>
                  <a:txBody>
                    <a:bodyPr/>
                    <a:lstStyle>
                      <a:lvl1pPr marL="0" algn="l" defTabSz="3291840" rtl="0" eaLnBrk="1" latinLnBrk="0" hangingPunct="1">
                        <a:defRPr sz="6480" kern="1200">
                          <a:solidFill>
                            <a:schemeClr val="tx1"/>
                          </a:solidFill>
                          <a:latin typeface="Calibri" panose="020F0502020204030204"/>
                        </a:defRPr>
                      </a:lvl1pPr>
                      <a:lvl2pPr marL="1645920" algn="l" defTabSz="3291840" rtl="0" eaLnBrk="1" latinLnBrk="0" hangingPunct="1">
                        <a:defRPr sz="6480" kern="1200">
                          <a:solidFill>
                            <a:schemeClr val="tx1"/>
                          </a:solidFill>
                          <a:latin typeface="Calibri" panose="020F0502020204030204"/>
                        </a:defRPr>
                      </a:lvl2pPr>
                      <a:lvl3pPr marL="3291840" algn="l" defTabSz="3291840" rtl="0" eaLnBrk="1" latinLnBrk="0" hangingPunct="1">
                        <a:defRPr sz="6480" kern="1200">
                          <a:solidFill>
                            <a:schemeClr val="tx1"/>
                          </a:solidFill>
                          <a:latin typeface="Calibri" panose="020F0502020204030204"/>
                        </a:defRPr>
                      </a:lvl3pPr>
                      <a:lvl4pPr marL="4937760" algn="l" defTabSz="3291840" rtl="0" eaLnBrk="1" latinLnBrk="0" hangingPunct="1">
                        <a:defRPr sz="6480" kern="1200">
                          <a:solidFill>
                            <a:schemeClr val="tx1"/>
                          </a:solidFill>
                          <a:latin typeface="Calibri" panose="020F0502020204030204"/>
                        </a:defRPr>
                      </a:lvl4pPr>
                      <a:lvl5pPr marL="6583680" algn="l" defTabSz="3291840" rtl="0" eaLnBrk="1" latinLnBrk="0" hangingPunct="1">
                        <a:defRPr sz="6480" kern="1200">
                          <a:solidFill>
                            <a:schemeClr val="tx1"/>
                          </a:solidFill>
                          <a:latin typeface="Calibri" panose="020F0502020204030204"/>
                        </a:defRPr>
                      </a:lvl5pPr>
                      <a:lvl6pPr marL="8229600" algn="l" defTabSz="3291840" rtl="0" eaLnBrk="1" latinLnBrk="0" hangingPunct="1">
                        <a:defRPr sz="6480" kern="1200">
                          <a:solidFill>
                            <a:schemeClr val="tx1"/>
                          </a:solidFill>
                          <a:latin typeface="Calibri" panose="020F0502020204030204"/>
                        </a:defRPr>
                      </a:lvl6pPr>
                      <a:lvl7pPr marL="9875520" algn="l" defTabSz="3291840" rtl="0" eaLnBrk="1" latinLnBrk="0" hangingPunct="1">
                        <a:defRPr sz="6480" kern="1200">
                          <a:solidFill>
                            <a:schemeClr val="tx1"/>
                          </a:solidFill>
                          <a:latin typeface="Calibri" panose="020F0502020204030204"/>
                        </a:defRPr>
                      </a:lvl7pPr>
                      <a:lvl8pPr marL="11521440" algn="l" defTabSz="3291840" rtl="0" eaLnBrk="1" latinLnBrk="0" hangingPunct="1">
                        <a:defRPr sz="6480" kern="1200">
                          <a:solidFill>
                            <a:schemeClr val="tx1"/>
                          </a:solidFill>
                          <a:latin typeface="Calibri" panose="020F0502020204030204"/>
                        </a:defRPr>
                      </a:lvl8pPr>
                      <a:lvl9pPr marL="13167360" algn="l" defTabSz="3291840" rtl="0" eaLnBrk="1" latinLnBrk="0" hangingPunct="1">
                        <a:defRPr sz="6480" kern="1200">
                          <a:solidFill>
                            <a:schemeClr val="tx1"/>
                          </a:solidFill>
                          <a:latin typeface="Calibri" panose="020F0502020204030204"/>
                        </a:defRPr>
                      </a:lvl9pPr>
                    </a:lstStyle>
                    <a:p>
                      <a:pPr algn="ctr"/>
                      <a:endParaRPr lang="en-US" sz="18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nchor="ctr">
                    <a:lnL>
                      <a:noFill/>
                    </a:lnL>
                    <a:lnR>
                      <a:noFill/>
                    </a:lnR>
                    <a:lnT w="12700" cmpd="sng">
                      <a:solidFill>
                        <a:srgbClr val="292934"/>
                      </a:solidFill>
                    </a:lnT>
                    <a:lnB>
                      <a:noFill/>
                    </a:lnB>
                    <a:lnTlToBr w="12700" cmpd="sng">
                      <a:noFill/>
                      <a:prstDash val="solid"/>
                    </a:lnTlToBr>
                    <a:lnBlToTr w="12700" cmpd="sng">
                      <a:noFill/>
                      <a:prstDash val="solid"/>
                    </a:lnBlToTr>
                    <a:solidFill>
                      <a:srgbClr val="292934">
                        <a:alpha val="20000"/>
                      </a:srgbClr>
                    </a:solidFill>
                  </a:tcPr>
                </a:tc>
                <a:extLst>
                  <a:ext uri="{0D108BD9-81ED-4DB2-BD59-A6C34878D82A}">
                    <a16:rowId xmlns:a16="http://schemas.microsoft.com/office/drawing/2014/main" xmlns="" val="10001"/>
                  </a:ext>
                </a:extLst>
              </a:tr>
              <a:tr h="646673">
                <a:tc>
                  <a:txBody>
                    <a:bodyPr/>
                    <a:lstStyle>
                      <a:lvl1pPr marL="0" algn="l" defTabSz="3291840" rtl="0" eaLnBrk="1" latinLnBrk="0" hangingPunct="1">
                        <a:defRPr sz="6480" kern="1200">
                          <a:solidFill>
                            <a:schemeClr val="tx1"/>
                          </a:solidFill>
                          <a:latin typeface="Calibri" panose="020F0502020204030204"/>
                        </a:defRPr>
                      </a:lvl1pPr>
                      <a:lvl2pPr marL="1645920" algn="l" defTabSz="3291840" rtl="0" eaLnBrk="1" latinLnBrk="0" hangingPunct="1">
                        <a:defRPr sz="6480" kern="1200">
                          <a:solidFill>
                            <a:schemeClr val="tx1"/>
                          </a:solidFill>
                          <a:latin typeface="Calibri" panose="020F0502020204030204"/>
                        </a:defRPr>
                      </a:lvl2pPr>
                      <a:lvl3pPr marL="3291840" algn="l" defTabSz="3291840" rtl="0" eaLnBrk="1" latinLnBrk="0" hangingPunct="1">
                        <a:defRPr sz="6480" kern="1200">
                          <a:solidFill>
                            <a:schemeClr val="tx1"/>
                          </a:solidFill>
                          <a:latin typeface="Calibri" panose="020F0502020204030204"/>
                        </a:defRPr>
                      </a:lvl3pPr>
                      <a:lvl4pPr marL="4937760" algn="l" defTabSz="3291840" rtl="0" eaLnBrk="1" latinLnBrk="0" hangingPunct="1">
                        <a:defRPr sz="6480" kern="1200">
                          <a:solidFill>
                            <a:schemeClr val="tx1"/>
                          </a:solidFill>
                          <a:latin typeface="Calibri" panose="020F0502020204030204"/>
                        </a:defRPr>
                      </a:lvl4pPr>
                      <a:lvl5pPr marL="6583680" algn="l" defTabSz="3291840" rtl="0" eaLnBrk="1" latinLnBrk="0" hangingPunct="1">
                        <a:defRPr sz="6480" kern="1200">
                          <a:solidFill>
                            <a:schemeClr val="tx1"/>
                          </a:solidFill>
                          <a:latin typeface="Calibri" panose="020F0502020204030204"/>
                        </a:defRPr>
                      </a:lvl5pPr>
                      <a:lvl6pPr marL="8229600" algn="l" defTabSz="3291840" rtl="0" eaLnBrk="1" latinLnBrk="0" hangingPunct="1">
                        <a:defRPr sz="6480" kern="1200">
                          <a:solidFill>
                            <a:schemeClr val="tx1"/>
                          </a:solidFill>
                          <a:latin typeface="Calibri" panose="020F0502020204030204"/>
                        </a:defRPr>
                      </a:lvl6pPr>
                      <a:lvl7pPr marL="9875520" algn="l" defTabSz="3291840" rtl="0" eaLnBrk="1" latinLnBrk="0" hangingPunct="1">
                        <a:defRPr sz="6480" kern="1200">
                          <a:solidFill>
                            <a:schemeClr val="tx1"/>
                          </a:solidFill>
                          <a:latin typeface="Calibri" panose="020F0502020204030204"/>
                        </a:defRPr>
                      </a:lvl7pPr>
                      <a:lvl8pPr marL="11521440" algn="l" defTabSz="3291840" rtl="0" eaLnBrk="1" latinLnBrk="0" hangingPunct="1">
                        <a:defRPr sz="6480" kern="1200">
                          <a:solidFill>
                            <a:schemeClr val="tx1"/>
                          </a:solidFill>
                          <a:latin typeface="Calibri" panose="020F0502020204030204"/>
                        </a:defRPr>
                      </a:lvl8pPr>
                      <a:lvl9pPr marL="13167360" algn="l" defTabSz="3291840" rtl="0" eaLnBrk="1" latinLnBrk="0" hangingPunct="1">
                        <a:defRPr sz="6480" kern="1200">
                          <a:solidFill>
                            <a:schemeClr val="tx1"/>
                          </a:solidFill>
                          <a:latin typeface="Calibri" panose="020F0502020204030204"/>
                        </a:defRPr>
                      </a:lvl9pPr>
                    </a:lstStyle>
                    <a:p>
                      <a:r>
                        <a:rPr lang="en-US" sz="1800" dirty="0" smtClean="0">
                          <a:latin typeface="Verdana" panose="020B0604030504040204" pitchFamily="34" charset="0"/>
                          <a:ea typeface="Verdana" panose="020B0604030504040204" pitchFamily="34" charset="0"/>
                          <a:cs typeface="Verdana" panose="020B0604030504040204" pitchFamily="34" charset="0"/>
                        </a:rPr>
                        <a:t>Item 2</a:t>
                      </a:r>
                      <a:endParaRPr lang="en-US" sz="18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3291840" rtl="0" eaLnBrk="1" latinLnBrk="0" hangingPunct="1">
                        <a:defRPr sz="6480" kern="1200">
                          <a:solidFill>
                            <a:schemeClr val="tx1"/>
                          </a:solidFill>
                          <a:latin typeface="Calibri" panose="020F0502020204030204"/>
                        </a:defRPr>
                      </a:lvl1pPr>
                      <a:lvl2pPr marL="1645920" algn="l" defTabSz="3291840" rtl="0" eaLnBrk="1" latinLnBrk="0" hangingPunct="1">
                        <a:defRPr sz="6480" kern="1200">
                          <a:solidFill>
                            <a:schemeClr val="tx1"/>
                          </a:solidFill>
                          <a:latin typeface="Calibri" panose="020F0502020204030204"/>
                        </a:defRPr>
                      </a:lvl2pPr>
                      <a:lvl3pPr marL="3291840" algn="l" defTabSz="3291840" rtl="0" eaLnBrk="1" latinLnBrk="0" hangingPunct="1">
                        <a:defRPr sz="6480" kern="1200">
                          <a:solidFill>
                            <a:schemeClr val="tx1"/>
                          </a:solidFill>
                          <a:latin typeface="Calibri" panose="020F0502020204030204"/>
                        </a:defRPr>
                      </a:lvl3pPr>
                      <a:lvl4pPr marL="4937760" algn="l" defTabSz="3291840" rtl="0" eaLnBrk="1" latinLnBrk="0" hangingPunct="1">
                        <a:defRPr sz="6480" kern="1200">
                          <a:solidFill>
                            <a:schemeClr val="tx1"/>
                          </a:solidFill>
                          <a:latin typeface="Calibri" panose="020F0502020204030204"/>
                        </a:defRPr>
                      </a:lvl4pPr>
                      <a:lvl5pPr marL="6583680" algn="l" defTabSz="3291840" rtl="0" eaLnBrk="1" latinLnBrk="0" hangingPunct="1">
                        <a:defRPr sz="6480" kern="1200">
                          <a:solidFill>
                            <a:schemeClr val="tx1"/>
                          </a:solidFill>
                          <a:latin typeface="Calibri" panose="020F0502020204030204"/>
                        </a:defRPr>
                      </a:lvl5pPr>
                      <a:lvl6pPr marL="8229600" algn="l" defTabSz="3291840" rtl="0" eaLnBrk="1" latinLnBrk="0" hangingPunct="1">
                        <a:defRPr sz="6480" kern="1200">
                          <a:solidFill>
                            <a:schemeClr val="tx1"/>
                          </a:solidFill>
                          <a:latin typeface="Calibri" panose="020F0502020204030204"/>
                        </a:defRPr>
                      </a:lvl6pPr>
                      <a:lvl7pPr marL="9875520" algn="l" defTabSz="3291840" rtl="0" eaLnBrk="1" latinLnBrk="0" hangingPunct="1">
                        <a:defRPr sz="6480" kern="1200">
                          <a:solidFill>
                            <a:schemeClr val="tx1"/>
                          </a:solidFill>
                          <a:latin typeface="Calibri" panose="020F0502020204030204"/>
                        </a:defRPr>
                      </a:lvl7pPr>
                      <a:lvl8pPr marL="11521440" algn="l" defTabSz="3291840" rtl="0" eaLnBrk="1" latinLnBrk="0" hangingPunct="1">
                        <a:defRPr sz="6480" kern="1200">
                          <a:solidFill>
                            <a:schemeClr val="tx1"/>
                          </a:solidFill>
                          <a:latin typeface="Calibri" panose="020F0502020204030204"/>
                        </a:defRPr>
                      </a:lvl8pPr>
                      <a:lvl9pPr marL="13167360" algn="l" defTabSz="3291840" rtl="0" eaLnBrk="1" latinLnBrk="0" hangingPunct="1">
                        <a:defRPr sz="6480" kern="1200">
                          <a:solidFill>
                            <a:schemeClr val="tx1"/>
                          </a:solidFill>
                          <a:latin typeface="Calibri" panose="020F0502020204030204"/>
                        </a:defRPr>
                      </a:lvl9pPr>
                    </a:lstStyle>
                    <a:p>
                      <a:pPr algn="ctr"/>
                      <a:endParaRPr lang="en-US" sz="18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3291840" rtl="0" eaLnBrk="1" latinLnBrk="0" hangingPunct="1">
                        <a:defRPr sz="6480" kern="1200">
                          <a:solidFill>
                            <a:schemeClr val="tx1"/>
                          </a:solidFill>
                          <a:latin typeface="Calibri" panose="020F0502020204030204"/>
                        </a:defRPr>
                      </a:lvl1pPr>
                      <a:lvl2pPr marL="1645920" algn="l" defTabSz="3291840" rtl="0" eaLnBrk="1" latinLnBrk="0" hangingPunct="1">
                        <a:defRPr sz="6480" kern="1200">
                          <a:solidFill>
                            <a:schemeClr val="tx1"/>
                          </a:solidFill>
                          <a:latin typeface="Calibri" panose="020F0502020204030204"/>
                        </a:defRPr>
                      </a:lvl2pPr>
                      <a:lvl3pPr marL="3291840" algn="l" defTabSz="3291840" rtl="0" eaLnBrk="1" latinLnBrk="0" hangingPunct="1">
                        <a:defRPr sz="6480" kern="1200">
                          <a:solidFill>
                            <a:schemeClr val="tx1"/>
                          </a:solidFill>
                          <a:latin typeface="Calibri" panose="020F0502020204030204"/>
                        </a:defRPr>
                      </a:lvl3pPr>
                      <a:lvl4pPr marL="4937760" algn="l" defTabSz="3291840" rtl="0" eaLnBrk="1" latinLnBrk="0" hangingPunct="1">
                        <a:defRPr sz="6480" kern="1200">
                          <a:solidFill>
                            <a:schemeClr val="tx1"/>
                          </a:solidFill>
                          <a:latin typeface="Calibri" panose="020F0502020204030204"/>
                        </a:defRPr>
                      </a:lvl4pPr>
                      <a:lvl5pPr marL="6583680" algn="l" defTabSz="3291840" rtl="0" eaLnBrk="1" latinLnBrk="0" hangingPunct="1">
                        <a:defRPr sz="6480" kern="1200">
                          <a:solidFill>
                            <a:schemeClr val="tx1"/>
                          </a:solidFill>
                          <a:latin typeface="Calibri" panose="020F0502020204030204"/>
                        </a:defRPr>
                      </a:lvl5pPr>
                      <a:lvl6pPr marL="8229600" algn="l" defTabSz="3291840" rtl="0" eaLnBrk="1" latinLnBrk="0" hangingPunct="1">
                        <a:defRPr sz="6480" kern="1200">
                          <a:solidFill>
                            <a:schemeClr val="tx1"/>
                          </a:solidFill>
                          <a:latin typeface="Calibri" panose="020F0502020204030204"/>
                        </a:defRPr>
                      </a:lvl6pPr>
                      <a:lvl7pPr marL="9875520" algn="l" defTabSz="3291840" rtl="0" eaLnBrk="1" latinLnBrk="0" hangingPunct="1">
                        <a:defRPr sz="6480" kern="1200">
                          <a:solidFill>
                            <a:schemeClr val="tx1"/>
                          </a:solidFill>
                          <a:latin typeface="Calibri" panose="020F0502020204030204"/>
                        </a:defRPr>
                      </a:lvl7pPr>
                      <a:lvl8pPr marL="11521440" algn="l" defTabSz="3291840" rtl="0" eaLnBrk="1" latinLnBrk="0" hangingPunct="1">
                        <a:defRPr sz="6480" kern="1200">
                          <a:solidFill>
                            <a:schemeClr val="tx1"/>
                          </a:solidFill>
                          <a:latin typeface="Calibri" panose="020F0502020204030204"/>
                        </a:defRPr>
                      </a:lvl8pPr>
                      <a:lvl9pPr marL="13167360" algn="l" defTabSz="3291840" rtl="0" eaLnBrk="1" latinLnBrk="0" hangingPunct="1">
                        <a:defRPr sz="6480" kern="1200">
                          <a:solidFill>
                            <a:schemeClr val="tx1"/>
                          </a:solidFill>
                          <a:latin typeface="Calibri" panose="020F0502020204030204"/>
                        </a:defRPr>
                      </a:lvl9pPr>
                    </a:lstStyle>
                    <a:p>
                      <a:pPr algn="ctr"/>
                      <a:endParaRPr lang="en-US" sz="18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3291840" rtl="0" eaLnBrk="1" latinLnBrk="0" hangingPunct="1">
                        <a:defRPr sz="6480" kern="1200">
                          <a:solidFill>
                            <a:schemeClr val="tx1"/>
                          </a:solidFill>
                          <a:latin typeface="Calibri" panose="020F0502020204030204"/>
                        </a:defRPr>
                      </a:lvl1pPr>
                      <a:lvl2pPr marL="1645920" algn="l" defTabSz="3291840" rtl="0" eaLnBrk="1" latinLnBrk="0" hangingPunct="1">
                        <a:defRPr sz="6480" kern="1200">
                          <a:solidFill>
                            <a:schemeClr val="tx1"/>
                          </a:solidFill>
                          <a:latin typeface="Calibri" panose="020F0502020204030204"/>
                        </a:defRPr>
                      </a:lvl2pPr>
                      <a:lvl3pPr marL="3291840" algn="l" defTabSz="3291840" rtl="0" eaLnBrk="1" latinLnBrk="0" hangingPunct="1">
                        <a:defRPr sz="6480" kern="1200">
                          <a:solidFill>
                            <a:schemeClr val="tx1"/>
                          </a:solidFill>
                          <a:latin typeface="Calibri" panose="020F0502020204030204"/>
                        </a:defRPr>
                      </a:lvl3pPr>
                      <a:lvl4pPr marL="4937760" algn="l" defTabSz="3291840" rtl="0" eaLnBrk="1" latinLnBrk="0" hangingPunct="1">
                        <a:defRPr sz="6480" kern="1200">
                          <a:solidFill>
                            <a:schemeClr val="tx1"/>
                          </a:solidFill>
                          <a:latin typeface="Calibri" panose="020F0502020204030204"/>
                        </a:defRPr>
                      </a:lvl4pPr>
                      <a:lvl5pPr marL="6583680" algn="l" defTabSz="3291840" rtl="0" eaLnBrk="1" latinLnBrk="0" hangingPunct="1">
                        <a:defRPr sz="6480" kern="1200">
                          <a:solidFill>
                            <a:schemeClr val="tx1"/>
                          </a:solidFill>
                          <a:latin typeface="Calibri" panose="020F0502020204030204"/>
                        </a:defRPr>
                      </a:lvl5pPr>
                      <a:lvl6pPr marL="8229600" algn="l" defTabSz="3291840" rtl="0" eaLnBrk="1" latinLnBrk="0" hangingPunct="1">
                        <a:defRPr sz="6480" kern="1200">
                          <a:solidFill>
                            <a:schemeClr val="tx1"/>
                          </a:solidFill>
                          <a:latin typeface="Calibri" panose="020F0502020204030204"/>
                        </a:defRPr>
                      </a:lvl6pPr>
                      <a:lvl7pPr marL="9875520" algn="l" defTabSz="3291840" rtl="0" eaLnBrk="1" latinLnBrk="0" hangingPunct="1">
                        <a:defRPr sz="6480" kern="1200">
                          <a:solidFill>
                            <a:schemeClr val="tx1"/>
                          </a:solidFill>
                          <a:latin typeface="Calibri" panose="020F0502020204030204"/>
                        </a:defRPr>
                      </a:lvl7pPr>
                      <a:lvl8pPr marL="11521440" algn="l" defTabSz="3291840" rtl="0" eaLnBrk="1" latinLnBrk="0" hangingPunct="1">
                        <a:defRPr sz="6480" kern="1200">
                          <a:solidFill>
                            <a:schemeClr val="tx1"/>
                          </a:solidFill>
                          <a:latin typeface="Calibri" panose="020F0502020204030204"/>
                        </a:defRPr>
                      </a:lvl8pPr>
                      <a:lvl9pPr marL="13167360" algn="l" defTabSz="3291840" rtl="0" eaLnBrk="1" latinLnBrk="0" hangingPunct="1">
                        <a:defRPr sz="6480" kern="1200">
                          <a:solidFill>
                            <a:schemeClr val="tx1"/>
                          </a:solidFill>
                          <a:latin typeface="Calibri" panose="020F0502020204030204"/>
                        </a:defRPr>
                      </a:lvl9pPr>
                    </a:lstStyle>
                    <a:p>
                      <a:pPr algn="ctr"/>
                      <a:endParaRPr lang="en-US" sz="18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646673">
                <a:tc>
                  <a:txBody>
                    <a:bodyPr/>
                    <a:lstStyle>
                      <a:lvl1pPr marL="0" algn="l" defTabSz="3291840" rtl="0" eaLnBrk="1" latinLnBrk="0" hangingPunct="1">
                        <a:defRPr sz="6480" kern="1200">
                          <a:solidFill>
                            <a:schemeClr val="tx1"/>
                          </a:solidFill>
                          <a:latin typeface="Calibri" panose="020F0502020204030204"/>
                        </a:defRPr>
                      </a:lvl1pPr>
                      <a:lvl2pPr marL="1645920" algn="l" defTabSz="3291840" rtl="0" eaLnBrk="1" latinLnBrk="0" hangingPunct="1">
                        <a:defRPr sz="6480" kern="1200">
                          <a:solidFill>
                            <a:schemeClr val="tx1"/>
                          </a:solidFill>
                          <a:latin typeface="Calibri" panose="020F0502020204030204"/>
                        </a:defRPr>
                      </a:lvl2pPr>
                      <a:lvl3pPr marL="3291840" algn="l" defTabSz="3291840" rtl="0" eaLnBrk="1" latinLnBrk="0" hangingPunct="1">
                        <a:defRPr sz="6480" kern="1200">
                          <a:solidFill>
                            <a:schemeClr val="tx1"/>
                          </a:solidFill>
                          <a:latin typeface="Calibri" panose="020F0502020204030204"/>
                        </a:defRPr>
                      </a:lvl3pPr>
                      <a:lvl4pPr marL="4937760" algn="l" defTabSz="3291840" rtl="0" eaLnBrk="1" latinLnBrk="0" hangingPunct="1">
                        <a:defRPr sz="6480" kern="1200">
                          <a:solidFill>
                            <a:schemeClr val="tx1"/>
                          </a:solidFill>
                          <a:latin typeface="Calibri" panose="020F0502020204030204"/>
                        </a:defRPr>
                      </a:lvl4pPr>
                      <a:lvl5pPr marL="6583680" algn="l" defTabSz="3291840" rtl="0" eaLnBrk="1" latinLnBrk="0" hangingPunct="1">
                        <a:defRPr sz="6480" kern="1200">
                          <a:solidFill>
                            <a:schemeClr val="tx1"/>
                          </a:solidFill>
                          <a:latin typeface="Calibri" panose="020F0502020204030204"/>
                        </a:defRPr>
                      </a:lvl5pPr>
                      <a:lvl6pPr marL="8229600" algn="l" defTabSz="3291840" rtl="0" eaLnBrk="1" latinLnBrk="0" hangingPunct="1">
                        <a:defRPr sz="6480" kern="1200">
                          <a:solidFill>
                            <a:schemeClr val="tx1"/>
                          </a:solidFill>
                          <a:latin typeface="Calibri" panose="020F0502020204030204"/>
                        </a:defRPr>
                      </a:lvl6pPr>
                      <a:lvl7pPr marL="9875520" algn="l" defTabSz="3291840" rtl="0" eaLnBrk="1" latinLnBrk="0" hangingPunct="1">
                        <a:defRPr sz="6480" kern="1200">
                          <a:solidFill>
                            <a:schemeClr val="tx1"/>
                          </a:solidFill>
                          <a:latin typeface="Calibri" panose="020F0502020204030204"/>
                        </a:defRPr>
                      </a:lvl7pPr>
                      <a:lvl8pPr marL="11521440" algn="l" defTabSz="3291840" rtl="0" eaLnBrk="1" latinLnBrk="0" hangingPunct="1">
                        <a:defRPr sz="6480" kern="1200">
                          <a:solidFill>
                            <a:schemeClr val="tx1"/>
                          </a:solidFill>
                          <a:latin typeface="Calibri" panose="020F0502020204030204"/>
                        </a:defRPr>
                      </a:lvl8pPr>
                      <a:lvl9pPr marL="13167360" algn="l" defTabSz="3291840" rtl="0" eaLnBrk="1" latinLnBrk="0" hangingPunct="1">
                        <a:defRPr sz="6480" kern="1200">
                          <a:solidFill>
                            <a:schemeClr val="tx1"/>
                          </a:solidFill>
                          <a:latin typeface="Calibri" panose="020F0502020204030204"/>
                        </a:defRPr>
                      </a:lvl9p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1800" dirty="0" smtClean="0">
                          <a:latin typeface="Verdana" panose="020B0604030504040204" pitchFamily="34" charset="0"/>
                          <a:ea typeface="Verdana" panose="020B0604030504040204" pitchFamily="34" charset="0"/>
                          <a:cs typeface="Verdana" panose="020B0604030504040204" pitchFamily="34" charset="0"/>
                        </a:rPr>
                        <a:t>Item 3</a:t>
                      </a:r>
                    </a:p>
                  </a:txBody>
                  <a:tcPr marL="68580" marR="68580" marT="34290" marB="34290" anchor="ctr">
                    <a:lnL>
                      <a:noFill/>
                    </a:lnL>
                    <a:lnR>
                      <a:noFill/>
                    </a:lnR>
                    <a:lnT>
                      <a:noFill/>
                    </a:lnT>
                    <a:lnB w="12700" cmpd="sng">
                      <a:solidFill>
                        <a:srgbClr val="292934"/>
                      </a:solidFill>
                    </a:lnB>
                    <a:lnTlToBr w="12700" cmpd="sng">
                      <a:noFill/>
                      <a:prstDash val="solid"/>
                    </a:lnTlToBr>
                    <a:lnBlToTr w="12700" cmpd="sng">
                      <a:noFill/>
                      <a:prstDash val="solid"/>
                    </a:lnBlToTr>
                    <a:solidFill>
                      <a:srgbClr val="292934">
                        <a:alpha val="20000"/>
                      </a:srgbClr>
                    </a:solidFill>
                  </a:tcPr>
                </a:tc>
                <a:tc>
                  <a:txBody>
                    <a:bodyPr/>
                    <a:lstStyle>
                      <a:lvl1pPr marL="0" algn="l" defTabSz="3291840" rtl="0" eaLnBrk="1" latinLnBrk="0" hangingPunct="1">
                        <a:defRPr sz="6480" kern="1200">
                          <a:solidFill>
                            <a:schemeClr val="tx1"/>
                          </a:solidFill>
                          <a:latin typeface="Calibri" panose="020F0502020204030204"/>
                        </a:defRPr>
                      </a:lvl1pPr>
                      <a:lvl2pPr marL="1645920" algn="l" defTabSz="3291840" rtl="0" eaLnBrk="1" latinLnBrk="0" hangingPunct="1">
                        <a:defRPr sz="6480" kern="1200">
                          <a:solidFill>
                            <a:schemeClr val="tx1"/>
                          </a:solidFill>
                          <a:latin typeface="Calibri" panose="020F0502020204030204"/>
                        </a:defRPr>
                      </a:lvl2pPr>
                      <a:lvl3pPr marL="3291840" algn="l" defTabSz="3291840" rtl="0" eaLnBrk="1" latinLnBrk="0" hangingPunct="1">
                        <a:defRPr sz="6480" kern="1200">
                          <a:solidFill>
                            <a:schemeClr val="tx1"/>
                          </a:solidFill>
                          <a:latin typeface="Calibri" panose="020F0502020204030204"/>
                        </a:defRPr>
                      </a:lvl3pPr>
                      <a:lvl4pPr marL="4937760" algn="l" defTabSz="3291840" rtl="0" eaLnBrk="1" latinLnBrk="0" hangingPunct="1">
                        <a:defRPr sz="6480" kern="1200">
                          <a:solidFill>
                            <a:schemeClr val="tx1"/>
                          </a:solidFill>
                          <a:latin typeface="Calibri" panose="020F0502020204030204"/>
                        </a:defRPr>
                      </a:lvl4pPr>
                      <a:lvl5pPr marL="6583680" algn="l" defTabSz="3291840" rtl="0" eaLnBrk="1" latinLnBrk="0" hangingPunct="1">
                        <a:defRPr sz="6480" kern="1200">
                          <a:solidFill>
                            <a:schemeClr val="tx1"/>
                          </a:solidFill>
                          <a:latin typeface="Calibri" panose="020F0502020204030204"/>
                        </a:defRPr>
                      </a:lvl5pPr>
                      <a:lvl6pPr marL="8229600" algn="l" defTabSz="3291840" rtl="0" eaLnBrk="1" latinLnBrk="0" hangingPunct="1">
                        <a:defRPr sz="6480" kern="1200">
                          <a:solidFill>
                            <a:schemeClr val="tx1"/>
                          </a:solidFill>
                          <a:latin typeface="Calibri" panose="020F0502020204030204"/>
                        </a:defRPr>
                      </a:lvl6pPr>
                      <a:lvl7pPr marL="9875520" algn="l" defTabSz="3291840" rtl="0" eaLnBrk="1" latinLnBrk="0" hangingPunct="1">
                        <a:defRPr sz="6480" kern="1200">
                          <a:solidFill>
                            <a:schemeClr val="tx1"/>
                          </a:solidFill>
                          <a:latin typeface="Calibri" panose="020F0502020204030204"/>
                        </a:defRPr>
                      </a:lvl7pPr>
                      <a:lvl8pPr marL="11521440" algn="l" defTabSz="3291840" rtl="0" eaLnBrk="1" latinLnBrk="0" hangingPunct="1">
                        <a:defRPr sz="6480" kern="1200">
                          <a:solidFill>
                            <a:schemeClr val="tx1"/>
                          </a:solidFill>
                          <a:latin typeface="Calibri" panose="020F0502020204030204"/>
                        </a:defRPr>
                      </a:lvl8pPr>
                      <a:lvl9pPr marL="13167360" algn="l" defTabSz="3291840" rtl="0" eaLnBrk="1" latinLnBrk="0" hangingPunct="1">
                        <a:defRPr sz="6480" kern="1200">
                          <a:solidFill>
                            <a:schemeClr val="tx1"/>
                          </a:solidFill>
                          <a:latin typeface="Calibri" panose="020F0502020204030204"/>
                        </a:defRPr>
                      </a:lvl9pPr>
                    </a:lstStyle>
                    <a:p>
                      <a:pPr algn="ctr"/>
                      <a:endParaRPr lang="en-US" sz="18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nchor="ctr">
                    <a:lnL>
                      <a:noFill/>
                    </a:lnL>
                    <a:lnR>
                      <a:noFill/>
                    </a:lnR>
                    <a:lnT>
                      <a:noFill/>
                    </a:lnT>
                    <a:lnB w="12700" cmpd="sng">
                      <a:solidFill>
                        <a:srgbClr val="292934"/>
                      </a:solidFill>
                    </a:lnB>
                    <a:lnTlToBr w="12700" cmpd="sng">
                      <a:noFill/>
                      <a:prstDash val="solid"/>
                    </a:lnTlToBr>
                    <a:lnBlToTr w="12700" cmpd="sng">
                      <a:noFill/>
                      <a:prstDash val="solid"/>
                    </a:lnBlToTr>
                    <a:solidFill>
                      <a:srgbClr val="292934">
                        <a:alpha val="20000"/>
                      </a:srgbClr>
                    </a:solidFill>
                  </a:tcPr>
                </a:tc>
                <a:tc>
                  <a:txBody>
                    <a:bodyPr/>
                    <a:lstStyle>
                      <a:lvl1pPr marL="0" algn="l" defTabSz="3291840" rtl="0" eaLnBrk="1" latinLnBrk="0" hangingPunct="1">
                        <a:defRPr sz="6480" kern="1200">
                          <a:solidFill>
                            <a:schemeClr val="tx1"/>
                          </a:solidFill>
                          <a:latin typeface="Calibri" panose="020F0502020204030204"/>
                        </a:defRPr>
                      </a:lvl1pPr>
                      <a:lvl2pPr marL="1645920" algn="l" defTabSz="3291840" rtl="0" eaLnBrk="1" latinLnBrk="0" hangingPunct="1">
                        <a:defRPr sz="6480" kern="1200">
                          <a:solidFill>
                            <a:schemeClr val="tx1"/>
                          </a:solidFill>
                          <a:latin typeface="Calibri" panose="020F0502020204030204"/>
                        </a:defRPr>
                      </a:lvl2pPr>
                      <a:lvl3pPr marL="3291840" algn="l" defTabSz="3291840" rtl="0" eaLnBrk="1" latinLnBrk="0" hangingPunct="1">
                        <a:defRPr sz="6480" kern="1200">
                          <a:solidFill>
                            <a:schemeClr val="tx1"/>
                          </a:solidFill>
                          <a:latin typeface="Calibri" panose="020F0502020204030204"/>
                        </a:defRPr>
                      </a:lvl3pPr>
                      <a:lvl4pPr marL="4937760" algn="l" defTabSz="3291840" rtl="0" eaLnBrk="1" latinLnBrk="0" hangingPunct="1">
                        <a:defRPr sz="6480" kern="1200">
                          <a:solidFill>
                            <a:schemeClr val="tx1"/>
                          </a:solidFill>
                          <a:latin typeface="Calibri" panose="020F0502020204030204"/>
                        </a:defRPr>
                      </a:lvl4pPr>
                      <a:lvl5pPr marL="6583680" algn="l" defTabSz="3291840" rtl="0" eaLnBrk="1" latinLnBrk="0" hangingPunct="1">
                        <a:defRPr sz="6480" kern="1200">
                          <a:solidFill>
                            <a:schemeClr val="tx1"/>
                          </a:solidFill>
                          <a:latin typeface="Calibri" panose="020F0502020204030204"/>
                        </a:defRPr>
                      </a:lvl5pPr>
                      <a:lvl6pPr marL="8229600" algn="l" defTabSz="3291840" rtl="0" eaLnBrk="1" latinLnBrk="0" hangingPunct="1">
                        <a:defRPr sz="6480" kern="1200">
                          <a:solidFill>
                            <a:schemeClr val="tx1"/>
                          </a:solidFill>
                          <a:latin typeface="Calibri" panose="020F0502020204030204"/>
                        </a:defRPr>
                      </a:lvl6pPr>
                      <a:lvl7pPr marL="9875520" algn="l" defTabSz="3291840" rtl="0" eaLnBrk="1" latinLnBrk="0" hangingPunct="1">
                        <a:defRPr sz="6480" kern="1200">
                          <a:solidFill>
                            <a:schemeClr val="tx1"/>
                          </a:solidFill>
                          <a:latin typeface="Calibri" panose="020F0502020204030204"/>
                        </a:defRPr>
                      </a:lvl7pPr>
                      <a:lvl8pPr marL="11521440" algn="l" defTabSz="3291840" rtl="0" eaLnBrk="1" latinLnBrk="0" hangingPunct="1">
                        <a:defRPr sz="6480" kern="1200">
                          <a:solidFill>
                            <a:schemeClr val="tx1"/>
                          </a:solidFill>
                          <a:latin typeface="Calibri" panose="020F0502020204030204"/>
                        </a:defRPr>
                      </a:lvl8pPr>
                      <a:lvl9pPr marL="13167360" algn="l" defTabSz="3291840" rtl="0" eaLnBrk="1" latinLnBrk="0" hangingPunct="1">
                        <a:defRPr sz="6480" kern="1200">
                          <a:solidFill>
                            <a:schemeClr val="tx1"/>
                          </a:solidFill>
                          <a:latin typeface="Calibri" panose="020F0502020204030204"/>
                        </a:defRPr>
                      </a:lvl9pPr>
                    </a:lstStyle>
                    <a:p>
                      <a:pPr algn="ctr"/>
                      <a:endParaRPr lang="en-US" sz="18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nchor="ctr">
                    <a:lnL>
                      <a:noFill/>
                    </a:lnL>
                    <a:lnR>
                      <a:noFill/>
                    </a:lnR>
                    <a:lnT>
                      <a:noFill/>
                    </a:lnT>
                    <a:lnB w="12700" cmpd="sng">
                      <a:solidFill>
                        <a:srgbClr val="292934"/>
                      </a:solidFill>
                    </a:lnB>
                    <a:lnTlToBr w="12700" cmpd="sng">
                      <a:noFill/>
                      <a:prstDash val="solid"/>
                    </a:lnTlToBr>
                    <a:lnBlToTr w="12700" cmpd="sng">
                      <a:noFill/>
                      <a:prstDash val="solid"/>
                    </a:lnBlToTr>
                    <a:solidFill>
                      <a:srgbClr val="292934">
                        <a:alpha val="20000"/>
                      </a:srgbClr>
                    </a:solidFill>
                  </a:tcPr>
                </a:tc>
                <a:tc>
                  <a:txBody>
                    <a:bodyPr/>
                    <a:lstStyle>
                      <a:lvl1pPr marL="0" algn="l" defTabSz="3291840" rtl="0" eaLnBrk="1" latinLnBrk="0" hangingPunct="1">
                        <a:defRPr sz="6480" kern="1200">
                          <a:solidFill>
                            <a:schemeClr val="tx1"/>
                          </a:solidFill>
                          <a:latin typeface="Calibri" panose="020F0502020204030204"/>
                        </a:defRPr>
                      </a:lvl1pPr>
                      <a:lvl2pPr marL="1645920" algn="l" defTabSz="3291840" rtl="0" eaLnBrk="1" latinLnBrk="0" hangingPunct="1">
                        <a:defRPr sz="6480" kern="1200">
                          <a:solidFill>
                            <a:schemeClr val="tx1"/>
                          </a:solidFill>
                          <a:latin typeface="Calibri" panose="020F0502020204030204"/>
                        </a:defRPr>
                      </a:lvl2pPr>
                      <a:lvl3pPr marL="3291840" algn="l" defTabSz="3291840" rtl="0" eaLnBrk="1" latinLnBrk="0" hangingPunct="1">
                        <a:defRPr sz="6480" kern="1200">
                          <a:solidFill>
                            <a:schemeClr val="tx1"/>
                          </a:solidFill>
                          <a:latin typeface="Calibri" panose="020F0502020204030204"/>
                        </a:defRPr>
                      </a:lvl3pPr>
                      <a:lvl4pPr marL="4937760" algn="l" defTabSz="3291840" rtl="0" eaLnBrk="1" latinLnBrk="0" hangingPunct="1">
                        <a:defRPr sz="6480" kern="1200">
                          <a:solidFill>
                            <a:schemeClr val="tx1"/>
                          </a:solidFill>
                          <a:latin typeface="Calibri" panose="020F0502020204030204"/>
                        </a:defRPr>
                      </a:lvl4pPr>
                      <a:lvl5pPr marL="6583680" algn="l" defTabSz="3291840" rtl="0" eaLnBrk="1" latinLnBrk="0" hangingPunct="1">
                        <a:defRPr sz="6480" kern="1200">
                          <a:solidFill>
                            <a:schemeClr val="tx1"/>
                          </a:solidFill>
                          <a:latin typeface="Calibri" panose="020F0502020204030204"/>
                        </a:defRPr>
                      </a:lvl5pPr>
                      <a:lvl6pPr marL="8229600" algn="l" defTabSz="3291840" rtl="0" eaLnBrk="1" latinLnBrk="0" hangingPunct="1">
                        <a:defRPr sz="6480" kern="1200">
                          <a:solidFill>
                            <a:schemeClr val="tx1"/>
                          </a:solidFill>
                          <a:latin typeface="Calibri" panose="020F0502020204030204"/>
                        </a:defRPr>
                      </a:lvl6pPr>
                      <a:lvl7pPr marL="9875520" algn="l" defTabSz="3291840" rtl="0" eaLnBrk="1" latinLnBrk="0" hangingPunct="1">
                        <a:defRPr sz="6480" kern="1200">
                          <a:solidFill>
                            <a:schemeClr val="tx1"/>
                          </a:solidFill>
                          <a:latin typeface="Calibri" panose="020F0502020204030204"/>
                        </a:defRPr>
                      </a:lvl7pPr>
                      <a:lvl8pPr marL="11521440" algn="l" defTabSz="3291840" rtl="0" eaLnBrk="1" latinLnBrk="0" hangingPunct="1">
                        <a:defRPr sz="6480" kern="1200">
                          <a:solidFill>
                            <a:schemeClr val="tx1"/>
                          </a:solidFill>
                          <a:latin typeface="Calibri" panose="020F0502020204030204"/>
                        </a:defRPr>
                      </a:lvl8pPr>
                      <a:lvl9pPr marL="13167360" algn="l" defTabSz="3291840" rtl="0" eaLnBrk="1" latinLnBrk="0" hangingPunct="1">
                        <a:defRPr sz="6480" kern="1200">
                          <a:solidFill>
                            <a:schemeClr val="tx1"/>
                          </a:solidFill>
                          <a:latin typeface="Calibri" panose="020F0502020204030204"/>
                        </a:defRPr>
                      </a:lvl9pPr>
                    </a:lstStyle>
                    <a:p>
                      <a:pPr algn="ctr"/>
                      <a:endParaRPr lang="en-US" sz="1800" dirty="0">
                        <a:latin typeface="Verdana" panose="020B0604030504040204" pitchFamily="34" charset="0"/>
                        <a:ea typeface="Verdana" panose="020B0604030504040204" pitchFamily="34" charset="0"/>
                        <a:cs typeface="Verdana" panose="020B0604030504040204" pitchFamily="34" charset="0"/>
                      </a:endParaRPr>
                    </a:p>
                  </a:txBody>
                  <a:tcPr marL="68580" marR="68580" marT="34290" marB="34290" anchor="ctr">
                    <a:lnL>
                      <a:noFill/>
                    </a:lnL>
                    <a:lnR>
                      <a:noFill/>
                    </a:lnR>
                    <a:lnT>
                      <a:noFill/>
                    </a:lnT>
                    <a:lnB w="12700" cmpd="sng">
                      <a:solidFill>
                        <a:srgbClr val="292934"/>
                      </a:solidFill>
                    </a:lnB>
                    <a:lnTlToBr w="12700" cmpd="sng">
                      <a:noFill/>
                      <a:prstDash val="solid"/>
                    </a:lnTlToBr>
                    <a:lnBlToTr w="12700" cmpd="sng">
                      <a:noFill/>
                      <a:prstDash val="solid"/>
                    </a:lnBlToTr>
                    <a:solidFill>
                      <a:srgbClr val="292934">
                        <a:alpha val="20000"/>
                      </a:srgbClr>
                    </a:solidFill>
                  </a:tcPr>
                </a:tc>
                <a:extLst>
                  <a:ext uri="{0D108BD9-81ED-4DB2-BD59-A6C34878D82A}">
                    <a16:rowId xmlns:a16="http://schemas.microsoft.com/office/drawing/2014/main" xmlns="" val="10003"/>
                  </a:ext>
                </a:extLst>
              </a:tr>
            </a:tbl>
          </a:graphicData>
        </a:graphic>
      </p:graphicFrame>
      <p:sp>
        <p:nvSpPr>
          <p:cNvPr id="41" name="Text Placeholder 17"/>
          <p:cNvSpPr txBox="1">
            <a:spLocks/>
          </p:cNvSpPr>
          <p:nvPr/>
        </p:nvSpPr>
        <p:spPr>
          <a:xfrm>
            <a:off x="22425660" y="7802880"/>
            <a:ext cx="9601200" cy="1625600"/>
          </a:xfrm>
          <a:prstGeom prst="round1Rect">
            <a:avLst/>
          </a:prstGeom>
          <a:solidFill>
            <a:srgbClr val="4C5A6A"/>
          </a:solidFill>
        </p:spPr>
        <p:txBody>
          <a:bodyPr vert="horz" lIns="365760" tIns="45720" rIns="91440" bIns="45720" rtlCol="0" anchor="ctr">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9pPr>
          </a:lstStyle>
          <a:p>
            <a:pPr marL="0" marR="0" lvl="0" indent="0" algn="ctr" defTabSz="3291758"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r>
              <a:rPr kumimoji="0" lang="en-US" sz="3000" b="1" i="0" u="none" strike="noStrike" kern="1200" cap="all"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Discussion</a:t>
            </a:r>
            <a:endParaRPr kumimoji="0" lang="en-US" sz="3000" b="1" i="0" u="none" strike="noStrike" kern="1200" cap="all"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2" name="Text Placeholder 20"/>
          <p:cNvSpPr txBox="1">
            <a:spLocks/>
          </p:cNvSpPr>
          <p:nvPr/>
        </p:nvSpPr>
        <p:spPr>
          <a:xfrm>
            <a:off x="22425660" y="20505039"/>
            <a:ext cx="9601200" cy="914400"/>
          </a:xfrm>
          <a:prstGeom prst="round1Rect">
            <a:avLst/>
          </a:prstGeom>
          <a:solidFill>
            <a:srgbClr val="4C5A6A"/>
          </a:solidFill>
        </p:spPr>
        <p:txBody>
          <a:bodyPr vert="horz" lIns="365760" tIns="45720" rIns="91440" bIns="45720" rtlCol="0" anchor="ctr">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9pPr>
          </a:lstStyle>
          <a:p>
            <a:pPr marL="0" marR="0" lvl="0" indent="0" algn="ctr" defTabSz="3291758"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r>
              <a:rPr kumimoji="0" lang="en-US" sz="3000" b="1" i="0" u="none" strike="noStrike" kern="1200" cap="all"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conclusions</a:t>
            </a:r>
            <a:endParaRPr kumimoji="0" lang="en-US" sz="3000" b="1" i="0" u="none" strike="noStrike" kern="1200" cap="all"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1645" y="1655514"/>
            <a:ext cx="2271829" cy="2161589"/>
          </a:xfrm>
          <a:prstGeom prst="rect">
            <a:avLst/>
          </a:prstGeom>
        </p:spPr>
      </p:pic>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84926" y="1655514"/>
            <a:ext cx="2666348" cy="2692643"/>
          </a:xfrm>
          <a:prstGeom prst="rect">
            <a:avLst/>
          </a:prstGeom>
        </p:spPr>
      </p:pic>
      <p:sp>
        <p:nvSpPr>
          <p:cNvPr id="45" name="TextBox 44"/>
          <p:cNvSpPr txBox="1"/>
          <p:nvPr/>
        </p:nvSpPr>
        <p:spPr>
          <a:xfrm>
            <a:off x="11858625" y="16409338"/>
            <a:ext cx="9401175" cy="415498"/>
          </a:xfrm>
          <a:prstGeom prst="rect">
            <a:avLst/>
          </a:prstGeom>
          <a:noFill/>
        </p:spPr>
        <p:txBody>
          <a:bodyPr wrap="square" rtlCol="0">
            <a:spAutoFit/>
          </a:bodyPr>
          <a:lstStyle/>
          <a:p>
            <a:pPr marL="0" marR="0" lvl="0" indent="0" defTabSz="3686861" eaLnBrk="1" fontAlgn="auto" latinLnBrk="0" hangingPunct="1">
              <a:lnSpc>
                <a:spcPct val="100000"/>
              </a:lnSpc>
              <a:spcBef>
                <a:spcPts val="0"/>
              </a:spcBef>
              <a:spcAft>
                <a:spcPts val="0"/>
              </a:spcAft>
              <a:buClrTx/>
              <a:buSzTx/>
              <a:buFontTx/>
              <a:buNone/>
              <a:tabLst/>
              <a:defRPr/>
            </a:pPr>
            <a:r>
              <a:rPr kumimoji="0" lang="en-IN" sz="1950" b="0" i="0" u="none" strike="noStrike" kern="0" cap="none" spc="0" normalizeH="0" baseline="0" noProof="0" dirty="0">
                <a:ln>
                  <a:noFill/>
                </a:ln>
                <a:solidFill>
                  <a:srgbClr val="292934"/>
                </a:solidFill>
                <a:effectLst/>
                <a:uLnTx/>
                <a:uFillTx/>
                <a:latin typeface="Verdana" panose="020B0604030504040204" pitchFamily="34" charset="0"/>
                <a:ea typeface="Verdana" panose="020B0604030504040204" pitchFamily="34" charset="0"/>
                <a:cs typeface="Verdana" panose="020B0604030504040204" pitchFamily="34" charset="0"/>
              </a:rPr>
              <a:t>Table 1: </a:t>
            </a:r>
            <a:r>
              <a:rPr kumimoji="0" lang="en-US" sz="2100" b="0" i="0" u="none" strike="noStrike" kern="0" cap="none" spc="0" normalizeH="0" baseline="0" noProof="0" dirty="0">
                <a:ln>
                  <a:noFill/>
                </a:ln>
                <a:solidFill>
                  <a:srgbClr val="292934"/>
                </a:solidFill>
                <a:effectLst/>
                <a:uLnTx/>
                <a:uFillTx/>
              </a:rPr>
              <a:t>Table Caption </a:t>
            </a:r>
            <a:endParaRPr kumimoji="0" lang="en-IN" sz="1950" b="0" i="0" u="none" strike="noStrike" kern="0" cap="none" spc="0" normalizeH="0" baseline="0" noProof="0" dirty="0">
              <a:ln>
                <a:noFill/>
              </a:ln>
              <a:solidFill>
                <a:srgbClr val="292934"/>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46" name="Content Placeholder 30"/>
          <p:cNvSpPr txBox="1">
            <a:spLocks/>
          </p:cNvSpPr>
          <p:nvPr/>
        </p:nvSpPr>
        <p:spPr>
          <a:xfrm>
            <a:off x="11658600" y="27986296"/>
            <a:ext cx="9601200" cy="609600"/>
          </a:xfrm>
          <a:prstGeom prst="rect">
            <a:avLst/>
          </a:prstGeom>
        </p:spPr>
        <p:txBody>
          <a:bodyPr vert="horz" lIns="365760" tIns="182880" rIns="91440" bIns="45720" rtlCol="0">
            <a:normAutofit/>
          </a:bodyPr>
          <a:lstStyle>
            <a:lvl1pPr marL="342892" indent="-342892" algn="l" defTabSz="3291758" rtl="0" eaLnBrk="1" latinLnBrk="0" hangingPunct="1">
              <a:lnSpc>
                <a:spcPct val="100000"/>
              </a:lnSpc>
              <a:spcBef>
                <a:spcPts val="900"/>
              </a:spcBef>
              <a:buClr>
                <a:schemeClr val="accent2"/>
              </a:buClr>
              <a:buFont typeface="Arial" panose="020B0604020202020204" pitchFamily="34" charset="0"/>
              <a:buChar char="•"/>
              <a:defRPr sz="2100" kern="1200" baseline="0">
                <a:solidFill>
                  <a:schemeClr val="tx1"/>
                </a:solidFill>
                <a:latin typeface="+mn-lt"/>
                <a:ea typeface="+mn-ea"/>
                <a:cs typeface="+mn-cs"/>
              </a:defRPr>
            </a:lvl1pPr>
            <a:lvl2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2pPr>
            <a:lvl3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6pPr>
            <a:lvl7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7pPr>
            <a:lvl8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8pPr>
            <a:lvl9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950" smtClean="0">
                <a:latin typeface="Verdana" panose="020B0604030504040204" pitchFamily="34" charset="0"/>
                <a:ea typeface="Verdana" panose="020B0604030504040204" pitchFamily="34" charset="0"/>
                <a:cs typeface="Verdana" panose="020B0604030504040204" pitchFamily="34" charset="0"/>
              </a:rPr>
              <a:t>Figure 1: Figure Caption</a:t>
            </a:r>
            <a:endParaRPr lang="en-IN" sz="1950" dirty="0">
              <a:latin typeface="Verdana" panose="020B0604030504040204" pitchFamily="34" charset="0"/>
              <a:ea typeface="Verdana" panose="020B0604030504040204" pitchFamily="34" charset="0"/>
              <a:cs typeface="Verdana" panose="020B0604030504040204" pitchFamily="34" charset="0"/>
            </a:endParaRPr>
          </a:p>
        </p:txBody>
      </p:sp>
      <p:sp>
        <p:nvSpPr>
          <p:cNvPr id="47" name="Rectangle 46"/>
          <p:cNvSpPr/>
          <p:nvPr/>
        </p:nvSpPr>
        <p:spPr>
          <a:xfrm>
            <a:off x="11658600" y="23431500"/>
            <a:ext cx="9601200" cy="4554795"/>
          </a:xfrm>
          <a:prstGeom prst="rect">
            <a:avLst/>
          </a:prstGeom>
          <a:solidFill>
            <a:srgbClr val="FFFFFF"/>
          </a:solidFill>
          <a:ln w="38100" cap="flat" cmpd="sng" algn="ctr">
            <a:solidFill>
              <a:srgbClr val="292934"/>
            </a:solidFill>
            <a:prstDash val="solid"/>
            <a:miter lim="800000"/>
          </a:ln>
          <a:effectLst/>
        </p:spPr>
        <p:txBody>
          <a:bodyPr rtlCol="0" anchor="ctr"/>
          <a:lstStyle/>
          <a:p>
            <a:pPr marL="0" marR="0" lvl="0" indent="0" algn="ctr" defTabSz="3686861" eaLnBrk="1" fontAlgn="auto" latinLnBrk="0" hangingPunct="1">
              <a:lnSpc>
                <a:spcPct val="100000"/>
              </a:lnSpc>
              <a:spcBef>
                <a:spcPts val="0"/>
              </a:spcBef>
              <a:spcAft>
                <a:spcPts val="0"/>
              </a:spcAft>
              <a:buClrTx/>
              <a:buSzTx/>
              <a:buFontTx/>
              <a:buNone/>
              <a:tabLst/>
              <a:defRPr/>
            </a:pPr>
            <a:endParaRPr kumimoji="0" lang="en-IN" sz="4500" b="0" i="0" u="none" strike="noStrike" kern="0" cap="none" spc="0" normalizeH="0" baseline="0" noProof="0" dirty="0" err="1">
              <a:ln>
                <a:noFill/>
              </a:ln>
              <a:solidFill>
                <a:srgbClr val="292934"/>
              </a:solidFill>
              <a:effectLst/>
              <a:uLnTx/>
              <a:uFillTx/>
              <a:latin typeface="Calibri" panose="020F0502020204030204"/>
              <a:ea typeface="+mn-ea"/>
              <a:cs typeface="+mn-cs"/>
            </a:endParaRPr>
          </a:p>
        </p:txBody>
      </p:sp>
      <p:sp>
        <p:nvSpPr>
          <p:cNvPr id="48" name="Content Placeholder 37"/>
          <p:cNvSpPr txBox="1">
            <a:spLocks/>
          </p:cNvSpPr>
          <p:nvPr/>
        </p:nvSpPr>
        <p:spPr>
          <a:xfrm>
            <a:off x="22425660" y="9824720"/>
            <a:ext cx="9601200" cy="4040505"/>
          </a:xfrm>
          <a:prstGeom prst="rect">
            <a:avLst/>
          </a:prstGeom>
        </p:spPr>
        <p:txBody>
          <a:bodyPr vert="horz" lIns="365760" tIns="182880" rIns="91440" bIns="45720" rtlCol="0">
            <a:normAutofit/>
          </a:bodyPr>
          <a:lstStyle>
            <a:lvl1pPr marL="342892" indent="-342892" algn="l" defTabSz="3291758" rtl="0" eaLnBrk="1" latinLnBrk="0" hangingPunct="1">
              <a:lnSpc>
                <a:spcPct val="100000"/>
              </a:lnSpc>
              <a:spcBef>
                <a:spcPts val="900"/>
              </a:spcBef>
              <a:buClr>
                <a:schemeClr val="accent2"/>
              </a:buClr>
              <a:buFont typeface="Arial" panose="020B0604020202020204" pitchFamily="34" charset="0"/>
              <a:buChar char="•"/>
              <a:defRPr sz="2100" kern="1200" baseline="0">
                <a:solidFill>
                  <a:schemeClr val="tx1"/>
                </a:solidFill>
                <a:latin typeface="+mn-lt"/>
                <a:ea typeface="+mn-ea"/>
                <a:cs typeface="+mn-cs"/>
              </a:defRPr>
            </a:lvl1pPr>
            <a:lvl2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2pPr>
            <a:lvl3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6pPr>
            <a:lvl7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7pPr>
            <a:lvl8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8pPr>
            <a:lvl9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9pPr>
          </a:lstStyle>
          <a:p>
            <a:pPr marL="342892" marR="0" lvl="0" indent="-342892" algn="l" defTabSz="3291758" rtl="0" eaLnBrk="1" fontAlgn="auto" latinLnBrk="0" hangingPunct="1">
              <a:lnSpc>
                <a:spcPct val="150000"/>
              </a:lnSpc>
              <a:spcBef>
                <a:spcPts val="900"/>
              </a:spcBef>
              <a:spcAft>
                <a:spcPts val="0"/>
              </a:spcAft>
              <a:buClr>
                <a:srgbClr val="AD8F67"/>
              </a:buClr>
              <a:buSzTx/>
              <a:buFont typeface="Arial" panose="020B0604020202020204" pitchFamily="34" charset="0"/>
              <a:buChar char="•"/>
              <a:tabLst/>
              <a:defRPr/>
            </a:pPr>
            <a:r>
              <a:rPr kumimoji="0" lang="en-US" sz="2100" b="0" i="0" u="none" strike="noStrike" kern="1200" cap="none" spc="0" normalizeH="0" baseline="0" noProof="0" smtClean="0">
                <a:ln>
                  <a:noFill/>
                </a:ln>
                <a:solidFill>
                  <a:srgbClr val="292934"/>
                </a:solidFill>
                <a:effectLst/>
                <a:uLnTx/>
                <a:uFillTx/>
                <a:latin typeface="Calibri" pitchFamily="34" charset="0"/>
                <a:ea typeface="+mn-ea"/>
                <a:cs typeface="+mn-cs"/>
              </a:rPr>
              <a:t>Click here to insert your Discussion text</a:t>
            </a:r>
            <a:endParaRPr kumimoji="0" lang="en-IN" sz="2100" b="0" i="0" u="none" strike="noStrike" kern="1200" cap="none" spc="0" normalizeH="0" baseline="0" noProof="0" dirty="0">
              <a:ln>
                <a:noFill/>
              </a:ln>
              <a:solidFill>
                <a:srgbClr val="292934"/>
              </a:solidFill>
              <a:effectLst/>
              <a:uLnTx/>
              <a:uFillTx/>
              <a:latin typeface="Calibri" panose="020F0502020204030204"/>
              <a:ea typeface="+mn-ea"/>
              <a:cs typeface="+mn-cs"/>
            </a:endParaRPr>
          </a:p>
        </p:txBody>
      </p:sp>
      <p:sp>
        <p:nvSpPr>
          <p:cNvPr id="49" name="Content Placeholder 38"/>
          <p:cNvSpPr txBox="1">
            <a:spLocks/>
          </p:cNvSpPr>
          <p:nvPr/>
        </p:nvSpPr>
        <p:spPr>
          <a:xfrm>
            <a:off x="22425660" y="21419440"/>
            <a:ext cx="9601200" cy="4220641"/>
          </a:xfrm>
          <a:prstGeom prst="rect">
            <a:avLst/>
          </a:prstGeom>
        </p:spPr>
        <p:txBody>
          <a:bodyPr vert="horz" lIns="365760" tIns="182880" rIns="91440" bIns="45720" rtlCol="0">
            <a:normAutofit/>
          </a:bodyPr>
          <a:lstStyle>
            <a:lvl1pPr marL="342892" indent="-342892" algn="l" defTabSz="3291758" rtl="0" eaLnBrk="1" latinLnBrk="0" hangingPunct="1">
              <a:lnSpc>
                <a:spcPct val="100000"/>
              </a:lnSpc>
              <a:spcBef>
                <a:spcPts val="900"/>
              </a:spcBef>
              <a:buClr>
                <a:schemeClr val="accent2"/>
              </a:buClr>
              <a:buFont typeface="Arial" panose="020B0604020202020204" pitchFamily="34" charset="0"/>
              <a:buChar char="•"/>
              <a:defRPr sz="2100" kern="1200" baseline="0">
                <a:solidFill>
                  <a:schemeClr val="tx1"/>
                </a:solidFill>
                <a:latin typeface="+mn-lt"/>
                <a:ea typeface="+mn-ea"/>
                <a:cs typeface="+mn-cs"/>
              </a:defRPr>
            </a:lvl1pPr>
            <a:lvl2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2pPr>
            <a:lvl3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6pPr>
            <a:lvl7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7pPr>
            <a:lvl8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8pPr>
            <a:lvl9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950" smtClean="0">
                <a:latin typeface="Verdana" panose="020B0604030504040204" pitchFamily="34" charset="0"/>
                <a:ea typeface="Verdana" panose="020B0604030504040204" pitchFamily="34" charset="0"/>
                <a:cs typeface="Verdana" panose="020B0604030504040204" pitchFamily="34" charset="0"/>
              </a:rPr>
              <a:t>Conclusion 1</a:t>
            </a:r>
          </a:p>
          <a:p>
            <a:pPr>
              <a:lnSpc>
                <a:spcPct val="150000"/>
              </a:lnSpc>
            </a:pPr>
            <a:r>
              <a:rPr lang="en-US" sz="1950" smtClean="0">
                <a:latin typeface="Verdana" panose="020B0604030504040204" pitchFamily="34" charset="0"/>
                <a:ea typeface="Verdana" panose="020B0604030504040204" pitchFamily="34" charset="0"/>
                <a:cs typeface="Verdana" panose="020B0604030504040204" pitchFamily="34" charset="0"/>
              </a:rPr>
              <a:t>Conclusion 2</a:t>
            </a:r>
          </a:p>
          <a:p>
            <a:pPr>
              <a:lnSpc>
                <a:spcPct val="150000"/>
              </a:lnSpc>
            </a:pPr>
            <a:r>
              <a:rPr lang="en-US" sz="1950" smtClean="0">
                <a:latin typeface="Verdana" panose="020B0604030504040204" pitchFamily="34" charset="0"/>
                <a:ea typeface="Verdana" panose="020B0604030504040204" pitchFamily="34" charset="0"/>
                <a:cs typeface="Verdana" panose="020B0604030504040204" pitchFamily="34" charset="0"/>
              </a:rPr>
              <a:t>Conclusion 3</a:t>
            </a:r>
            <a:endParaRPr lang="en-US" sz="1950" dirty="0">
              <a:latin typeface="Verdana" panose="020B0604030504040204" pitchFamily="34" charset="0"/>
              <a:ea typeface="Verdana" panose="020B0604030504040204" pitchFamily="34" charset="0"/>
              <a:cs typeface="Verdana" panose="020B0604030504040204" pitchFamily="34" charset="0"/>
            </a:endParaRPr>
          </a:p>
        </p:txBody>
      </p:sp>
      <p:sp>
        <p:nvSpPr>
          <p:cNvPr id="50" name="Text Placeholder 20"/>
          <p:cNvSpPr txBox="1">
            <a:spLocks/>
          </p:cNvSpPr>
          <p:nvPr/>
        </p:nvSpPr>
        <p:spPr>
          <a:xfrm>
            <a:off x="22425660" y="25708898"/>
            <a:ext cx="9601200" cy="914400"/>
          </a:xfrm>
          <a:prstGeom prst="round1Rect">
            <a:avLst/>
          </a:prstGeom>
          <a:solidFill>
            <a:srgbClr val="4C5A6A"/>
          </a:solidFill>
        </p:spPr>
        <p:txBody>
          <a:bodyPr vert="horz" lIns="365760" tIns="45720" rIns="91440" bIns="45720" rtlCol="0" anchor="ctr">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9pPr>
          </a:lstStyle>
          <a:p>
            <a:pPr marL="0" marR="0" lvl="0" indent="0" algn="ctr" defTabSz="3291758"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r>
              <a:rPr kumimoji="0" lang="en-US" sz="3000" b="1" i="0" u="none" strike="noStrike" kern="1200" cap="all"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Acknowledgement</a:t>
            </a:r>
            <a:endParaRPr kumimoji="0" lang="en-US" sz="3000" b="1" i="0" u="none" strike="noStrike" kern="1200" cap="all"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51" name="Content Placeholder 38"/>
          <p:cNvSpPr txBox="1">
            <a:spLocks/>
          </p:cNvSpPr>
          <p:nvPr/>
        </p:nvSpPr>
        <p:spPr>
          <a:xfrm>
            <a:off x="22425660" y="26648665"/>
            <a:ext cx="9601200" cy="2297811"/>
          </a:xfrm>
          <a:prstGeom prst="rect">
            <a:avLst/>
          </a:prstGeom>
        </p:spPr>
        <p:txBody>
          <a:bodyPr vert="horz" lIns="365760" tIns="182880" rIns="91440" bIns="45720" rtlCol="0">
            <a:normAutofit/>
          </a:bodyPr>
          <a:lstStyle>
            <a:lvl1pPr marL="342892" indent="-342892" algn="l" defTabSz="3291758" rtl="0" eaLnBrk="1" latinLnBrk="0" hangingPunct="1">
              <a:lnSpc>
                <a:spcPct val="100000"/>
              </a:lnSpc>
              <a:spcBef>
                <a:spcPts val="900"/>
              </a:spcBef>
              <a:buClr>
                <a:schemeClr val="accent2"/>
              </a:buClr>
              <a:buFont typeface="Arial" panose="020B0604020202020204" pitchFamily="34" charset="0"/>
              <a:buChar char="•"/>
              <a:defRPr sz="2100" kern="1200" baseline="0">
                <a:solidFill>
                  <a:schemeClr val="tx1"/>
                </a:solidFill>
                <a:latin typeface="+mn-lt"/>
                <a:ea typeface="+mn-ea"/>
                <a:cs typeface="+mn-cs"/>
              </a:defRPr>
            </a:lvl1pPr>
            <a:lvl2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2pPr>
            <a:lvl3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6pPr>
            <a:lvl7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7pPr>
            <a:lvl8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8pPr>
            <a:lvl9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950" smtClean="0">
                <a:latin typeface="Verdana" panose="020B0604030504040204" pitchFamily="34" charset="0"/>
                <a:ea typeface="Verdana" panose="020B0604030504040204" pitchFamily="34" charset="0"/>
                <a:cs typeface="Verdana" panose="020B0604030504040204" pitchFamily="34" charset="0"/>
              </a:rPr>
              <a:t>Click here to insert acknowledgement(s).</a:t>
            </a:r>
            <a:endParaRPr lang="en-US" sz="1950" dirty="0">
              <a:latin typeface="Verdana" panose="020B0604030504040204" pitchFamily="34" charset="0"/>
              <a:ea typeface="Verdana" panose="020B0604030504040204" pitchFamily="34" charset="0"/>
              <a:cs typeface="Verdana" panose="020B0604030504040204" pitchFamily="34" charset="0"/>
            </a:endParaRPr>
          </a:p>
        </p:txBody>
      </p:sp>
      <p:sp>
        <p:nvSpPr>
          <p:cNvPr id="52" name="Text Placeholder 20"/>
          <p:cNvSpPr txBox="1">
            <a:spLocks/>
          </p:cNvSpPr>
          <p:nvPr/>
        </p:nvSpPr>
        <p:spPr>
          <a:xfrm>
            <a:off x="22463760" y="29099798"/>
            <a:ext cx="9601200" cy="914400"/>
          </a:xfrm>
          <a:prstGeom prst="round1Rect">
            <a:avLst/>
          </a:prstGeom>
          <a:solidFill>
            <a:srgbClr val="4C5A6A"/>
          </a:solidFill>
        </p:spPr>
        <p:txBody>
          <a:bodyPr vert="horz" lIns="365760" tIns="45720" rIns="91440" bIns="45720" rtlCol="0" anchor="ctr">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9pPr>
          </a:lstStyle>
          <a:p>
            <a:pPr marL="0" marR="0" lvl="0" indent="0" algn="ctr" defTabSz="3291758"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r>
              <a:rPr kumimoji="0" lang="en-US" sz="3000" b="1" i="0" u="none" strike="noStrike" kern="1200" cap="all" spc="0" normalizeH="0" baseline="0" noProof="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references</a:t>
            </a:r>
            <a:endParaRPr kumimoji="0" lang="en-US" sz="3000" b="1" i="0" u="none" strike="noStrike" kern="1200" cap="all"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53" name="Content Placeholder 38"/>
          <p:cNvSpPr txBox="1">
            <a:spLocks/>
          </p:cNvSpPr>
          <p:nvPr/>
        </p:nvSpPr>
        <p:spPr>
          <a:xfrm>
            <a:off x="22425660" y="30494859"/>
            <a:ext cx="9601200" cy="2791747"/>
          </a:xfrm>
          <a:prstGeom prst="rect">
            <a:avLst/>
          </a:prstGeom>
        </p:spPr>
        <p:txBody>
          <a:bodyPr vert="horz" lIns="365760" tIns="182880" rIns="91440" bIns="45720" rtlCol="0">
            <a:normAutofit/>
          </a:bodyPr>
          <a:lstStyle>
            <a:lvl1pPr marL="342892" indent="-342892" algn="l" defTabSz="3291758" rtl="0" eaLnBrk="1" latinLnBrk="0" hangingPunct="1">
              <a:lnSpc>
                <a:spcPct val="100000"/>
              </a:lnSpc>
              <a:spcBef>
                <a:spcPts val="900"/>
              </a:spcBef>
              <a:buClr>
                <a:schemeClr val="accent2"/>
              </a:buClr>
              <a:buFont typeface="Arial" panose="020B0604020202020204" pitchFamily="34" charset="0"/>
              <a:buChar char="•"/>
              <a:defRPr sz="2100" kern="1200" baseline="0">
                <a:solidFill>
                  <a:schemeClr val="tx1"/>
                </a:solidFill>
                <a:latin typeface="+mn-lt"/>
                <a:ea typeface="+mn-ea"/>
                <a:cs typeface="+mn-cs"/>
              </a:defRPr>
            </a:lvl1pPr>
            <a:lvl2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2pPr>
            <a:lvl3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6pPr>
            <a:lvl7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7pPr>
            <a:lvl8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8pPr>
            <a:lvl9pPr marL="822939" indent="-342892" algn="l" defTabSz="3291758" rtl="0" eaLnBrk="1" latinLnBrk="0" hangingPunct="1">
              <a:lnSpc>
                <a:spcPct val="100000"/>
              </a:lnSpc>
              <a:spcBef>
                <a:spcPts val="900"/>
              </a:spcBef>
              <a:buClr>
                <a:schemeClr val="accent2"/>
              </a:buClr>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60000"/>
              </a:lnSpc>
              <a:buFont typeface="Arial" panose="020B0604020202020204" pitchFamily="34" charset="0"/>
              <a:buNone/>
            </a:pPr>
            <a:r>
              <a:rPr lang="en-IN" sz="1950" smtClean="0">
                <a:latin typeface="Verdana" panose="020B0604030504040204" pitchFamily="34" charset="0"/>
                <a:ea typeface="Verdana" panose="020B0604030504040204" pitchFamily="34" charset="0"/>
                <a:cs typeface="Verdana" panose="020B0604030504040204" pitchFamily="34" charset="0"/>
              </a:rPr>
              <a:t>There are no strict requirements on reference formatting at submission. References can be in any style or format as long as the style is consistent. Where applicable, author(s) name(s), journal title/book title, chapter title/article title, year of publication, volume number/book chapter and the pagination must be present.</a:t>
            </a:r>
            <a:endParaRPr lang="en-US" sz="1950" dirty="0">
              <a:latin typeface="Verdana" panose="020B0604030504040204" pitchFamily="34" charset="0"/>
              <a:ea typeface="Verdana" panose="020B0604030504040204" pitchFamily="34" charset="0"/>
              <a:cs typeface="Verdana" panose="020B0604030504040204" pitchFamily="34" charset="0"/>
            </a:endParaRPr>
          </a:p>
        </p:txBody>
      </p:sp>
      <p:sp>
        <p:nvSpPr>
          <p:cNvPr id="28" name="Text Placeholder 4"/>
          <p:cNvSpPr txBox="1">
            <a:spLocks/>
          </p:cNvSpPr>
          <p:nvPr/>
        </p:nvSpPr>
        <p:spPr>
          <a:xfrm>
            <a:off x="-30480" y="5197215"/>
            <a:ext cx="32948880" cy="168271"/>
          </a:xfrm>
          <a:prstGeom prst="round1Rect">
            <a:avLst>
              <a:gd name="adj" fmla="val 2253"/>
            </a:avLst>
          </a:prstGeom>
          <a:solidFill>
            <a:srgbClr val="4C5A6A"/>
          </a:solidFill>
        </p:spPr>
        <p:txBody>
          <a:bodyPr vert="horz" lIns="365760" tIns="45720" rIns="91440" bIns="45720" rtlCol="0" anchor="ctr">
            <a:noAutofit/>
          </a:bodyPr>
          <a:lstStyle>
            <a:lvl1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1pPr>
            <a:lvl2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2pPr>
            <a:lvl3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3pPr>
            <a:lvl4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4pPr>
            <a:lvl5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5pPr>
            <a:lvl6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6pPr>
            <a:lvl7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7pPr>
            <a:lvl8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8pPr>
            <a:lvl9pPr marL="0" indent="0" algn="l" defTabSz="3291758" rtl="0" eaLnBrk="1" latinLnBrk="0" hangingPunct="1">
              <a:lnSpc>
                <a:spcPct val="100000"/>
              </a:lnSpc>
              <a:spcBef>
                <a:spcPts val="0"/>
              </a:spcBef>
              <a:buClr>
                <a:schemeClr val="accent2"/>
              </a:buClr>
              <a:buFont typeface="Arial" panose="020B0604020202020204" pitchFamily="34" charset="0"/>
              <a:buNone/>
              <a:defRPr sz="4500" kern="1200" cap="all" baseline="0">
                <a:solidFill>
                  <a:schemeClr val="bg1"/>
                </a:solidFill>
                <a:latin typeface="+mj-lt"/>
                <a:ea typeface="+mn-ea"/>
                <a:cs typeface="+mn-cs"/>
              </a:defRPr>
            </a:lvl9pPr>
          </a:lstStyle>
          <a:p>
            <a:pPr marL="0" marR="0" lvl="0" indent="0" algn="ctr" defTabSz="3291758" rtl="0" eaLnBrk="1" fontAlgn="auto" latinLnBrk="0" hangingPunct="1">
              <a:lnSpc>
                <a:spcPct val="100000"/>
              </a:lnSpc>
              <a:spcBef>
                <a:spcPts val="0"/>
              </a:spcBef>
              <a:spcAft>
                <a:spcPts val="0"/>
              </a:spcAft>
              <a:buClr>
                <a:srgbClr val="AD8F67"/>
              </a:buClr>
              <a:buSzTx/>
              <a:buFont typeface="Arial" panose="020B0604020202020204" pitchFamily="34" charset="0"/>
              <a:buNone/>
              <a:tabLst/>
              <a:defRPr/>
            </a:pPr>
            <a:endParaRPr kumimoji="0" lang="en-US" sz="3000" b="1" i="0" u="none" strike="noStrike" kern="1200" cap="all"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876174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287</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Jinesh Machale</dc:creator>
  <cp:lastModifiedBy>Jinesh Machale</cp:lastModifiedBy>
  <cp:revision>3</cp:revision>
  <dcterms:created xsi:type="dcterms:W3CDTF">2018-02-20T18:12:41Z</dcterms:created>
  <dcterms:modified xsi:type="dcterms:W3CDTF">2018-02-21T06:15:34Z</dcterms:modified>
</cp:coreProperties>
</file>