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MVP feature set; Identify development partners and build team; secure seed funding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400" dirty="0">
              <a:solidFill>
                <a:schemeClr val="tx2"/>
              </a:solidFill>
            </a:rPr>
            <a:t>MVP SW development using the development board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400" dirty="0">
              <a:solidFill>
                <a:schemeClr val="tx2"/>
              </a:solidFill>
            </a:rPr>
            <a:t>Incorporate machine learning; training &amp; test data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MVP Demo, customer feedback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Repeat stage 2 to stage 4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MVP feature set; Identify development partners and build team; secure seed funding</a:t>
          </a: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MVP SW development using the development board</a:t>
          </a: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Incorporate machine learning; training &amp; test data</a:t>
          </a: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MVP Demo, customer feedback</a:t>
          </a: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Repeat stage 2 to stage 4</a:t>
          </a:r>
        </a:p>
      </dsp:txBody>
      <dsp:txXfrm>
        <a:off x="8656656" y="1011624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based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575165"/>
            <a:ext cx="9285277" cy="86327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Product team looking for ways to reduce cost without compromising the user experience. One of the cost down options was to remove the proximity/motion sensor and related mechanical and electrical components with a software/audio-based approach to wake up the system from power-saving mode.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Removing the proximity sensor and related hardware components would save between $3- $5 dollars in bill of material and manufacturing cost.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Expected saving of around $3-$5M over 5 years for the company in component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Total Addressable market(TAM)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Any device that uses proximity/motion and audio sensors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Adjacent opportunity/use case: support audio-based occupancy monitoring in commercial and residential environments e.g. for energy savings and efficient real-estate use (smart buildings)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Robust case of saving $3-$5M with additional opportunities from OEMs all over the world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Additional research needed on market size 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Reference point:  Poly Trio, 8800 &amp; C60, and many/most (?) Teams Room and Zoom Room touch controllers’ feature proximity/motion sensors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Development board with audio sensors</a:t>
            </a:r>
          </a:p>
          <a:p>
            <a:pPr lvl="0"/>
            <a:r>
              <a:rPr lang="en-US" dirty="0"/>
              <a:t>Software</a:t>
            </a:r>
          </a:p>
          <a:p>
            <a:pPr lvl="0"/>
            <a:r>
              <a:rPr lang="en-US" dirty="0"/>
              <a:t>Machine Learning (including training and test data)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 </a:t>
            </a:r>
            <a:r>
              <a:rPr lang="en-US" b="0" dirty="0">
                <a:solidFill>
                  <a:schemeClr val="bg2"/>
                </a:solidFill>
              </a:rPr>
              <a:t>Template</a:t>
            </a:r>
            <a:endParaRPr lang="ru-RU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43959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0992E-78F7-1625-5E67-433CAB90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1-3 Go-getters students/development partners who can help in SW development</a:t>
            </a:r>
          </a:p>
          <a:p>
            <a:r>
              <a:rPr lang="en-CA" dirty="0"/>
              <a:t>Technology advisors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A7EB-BEC5-27E5-34A9-3FAFF66F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44720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2AE3E-0CBA-8A39-CDEB-0DC2EAA1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06F4-8C94-0BF9-2A7C-57F10688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54628-9CAD-BB98-DD1C-2016190666B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83BD7-CFBF-D6D1-909B-6D776441B2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294774-E1FD-7A04-9BFF-4B1EDE181F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C9C05A-27CD-8C12-A428-BB6FF331DD0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FBF28A-7E9C-FB4E-D050-625BAD989C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23A45-ADEC-D9F4-5340-C4AE7125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80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2238</TotalTime>
  <Words>289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Audio based System </vt:lpstr>
      <vt:lpstr>Business Case</vt:lpstr>
      <vt:lpstr>Total Addressable market(TAM)</vt:lpstr>
      <vt:lpstr>Invention Materials</vt:lpstr>
      <vt:lpstr>development Timeline Template</vt:lpstr>
      <vt:lpstr>Ask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based System</dc:title>
  <dc:creator>Work</dc:creator>
  <cp:lastModifiedBy>Work</cp:lastModifiedBy>
  <cp:revision>7</cp:revision>
  <dcterms:created xsi:type="dcterms:W3CDTF">2023-04-23T06:07:34Z</dcterms:created>
  <dcterms:modified xsi:type="dcterms:W3CDTF">2023-05-08T06:18:20Z</dcterms:modified>
</cp:coreProperties>
</file>