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88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BF5F5-1C3B-4642-AE75-109ECC0190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587F601-B57D-4729-9F71-0F306159306C}">
      <dgm:prSet/>
      <dgm:spPr/>
      <dgm:t>
        <a:bodyPr/>
        <a:lstStyle/>
        <a:p>
          <a:r>
            <a:rPr lang="en-US"/>
            <a:t>The input CSV file should contain the following columns:</a:t>
          </a:r>
        </a:p>
      </dgm:t>
    </dgm:pt>
    <dgm:pt modelId="{89EB66A7-C159-4B5C-97A8-F746BED0908C}" type="parTrans" cxnId="{17E8096B-C9A4-4228-9A98-5B9CA0322AE1}">
      <dgm:prSet/>
      <dgm:spPr/>
      <dgm:t>
        <a:bodyPr/>
        <a:lstStyle/>
        <a:p>
          <a:endParaRPr lang="en-US"/>
        </a:p>
      </dgm:t>
    </dgm:pt>
    <dgm:pt modelId="{8131F7F5-86C6-40CA-88F0-889A54992FAA}" type="sibTrans" cxnId="{17E8096B-C9A4-4228-9A98-5B9CA0322AE1}">
      <dgm:prSet/>
      <dgm:spPr/>
      <dgm:t>
        <a:bodyPr/>
        <a:lstStyle/>
        <a:p>
          <a:endParaRPr lang="en-US"/>
        </a:p>
      </dgm:t>
    </dgm:pt>
    <dgm:pt modelId="{FBB7A5CF-6A3C-4865-AEE0-5FAC4974DF19}">
      <dgm:prSet/>
      <dgm:spPr/>
      <dgm:t>
        <a:bodyPr/>
        <a:lstStyle/>
        <a:p>
          <a:r>
            <a:rPr lang="en-US"/>
            <a:t>patient_name, age, gender, doctor_name, diagnosis, medicines, dosage, date, location</a:t>
          </a:r>
        </a:p>
      </dgm:t>
    </dgm:pt>
    <dgm:pt modelId="{F60922AF-0AE5-420A-A164-3127351B927E}" type="parTrans" cxnId="{1694C11E-D94D-4115-88A2-31E9D80238EC}">
      <dgm:prSet/>
      <dgm:spPr/>
      <dgm:t>
        <a:bodyPr/>
        <a:lstStyle/>
        <a:p>
          <a:endParaRPr lang="en-US"/>
        </a:p>
      </dgm:t>
    </dgm:pt>
    <dgm:pt modelId="{7753E4CA-D3BB-4783-8A5B-A93A88E1CDAF}" type="sibTrans" cxnId="{1694C11E-D94D-4115-88A2-31E9D80238EC}">
      <dgm:prSet/>
      <dgm:spPr/>
      <dgm:t>
        <a:bodyPr/>
        <a:lstStyle/>
        <a:p>
          <a:endParaRPr lang="en-US"/>
        </a:p>
      </dgm:t>
    </dgm:pt>
    <dgm:pt modelId="{F8E0375A-A229-41D6-8A69-4339BAFF2E9F}">
      <dgm:prSet/>
      <dgm:spPr/>
      <dgm:t>
        <a:bodyPr/>
        <a:lstStyle/>
        <a:p>
          <a:r>
            <a:rPr lang="en-US"/>
            <a:t>Sample Data:</a:t>
          </a:r>
        </a:p>
      </dgm:t>
    </dgm:pt>
    <dgm:pt modelId="{CE914BDD-6B79-4E58-823D-D10EE9B56320}" type="parTrans" cxnId="{43CD186D-81C4-4594-894E-E472263E2420}">
      <dgm:prSet/>
      <dgm:spPr/>
      <dgm:t>
        <a:bodyPr/>
        <a:lstStyle/>
        <a:p>
          <a:endParaRPr lang="en-US"/>
        </a:p>
      </dgm:t>
    </dgm:pt>
    <dgm:pt modelId="{C904CCC9-EF8B-4E29-9952-90A3F1158210}" type="sibTrans" cxnId="{43CD186D-81C4-4594-894E-E472263E2420}">
      <dgm:prSet/>
      <dgm:spPr/>
      <dgm:t>
        <a:bodyPr/>
        <a:lstStyle/>
        <a:p>
          <a:endParaRPr lang="en-US"/>
        </a:p>
      </dgm:t>
    </dgm:pt>
    <dgm:pt modelId="{F4449ED0-634C-44A4-99F6-4E12147EE8FC}">
      <dgm:prSet/>
      <dgm:spPr/>
      <dgm:t>
        <a:bodyPr/>
        <a:lstStyle/>
        <a:p>
          <a:r>
            <a:rPr lang="en-US"/>
            <a:t>John Doe, 30, Male, Dr. Smith, Fever, Paracetamol, 500mg, 2024-04-01, New York</a:t>
          </a:r>
        </a:p>
      </dgm:t>
    </dgm:pt>
    <dgm:pt modelId="{1A88731D-DCA4-4251-8261-E9908AC9D416}" type="parTrans" cxnId="{F8287263-8816-451F-ADDB-DBE38BF8E5D8}">
      <dgm:prSet/>
      <dgm:spPr/>
      <dgm:t>
        <a:bodyPr/>
        <a:lstStyle/>
        <a:p>
          <a:endParaRPr lang="en-US"/>
        </a:p>
      </dgm:t>
    </dgm:pt>
    <dgm:pt modelId="{B4F06BD2-3B51-448B-BCEF-977E866787F7}" type="sibTrans" cxnId="{F8287263-8816-451F-ADDB-DBE38BF8E5D8}">
      <dgm:prSet/>
      <dgm:spPr/>
      <dgm:t>
        <a:bodyPr/>
        <a:lstStyle/>
        <a:p>
          <a:endParaRPr lang="en-US"/>
        </a:p>
      </dgm:t>
    </dgm:pt>
    <dgm:pt modelId="{CE2B3089-71C1-422C-9EC0-055B7EE5D26A}" type="pres">
      <dgm:prSet presAssocID="{9A6BF5F5-1C3B-4642-AE75-109ECC019022}" presName="root" presStyleCnt="0">
        <dgm:presLayoutVars>
          <dgm:dir/>
          <dgm:resizeHandles val="exact"/>
        </dgm:presLayoutVars>
      </dgm:prSet>
      <dgm:spPr/>
    </dgm:pt>
    <dgm:pt modelId="{ED52EA35-6BA0-4FEE-BE3E-D6CBC1C1AE75}" type="pres">
      <dgm:prSet presAssocID="{E587F601-B57D-4729-9F71-0F306159306C}" presName="compNode" presStyleCnt="0"/>
      <dgm:spPr/>
    </dgm:pt>
    <dgm:pt modelId="{23A079D0-9B35-4C01-ADD7-20875063406C}" type="pres">
      <dgm:prSet presAssocID="{E587F601-B57D-4729-9F71-0F306159306C}" presName="bgRect" presStyleLbl="bgShp" presStyleIdx="0" presStyleCnt="4"/>
      <dgm:spPr/>
    </dgm:pt>
    <dgm:pt modelId="{A942EE30-FCA8-405D-B9FD-1E63790B3CEE}" type="pres">
      <dgm:prSet presAssocID="{E587F601-B57D-4729-9F71-0F3061593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8821B02-09B6-4D5D-9F9D-8722BCA17012}" type="pres">
      <dgm:prSet presAssocID="{E587F601-B57D-4729-9F71-0F306159306C}" presName="spaceRect" presStyleCnt="0"/>
      <dgm:spPr/>
    </dgm:pt>
    <dgm:pt modelId="{82A80C2D-DCEB-42F9-A8A7-50D516991689}" type="pres">
      <dgm:prSet presAssocID="{E587F601-B57D-4729-9F71-0F306159306C}" presName="parTx" presStyleLbl="revTx" presStyleIdx="0" presStyleCnt="4">
        <dgm:presLayoutVars>
          <dgm:chMax val="0"/>
          <dgm:chPref val="0"/>
        </dgm:presLayoutVars>
      </dgm:prSet>
      <dgm:spPr/>
    </dgm:pt>
    <dgm:pt modelId="{594659B1-D938-4FCB-89B0-34FCDDDCAE8F}" type="pres">
      <dgm:prSet presAssocID="{8131F7F5-86C6-40CA-88F0-889A54992FAA}" presName="sibTrans" presStyleCnt="0"/>
      <dgm:spPr/>
    </dgm:pt>
    <dgm:pt modelId="{FAFF65C1-86C7-44A5-B64E-8123C32A72E8}" type="pres">
      <dgm:prSet presAssocID="{FBB7A5CF-6A3C-4865-AEE0-5FAC4974DF19}" presName="compNode" presStyleCnt="0"/>
      <dgm:spPr/>
    </dgm:pt>
    <dgm:pt modelId="{883B905F-B048-4497-AA2D-203D965970D6}" type="pres">
      <dgm:prSet presAssocID="{FBB7A5CF-6A3C-4865-AEE0-5FAC4974DF19}" presName="bgRect" presStyleLbl="bgShp" presStyleIdx="1" presStyleCnt="4"/>
      <dgm:spPr/>
    </dgm:pt>
    <dgm:pt modelId="{FA9E176C-9BF5-44B6-87C7-ED97B0224F8F}" type="pres">
      <dgm:prSet presAssocID="{FBB7A5CF-6A3C-4865-AEE0-5FAC4974DF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731491A-FC95-4963-A83C-682AF47ECF48}" type="pres">
      <dgm:prSet presAssocID="{FBB7A5CF-6A3C-4865-AEE0-5FAC4974DF19}" presName="spaceRect" presStyleCnt="0"/>
      <dgm:spPr/>
    </dgm:pt>
    <dgm:pt modelId="{B6CCBC39-1D9E-4ED4-8D98-8E6870EF3650}" type="pres">
      <dgm:prSet presAssocID="{FBB7A5CF-6A3C-4865-AEE0-5FAC4974DF19}" presName="parTx" presStyleLbl="revTx" presStyleIdx="1" presStyleCnt="4">
        <dgm:presLayoutVars>
          <dgm:chMax val="0"/>
          <dgm:chPref val="0"/>
        </dgm:presLayoutVars>
      </dgm:prSet>
      <dgm:spPr/>
    </dgm:pt>
    <dgm:pt modelId="{303F5924-1D6D-4317-9EE7-AA12F6D37394}" type="pres">
      <dgm:prSet presAssocID="{7753E4CA-D3BB-4783-8A5B-A93A88E1CDAF}" presName="sibTrans" presStyleCnt="0"/>
      <dgm:spPr/>
    </dgm:pt>
    <dgm:pt modelId="{37DFD916-E76F-48F0-BFB8-11126E9ED623}" type="pres">
      <dgm:prSet presAssocID="{F8E0375A-A229-41D6-8A69-4339BAFF2E9F}" presName="compNode" presStyleCnt="0"/>
      <dgm:spPr/>
    </dgm:pt>
    <dgm:pt modelId="{419A2759-E10B-4D43-9359-0ECA01550C8A}" type="pres">
      <dgm:prSet presAssocID="{F8E0375A-A229-41D6-8A69-4339BAFF2E9F}" presName="bgRect" presStyleLbl="bgShp" presStyleIdx="2" presStyleCnt="4"/>
      <dgm:spPr/>
    </dgm:pt>
    <dgm:pt modelId="{7AAF27AB-2387-439A-A27E-42B822DC59A9}" type="pres">
      <dgm:prSet presAssocID="{F8E0375A-A229-41D6-8A69-4339BAFF2E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76C3F9-2261-47C2-9AE7-663811AFC48F}" type="pres">
      <dgm:prSet presAssocID="{F8E0375A-A229-41D6-8A69-4339BAFF2E9F}" presName="spaceRect" presStyleCnt="0"/>
      <dgm:spPr/>
    </dgm:pt>
    <dgm:pt modelId="{39A68E90-575E-4C4C-8D86-86DBE9E9C0FD}" type="pres">
      <dgm:prSet presAssocID="{F8E0375A-A229-41D6-8A69-4339BAFF2E9F}" presName="parTx" presStyleLbl="revTx" presStyleIdx="2" presStyleCnt="4">
        <dgm:presLayoutVars>
          <dgm:chMax val="0"/>
          <dgm:chPref val="0"/>
        </dgm:presLayoutVars>
      </dgm:prSet>
      <dgm:spPr/>
    </dgm:pt>
    <dgm:pt modelId="{AEEE6194-3B1C-4DA5-8578-C920B1492FAC}" type="pres">
      <dgm:prSet presAssocID="{C904CCC9-EF8B-4E29-9952-90A3F1158210}" presName="sibTrans" presStyleCnt="0"/>
      <dgm:spPr/>
    </dgm:pt>
    <dgm:pt modelId="{3870BFCF-9A74-4AE7-8EEE-ECF6CB20DE9C}" type="pres">
      <dgm:prSet presAssocID="{F4449ED0-634C-44A4-99F6-4E12147EE8FC}" presName="compNode" presStyleCnt="0"/>
      <dgm:spPr/>
    </dgm:pt>
    <dgm:pt modelId="{50708621-61A5-4420-ABD9-F65F930CA00A}" type="pres">
      <dgm:prSet presAssocID="{F4449ED0-634C-44A4-99F6-4E12147EE8FC}" presName="bgRect" presStyleLbl="bgShp" presStyleIdx="3" presStyleCnt="4"/>
      <dgm:spPr/>
    </dgm:pt>
    <dgm:pt modelId="{CEA07DDD-A97B-4327-84F7-4C6B71B0B349}" type="pres">
      <dgm:prSet presAssocID="{F4449ED0-634C-44A4-99F6-4E12147EE8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2332BD01-FAF9-4777-ADE9-2B00AECCD02D}" type="pres">
      <dgm:prSet presAssocID="{F4449ED0-634C-44A4-99F6-4E12147EE8FC}" presName="spaceRect" presStyleCnt="0"/>
      <dgm:spPr/>
    </dgm:pt>
    <dgm:pt modelId="{5BFAFBC2-A3BC-4BC8-920D-E928F569AFAD}" type="pres">
      <dgm:prSet presAssocID="{F4449ED0-634C-44A4-99F6-4E12147EE8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10450B-129D-4A8F-AF34-E81176574BA9}" type="presOf" srcId="{F8E0375A-A229-41D6-8A69-4339BAFF2E9F}" destId="{39A68E90-575E-4C4C-8D86-86DBE9E9C0FD}" srcOrd="0" destOrd="0" presId="urn:microsoft.com/office/officeart/2018/2/layout/IconVerticalSolidList"/>
    <dgm:cxn modelId="{1694C11E-D94D-4115-88A2-31E9D80238EC}" srcId="{9A6BF5F5-1C3B-4642-AE75-109ECC019022}" destId="{FBB7A5CF-6A3C-4865-AEE0-5FAC4974DF19}" srcOrd="1" destOrd="0" parTransId="{F60922AF-0AE5-420A-A164-3127351B927E}" sibTransId="{7753E4CA-D3BB-4783-8A5B-A93A88E1CDAF}"/>
    <dgm:cxn modelId="{F8287263-8816-451F-ADDB-DBE38BF8E5D8}" srcId="{9A6BF5F5-1C3B-4642-AE75-109ECC019022}" destId="{F4449ED0-634C-44A4-99F6-4E12147EE8FC}" srcOrd="3" destOrd="0" parTransId="{1A88731D-DCA4-4251-8261-E9908AC9D416}" sibTransId="{B4F06BD2-3B51-448B-BCEF-977E866787F7}"/>
    <dgm:cxn modelId="{17E8096B-C9A4-4228-9A98-5B9CA0322AE1}" srcId="{9A6BF5F5-1C3B-4642-AE75-109ECC019022}" destId="{E587F601-B57D-4729-9F71-0F306159306C}" srcOrd="0" destOrd="0" parTransId="{89EB66A7-C159-4B5C-97A8-F746BED0908C}" sibTransId="{8131F7F5-86C6-40CA-88F0-889A54992FAA}"/>
    <dgm:cxn modelId="{43CD186D-81C4-4594-894E-E472263E2420}" srcId="{9A6BF5F5-1C3B-4642-AE75-109ECC019022}" destId="{F8E0375A-A229-41D6-8A69-4339BAFF2E9F}" srcOrd="2" destOrd="0" parTransId="{CE914BDD-6B79-4E58-823D-D10EE9B56320}" sibTransId="{C904CCC9-EF8B-4E29-9952-90A3F1158210}"/>
    <dgm:cxn modelId="{EBBA5151-BBC9-49B5-8D12-5F8FC5A24985}" type="presOf" srcId="{F4449ED0-634C-44A4-99F6-4E12147EE8FC}" destId="{5BFAFBC2-A3BC-4BC8-920D-E928F569AFAD}" srcOrd="0" destOrd="0" presId="urn:microsoft.com/office/officeart/2018/2/layout/IconVerticalSolidList"/>
    <dgm:cxn modelId="{3C32AEA0-A74D-4266-9664-942B68CBBD8E}" type="presOf" srcId="{E587F601-B57D-4729-9F71-0F306159306C}" destId="{82A80C2D-DCEB-42F9-A8A7-50D516991689}" srcOrd="0" destOrd="0" presId="urn:microsoft.com/office/officeart/2018/2/layout/IconVerticalSolidList"/>
    <dgm:cxn modelId="{147C25EC-DB35-4DB4-A274-694C60B7FD02}" type="presOf" srcId="{FBB7A5CF-6A3C-4865-AEE0-5FAC4974DF19}" destId="{B6CCBC39-1D9E-4ED4-8D98-8E6870EF3650}" srcOrd="0" destOrd="0" presId="urn:microsoft.com/office/officeart/2018/2/layout/IconVerticalSolidList"/>
    <dgm:cxn modelId="{EFE287FC-4B70-49AC-A0D9-FD786C1BD71B}" type="presOf" srcId="{9A6BF5F5-1C3B-4642-AE75-109ECC019022}" destId="{CE2B3089-71C1-422C-9EC0-055B7EE5D26A}" srcOrd="0" destOrd="0" presId="urn:microsoft.com/office/officeart/2018/2/layout/IconVerticalSolidList"/>
    <dgm:cxn modelId="{BDDAE350-B621-43D7-9455-0F9F680EF375}" type="presParOf" srcId="{CE2B3089-71C1-422C-9EC0-055B7EE5D26A}" destId="{ED52EA35-6BA0-4FEE-BE3E-D6CBC1C1AE75}" srcOrd="0" destOrd="0" presId="urn:microsoft.com/office/officeart/2018/2/layout/IconVerticalSolidList"/>
    <dgm:cxn modelId="{E3F0A4DA-CE81-453C-8F6C-0269479C7C03}" type="presParOf" srcId="{ED52EA35-6BA0-4FEE-BE3E-D6CBC1C1AE75}" destId="{23A079D0-9B35-4C01-ADD7-20875063406C}" srcOrd="0" destOrd="0" presId="urn:microsoft.com/office/officeart/2018/2/layout/IconVerticalSolidList"/>
    <dgm:cxn modelId="{5110A22B-50F7-402E-92D5-A1469787FD04}" type="presParOf" srcId="{ED52EA35-6BA0-4FEE-BE3E-D6CBC1C1AE75}" destId="{A942EE30-FCA8-405D-B9FD-1E63790B3CEE}" srcOrd="1" destOrd="0" presId="urn:microsoft.com/office/officeart/2018/2/layout/IconVerticalSolidList"/>
    <dgm:cxn modelId="{41D8057B-52C2-46FD-9324-6655FC59049E}" type="presParOf" srcId="{ED52EA35-6BA0-4FEE-BE3E-D6CBC1C1AE75}" destId="{58821B02-09B6-4D5D-9F9D-8722BCA17012}" srcOrd="2" destOrd="0" presId="urn:microsoft.com/office/officeart/2018/2/layout/IconVerticalSolidList"/>
    <dgm:cxn modelId="{F4D08671-E8C0-4C6E-A972-33859C22785C}" type="presParOf" srcId="{ED52EA35-6BA0-4FEE-BE3E-D6CBC1C1AE75}" destId="{82A80C2D-DCEB-42F9-A8A7-50D516991689}" srcOrd="3" destOrd="0" presId="urn:microsoft.com/office/officeart/2018/2/layout/IconVerticalSolidList"/>
    <dgm:cxn modelId="{E6691369-64F5-433B-B212-A68ED846C1AB}" type="presParOf" srcId="{CE2B3089-71C1-422C-9EC0-055B7EE5D26A}" destId="{594659B1-D938-4FCB-89B0-34FCDDDCAE8F}" srcOrd="1" destOrd="0" presId="urn:microsoft.com/office/officeart/2018/2/layout/IconVerticalSolidList"/>
    <dgm:cxn modelId="{EBC747C6-DB4B-47CA-88BB-2E32F5A1760F}" type="presParOf" srcId="{CE2B3089-71C1-422C-9EC0-055B7EE5D26A}" destId="{FAFF65C1-86C7-44A5-B64E-8123C32A72E8}" srcOrd="2" destOrd="0" presId="urn:microsoft.com/office/officeart/2018/2/layout/IconVerticalSolidList"/>
    <dgm:cxn modelId="{A1B4165E-0F2A-4F56-A0FB-8922833AF565}" type="presParOf" srcId="{FAFF65C1-86C7-44A5-B64E-8123C32A72E8}" destId="{883B905F-B048-4497-AA2D-203D965970D6}" srcOrd="0" destOrd="0" presId="urn:microsoft.com/office/officeart/2018/2/layout/IconVerticalSolidList"/>
    <dgm:cxn modelId="{C9EF8500-5C80-49A3-9ADA-7FBAB3A81FBB}" type="presParOf" srcId="{FAFF65C1-86C7-44A5-B64E-8123C32A72E8}" destId="{FA9E176C-9BF5-44B6-87C7-ED97B0224F8F}" srcOrd="1" destOrd="0" presId="urn:microsoft.com/office/officeart/2018/2/layout/IconVerticalSolidList"/>
    <dgm:cxn modelId="{80060A29-4F1B-4033-AB3E-3F5E458646EC}" type="presParOf" srcId="{FAFF65C1-86C7-44A5-B64E-8123C32A72E8}" destId="{D731491A-FC95-4963-A83C-682AF47ECF48}" srcOrd="2" destOrd="0" presId="urn:microsoft.com/office/officeart/2018/2/layout/IconVerticalSolidList"/>
    <dgm:cxn modelId="{835256A4-2D51-4F26-875C-D983B410AD57}" type="presParOf" srcId="{FAFF65C1-86C7-44A5-B64E-8123C32A72E8}" destId="{B6CCBC39-1D9E-4ED4-8D98-8E6870EF3650}" srcOrd="3" destOrd="0" presId="urn:microsoft.com/office/officeart/2018/2/layout/IconVerticalSolidList"/>
    <dgm:cxn modelId="{F2D6FBDA-BF1F-40CB-92CD-CCE4145828CD}" type="presParOf" srcId="{CE2B3089-71C1-422C-9EC0-055B7EE5D26A}" destId="{303F5924-1D6D-4317-9EE7-AA12F6D37394}" srcOrd="3" destOrd="0" presId="urn:microsoft.com/office/officeart/2018/2/layout/IconVerticalSolidList"/>
    <dgm:cxn modelId="{0D7F397D-FFD4-4EB7-8486-CF242BFD1618}" type="presParOf" srcId="{CE2B3089-71C1-422C-9EC0-055B7EE5D26A}" destId="{37DFD916-E76F-48F0-BFB8-11126E9ED623}" srcOrd="4" destOrd="0" presId="urn:microsoft.com/office/officeart/2018/2/layout/IconVerticalSolidList"/>
    <dgm:cxn modelId="{D0F766E4-2628-412C-8B07-05A6E0E5422B}" type="presParOf" srcId="{37DFD916-E76F-48F0-BFB8-11126E9ED623}" destId="{419A2759-E10B-4D43-9359-0ECA01550C8A}" srcOrd="0" destOrd="0" presId="urn:microsoft.com/office/officeart/2018/2/layout/IconVerticalSolidList"/>
    <dgm:cxn modelId="{A3126193-3E17-42FE-A844-739AD6115E29}" type="presParOf" srcId="{37DFD916-E76F-48F0-BFB8-11126E9ED623}" destId="{7AAF27AB-2387-439A-A27E-42B822DC59A9}" srcOrd="1" destOrd="0" presId="urn:microsoft.com/office/officeart/2018/2/layout/IconVerticalSolidList"/>
    <dgm:cxn modelId="{A55880D3-FD22-4E14-9112-B1AEE734CFB7}" type="presParOf" srcId="{37DFD916-E76F-48F0-BFB8-11126E9ED623}" destId="{FB76C3F9-2261-47C2-9AE7-663811AFC48F}" srcOrd="2" destOrd="0" presId="urn:microsoft.com/office/officeart/2018/2/layout/IconVerticalSolidList"/>
    <dgm:cxn modelId="{18914D8F-040D-4E88-86EE-99847600D7C5}" type="presParOf" srcId="{37DFD916-E76F-48F0-BFB8-11126E9ED623}" destId="{39A68E90-575E-4C4C-8D86-86DBE9E9C0FD}" srcOrd="3" destOrd="0" presId="urn:microsoft.com/office/officeart/2018/2/layout/IconVerticalSolidList"/>
    <dgm:cxn modelId="{D86F13BB-9999-4E6C-881D-119DE407A803}" type="presParOf" srcId="{CE2B3089-71C1-422C-9EC0-055B7EE5D26A}" destId="{AEEE6194-3B1C-4DA5-8578-C920B1492FAC}" srcOrd="5" destOrd="0" presId="urn:microsoft.com/office/officeart/2018/2/layout/IconVerticalSolidList"/>
    <dgm:cxn modelId="{B79EDD67-0CF2-44F0-A668-FC4DB212F957}" type="presParOf" srcId="{CE2B3089-71C1-422C-9EC0-055B7EE5D26A}" destId="{3870BFCF-9A74-4AE7-8EEE-ECF6CB20DE9C}" srcOrd="6" destOrd="0" presId="urn:microsoft.com/office/officeart/2018/2/layout/IconVerticalSolidList"/>
    <dgm:cxn modelId="{5CEBF7FC-4189-43AE-A420-20FA9E70030D}" type="presParOf" srcId="{3870BFCF-9A74-4AE7-8EEE-ECF6CB20DE9C}" destId="{50708621-61A5-4420-ABD9-F65F930CA00A}" srcOrd="0" destOrd="0" presId="urn:microsoft.com/office/officeart/2018/2/layout/IconVerticalSolidList"/>
    <dgm:cxn modelId="{DE5ABED0-5A74-439C-B7F4-D4D115D50F87}" type="presParOf" srcId="{3870BFCF-9A74-4AE7-8EEE-ECF6CB20DE9C}" destId="{CEA07DDD-A97B-4327-84F7-4C6B71B0B349}" srcOrd="1" destOrd="0" presId="urn:microsoft.com/office/officeart/2018/2/layout/IconVerticalSolidList"/>
    <dgm:cxn modelId="{DCB646F4-F0A7-4406-8F09-545FA90D5FDD}" type="presParOf" srcId="{3870BFCF-9A74-4AE7-8EEE-ECF6CB20DE9C}" destId="{2332BD01-FAF9-4777-ADE9-2B00AECCD02D}" srcOrd="2" destOrd="0" presId="urn:microsoft.com/office/officeart/2018/2/layout/IconVerticalSolidList"/>
    <dgm:cxn modelId="{C3A0F80C-244E-40CE-85BE-8A8B02DBBAD6}" type="presParOf" srcId="{3870BFCF-9A74-4AE7-8EEE-ECF6CB20DE9C}" destId="{5BFAFBC2-A3BC-4BC8-920D-E928F569AF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17992-CBC6-40ED-B9C2-656998636DD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35B027-90B1-483D-A7B5-18B6167B3F81}">
      <dgm:prSet/>
      <dgm:spPr/>
      <dgm:t>
        <a:bodyPr/>
        <a:lstStyle/>
        <a:p>
          <a:r>
            <a:rPr lang="en-US" b="0" i="0"/>
            <a:t>1. Load CSV file</a:t>
          </a:r>
          <a:endParaRPr lang="en-US"/>
        </a:p>
      </dgm:t>
    </dgm:pt>
    <dgm:pt modelId="{6B1C0931-2602-4DA9-8FC7-B11661B70C4A}" type="parTrans" cxnId="{DC6B4068-B827-492C-9C58-CBDF4E1DAF13}">
      <dgm:prSet/>
      <dgm:spPr/>
      <dgm:t>
        <a:bodyPr/>
        <a:lstStyle/>
        <a:p>
          <a:endParaRPr lang="en-US"/>
        </a:p>
      </dgm:t>
    </dgm:pt>
    <dgm:pt modelId="{7DCED153-1E28-4617-9B82-8D660123DD37}" type="sibTrans" cxnId="{DC6B4068-B827-492C-9C58-CBDF4E1DAF13}">
      <dgm:prSet/>
      <dgm:spPr/>
      <dgm:t>
        <a:bodyPr/>
        <a:lstStyle/>
        <a:p>
          <a:endParaRPr lang="en-US"/>
        </a:p>
      </dgm:t>
    </dgm:pt>
    <dgm:pt modelId="{2219826B-54FD-4347-9CB1-355520B43D88}">
      <dgm:prSet/>
      <dgm:spPr/>
      <dgm:t>
        <a:bodyPr/>
        <a:lstStyle/>
        <a:p>
          <a:r>
            <a:rPr lang="en-US" b="0" i="0"/>
            <a:t>2. Clean and preprocess data (remove nulls, duplicates)</a:t>
          </a:r>
          <a:endParaRPr lang="en-US"/>
        </a:p>
      </dgm:t>
    </dgm:pt>
    <dgm:pt modelId="{82D80141-4EB3-47E6-AC19-701265037E0E}" type="parTrans" cxnId="{7E1C5D7A-916E-434B-B3E5-ABE6A2A7B901}">
      <dgm:prSet/>
      <dgm:spPr/>
      <dgm:t>
        <a:bodyPr/>
        <a:lstStyle/>
        <a:p>
          <a:endParaRPr lang="en-US"/>
        </a:p>
      </dgm:t>
    </dgm:pt>
    <dgm:pt modelId="{BB8D07C1-F585-49A3-B569-D6A1842E6253}" type="sibTrans" cxnId="{7E1C5D7A-916E-434B-B3E5-ABE6A2A7B901}">
      <dgm:prSet/>
      <dgm:spPr/>
      <dgm:t>
        <a:bodyPr/>
        <a:lstStyle/>
        <a:p>
          <a:endParaRPr lang="en-US"/>
        </a:p>
      </dgm:t>
    </dgm:pt>
    <dgm:pt modelId="{2552068A-BEF9-4A3B-8EF3-D8523943AB6F}">
      <dgm:prSet/>
      <dgm:spPr/>
      <dgm:t>
        <a:bodyPr/>
        <a:lstStyle/>
        <a:p>
          <a:r>
            <a:rPr lang="en-US" b="0" i="0"/>
            <a:t>3. Store into MySQL database</a:t>
          </a:r>
          <a:endParaRPr lang="en-US"/>
        </a:p>
      </dgm:t>
    </dgm:pt>
    <dgm:pt modelId="{6C4DA124-ED35-46E3-93FE-DEBF6D76A157}" type="parTrans" cxnId="{F038CDC1-957B-4E88-B19B-684DAC4EB757}">
      <dgm:prSet/>
      <dgm:spPr/>
      <dgm:t>
        <a:bodyPr/>
        <a:lstStyle/>
        <a:p>
          <a:endParaRPr lang="en-US"/>
        </a:p>
      </dgm:t>
    </dgm:pt>
    <dgm:pt modelId="{A27539EF-B2C2-4896-8319-E1CBA0B86E3D}" type="sibTrans" cxnId="{F038CDC1-957B-4E88-B19B-684DAC4EB757}">
      <dgm:prSet/>
      <dgm:spPr/>
      <dgm:t>
        <a:bodyPr/>
        <a:lstStyle/>
        <a:p>
          <a:endParaRPr lang="en-US"/>
        </a:p>
      </dgm:t>
    </dgm:pt>
    <dgm:pt modelId="{6CCFB103-FBBF-473F-A8D6-E0FAC3971B9F}">
      <dgm:prSet/>
      <dgm:spPr/>
      <dgm:t>
        <a:bodyPr/>
        <a:lstStyle/>
        <a:p>
          <a:r>
            <a:rPr lang="en-US" b="0" i="0"/>
            <a:t>4. Run SQL queries to generate insights</a:t>
          </a:r>
          <a:endParaRPr lang="en-US"/>
        </a:p>
      </dgm:t>
    </dgm:pt>
    <dgm:pt modelId="{DC0D96D3-8A9A-40E0-B7A4-BD75624D8258}" type="parTrans" cxnId="{4F6931D1-2E27-4947-B641-E179B0DC2CBB}">
      <dgm:prSet/>
      <dgm:spPr/>
      <dgm:t>
        <a:bodyPr/>
        <a:lstStyle/>
        <a:p>
          <a:endParaRPr lang="en-US"/>
        </a:p>
      </dgm:t>
    </dgm:pt>
    <dgm:pt modelId="{A8FF6332-3073-44D7-B7E6-364943167C3D}" type="sibTrans" cxnId="{4F6931D1-2E27-4947-B641-E179B0DC2CBB}">
      <dgm:prSet/>
      <dgm:spPr/>
      <dgm:t>
        <a:bodyPr/>
        <a:lstStyle/>
        <a:p>
          <a:endParaRPr lang="en-US"/>
        </a:p>
      </dgm:t>
    </dgm:pt>
    <dgm:pt modelId="{110C0E3E-585E-4154-9485-C35A6778F074}">
      <dgm:prSet/>
      <dgm:spPr/>
      <dgm:t>
        <a:bodyPr/>
        <a:lstStyle/>
        <a:p>
          <a:r>
            <a:rPr lang="en-US" b="0" i="0"/>
            <a:t>5. Save insights as CSV reports</a:t>
          </a:r>
          <a:endParaRPr lang="en-US"/>
        </a:p>
      </dgm:t>
    </dgm:pt>
    <dgm:pt modelId="{081836D9-2329-4111-9F9C-10F61614CD42}" type="parTrans" cxnId="{8C755B6B-4CFD-4DCA-811D-F1C6B7B0C881}">
      <dgm:prSet/>
      <dgm:spPr/>
      <dgm:t>
        <a:bodyPr/>
        <a:lstStyle/>
        <a:p>
          <a:endParaRPr lang="en-US"/>
        </a:p>
      </dgm:t>
    </dgm:pt>
    <dgm:pt modelId="{93E9CB91-D1B1-4C8E-9078-AAF1D97D0DF4}" type="sibTrans" cxnId="{8C755B6B-4CFD-4DCA-811D-F1C6B7B0C881}">
      <dgm:prSet/>
      <dgm:spPr/>
      <dgm:t>
        <a:bodyPr/>
        <a:lstStyle/>
        <a:p>
          <a:endParaRPr lang="en-US"/>
        </a:p>
      </dgm:t>
    </dgm:pt>
    <dgm:pt modelId="{B71C6F91-BF7F-49F4-8A93-CD66C65584D5}">
      <dgm:prSet/>
      <dgm:spPr/>
      <dgm:t>
        <a:bodyPr/>
        <a:lstStyle/>
        <a:p>
          <a:r>
            <a:rPr lang="en-US" b="0" i="0"/>
            <a:t>6. Display results in console and reports</a:t>
          </a:r>
          <a:endParaRPr lang="en-US"/>
        </a:p>
      </dgm:t>
    </dgm:pt>
    <dgm:pt modelId="{D69BFF8E-0249-4DC6-B2B4-C5F6BEF12C63}" type="parTrans" cxnId="{54DBFB1F-4387-4289-91ED-EF22A77264AC}">
      <dgm:prSet/>
      <dgm:spPr/>
      <dgm:t>
        <a:bodyPr/>
        <a:lstStyle/>
        <a:p>
          <a:endParaRPr lang="en-US"/>
        </a:p>
      </dgm:t>
    </dgm:pt>
    <dgm:pt modelId="{E47993AA-A5B3-4514-B763-C66ABC06577F}" type="sibTrans" cxnId="{54DBFB1F-4387-4289-91ED-EF22A77264AC}">
      <dgm:prSet/>
      <dgm:spPr/>
      <dgm:t>
        <a:bodyPr/>
        <a:lstStyle/>
        <a:p>
          <a:endParaRPr lang="en-US"/>
        </a:p>
      </dgm:t>
    </dgm:pt>
    <dgm:pt modelId="{73136B1A-A2B7-48DD-B85E-01E392709592}" type="pres">
      <dgm:prSet presAssocID="{43B17992-CBC6-40ED-B9C2-656998636DDD}" presName="Name0" presStyleCnt="0">
        <dgm:presLayoutVars>
          <dgm:dir/>
          <dgm:resizeHandles val="exact"/>
        </dgm:presLayoutVars>
      </dgm:prSet>
      <dgm:spPr/>
    </dgm:pt>
    <dgm:pt modelId="{538698DF-768B-4944-8EF1-8530F4570551}" type="pres">
      <dgm:prSet presAssocID="{3835B027-90B1-483D-A7B5-18B6167B3F81}" presName="node" presStyleLbl="node1" presStyleIdx="0" presStyleCnt="6">
        <dgm:presLayoutVars>
          <dgm:bulletEnabled val="1"/>
        </dgm:presLayoutVars>
      </dgm:prSet>
      <dgm:spPr/>
    </dgm:pt>
    <dgm:pt modelId="{A3876866-F04C-4CF7-B847-B1031C62D61E}" type="pres">
      <dgm:prSet presAssocID="{7DCED153-1E28-4617-9B82-8D660123DD37}" presName="sibTrans" presStyleLbl="sibTrans1D1" presStyleIdx="0" presStyleCnt="5"/>
      <dgm:spPr/>
    </dgm:pt>
    <dgm:pt modelId="{B5CF1402-BE62-4892-A4F8-AC042E09FA39}" type="pres">
      <dgm:prSet presAssocID="{7DCED153-1E28-4617-9B82-8D660123DD37}" presName="connectorText" presStyleLbl="sibTrans1D1" presStyleIdx="0" presStyleCnt="5"/>
      <dgm:spPr/>
    </dgm:pt>
    <dgm:pt modelId="{E88127DD-150F-4367-9404-F9361D2BBAC4}" type="pres">
      <dgm:prSet presAssocID="{2219826B-54FD-4347-9CB1-355520B43D88}" presName="node" presStyleLbl="node1" presStyleIdx="1" presStyleCnt="6">
        <dgm:presLayoutVars>
          <dgm:bulletEnabled val="1"/>
        </dgm:presLayoutVars>
      </dgm:prSet>
      <dgm:spPr/>
    </dgm:pt>
    <dgm:pt modelId="{7ED5E6E7-1DC7-4EC0-A3ED-3035644591EC}" type="pres">
      <dgm:prSet presAssocID="{BB8D07C1-F585-49A3-B569-D6A1842E6253}" presName="sibTrans" presStyleLbl="sibTrans1D1" presStyleIdx="1" presStyleCnt="5"/>
      <dgm:spPr/>
    </dgm:pt>
    <dgm:pt modelId="{63FB9F04-35F7-412F-810C-93AF9C951B55}" type="pres">
      <dgm:prSet presAssocID="{BB8D07C1-F585-49A3-B569-D6A1842E6253}" presName="connectorText" presStyleLbl="sibTrans1D1" presStyleIdx="1" presStyleCnt="5"/>
      <dgm:spPr/>
    </dgm:pt>
    <dgm:pt modelId="{22616AE2-6E60-4149-93B7-24100619644A}" type="pres">
      <dgm:prSet presAssocID="{2552068A-BEF9-4A3B-8EF3-D8523943AB6F}" presName="node" presStyleLbl="node1" presStyleIdx="2" presStyleCnt="6">
        <dgm:presLayoutVars>
          <dgm:bulletEnabled val="1"/>
        </dgm:presLayoutVars>
      </dgm:prSet>
      <dgm:spPr/>
    </dgm:pt>
    <dgm:pt modelId="{ECB2E467-5D01-4E63-9296-EBFC45184976}" type="pres">
      <dgm:prSet presAssocID="{A27539EF-B2C2-4896-8319-E1CBA0B86E3D}" presName="sibTrans" presStyleLbl="sibTrans1D1" presStyleIdx="2" presStyleCnt="5"/>
      <dgm:spPr/>
    </dgm:pt>
    <dgm:pt modelId="{AD7959EF-B1ED-41AB-9532-C37C470FEA47}" type="pres">
      <dgm:prSet presAssocID="{A27539EF-B2C2-4896-8319-E1CBA0B86E3D}" presName="connectorText" presStyleLbl="sibTrans1D1" presStyleIdx="2" presStyleCnt="5"/>
      <dgm:spPr/>
    </dgm:pt>
    <dgm:pt modelId="{929A0733-8321-4158-9BB1-07D2A722E2D5}" type="pres">
      <dgm:prSet presAssocID="{6CCFB103-FBBF-473F-A8D6-E0FAC3971B9F}" presName="node" presStyleLbl="node1" presStyleIdx="3" presStyleCnt="6">
        <dgm:presLayoutVars>
          <dgm:bulletEnabled val="1"/>
        </dgm:presLayoutVars>
      </dgm:prSet>
      <dgm:spPr/>
    </dgm:pt>
    <dgm:pt modelId="{9209A0A0-2C7E-48CC-9827-5267FF145EC8}" type="pres">
      <dgm:prSet presAssocID="{A8FF6332-3073-44D7-B7E6-364943167C3D}" presName="sibTrans" presStyleLbl="sibTrans1D1" presStyleIdx="3" presStyleCnt="5"/>
      <dgm:spPr/>
    </dgm:pt>
    <dgm:pt modelId="{F5B6FE3F-5A9D-4AE5-86CC-AB852236C110}" type="pres">
      <dgm:prSet presAssocID="{A8FF6332-3073-44D7-B7E6-364943167C3D}" presName="connectorText" presStyleLbl="sibTrans1D1" presStyleIdx="3" presStyleCnt="5"/>
      <dgm:spPr/>
    </dgm:pt>
    <dgm:pt modelId="{2926CE3B-05F8-4CA4-879C-881A6F41A833}" type="pres">
      <dgm:prSet presAssocID="{110C0E3E-585E-4154-9485-C35A6778F074}" presName="node" presStyleLbl="node1" presStyleIdx="4" presStyleCnt="6">
        <dgm:presLayoutVars>
          <dgm:bulletEnabled val="1"/>
        </dgm:presLayoutVars>
      </dgm:prSet>
      <dgm:spPr/>
    </dgm:pt>
    <dgm:pt modelId="{2966EBC7-3C23-49CB-A26D-3D44BDAA0792}" type="pres">
      <dgm:prSet presAssocID="{93E9CB91-D1B1-4C8E-9078-AAF1D97D0DF4}" presName="sibTrans" presStyleLbl="sibTrans1D1" presStyleIdx="4" presStyleCnt="5"/>
      <dgm:spPr/>
    </dgm:pt>
    <dgm:pt modelId="{B3B3F59E-C79B-488D-A01D-C43A4E32A42E}" type="pres">
      <dgm:prSet presAssocID="{93E9CB91-D1B1-4C8E-9078-AAF1D97D0DF4}" presName="connectorText" presStyleLbl="sibTrans1D1" presStyleIdx="4" presStyleCnt="5"/>
      <dgm:spPr/>
    </dgm:pt>
    <dgm:pt modelId="{3EC5DF4C-A3ED-4CFF-B065-1CA697DE384D}" type="pres">
      <dgm:prSet presAssocID="{B71C6F91-BF7F-49F4-8A93-CD66C65584D5}" presName="node" presStyleLbl="node1" presStyleIdx="5" presStyleCnt="6">
        <dgm:presLayoutVars>
          <dgm:bulletEnabled val="1"/>
        </dgm:presLayoutVars>
      </dgm:prSet>
      <dgm:spPr/>
    </dgm:pt>
  </dgm:ptLst>
  <dgm:cxnLst>
    <dgm:cxn modelId="{3761F404-C27C-4A49-B159-1745B4866C89}" type="presOf" srcId="{93E9CB91-D1B1-4C8E-9078-AAF1D97D0DF4}" destId="{B3B3F59E-C79B-488D-A01D-C43A4E32A42E}" srcOrd="1" destOrd="0" presId="urn:microsoft.com/office/officeart/2016/7/layout/RepeatingBendingProcessNew"/>
    <dgm:cxn modelId="{1156C607-9DB2-4CF1-999E-FB6FACF5E967}" type="presOf" srcId="{2552068A-BEF9-4A3B-8EF3-D8523943AB6F}" destId="{22616AE2-6E60-4149-93B7-24100619644A}" srcOrd="0" destOrd="0" presId="urn:microsoft.com/office/officeart/2016/7/layout/RepeatingBendingProcessNew"/>
    <dgm:cxn modelId="{54DBFB1F-4387-4289-91ED-EF22A77264AC}" srcId="{43B17992-CBC6-40ED-B9C2-656998636DDD}" destId="{B71C6F91-BF7F-49F4-8A93-CD66C65584D5}" srcOrd="5" destOrd="0" parTransId="{D69BFF8E-0249-4DC6-B2B4-C5F6BEF12C63}" sibTransId="{E47993AA-A5B3-4514-B763-C66ABC06577F}"/>
    <dgm:cxn modelId="{105E5520-EAC2-4BC8-84F2-F8BF4BBE812F}" type="presOf" srcId="{A27539EF-B2C2-4896-8319-E1CBA0B86E3D}" destId="{AD7959EF-B1ED-41AB-9532-C37C470FEA47}" srcOrd="1" destOrd="0" presId="urn:microsoft.com/office/officeart/2016/7/layout/RepeatingBendingProcessNew"/>
    <dgm:cxn modelId="{02E0072B-00D3-4AB8-B143-F262989562CF}" type="presOf" srcId="{A8FF6332-3073-44D7-B7E6-364943167C3D}" destId="{F5B6FE3F-5A9D-4AE5-86CC-AB852236C110}" srcOrd="1" destOrd="0" presId="urn:microsoft.com/office/officeart/2016/7/layout/RepeatingBendingProcessNew"/>
    <dgm:cxn modelId="{DC6B4068-B827-492C-9C58-CBDF4E1DAF13}" srcId="{43B17992-CBC6-40ED-B9C2-656998636DDD}" destId="{3835B027-90B1-483D-A7B5-18B6167B3F81}" srcOrd="0" destOrd="0" parTransId="{6B1C0931-2602-4DA9-8FC7-B11661B70C4A}" sibTransId="{7DCED153-1E28-4617-9B82-8D660123DD37}"/>
    <dgm:cxn modelId="{8C755B6B-4CFD-4DCA-811D-F1C6B7B0C881}" srcId="{43B17992-CBC6-40ED-B9C2-656998636DDD}" destId="{110C0E3E-585E-4154-9485-C35A6778F074}" srcOrd="4" destOrd="0" parTransId="{081836D9-2329-4111-9F9C-10F61614CD42}" sibTransId="{93E9CB91-D1B1-4C8E-9078-AAF1D97D0DF4}"/>
    <dgm:cxn modelId="{63B3546C-6F24-4843-8179-626A9DE3C338}" type="presOf" srcId="{2219826B-54FD-4347-9CB1-355520B43D88}" destId="{E88127DD-150F-4367-9404-F9361D2BBAC4}" srcOrd="0" destOrd="0" presId="urn:microsoft.com/office/officeart/2016/7/layout/RepeatingBendingProcessNew"/>
    <dgm:cxn modelId="{7E1C5D7A-916E-434B-B3E5-ABE6A2A7B901}" srcId="{43B17992-CBC6-40ED-B9C2-656998636DDD}" destId="{2219826B-54FD-4347-9CB1-355520B43D88}" srcOrd="1" destOrd="0" parTransId="{82D80141-4EB3-47E6-AC19-701265037E0E}" sibTransId="{BB8D07C1-F585-49A3-B569-D6A1842E6253}"/>
    <dgm:cxn modelId="{0315AC88-6997-4ABF-B1AE-41556F227F67}" type="presOf" srcId="{43B17992-CBC6-40ED-B9C2-656998636DDD}" destId="{73136B1A-A2B7-48DD-B85E-01E392709592}" srcOrd="0" destOrd="0" presId="urn:microsoft.com/office/officeart/2016/7/layout/RepeatingBendingProcessNew"/>
    <dgm:cxn modelId="{DF137F8B-08F8-4896-9E45-B466522A8D8D}" type="presOf" srcId="{BB8D07C1-F585-49A3-B569-D6A1842E6253}" destId="{7ED5E6E7-1DC7-4EC0-A3ED-3035644591EC}" srcOrd="0" destOrd="0" presId="urn:microsoft.com/office/officeart/2016/7/layout/RepeatingBendingProcessNew"/>
    <dgm:cxn modelId="{A5AD7A8F-3A8F-48C5-9D91-3D9372141501}" type="presOf" srcId="{7DCED153-1E28-4617-9B82-8D660123DD37}" destId="{B5CF1402-BE62-4892-A4F8-AC042E09FA39}" srcOrd="1" destOrd="0" presId="urn:microsoft.com/office/officeart/2016/7/layout/RepeatingBendingProcessNew"/>
    <dgm:cxn modelId="{B51DD693-B8EB-48F1-B41E-4ADBAAF03334}" type="presOf" srcId="{6CCFB103-FBBF-473F-A8D6-E0FAC3971B9F}" destId="{929A0733-8321-4158-9BB1-07D2A722E2D5}" srcOrd="0" destOrd="0" presId="urn:microsoft.com/office/officeart/2016/7/layout/RepeatingBendingProcessNew"/>
    <dgm:cxn modelId="{41FADBA1-9418-41DF-9431-94E9A9316266}" type="presOf" srcId="{B71C6F91-BF7F-49F4-8A93-CD66C65584D5}" destId="{3EC5DF4C-A3ED-4CFF-B065-1CA697DE384D}" srcOrd="0" destOrd="0" presId="urn:microsoft.com/office/officeart/2016/7/layout/RepeatingBendingProcessNew"/>
    <dgm:cxn modelId="{75A67EA2-FDB1-417B-94F8-93088DA3405F}" type="presOf" srcId="{7DCED153-1E28-4617-9B82-8D660123DD37}" destId="{A3876866-F04C-4CF7-B847-B1031C62D61E}" srcOrd="0" destOrd="0" presId="urn:microsoft.com/office/officeart/2016/7/layout/RepeatingBendingProcessNew"/>
    <dgm:cxn modelId="{9B2460B2-917C-41A1-B8B2-FA32C9B72770}" type="presOf" srcId="{BB8D07C1-F585-49A3-B569-D6A1842E6253}" destId="{63FB9F04-35F7-412F-810C-93AF9C951B55}" srcOrd="1" destOrd="0" presId="urn:microsoft.com/office/officeart/2016/7/layout/RepeatingBendingProcessNew"/>
    <dgm:cxn modelId="{EF0795B7-3823-4D6B-A269-19EEF092E0CF}" type="presOf" srcId="{110C0E3E-585E-4154-9485-C35A6778F074}" destId="{2926CE3B-05F8-4CA4-879C-881A6F41A833}" srcOrd="0" destOrd="0" presId="urn:microsoft.com/office/officeart/2016/7/layout/RepeatingBendingProcessNew"/>
    <dgm:cxn modelId="{1BB34BB8-4D32-407E-BBB1-E3E5461A40FC}" type="presOf" srcId="{3835B027-90B1-483D-A7B5-18B6167B3F81}" destId="{538698DF-768B-4944-8EF1-8530F4570551}" srcOrd="0" destOrd="0" presId="urn:microsoft.com/office/officeart/2016/7/layout/RepeatingBendingProcessNew"/>
    <dgm:cxn modelId="{F038CDC1-957B-4E88-B19B-684DAC4EB757}" srcId="{43B17992-CBC6-40ED-B9C2-656998636DDD}" destId="{2552068A-BEF9-4A3B-8EF3-D8523943AB6F}" srcOrd="2" destOrd="0" parTransId="{6C4DA124-ED35-46E3-93FE-DEBF6D76A157}" sibTransId="{A27539EF-B2C2-4896-8319-E1CBA0B86E3D}"/>
    <dgm:cxn modelId="{4F6931D1-2E27-4947-B641-E179B0DC2CBB}" srcId="{43B17992-CBC6-40ED-B9C2-656998636DDD}" destId="{6CCFB103-FBBF-473F-A8D6-E0FAC3971B9F}" srcOrd="3" destOrd="0" parTransId="{DC0D96D3-8A9A-40E0-B7A4-BD75624D8258}" sibTransId="{A8FF6332-3073-44D7-B7E6-364943167C3D}"/>
    <dgm:cxn modelId="{46CD52E4-67E7-4324-AC57-52B3F0B844FF}" type="presOf" srcId="{93E9CB91-D1B1-4C8E-9078-AAF1D97D0DF4}" destId="{2966EBC7-3C23-49CB-A26D-3D44BDAA0792}" srcOrd="0" destOrd="0" presId="urn:microsoft.com/office/officeart/2016/7/layout/RepeatingBendingProcessNew"/>
    <dgm:cxn modelId="{614D56EE-9B9D-41F7-818B-AF6774AAC6C8}" type="presOf" srcId="{A27539EF-B2C2-4896-8319-E1CBA0B86E3D}" destId="{ECB2E467-5D01-4E63-9296-EBFC45184976}" srcOrd="0" destOrd="0" presId="urn:microsoft.com/office/officeart/2016/7/layout/RepeatingBendingProcessNew"/>
    <dgm:cxn modelId="{E8FD78F9-C174-4DFA-A207-BB8387909C96}" type="presOf" srcId="{A8FF6332-3073-44D7-B7E6-364943167C3D}" destId="{9209A0A0-2C7E-48CC-9827-5267FF145EC8}" srcOrd="0" destOrd="0" presId="urn:microsoft.com/office/officeart/2016/7/layout/RepeatingBendingProcessNew"/>
    <dgm:cxn modelId="{7297855B-62D8-4074-92A4-4660954446F8}" type="presParOf" srcId="{73136B1A-A2B7-48DD-B85E-01E392709592}" destId="{538698DF-768B-4944-8EF1-8530F4570551}" srcOrd="0" destOrd="0" presId="urn:microsoft.com/office/officeart/2016/7/layout/RepeatingBendingProcessNew"/>
    <dgm:cxn modelId="{329348FC-FE87-41B0-AB04-DD8C8FFB9C9E}" type="presParOf" srcId="{73136B1A-A2B7-48DD-B85E-01E392709592}" destId="{A3876866-F04C-4CF7-B847-B1031C62D61E}" srcOrd="1" destOrd="0" presId="urn:microsoft.com/office/officeart/2016/7/layout/RepeatingBendingProcessNew"/>
    <dgm:cxn modelId="{EC243F26-A77E-4FD9-B9C7-84F9DC3A8ADA}" type="presParOf" srcId="{A3876866-F04C-4CF7-B847-B1031C62D61E}" destId="{B5CF1402-BE62-4892-A4F8-AC042E09FA39}" srcOrd="0" destOrd="0" presId="urn:microsoft.com/office/officeart/2016/7/layout/RepeatingBendingProcessNew"/>
    <dgm:cxn modelId="{2AA24DAB-A766-4681-B249-8C304E6FE4B8}" type="presParOf" srcId="{73136B1A-A2B7-48DD-B85E-01E392709592}" destId="{E88127DD-150F-4367-9404-F9361D2BBAC4}" srcOrd="2" destOrd="0" presId="urn:microsoft.com/office/officeart/2016/7/layout/RepeatingBendingProcessNew"/>
    <dgm:cxn modelId="{8B674E7E-D290-4960-831B-44AFD1FFAC7D}" type="presParOf" srcId="{73136B1A-A2B7-48DD-B85E-01E392709592}" destId="{7ED5E6E7-1DC7-4EC0-A3ED-3035644591EC}" srcOrd="3" destOrd="0" presId="urn:microsoft.com/office/officeart/2016/7/layout/RepeatingBendingProcessNew"/>
    <dgm:cxn modelId="{38D93A3C-C70B-43C2-9DE0-C50964EFC117}" type="presParOf" srcId="{7ED5E6E7-1DC7-4EC0-A3ED-3035644591EC}" destId="{63FB9F04-35F7-412F-810C-93AF9C951B55}" srcOrd="0" destOrd="0" presId="urn:microsoft.com/office/officeart/2016/7/layout/RepeatingBendingProcessNew"/>
    <dgm:cxn modelId="{24BB547B-4F32-4B1F-9FB0-EE386E6D0F15}" type="presParOf" srcId="{73136B1A-A2B7-48DD-B85E-01E392709592}" destId="{22616AE2-6E60-4149-93B7-24100619644A}" srcOrd="4" destOrd="0" presId="urn:microsoft.com/office/officeart/2016/7/layout/RepeatingBendingProcessNew"/>
    <dgm:cxn modelId="{1EC4AC79-470D-46AE-9A9D-F23AE97F54EB}" type="presParOf" srcId="{73136B1A-A2B7-48DD-B85E-01E392709592}" destId="{ECB2E467-5D01-4E63-9296-EBFC45184976}" srcOrd="5" destOrd="0" presId="urn:microsoft.com/office/officeart/2016/7/layout/RepeatingBendingProcessNew"/>
    <dgm:cxn modelId="{52C31757-B388-4D01-8C60-D97CE398C3F5}" type="presParOf" srcId="{ECB2E467-5D01-4E63-9296-EBFC45184976}" destId="{AD7959EF-B1ED-41AB-9532-C37C470FEA47}" srcOrd="0" destOrd="0" presId="urn:microsoft.com/office/officeart/2016/7/layout/RepeatingBendingProcessNew"/>
    <dgm:cxn modelId="{7A26F6F3-57C5-4056-AC71-4D7AE9C1960B}" type="presParOf" srcId="{73136B1A-A2B7-48DD-B85E-01E392709592}" destId="{929A0733-8321-4158-9BB1-07D2A722E2D5}" srcOrd="6" destOrd="0" presId="urn:microsoft.com/office/officeart/2016/7/layout/RepeatingBendingProcessNew"/>
    <dgm:cxn modelId="{ABB59322-11B5-487B-944F-0B09307F8B88}" type="presParOf" srcId="{73136B1A-A2B7-48DD-B85E-01E392709592}" destId="{9209A0A0-2C7E-48CC-9827-5267FF145EC8}" srcOrd="7" destOrd="0" presId="urn:microsoft.com/office/officeart/2016/7/layout/RepeatingBendingProcessNew"/>
    <dgm:cxn modelId="{4223AED9-C9A6-4BDD-8810-3ED5398BA254}" type="presParOf" srcId="{9209A0A0-2C7E-48CC-9827-5267FF145EC8}" destId="{F5B6FE3F-5A9D-4AE5-86CC-AB852236C110}" srcOrd="0" destOrd="0" presId="urn:microsoft.com/office/officeart/2016/7/layout/RepeatingBendingProcessNew"/>
    <dgm:cxn modelId="{D870B06A-273F-4077-A8B5-F12559BC9B19}" type="presParOf" srcId="{73136B1A-A2B7-48DD-B85E-01E392709592}" destId="{2926CE3B-05F8-4CA4-879C-881A6F41A833}" srcOrd="8" destOrd="0" presId="urn:microsoft.com/office/officeart/2016/7/layout/RepeatingBendingProcessNew"/>
    <dgm:cxn modelId="{CA94CF08-86A0-4144-900A-D6E410BA7F97}" type="presParOf" srcId="{73136B1A-A2B7-48DD-B85E-01E392709592}" destId="{2966EBC7-3C23-49CB-A26D-3D44BDAA0792}" srcOrd="9" destOrd="0" presId="urn:microsoft.com/office/officeart/2016/7/layout/RepeatingBendingProcessNew"/>
    <dgm:cxn modelId="{FB2EC8CA-AA3E-498B-9ACA-895BE0562BDF}" type="presParOf" srcId="{2966EBC7-3C23-49CB-A26D-3D44BDAA0792}" destId="{B3B3F59E-C79B-488D-A01D-C43A4E32A42E}" srcOrd="0" destOrd="0" presId="urn:microsoft.com/office/officeart/2016/7/layout/RepeatingBendingProcessNew"/>
    <dgm:cxn modelId="{AF3AB8BD-F5FA-4DEB-B6DC-4752FB54AC26}" type="presParOf" srcId="{73136B1A-A2B7-48DD-B85E-01E392709592}" destId="{3EC5DF4C-A3ED-4CFF-B065-1CA697DE384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079D0-9B35-4C01-ADD7-20875063406C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2EE30-FCA8-405D-B9FD-1E63790B3CEE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80C2D-DCEB-42F9-A8A7-50D516991689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input CSV file should contain the following columns:</a:t>
          </a:r>
        </a:p>
      </dsp:txBody>
      <dsp:txXfrm>
        <a:off x="1110795" y="1897"/>
        <a:ext cx="3761242" cy="961727"/>
      </dsp:txXfrm>
    </dsp:sp>
    <dsp:sp modelId="{883B905F-B048-4497-AA2D-203D965970D6}">
      <dsp:nvSpPr>
        <dsp:cNvPr id="0" name=""/>
        <dsp:cNvSpPr/>
      </dsp:nvSpPr>
      <dsp:spPr>
        <a:xfrm>
          <a:off x="0" y="1204056"/>
          <a:ext cx="4872038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E176C-9BF5-44B6-87C7-ED97B0224F8F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BC39-1D9E-4ED4-8D98-8E6870EF3650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patient_name, age, gender, doctor_name, diagnosis, medicines, dosage, date, location</a:t>
          </a:r>
        </a:p>
      </dsp:txBody>
      <dsp:txXfrm>
        <a:off x="1110795" y="1204056"/>
        <a:ext cx="3761242" cy="961727"/>
      </dsp:txXfrm>
    </dsp:sp>
    <dsp:sp modelId="{419A2759-E10B-4D43-9359-0ECA01550C8A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F27AB-2387-439A-A27E-42B822DC59A9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68E90-575E-4C4C-8D86-86DBE9E9C0FD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Sample Data:</a:t>
          </a:r>
        </a:p>
      </dsp:txBody>
      <dsp:txXfrm>
        <a:off x="1110795" y="2406215"/>
        <a:ext cx="3761242" cy="961727"/>
      </dsp:txXfrm>
    </dsp:sp>
    <dsp:sp modelId="{50708621-61A5-4420-ABD9-F65F930CA00A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07DDD-A97B-4327-84F7-4C6B71B0B349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AFBC2-A3BC-4BC8-920D-E928F569AFAD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John Doe, 30, Male, Dr. Smith, Fever, Paracetamol, 500mg, 2024-04-01, New York</a:t>
          </a:r>
        </a:p>
      </dsp:txBody>
      <dsp:txXfrm>
        <a:off x="1110795" y="3608375"/>
        <a:ext cx="3761242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76866-F04C-4CF7-B847-B1031C62D61E}">
      <dsp:nvSpPr>
        <dsp:cNvPr id="0" name=""/>
        <dsp:cNvSpPr/>
      </dsp:nvSpPr>
      <dsp:spPr>
        <a:xfrm>
          <a:off x="2038997" y="1132946"/>
          <a:ext cx="4375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7539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063" y="1176325"/>
        <a:ext cx="23406" cy="4681"/>
      </dsp:txXfrm>
    </dsp:sp>
    <dsp:sp modelId="{538698DF-768B-4944-8EF1-8530F4570551}">
      <dsp:nvSpPr>
        <dsp:cNvPr id="0" name=""/>
        <dsp:cNvSpPr/>
      </dsp:nvSpPr>
      <dsp:spPr>
        <a:xfrm>
          <a:off x="5407" y="568049"/>
          <a:ext cx="2035390" cy="12212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736" tIns="104690" rIns="99736" bIns="1046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1. Load CSV file</a:t>
          </a:r>
          <a:endParaRPr lang="en-US" sz="1800" kern="1200"/>
        </a:p>
      </dsp:txBody>
      <dsp:txXfrm>
        <a:off x="5407" y="568049"/>
        <a:ext cx="2035390" cy="1221234"/>
      </dsp:txXfrm>
    </dsp:sp>
    <dsp:sp modelId="{7ED5E6E7-1DC7-4EC0-A3ED-3035644591EC}">
      <dsp:nvSpPr>
        <dsp:cNvPr id="0" name=""/>
        <dsp:cNvSpPr/>
      </dsp:nvSpPr>
      <dsp:spPr>
        <a:xfrm>
          <a:off x="4542527" y="1132946"/>
          <a:ext cx="4375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7539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9593" y="1176325"/>
        <a:ext cx="23406" cy="4681"/>
      </dsp:txXfrm>
    </dsp:sp>
    <dsp:sp modelId="{E88127DD-150F-4367-9404-F9361D2BBAC4}">
      <dsp:nvSpPr>
        <dsp:cNvPr id="0" name=""/>
        <dsp:cNvSpPr/>
      </dsp:nvSpPr>
      <dsp:spPr>
        <a:xfrm>
          <a:off x="2508936" y="568049"/>
          <a:ext cx="2035390" cy="12212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736" tIns="104690" rIns="99736" bIns="1046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2. Clean and preprocess data (remove nulls, duplicates)</a:t>
          </a:r>
          <a:endParaRPr lang="en-US" sz="1800" kern="1200"/>
        </a:p>
      </dsp:txBody>
      <dsp:txXfrm>
        <a:off x="2508936" y="568049"/>
        <a:ext cx="2035390" cy="1221234"/>
      </dsp:txXfrm>
    </dsp:sp>
    <dsp:sp modelId="{ECB2E467-5D01-4E63-9296-EBFC45184976}">
      <dsp:nvSpPr>
        <dsp:cNvPr id="0" name=""/>
        <dsp:cNvSpPr/>
      </dsp:nvSpPr>
      <dsp:spPr>
        <a:xfrm>
          <a:off x="1023102" y="1787483"/>
          <a:ext cx="5007059" cy="437539"/>
        </a:xfrm>
        <a:custGeom>
          <a:avLst/>
          <a:gdLst/>
          <a:ahLst/>
          <a:cxnLst/>
          <a:rect l="0" t="0" r="0" b="0"/>
          <a:pathLst>
            <a:path>
              <a:moveTo>
                <a:pt x="5007059" y="0"/>
              </a:moveTo>
              <a:lnTo>
                <a:pt x="5007059" y="235869"/>
              </a:lnTo>
              <a:lnTo>
                <a:pt x="0" y="235869"/>
              </a:lnTo>
              <a:lnTo>
                <a:pt x="0" y="437539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0909" y="2003912"/>
        <a:ext cx="251444" cy="4681"/>
      </dsp:txXfrm>
    </dsp:sp>
    <dsp:sp modelId="{22616AE2-6E60-4149-93B7-24100619644A}">
      <dsp:nvSpPr>
        <dsp:cNvPr id="0" name=""/>
        <dsp:cNvSpPr/>
      </dsp:nvSpPr>
      <dsp:spPr>
        <a:xfrm>
          <a:off x="5012466" y="568049"/>
          <a:ext cx="2035390" cy="12212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736" tIns="104690" rIns="99736" bIns="1046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3. Store into MySQL database</a:t>
          </a:r>
          <a:endParaRPr lang="en-US" sz="1800" kern="1200"/>
        </a:p>
      </dsp:txBody>
      <dsp:txXfrm>
        <a:off x="5012466" y="568049"/>
        <a:ext cx="2035390" cy="1221234"/>
      </dsp:txXfrm>
    </dsp:sp>
    <dsp:sp modelId="{9209A0A0-2C7E-48CC-9827-5267FF145EC8}">
      <dsp:nvSpPr>
        <dsp:cNvPr id="0" name=""/>
        <dsp:cNvSpPr/>
      </dsp:nvSpPr>
      <dsp:spPr>
        <a:xfrm>
          <a:off x="2038997" y="2822319"/>
          <a:ext cx="4375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7539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063" y="2865699"/>
        <a:ext cx="23406" cy="4681"/>
      </dsp:txXfrm>
    </dsp:sp>
    <dsp:sp modelId="{929A0733-8321-4158-9BB1-07D2A722E2D5}">
      <dsp:nvSpPr>
        <dsp:cNvPr id="0" name=""/>
        <dsp:cNvSpPr/>
      </dsp:nvSpPr>
      <dsp:spPr>
        <a:xfrm>
          <a:off x="5407" y="2257422"/>
          <a:ext cx="2035390" cy="1221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736" tIns="104690" rIns="99736" bIns="1046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4. Run SQL queries to generate insights</a:t>
          </a:r>
          <a:endParaRPr lang="en-US" sz="1800" kern="1200"/>
        </a:p>
      </dsp:txBody>
      <dsp:txXfrm>
        <a:off x="5407" y="2257422"/>
        <a:ext cx="2035390" cy="1221234"/>
      </dsp:txXfrm>
    </dsp:sp>
    <dsp:sp modelId="{2966EBC7-3C23-49CB-A26D-3D44BDAA0792}">
      <dsp:nvSpPr>
        <dsp:cNvPr id="0" name=""/>
        <dsp:cNvSpPr/>
      </dsp:nvSpPr>
      <dsp:spPr>
        <a:xfrm>
          <a:off x="4542527" y="2822319"/>
          <a:ext cx="4375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7539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9593" y="2865699"/>
        <a:ext cx="23406" cy="4681"/>
      </dsp:txXfrm>
    </dsp:sp>
    <dsp:sp modelId="{2926CE3B-05F8-4CA4-879C-881A6F41A833}">
      <dsp:nvSpPr>
        <dsp:cNvPr id="0" name=""/>
        <dsp:cNvSpPr/>
      </dsp:nvSpPr>
      <dsp:spPr>
        <a:xfrm>
          <a:off x="2508936" y="2257422"/>
          <a:ext cx="2035390" cy="12212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736" tIns="104690" rIns="99736" bIns="1046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5. Save insights as CSV reports</a:t>
          </a:r>
          <a:endParaRPr lang="en-US" sz="1800" kern="1200"/>
        </a:p>
      </dsp:txBody>
      <dsp:txXfrm>
        <a:off x="2508936" y="2257422"/>
        <a:ext cx="2035390" cy="1221234"/>
      </dsp:txXfrm>
    </dsp:sp>
    <dsp:sp modelId="{3EC5DF4C-A3ED-4CFF-B065-1CA697DE384D}">
      <dsp:nvSpPr>
        <dsp:cNvPr id="0" name=""/>
        <dsp:cNvSpPr/>
      </dsp:nvSpPr>
      <dsp:spPr>
        <a:xfrm>
          <a:off x="5012466" y="2257422"/>
          <a:ext cx="2035390" cy="12212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736" tIns="104690" rIns="99736" bIns="1046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6. Display results in console and reports</a:t>
          </a:r>
          <a:endParaRPr lang="en-US" sz="1800" kern="1200"/>
        </a:p>
      </dsp:txBody>
      <dsp:txXfrm>
        <a:off x="5012466" y="2257422"/>
        <a:ext cx="2035390" cy="1221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6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7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Prescription Record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Presented By:</a:t>
            </a:r>
          </a:p>
          <a:p>
            <a:r>
              <a:rPr lang="en-US" b="1" dirty="0">
                <a:solidFill>
                  <a:srgbClr val="FF0000"/>
                </a:solidFill>
              </a:rPr>
              <a:t>K.Y.S.L.Narayana Reddy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t>Abstract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rPr dirty="0"/>
              <a:t>This project focuses on analyzing digital prescription records using Python and MySQL. It processes raw prescription CSV files, cleans the data, stores it in a MySQL database, and generates actionable insights in the form of reports. The goal is to identify patterns in prescribing trends, drug utilization, anomalies, and demographic/geographic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CSV File Used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1219DF4-4711-6951-B571-A81F21A0E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877615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System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1E08EB-5CEE-93A8-54DC-33E139706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142845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1. Prescribing Trends: Top prescribed medicines</a:t>
            </a:r>
          </a:p>
          <a:p>
            <a:r>
              <a:rPr lang="en-US">
                <a:solidFill>
                  <a:srgbClr val="FFFFFF"/>
                </a:solidFill>
              </a:rPr>
              <a:t>2. Drug Dosage Utilization: Dosage count by age &amp; gender</a:t>
            </a:r>
          </a:p>
          <a:p>
            <a:r>
              <a:rPr lang="en-US">
                <a:solidFill>
                  <a:srgbClr val="FFFFFF"/>
                </a:solidFill>
              </a:rPr>
              <a:t>3. Anomalies: Doctors with the highest prescription count</a:t>
            </a:r>
          </a:p>
          <a:p>
            <a:r>
              <a:rPr lang="en-US">
                <a:solidFill>
                  <a:srgbClr val="FFFFFF"/>
                </a:solidFill>
              </a:rPr>
              <a:t>4. Geographic Analysis: Medicines by location</a:t>
            </a:r>
          </a:p>
          <a:p>
            <a:r>
              <a:rPr lang="en-US">
                <a:solidFill>
                  <a:srgbClr val="FFFFFF"/>
                </a:solidFill>
              </a:rPr>
              <a:t>5. Demographic Analysis: Diagnosis by age group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pills stacked to make a bar graph">
            <a:extLst>
              <a:ext uri="{FF2B5EF4-FFF2-40B4-BE49-F238E27FC236}">
                <a16:creationId xmlns:a16="http://schemas.microsoft.com/office/drawing/2014/main" id="{AC3EB360-6C8C-196B-2010-D209EDF16B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880" r="21803" b="-1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Main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</a:t>
            </a:r>
            <a:r>
              <a:rPr dirty="0"/>
              <a:t>.py </a:t>
            </a:r>
            <a:endParaRPr lang="en-US" dirty="0"/>
          </a:p>
          <a:p>
            <a:endParaRPr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C787C7B-BC9D-AC64-5972-7EBC397A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04" y="2461519"/>
            <a:ext cx="7137200" cy="3962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CSV reports are saved in the 'reports/' directory.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7282334-27A2-B833-BCD1-5F1121DB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51" y="2847373"/>
            <a:ext cx="7096297" cy="3461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261F-C17E-4C69-99B3-DB9296D6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E99C44-B049-0972-270B-31CC0083A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7387" y="2002669"/>
            <a:ext cx="68522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Uncovered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prescription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observe changes over time and peak illness periods.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medicine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various age groups and genders.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suspicious prescription behavior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anomaly detection techniques.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location-based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understand regional drug demands.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6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294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Digital Prescription Record Analysis</vt:lpstr>
      <vt:lpstr>Abstract</vt:lpstr>
      <vt:lpstr>CSV File Used</vt:lpstr>
      <vt:lpstr>System Workflow</vt:lpstr>
      <vt:lpstr>Insights</vt:lpstr>
      <vt:lpstr>Main Python Code</vt:lpstr>
      <vt:lpstr>Output Reports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Narayana Kunchala</cp:lastModifiedBy>
  <cp:revision>8</cp:revision>
  <dcterms:created xsi:type="dcterms:W3CDTF">2013-01-27T09:14:16Z</dcterms:created>
  <dcterms:modified xsi:type="dcterms:W3CDTF">2025-04-22T10:21:54Z</dcterms:modified>
  <cp:category/>
</cp:coreProperties>
</file>