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63" r:id="rId4"/>
    <p:sldId id="257" r:id="rId5"/>
    <p:sldId id="258" r:id="rId6"/>
    <p:sldId id="261" r:id="rId7"/>
    <p:sldId id="259" r:id="rId8"/>
    <p:sldId id="260" r:id="rId9"/>
    <p:sldId id="262" r:id="rId10"/>
    <p:sldId id="268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858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F429B-39DD-473F-889A-A7B848C94B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978CE7-1AF4-4399-B0D6-75CB973F8FD1}">
      <dgm:prSet/>
      <dgm:spPr/>
      <dgm:t>
        <a:bodyPr/>
        <a:lstStyle/>
        <a:p>
          <a:pPr>
            <a:defRPr cap="all"/>
          </a:pPr>
          <a:r>
            <a:rPr lang="en-US" b="0" i="0"/>
            <a:t>Objective: ingestion, processing, and analysis of bank transaction data.</a:t>
          </a:r>
          <a:endParaRPr lang="en-US"/>
        </a:p>
      </dgm:t>
    </dgm:pt>
    <dgm:pt modelId="{5A845925-1D52-4DA0-BAEF-8A9A807156BA}" type="parTrans" cxnId="{57A80A51-E9A5-45CF-8510-6E0E9091BF2B}">
      <dgm:prSet/>
      <dgm:spPr/>
      <dgm:t>
        <a:bodyPr/>
        <a:lstStyle/>
        <a:p>
          <a:endParaRPr lang="en-US"/>
        </a:p>
      </dgm:t>
    </dgm:pt>
    <dgm:pt modelId="{328ECBF9-EF67-4A72-9B27-04636C8241C0}" type="sibTrans" cxnId="{57A80A51-E9A5-45CF-8510-6E0E9091BF2B}">
      <dgm:prSet/>
      <dgm:spPr/>
      <dgm:t>
        <a:bodyPr/>
        <a:lstStyle/>
        <a:p>
          <a:endParaRPr lang="en-US"/>
        </a:p>
      </dgm:t>
    </dgm:pt>
    <dgm:pt modelId="{96DB91FD-C643-409E-898D-B4BC21AB5C85}">
      <dgm:prSet/>
      <dgm:spPr/>
      <dgm:t>
        <a:bodyPr/>
        <a:lstStyle/>
        <a:p>
          <a:pPr>
            <a:defRPr cap="all"/>
          </a:pPr>
          <a:r>
            <a:rPr lang="en-US" b="0" i="0"/>
            <a:t>Data Sources: 3 cities, 5 branches each, 7 days of transactions per file.</a:t>
          </a:r>
          <a:endParaRPr lang="en-US"/>
        </a:p>
      </dgm:t>
    </dgm:pt>
    <dgm:pt modelId="{696BD5CE-047C-4279-A255-18CA5C4DE1B7}" type="parTrans" cxnId="{07085A5F-206A-4564-AFF4-812D0C949C53}">
      <dgm:prSet/>
      <dgm:spPr/>
      <dgm:t>
        <a:bodyPr/>
        <a:lstStyle/>
        <a:p>
          <a:endParaRPr lang="en-US"/>
        </a:p>
      </dgm:t>
    </dgm:pt>
    <dgm:pt modelId="{BB93716D-8261-46AE-97A7-ED8E3B9FF966}" type="sibTrans" cxnId="{07085A5F-206A-4564-AFF4-812D0C949C53}">
      <dgm:prSet/>
      <dgm:spPr/>
      <dgm:t>
        <a:bodyPr/>
        <a:lstStyle/>
        <a:p>
          <a:endParaRPr lang="en-US"/>
        </a:p>
      </dgm:t>
    </dgm:pt>
    <dgm:pt modelId="{49312A10-0494-4FF0-A0BC-2FC07465A66D}">
      <dgm:prSet/>
      <dgm:spPr/>
      <dgm:t>
        <a:bodyPr/>
        <a:lstStyle/>
        <a:p>
          <a:pPr>
            <a:defRPr cap="all"/>
          </a:pPr>
          <a:r>
            <a:rPr lang="en-US" b="0" i="0" dirty="0"/>
            <a:t>Workflow: Upload to Cloud Storage → </a:t>
          </a:r>
          <a:r>
            <a:rPr lang="en-US" b="0" i="0" dirty="0" err="1"/>
            <a:t>Dataproc</a:t>
          </a:r>
          <a:r>
            <a:rPr lang="en-US" b="0" i="0" dirty="0"/>
            <a:t> job for cleaning → Filter failed transactions → Save to Cloud SQL → Analyze in </a:t>
          </a:r>
          <a:r>
            <a:rPr lang="en-US" b="0" i="0" dirty="0" err="1"/>
            <a:t>BigQuery</a:t>
          </a:r>
          <a:r>
            <a:rPr lang="en-US" b="0" i="0" dirty="0"/>
            <a:t>.</a:t>
          </a:r>
          <a:endParaRPr lang="en-US" dirty="0"/>
        </a:p>
      </dgm:t>
    </dgm:pt>
    <dgm:pt modelId="{D58EAC47-16FC-4E71-9E7B-876520257002}" type="parTrans" cxnId="{4735D846-663D-4D74-AC6F-44FA2D5797BE}">
      <dgm:prSet/>
      <dgm:spPr/>
      <dgm:t>
        <a:bodyPr/>
        <a:lstStyle/>
        <a:p>
          <a:endParaRPr lang="en-US"/>
        </a:p>
      </dgm:t>
    </dgm:pt>
    <dgm:pt modelId="{D781440C-37C0-436E-8228-D35A15052728}" type="sibTrans" cxnId="{4735D846-663D-4D74-AC6F-44FA2D5797BE}">
      <dgm:prSet/>
      <dgm:spPr/>
      <dgm:t>
        <a:bodyPr/>
        <a:lstStyle/>
        <a:p>
          <a:endParaRPr lang="en-US"/>
        </a:p>
      </dgm:t>
    </dgm:pt>
    <dgm:pt modelId="{257F8B17-E56D-4B08-BFBF-EB5040326327}" type="pres">
      <dgm:prSet presAssocID="{6BFF429B-39DD-473F-889A-A7B848C94B5B}" presName="root" presStyleCnt="0">
        <dgm:presLayoutVars>
          <dgm:dir/>
          <dgm:resizeHandles val="exact"/>
        </dgm:presLayoutVars>
      </dgm:prSet>
      <dgm:spPr/>
    </dgm:pt>
    <dgm:pt modelId="{D62BC4E2-F5CE-4EA9-93EA-D356E09644A3}" type="pres">
      <dgm:prSet presAssocID="{A9978CE7-1AF4-4399-B0D6-75CB973F8FD1}" presName="compNode" presStyleCnt="0"/>
      <dgm:spPr/>
    </dgm:pt>
    <dgm:pt modelId="{6363B70D-F9EF-4FA0-A80F-66CD8D445852}" type="pres">
      <dgm:prSet presAssocID="{A9978CE7-1AF4-4399-B0D6-75CB973F8FD1}" presName="iconBgRect" presStyleLbl="bgShp" presStyleIdx="0" presStyleCnt="3"/>
      <dgm:spPr/>
    </dgm:pt>
    <dgm:pt modelId="{F07FAC1C-2A01-4264-9069-74329AD17E8F}" type="pres">
      <dgm:prSet presAssocID="{A9978CE7-1AF4-4399-B0D6-75CB973F8F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50288DE-3536-4CE0-AC15-502D2762FD05}" type="pres">
      <dgm:prSet presAssocID="{A9978CE7-1AF4-4399-B0D6-75CB973F8FD1}" presName="spaceRect" presStyleCnt="0"/>
      <dgm:spPr/>
    </dgm:pt>
    <dgm:pt modelId="{E8379D42-1275-424C-80EF-A90F8945B46C}" type="pres">
      <dgm:prSet presAssocID="{A9978CE7-1AF4-4399-B0D6-75CB973F8FD1}" presName="textRect" presStyleLbl="revTx" presStyleIdx="0" presStyleCnt="3">
        <dgm:presLayoutVars>
          <dgm:chMax val="1"/>
          <dgm:chPref val="1"/>
        </dgm:presLayoutVars>
      </dgm:prSet>
      <dgm:spPr/>
    </dgm:pt>
    <dgm:pt modelId="{9012D438-F599-4B9F-A5C0-062ACBC5449D}" type="pres">
      <dgm:prSet presAssocID="{328ECBF9-EF67-4A72-9B27-04636C8241C0}" presName="sibTrans" presStyleCnt="0"/>
      <dgm:spPr/>
    </dgm:pt>
    <dgm:pt modelId="{9F9B2BD5-E801-4274-8497-0DAC37A525A7}" type="pres">
      <dgm:prSet presAssocID="{96DB91FD-C643-409E-898D-B4BC21AB5C85}" presName="compNode" presStyleCnt="0"/>
      <dgm:spPr/>
    </dgm:pt>
    <dgm:pt modelId="{D6F02904-5726-4D5E-8778-5C64C4FCD258}" type="pres">
      <dgm:prSet presAssocID="{96DB91FD-C643-409E-898D-B4BC21AB5C85}" presName="iconBgRect" presStyleLbl="bgShp" presStyleIdx="1" presStyleCnt="3"/>
      <dgm:spPr/>
    </dgm:pt>
    <dgm:pt modelId="{8C4FBB46-5B4C-432B-8891-BD4E0D25FD3E}" type="pres">
      <dgm:prSet presAssocID="{96DB91FD-C643-409E-898D-B4BC21AB5C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1071DAE-497F-4E32-8693-59F788373DA1}" type="pres">
      <dgm:prSet presAssocID="{96DB91FD-C643-409E-898D-B4BC21AB5C85}" presName="spaceRect" presStyleCnt="0"/>
      <dgm:spPr/>
    </dgm:pt>
    <dgm:pt modelId="{2E6A8C23-B262-4F98-9A87-A9670E3D0804}" type="pres">
      <dgm:prSet presAssocID="{96DB91FD-C643-409E-898D-B4BC21AB5C85}" presName="textRect" presStyleLbl="revTx" presStyleIdx="1" presStyleCnt="3">
        <dgm:presLayoutVars>
          <dgm:chMax val="1"/>
          <dgm:chPref val="1"/>
        </dgm:presLayoutVars>
      </dgm:prSet>
      <dgm:spPr/>
    </dgm:pt>
    <dgm:pt modelId="{A94CBB72-A472-4DB1-835B-38ECF27F5651}" type="pres">
      <dgm:prSet presAssocID="{BB93716D-8261-46AE-97A7-ED8E3B9FF966}" presName="sibTrans" presStyleCnt="0"/>
      <dgm:spPr/>
    </dgm:pt>
    <dgm:pt modelId="{CD1170EB-A68A-464A-AF3A-C5BD3BBE604E}" type="pres">
      <dgm:prSet presAssocID="{49312A10-0494-4FF0-A0BC-2FC07465A66D}" presName="compNode" presStyleCnt="0"/>
      <dgm:spPr/>
    </dgm:pt>
    <dgm:pt modelId="{28CF8F21-495F-403D-AABD-6AF8334D2128}" type="pres">
      <dgm:prSet presAssocID="{49312A10-0494-4FF0-A0BC-2FC07465A66D}" presName="iconBgRect" presStyleLbl="bgShp" presStyleIdx="2" presStyleCnt="3"/>
      <dgm:spPr/>
    </dgm:pt>
    <dgm:pt modelId="{ABF874DE-E92F-4EBE-891C-0BFCE96407D9}" type="pres">
      <dgm:prSet presAssocID="{49312A10-0494-4FF0-A0BC-2FC07465A6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79B0DC2-818A-488A-8D15-A79657598D52}" type="pres">
      <dgm:prSet presAssocID="{49312A10-0494-4FF0-A0BC-2FC07465A66D}" presName="spaceRect" presStyleCnt="0"/>
      <dgm:spPr/>
    </dgm:pt>
    <dgm:pt modelId="{888A3025-8F2E-4FB2-8DE1-B4F1E4A794B0}" type="pres">
      <dgm:prSet presAssocID="{49312A10-0494-4FF0-A0BC-2FC07465A6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085A5F-206A-4564-AFF4-812D0C949C53}" srcId="{6BFF429B-39DD-473F-889A-A7B848C94B5B}" destId="{96DB91FD-C643-409E-898D-B4BC21AB5C85}" srcOrd="1" destOrd="0" parTransId="{696BD5CE-047C-4279-A255-18CA5C4DE1B7}" sibTransId="{BB93716D-8261-46AE-97A7-ED8E3B9FF966}"/>
    <dgm:cxn modelId="{4735D846-663D-4D74-AC6F-44FA2D5797BE}" srcId="{6BFF429B-39DD-473F-889A-A7B848C94B5B}" destId="{49312A10-0494-4FF0-A0BC-2FC07465A66D}" srcOrd="2" destOrd="0" parTransId="{D58EAC47-16FC-4E71-9E7B-876520257002}" sibTransId="{D781440C-37C0-436E-8228-D35A15052728}"/>
    <dgm:cxn modelId="{57A80A51-E9A5-45CF-8510-6E0E9091BF2B}" srcId="{6BFF429B-39DD-473F-889A-A7B848C94B5B}" destId="{A9978CE7-1AF4-4399-B0D6-75CB973F8FD1}" srcOrd="0" destOrd="0" parTransId="{5A845925-1D52-4DA0-BAEF-8A9A807156BA}" sibTransId="{328ECBF9-EF67-4A72-9B27-04636C8241C0}"/>
    <dgm:cxn modelId="{120FC39A-EAB3-47EA-ACCA-59CBA989FAEC}" type="presOf" srcId="{6BFF429B-39DD-473F-889A-A7B848C94B5B}" destId="{257F8B17-E56D-4B08-BFBF-EB5040326327}" srcOrd="0" destOrd="0" presId="urn:microsoft.com/office/officeart/2018/5/layout/IconCircleLabelList"/>
    <dgm:cxn modelId="{B2CD759C-1A17-4EF3-8601-B34ADD423545}" type="presOf" srcId="{A9978CE7-1AF4-4399-B0D6-75CB973F8FD1}" destId="{E8379D42-1275-424C-80EF-A90F8945B46C}" srcOrd="0" destOrd="0" presId="urn:microsoft.com/office/officeart/2018/5/layout/IconCircleLabelList"/>
    <dgm:cxn modelId="{90ABD8B0-CD18-413E-A74C-A2F4E39D1095}" type="presOf" srcId="{96DB91FD-C643-409E-898D-B4BC21AB5C85}" destId="{2E6A8C23-B262-4F98-9A87-A9670E3D0804}" srcOrd="0" destOrd="0" presId="urn:microsoft.com/office/officeart/2018/5/layout/IconCircleLabelList"/>
    <dgm:cxn modelId="{1F0BEEF5-89B3-4C2D-8B45-5AD1E9D5620A}" type="presOf" srcId="{49312A10-0494-4FF0-A0BC-2FC07465A66D}" destId="{888A3025-8F2E-4FB2-8DE1-B4F1E4A794B0}" srcOrd="0" destOrd="0" presId="urn:microsoft.com/office/officeart/2018/5/layout/IconCircleLabelList"/>
    <dgm:cxn modelId="{10B6CB0E-6D26-406F-BDD3-B42A6542E051}" type="presParOf" srcId="{257F8B17-E56D-4B08-BFBF-EB5040326327}" destId="{D62BC4E2-F5CE-4EA9-93EA-D356E09644A3}" srcOrd="0" destOrd="0" presId="urn:microsoft.com/office/officeart/2018/5/layout/IconCircleLabelList"/>
    <dgm:cxn modelId="{BCFCB767-6E79-468E-9CF8-E094E61CD2F0}" type="presParOf" srcId="{D62BC4E2-F5CE-4EA9-93EA-D356E09644A3}" destId="{6363B70D-F9EF-4FA0-A80F-66CD8D445852}" srcOrd="0" destOrd="0" presId="urn:microsoft.com/office/officeart/2018/5/layout/IconCircleLabelList"/>
    <dgm:cxn modelId="{D76ED2EA-562D-4C8B-A1DD-D3CC0BCEDC9A}" type="presParOf" srcId="{D62BC4E2-F5CE-4EA9-93EA-D356E09644A3}" destId="{F07FAC1C-2A01-4264-9069-74329AD17E8F}" srcOrd="1" destOrd="0" presId="urn:microsoft.com/office/officeart/2018/5/layout/IconCircleLabelList"/>
    <dgm:cxn modelId="{65F3A031-DF10-4B1F-876D-AFC11B85E8D8}" type="presParOf" srcId="{D62BC4E2-F5CE-4EA9-93EA-D356E09644A3}" destId="{A50288DE-3536-4CE0-AC15-502D2762FD05}" srcOrd="2" destOrd="0" presId="urn:microsoft.com/office/officeart/2018/5/layout/IconCircleLabelList"/>
    <dgm:cxn modelId="{F1C7F168-56C3-4081-B80A-88E229EC5F65}" type="presParOf" srcId="{D62BC4E2-F5CE-4EA9-93EA-D356E09644A3}" destId="{E8379D42-1275-424C-80EF-A90F8945B46C}" srcOrd="3" destOrd="0" presId="urn:microsoft.com/office/officeart/2018/5/layout/IconCircleLabelList"/>
    <dgm:cxn modelId="{A8A48073-F7EF-45B6-BCD3-4B59DFB9D37A}" type="presParOf" srcId="{257F8B17-E56D-4B08-BFBF-EB5040326327}" destId="{9012D438-F599-4B9F-A5C0-062ACBC5449D}" srcOrd="1" destOrd="0" presId="urn:microsoft.com/office/officeart/2018/5/layout/IconCircleLabelList"/>
    <dgm:cxn modelId="{1DDAD69C-6638-4B8F-A634-5F4AF3FC4E82}" type="presParOf" srcId="{257F8B17-E56D-4B08-BFBF-EB5040326327}" destId="{9F9B2BD5-E801-4274-8497-0DAC37A525A7}" srcOrd="2" destOrd="0" presId="urn:microsoft.com/office/officeart/2018/5/layout/IconCircleLabelList"/>
    <dgm:cxn modelId="{0CA4FACE-2811-4625-8DFA-1D645FB2BB9F}" type="presParOf" srcId="{9F9B2BD5-E801-4274-8497-0DAC37A525A7}" destId="{D6F02904-5726-4D5E-8778-5C64C4FCD258}" srcOrd="0" destOrd="0" presId="urn:microsoft.com/office/officeart/2018/5/layout/IconCircleLabelList"/>
    <dgm:cxn modelId="{28686BE2-3AF7-436D-B8B6-B3034DF523A4}" type="presParOf" srcId="{9F9B2BD5-E801-4274-8497-0DAC37A525A7}" destId="{8C4FBB46-5B4C-432B-8891-BD4E0D25FD3E}" srcOrd="1" destOrd="0" presId="urn:microsoft.com/office/officeart/2018/5/layout/IconCircleLabelList"/>
    <dgm:cxn modelId="{0F396707-47C9-4217-92CA-63348880F092}" type="presParOf" srcId="{9F9B2BD5-E801-4274-8497-0DAC37A525A7}" destId="{11071DAE-497F-4E32-8693-59F788373DA1}" srcOrd="2" destOrd="0" presId="urn:microsoft.com/office/officeart/2018/5/layout/IconCircleLabelList"/>
    <dgm:cxn modelId="{0496AF0C-CFBB-41A7-8466-C3C9570CFAEB}" type="presParOf" srcId="{9F9B2BD5-E801-4274-8497-0DAC37A525A7}" destId="{2E6A8C23-B262-4F98-9A87-A9670E3D0804}" srcOrd="3" destOrd="0" presId="urn:microsoft.com/office/officeart/2018/5/layout/IconCircleLabelList"/>
    <dgm:cxn modelId="{D4B428F7-83A9-4D30-AB90-B423AB2B0FDF}" type="presParOf" srcId="{257F8B17-E56D-4B08-BFBF-EB5040326327}" destId="{A94CBB72-A472-4DB1-835B-38ECF27F5651}" srcOrd="3" destOrd="0" presId="urn:microsoft.com/office/officeart/2018/5/layout/IconCircleLabelList"/>
    <dgm:cxn modelId="{5C6373CD-D0C9-4206-8BA8-25F5131B99F6}" type="presParOf" srcId="{257F8B17-E56D-4B08-BFBF-EB5040326327}" destId="{CD1170EB-A68A-464A-AF3A-C5BD3BBE604E}" srcOrd="4" destOrd="0" presId="urn:microsoft.com/office/officeart/2018/5/layout/IconCircleLabelList"/>
    <dgm:cxn modelId="{CD4CD138-29DE-4C56-8767-FFF5CAD416DC}" type="presParOf" srcId="{CD1170EB-A68A-464A-AF3A-C5BD3BBE604E}" destId="{28CF8F21-495F-403D-AABD-6AF8334D2128}" srcOrd="0" destOrd="0" presId="urn:microsoft.com/office/officeart/2018/5/layout/IconCircleLabelList"/>
    <dgm:cxn modelId="{D30728DB-B322-4D1E-9BB6-697445ADBF04}" type="presParOf" srcId="{CD1170EB-A68A-464A-AF3A-C5BD3BBE604E}" destId="{ABF874DE-E92F-4EBE-891C-0BFCE96407D9}" srcOrd="1" destOrd="0" presId="urn:microsoft.com/office/officeart/2018/5/layout/IconCircleLabelList"/>
    <dgm:cxn modelId="{69B32ADC-E6FC-477C-B5AF-0B15C5AA13CA}" type="presParOf" srcId="{CD1170EB-A68A-464A-AF3A-C5BD3BBE604E}" destId="{C79B0DC2-818A-488A-8D15-A79657598D52}" srcOrd="2" destOrd="0" presId="urn:microsoft.com/office/officeart/2018/5/layout/IconCircleLabelList"/>
    <dgm:cxn modelId="{4EE47C27-29D7-4E18-90ED-B468866475A4}" type="presParOf" srcId="{CD1170EB-A68A-464A-AF3A-C5BD3BBE604E}" destId="{888A3025-8F2E-4FB2-8DE1-B4F1E4A794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326201-AC0D-4A9D-8408-6790300455B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961852-0B01-43CD-A869-AC4933DAEC82}">
      <dgm:prSet/>
      <dgm:spPr/>
      <dgm:t>
        <a:bodyPr/>
        <a:lstStyle/>
        <a:p>
          <a:r>
            <a:rPr lang="en-US"/>
            <a:t>Upload</a:t>
          </a:r>
        </a:p>
      </dgm:t>
    </dgm:pt>
    <dgm:pt modelId="{5D3F4BEF-4131-47DA-AB5A-6CCBEB0CF73B}" type="parTrans" cxnId="{95AB3CD6-A237-4C67-924E-6DD421AE80F5}">
      <dgm:prSet/>
      <dgm:spPr/>
      <dgm:t>
        <a:bodyPr/>
        <a:lstStyle/>
        <a:p>
          <a:endParaRPr lang="en-US"/>
        </a:p>
      </dgm:t>
    </dgm:pt>
    <dgm:pt modelId="{64694CFF-5A0C-4420-9FD8-99EDB9DB8DF5}" type="sibTrans" cxnId="{95AB3CD6-A237-4C67-924E-6DD421AE80F5}">
      <dgm:prSet/>
      <dgm:spPr/>
      <dgm:t>
        <a:bodyPr/>
        <a:lstStyle/>
        <a:p>
          <a:endParaRPr lang="en-US"/>
        </a:p>
      </dgm:t>
    </dgm:pt>
    <dgm:pt modelId="{4A51C7CC-0042-4D27-BED6-208F04C62D14}">
      <dgm:prSet/>
      <dgm:spPr/>
      <dgm:t>
        <a:bodyPr/>
        <a:lstStyle/>
        <a:p>
          <a:r>
            <a:rPr lang="en-US"/>
            <a:t>Upload CSVs to Cloud Storage.</a:t>
          </a:r>
        </a:p>
      </dgm:t>
    </dgm:pt>
    <dgm:pt modelId="{7BC7D72D-8FFF-4AED-B94B-C4BD6D246F79}" type="parTrans" cxnId="{4468DAD6-C6F5-4E1A-81CA-7474F8CE8C61}">
      <dgm:prSet/>
      <dgm:spPr/>
      <dgm:t>
        <a:bodyPr/>
        <a:lstStyle/>
        <a:p>
          <a:endParaRPr lang="en-US"/>
        </a:p>
      </dgm:t>
    </dgm:pt>
    <dgm:pt modelId="{BE82D3AC-9FB9-42C8-8D2E-A2FBF43C49E9}" type="sibTrans" cxnId="{4468DAD6-C6F5-4E1A-81CA-7474F8CE8C61}">
      <dgm:prSet/>
      <dgm:spPr/>
      <dgm:t>
        <a:bodyPr/>
        <a:lstStyle/>
        <a:p>
          <a:endParaRPr lang="en-US"/>
        </a:p>
      </dgm:t>
    </dgm:pt>
    <dgm:pt modelId="{C3417BB5-BDD6-458D-99E7-2059D58387B3}">
      <dgm:prSet/>
      <dgm:spPr/>
      <dgm:t>
        <a:bodyPr/>
        <a:lstStyle/>
        <a:p>
          <a:r>
            <a:rPr lang="en-US"/>
            <a:t>Clean &amp; combine</a:t>
          </a:r>
        </a:p>
      </dgm:t>
    </dgm:pt>
    <dgm:pt modelId="{B48317D8-D305-4971-BDC4-113F0A4D07C5}" type="parTrans" cxnId="{D471977A-A5BF-4096-AE32-4321BE46E6C2}">
      <dgm:prSet/>
      <dgm:spPr/>
      <dgm:t>
        <a:bodyPr/>
        <a:lstStyle/>
        <a:p>
          <a:endParaRPr lang="en-US"/>
        </a:p>
      </dgm:t>
    </dgm:pt>
    <dgm:pt modelId="{026A7279-D9A2-45A7-A2DF-8303F7560A52}" type="sibTrans" cxnId="{D471977A-A5BF-4096-AE32-4321BE46E6C2}">
      <dgm:prSet/>
      <dgm:spPr/>
      <dgm:t>
        <a:bodyPr/>
        <a:lstStyle/>
        <a:p>
          <a:endParaRPr lang="en-US"/>
        </a:p>
      </dgm:t>
    </dgm:pt>
    <dgm:pt modelId="{1BE3F841-BB4B-42E9-85A6-65AC234F116A}">
      <dgm:prSet/>
      <dgm:spPr/>
      <dgm:t>
        <a:bodyPr/>
        <a:lstStyle/>
        <a:p>
          <a:r>
            <a:rPr lang="en-US"/>
            <a:t>Clean &amp; combine data using Dataproc.</a:t>
          </a:r>
        </a:p>
      </dgm:t>
    </dgm:pt>
    <dgm:pt modelId="{9960B60F-9CAD-43BD-A546-7F604FC030D2}" type="parTrans" cxnId="{67313D1A-419E-48CA-8BC5-D2D1DDE32DC7}">
      <dgm:prSet/>
      <dgm:spPr/>
      <dgm:t>
        <a:bodyPr/>
        <a:lstStyle/>
        <a:p>
          <a:endParaRPr lang="en-US"/>
        </a:p>
      </dgm:t>
    </dgm:pt>
    <dgm:pt modelId="{1F590E79-C0F4-4519-A28A-C2C73A9253B1}" type="sibTrans" cxnId="{67313D1A-419E-48CA-8BC5-D2D1DDE32DC7}">
      <dgm:prSet/>
      <dgm:spPr/>
      <dgm:t>
        <a:bodyPr/>
        <a:lstStyle/>
        <a:p>
          <a:endParaRPr lang="en-US"/>
        </a:p>
      </dgm:t>
    </dgm:pt>
    <dgm:pt modelId="{05DAE5FE-1D04-412F-BF64-2F1735EEABD3}">
      <dgm:prSet/>
      <dgm:spPr/>
      <dgm:t>
        <a:bodyPr/>
        <a:lstStyle/>
        <a:p>
          <a:r>
            <a:rPr lang="en-US"/>
            <a:t>Filter</a:t>
          </a:r>
        </a:p>
      </dgm:t>
    </dgm:pt>
    <dgm:pt modelId="{02E1B38D-3E2B-4079-8F9C-F51C8869A518}" type="parTrans" cxnId="{8A3DB67B-3282-4854-90E4-DD7C18760DC2}">
      <dgm:prSet/>
      <dgm:spPr/>
      <dgm:t>
        <a:bodyPr/>
        <a:lstStyle/>
        <a:p>
          <a:endParaRPr lang="en-US"/>
        </a:p>
      </dgm:t>
    </dgm:pt>
    <dgm:pt modelId="{1BE5ED77-B245-4A56-B215-D4DBF5F5088B}" type="sibTrans" cxnId="{8A3DB67B-3282-4854-90E4-DD7C18760DC2}">
      <dgm:prSet/>
      <dgm:spPr/>
      <dgm:t>
        <a:bodyPr/>
        <a:lstStyle/>
        <a:p>
          <a:endParaRPr lang="en-US"/>
        </a:p>
      </dgm:t>
    </dgm:pt>
    <dgm:pt modelId="{BD3E873C-B7E6-439E-81BF-11FD00F06D7D}">
      <dgm:prSet/>
      <dgm:spPr/>
      <dgm:t>
        <a:bodyPr/>
        <a:lstStyle/>
        <a:p>
          <a:r>
            <a:rPr lang="en-US"/>
            <a:t>Filter failed transactions.</a:t>
          </a:r>
        </a:p>
      </dgm:t>
    </dgm:pt>
    <dgm:pt modelId="{0261DD5B-061A-4091-8962-6F5D333571CA}" type="parTrans" cxnId="{A4792CD2-99C9-4ABD-8822-3034EA626DE7}">
      <dgm:prSet/>
      <dgm:spPr/>
      <dgm:t>
        <a:bodyPr/>
        <a:lstStyle/>
        <a:p>
          <a:endParaRPr lang="en-US"/>
        </a:p>
      </dgm:t>
    </dgm:pt>
    <dgm:pt modelId="{04B537F7-75E4-4874-AC3A-A32CC25ADD66}" type="sibTrans" cxnId="{A4792CD2-99C9-4ABD-8822-3034EA626DE7}">
      <dgm:prSet/>
      <dgm:spPr/>
      <dgm:t>
        <a:bodyPr/>
        <a:lstStyle/>
        <a:p>
          <a:endParaRPr lang="en-US"/>
        </a:p>
      </dgm:t>
    </dgm:pt>
    <dgm:pt modelId="{63571CDC-0197-4C9C-A3D1-0265E98B5EF3}">
      <dgm:prSet/>
      <dgm:spPr/>
      <dgm:t>
        <a:bodyPr/>
        <a:lstStyle/>
        <a:p>
          <a:r>
            <a:rPr lang="en-US"/>
            <a:t>Save</a:t>
          </a:r>
        </a:p>
      </dgm:t>
    </dgm:pt>
    <dgm:pt modelId="{2B67F67F-FCA2-4718-AD55-7CED2F860B62}" type="parTrans" cxnId="{C5151A68-29DA-466F-9A0B-8CEE1123E31D}">
      <dgm:prSet/>
      <dgm:spPr/>
      <dgm:t>
        <a:bodyPr/>
        <a:lstStyle/>
        <a:p>
          <a:endParaRPr lang="en-US"/>
        </a:p>
      </dgm:t>
    </dgm:pt>
    <dgm:pt modelId="{6B868D63-D6B2-476B-8EFA-D25222490F3B}" type="sibTrans" cxnId="{C5151A68-29DA-466F-9A0B-8CEE1123E31D}">
      <dgm:prSet/>
      <dgm:spPr/>
      <dgm:t>
        <a:bodyPr/>
        <a:lstStyle/>
        <a:p>
          <a:endParaRPr lang="en-US"/>
        </a:p>
      </dgm:t>
    </dgm:pt>
    <dgm:pt modelId="{CFF8B564-9127-4F64-A600-2DD56B9855AF}">
      <dgm:prSet/>
      <dgm:spPr/>
      <dgm:t>
        <a:bodyPr/>
        <a:lstStyle/>
        <a:p>
          <a:r>
            <a:rPr lang="en-US"/>
            <a:t>Save to Cloud SQL.</a:t>
          </a:r>
        </a:p>
      </dgm:t>
    </dgm:pt>
    <dgm:pt modelId="{1E3FF6D3-C0E8-4DC9-A5A5-D1FD8A4B9840}" type="parTrans" cxnId="{AF712BC7-E1E2-473B-B766-A8DD967DCAF5}">
      <dgm:prSet/>
      <dgm:spPr/>
      <dgm:t>
        <a:bodyPr/>
        <a:lstStyle/>
        <a:p>
          <a:endParaRPr lang="en-US"/>
        </a:p>
      </dgm:t>
    </dgm:pt>
    <dgm:pt modelId="{BEB44DFA-CF03-4633-B6C7-3DA0CE532BC5}" type="sibTrans" cxnId="{AF712BC7-E1E2-473B-B766-A8DD967DCAF5}">
      <dgm:prSet/>
      <dgm:spPr/>
      <dgm:t>
        <a:bodyPr/>
        <a:lstStyle/>
        <a:p>
          <a:endParaRPr lang="en-US"/>
        </a:p>
      </dgm:t>
    </dgm:pt>
    <dgm:pt modelId="{4FEA47CF-BF88-4254-B4E5-380751702DA2}">
      <dgm:prSet/>
      <dgm:spPr/>
      <dgm:t>
        <a:bodyPr/>
        <a:lstStyle/>
        <a:p>
          <a:r>
            <a:rPr lang="en-US"/>
            <a:t>Analyze</a:t>
          </a:r>
        </a:p>
      </dgm:t>
    </dgm:pt>
    <dgm:pt modelId="{1219E645-166D-404A-94DA-7BD4FC660567}" type="parTrans" cxnId="{37866522-A524-4685-B44D-A8F0E085FA0F}">
      <dgm:prSet/>
      <dgm:spPr/>
      <dgm:t>
        <a:bodyPr/>
        <a:lstStyle/>
        <a:p>
          <a:endParaRPr lang="en-US"/>
        </a:p>
      </dgm:t>
    </dgm:pt>
    <dgm:pt modelId="{3D8C35B4-2B52-41A3-B98E-57CA0C532761}" type="sibTrans" cxnId="{37866522-A524-4685-B44D-A8F0E085FA0F}">
      <dgm:prSet/>
      <dgm:spPr/>
      <dgm:t>
        <a:bodyPr/>
        <a:lstStyle/>
        <a:p>
          <a:endParaRPr lang="en-US"/>
        </a:p>
      </dgm:t>
    </dgm:pt>
    <dgm:pt modelId="{EF3E9AE4-711B-4AA8-8B86-FDC6867131A7}">
      <dgm:prSet/>
      <dgm:spPr/>
      <dgm:t>
        <a:bodyPr/>
        <a:lstStyle/>
        <a:p>
          <a:r>
            <a:rPr lang="en-US"/>
            <a:t>Analyze using BigQuery.</a:t>
          </a:r>
        </a:p>
      </dgm:t>
    </dgm:pt>
    <dgm:pt modelId="{F3E9365E-D292-4346-B32A-6D0D102846FE}" type="parTrans" cxnId="{EE522AD9-C32F-4F10-8290-F13066B40C2D}">
      <dgm:prSet/>
      <dgm:spPr/>
      <dgm:t>
        <a:bodyPr/>
        <a:lstStyle/>
        <a:p>
          <a:endParaRPr lang="en-US"/>
        </a:p>
      </dgm:t>
    </dgm:pt>
    <dgm:pt modelId="{3B374E25-1D2A-451D-9FC3-7C1FCBC6695A}" type="sibTrans" cxnId="{EE522AD9-C32F-4F10-8290-F13066B40C2D}">
      <dgm:prSet/>
      <dgm:spPr/>
      <dgm:t>
        <a:bodyPr/>
        <a:lstStyle/>
        <a:p>
          <a:endParaRPr lang="en-US"/>
        </a:p>
      </dgm:t>
    </dgm:pt>
    <dgm:pt modelId="{93EBFD91-DE70-4DBB-8355-FCABD722E89C}" type="pres">
      <dgm:prSet presAssocID="{01326201-AC0D-4A9D-8408-6790300455BA}" presName="Name0" presStyleCnt="0">
        <dgm:presLayoutVars>
          <dgm:dir/>
          <dgm:animLvl val="lvl"/>
          <dgm:resizeHandles val="exact"/>
        </dgm:presLayoutVars>
      </dgm:prSet>
      <dgm:spPr/>
    </dgm:pt>
    <dgm:pt modelId="{484176EF-13B7-4C59-AEE2-469C4BF1840B}" type="pres">
      <dgm:prSet presAssocID="{4FEA47CF-BF88-4254-B4E5-380751702DA2}" presName="boxAndChildren" presStyleCnt="0"/>
      <dgm:spPr/>
    </dgm:pt>
    <dgm:pt modelId="{C7210A32-E8FF-46BA-B85F-126C9CF5C446}" type="pres">
      <dgm:prSet presAssocID="{4FEA47CF-BF88-4254-B4E5-380751702DA2}" presName="parentTextBox" presStyleLbl="alignNode1" presStyleIdx="0" presStyleCnt="5"/>
      <dgm:spPr/>
    </dgm:pt>
    <dgm:pt modelId="{FFEAA756-5B02-4BD9-AE29-FDCDD2C2D568}" type="pres">
      <dgm:prSet presAssocID="{4FEA47CF-BF88-4254-B4E5-380751702DA2}" presName="descendantBox" presStyleLbl="bgAccFollowNode1" presStyleIdx="0" presStyleCnt="5"/>
      <dgm:spPr/>
    </dgm:pt>
    <dgm:pt modelId="{8BD57DBB-345A-4BD4-93BE-C718A79222D5}" type="pres">
      <dgm:prSet presAssocID="{6B868D63-D6B2-476B-8EFA-D25222490F3B}" presName="sp" presStyleCnt="0"/>
      <dgm:spPr/>
    </dgm:pt>
    <dgm:pt modelId="{F2521C55-9622-472E-9A5D-0CAF1C32EE69}" type="pres">
      <dgm:prSet presAssocID="{63571CDC-0197-4C9C-A3D1-0265E98B5EF3}" presName="arrowAndChildren" presStyleCnt="0"/>
      <dgm:spPr/>
    </dgm:pt>
    <dgm:pt modelId="{12E9382A-7EA2-497F-BEAE-0A471F687546}" type="pres">
      <dgm:prSet presAssocID="{63571CDC-0197-4C9C-A3D1-0265E98B5EF3}" presName="parentTextArrow" presStyleLbl="node1" presStyleIdx="0" presStyleCnt="0"/>
      <dgm:spPr/>
    </dgm:pt>
    <dgm:pt modelId="{4FC143CA-DEF0-4FE4-BD54-ABCDAC9DECB0}" type="pres">
      <dgm:prSet presAssocID="{63571CDC-0197-4C9C-A3D1-0265E98B5EF3}" presName="arrow" presStyleLbl="alignNode1" presStyleIdx="1" presStyleCnt="5"/>
      <dgm:spPr/>
    </dgm:pt>
    <dgm:pt modelId="{31DC9D68-A12A-4FC2-B7CB-2C4C72550DF4}" type="pres">
      <dgm:prSet presAssocID="{63571CDC-0197-4C9C-A3D1-0265E98B5EF3}" presName="descendantArrow" presStyleLbl="bgAccFollowNode1" presStyleIdx="1" presStyleCnt="5"/>
      <dgm:spPr/>
    </dgm:pt>
    <dgm:pt modelId="{61DAA3C0-1857-489E-89AF-831ADB193986}" type="pres">
      <dgm:prSet presAssocID="{1BE5ED77-B245-4A56-B215-D4DBF5F5088B}" presName="sp" presStyleCnt="0"/>
      <dgm:spPr/>
    </dgm:pt>
    <dgm:pt modelId="{960C652B-151B-41AF-88A7-4E5841D1C8D8}" type="pres">
      <dgm:prSet presAssocID="{05DAE5FE-1D04-412F-BF64-2F1735EEABD3}" presName="arrowAndChildren" presStyleCnt="0"/>
      <dgm:spPr/>
    </dgm:pt>
    <dgm:pt modelId="{D136E082-ED8A-4D6D-8AC9-DF0B1CD35B79}" type="pres">
      <dgm:prSet presAssocID="{05DAE5FE-1D04-412F-BF64-2F1735EEABD3}" presName="parentTextArrow" presStyleLbl="node1" presStyleIdx="0" presStyleCnt="0"/>
      <dgm:spPr/>
    </dgm:pt>
    <dgm:pt modelId="{B65DE963-90E8-40BB-BEAE-7CED2483E10A}" type="pres">
      <dgm:prSet presAssocID="{05DAE5FE-1D04-412F-BF64-2F1735EEABD3}" presName="arrow" presStyleLbl="alignNode1" presStyleIdx="2" presStyleCnt="5"/>
      <dgm:spPr/>
    </dgm:pt>
    <dgm:pt modelId="{D5582310-1EBD-4C4A-BD6D-36FBF824C81E}" type="pres">
      <dgm:prSet presAssocID="{05DAE5FE-1D04-412F-BF64-2F1735EEABD3}" presName="descendantArrow" presStyleLbl="bgAccFollowNode1" presStyleIdx="2" presStyleCnt="5"/>
      <dgm:spPr/>
    </dgm:pt>
    <dgm:pt modelId="{4C8A73E7-AAB2-49E6-9A68-F2843FE2A4C7}" type="pres">
      <dgm:prSet presAssocID="{026A7279-D9A2-45A7-A2DF-8303F7560A52}" presName="sp" presStyleCnt="0"/>
      <dgm:spPr/>
    </dgm:pt>
    <dgm:pt modelId="{A307A198-A454-45B5-B016-42183D8F9C0B}" type="pres">
      <dgm:prSet presAssocID="{C3417BB5-BDD6-458D-99E7-2059D58387B3}" presName="arrowAndChildren" presStyleCnt="0"/>
      <dgm:spPr/>
    </dgm:pt>
    <dgm:pt modelId="{9F191485-FCB2-4263-806E-A3675C22BE7E}" type="pres">
      <dgm:prSet presAssocID="{C3417BB5-BDD6-458D-99E7-2059D58387B3}" presName="parentTextArrow" presStyleLbl="node1" presStyleIdx="0" presStyleCnt="0"/>
      <dgm:spPr/>
    </dgm:pt>
    <dgm:pt modelId="{1999C089-8D2D-4C13-B2AF-9D53647FAF93}" type="pres">
      <dgm:prSet presAssocID="{C3417BB5-BDD6-458D-99E7-2059D58387B3}" presName="arrow" presStyleLbl="alignNode1" presStyleIdx="3" presStyleCnt="5"/>
      <dgm:spPr/>
    </dgm:pt>
    <dgm:pt modelId="{5118A531-18A0-42EA-A96C-3B5120492F6E}" type="pres">
      <dgm:prSet presAssocID="{C3417BB5-BDD6-458D-99E7-2059D58387B3}" presName="descendantArrow" presStyleLbl="bgAccFollowNode1" presStyleIdx="3" presStyleCnt="5"/>
      <dgm:spPr/>
    </dgm:pt>
    <dgm:pt modelId="{43ECE483-8A95-4B2F-89DE-C902C7E3EB07}" type="pres">
      <dgm:prSet presAssocID="{64694CFF-5A0C-4420-9FD8-99EDB9DB8DF5}" presName="sp" presStyleCnt="0"/>
      <dgm:spPr/>
    </dgm:pt>
    <dgm:pt modelId="{CFBCD69A-DE2A-41A6-B12C-C68872B1F320}" type="pres">
      <dgm:prSet presAssocID="{49961852-0B01-43CD-A869-AC4933DAEC82}" presName="arrowAndChildren" presStyleCnt="0"/>
      <dgm:spPr/>
    </dgm:pt>
    <dgm:pt modelId="{179DAF99-FD72-4B4D-86AA-491E1CECEE76}" type="pres">
      <dgm:prSet presAssocID="{49961852-0B01-43CD-A869-AC4933DAEC82}" presName="parentTextArrow" presStyleLbl="node1" presStyleIdx="0" presStyleCnt="0"/>
      <dgm:spPr/>
    </dgm:pt>
    <dgm:pt modelId="{8A8A4D94-2063-4197-A40B-92E427B27A9E}" type="pres">
      <dgm:prSet presAssocID="{49961852-0B01-43CD-A869-AC4933DAEC82}" presName="arrow" presStyleLbl="alignNode1" presStyleIdx="4" presStyleCnt="5"/>
      <dgm:spPr/>
    </dgm:pt>
    <dgm:pt modelId="{F0108DB5-E69A-4C46-A280-C3D83831DC0C}" type="pres">
      <dgm:prSet presAssocID="{49961852-0B01-43CD-A869-AC4933DAEC82}" presName="descendantArrow" presStyleLbl="bgAccFollowNode1" presStyleIdx="4" presStyleCnt="5"/>
      <dgm:spPr/>
    </dgm:pt>
  </dgm:ptLst>
  <dgm:cxnLst>
    <dgm:cxn modelId="{3F534E02-B83C-4472-AE24-829BA8EBC7FF}" type="presOf" srcId="{1BE3F841-BB4B-42E9-85A6-65AC234F116A}" destId="{5118A531-18A0-42EA-A96C-3B5120492F6E}" srcOrd="0" destOrd="0" presId="urn:microsoft.com/office/officeart/2016/7/layout/VerticalDownArrowProcess"/>
    <dgm:cxn modelId="{0410470B-3492-4F1B-A99A-1BFBA9C6FC9C}" type="presOf" srcId="{EF3E9AE4-711B-4AA8-8B86-FDC6867131A7}" destId="{FFEAA756-5B02-4BD9-AE29-FDCDD2C2D568}" srcOrd="0" destOrd="0" presId="urn:microsoft.com/office/officeart/2016/7/layout/VerticalDownArrowProcess"/>
    <dgm:cxn modelId="{67313D1A-419E-48CA-8BC5-D2D1DDE32DC7}" srcId="{C3417BB5-BDD6-458D-99E7-2059D58387B3}" destId="{1BE3F841-BB4B-42E9-85A6-65AC234F116A}" srcOrd="0" destOrd="0" parTransId="{9960B60F-9CAD-43BD-A546-7F604FC030D2}" sibTransId="{1F590E79-C0F4-4519-A28A-C2C73A9253B1}"/>
    <dgm:cxn modelId="{37866522-A524-4685-B44D-A8F0E085FA0F}" srcId="{01326201-AC0D-4A9D-8408-6790300455BA}" destId="{4FEA47CF-BF88-4254-B4E5-380751702DA2}" srcOrd="4" destOrd="0" parTransId="{1219E645-166D-404A-94DA-7BD4FC660567}" sibTransId="{3D8C35B4-2B52-41A3-B98E-57CA0C532761}"/>
    <dgm:cxn modelId="{61426E2A-AA62-4BCB-B9DF-4589838F9963}" type="presOf" srcId="{49961852-0B01-43CD-A869-AC4933DAEC82}" destId="{179DAF99-FD72-4B4D-86AA-491E1CECEE76}" srcOrd="0" destOrd="0" presId="urn:microsoft.com/office/officeart/2016/7/layout/VerticalDownArrowProcess"/>
    <dgm:cxn modelId="{4847D52F-714E-420C-B97B-D0D12AE4DE1B}" type="presOf" srcId="{BD3E873C-B7E6-439E-81BF-11FD00F06D7D}" destId="{D5582310-1EBD-4C4A-BD6D-36FBF824C81E}" srcOrd="0" destOrd="0" presId="urn:microsoft.com/office/officeart/2016/7/layout/VerticalDownArrowProcess"/>
    <dgm:cxn modelId="{13CB1D33-5209-464B-A9F6-DDC5D92B866E}" type="presOf" srcId="{05DAE5FE-1D04-412F-BF64-2F1735EEABD3}" destId="{D136E082-ED8A-4D6D-8AC9-DF0B1CD35B79}" srcOrd="0" destOrd="0" presId="urn:microsoft.com/office/officeart/2016/7/layout/VerticalDownArrowProcess"/>
    <dgm:cxn modelId="{393C5A40-624D-46E6-9BF0-2D168C5BDCF3}" type="presOf" srcId="{4FEA47CF-BF88-4254-B4E5-380751702DA2}" destId="{C7210A32-E8FF-46BA-B85F-126C9CF5C446}" srcOrd="0" destOrd="0" presId="urn:microsoft.com/office/officeart/2016/7/layout/VerticalDownArrowProcess"/>
    <dgm:cxn modelId="{F2422867-5AF2-46C7-8484-87765E943C7B}" type="presOf" srcId="{01326201-AC0D-4A9D-8408-6790300455BA}" destId="{93EBFD91-DE70-4DBB-8355-FCABD722E89C}" srcOrd="0" destOrd="0" presId="urn:microsoft.com/office/officeart/2016/7/layout/VerticalDownArrowProcess"/>
    <dgm:cxn modelId="{C5151A68-29DA-466F-9A0B-8CEE1123E31D}" srcId="{01326201-AC0D-4A9D-8408-6790300455BA}" destId="{63571CDC-0197-4C9C-A3D1-0265E98B5EF3}" srcOrd="3" destOrd="0" parTransId="{2B67F67F-FCA2-4718-AD55-7CED2F860B62}" sibTransId="{6B868D63-D6B2-476B-8EFA-D25222490F3B}"/>
    <dgm:cxn modelId="{33B5D26E-301B-4818-8EE8-6FF23F70EF65}" type="presOf" srcId="{63571CDC-0197-4C9C-A3D1-0265E98B5EF3}" destId="{12E9382A-7EA2-497F-BEAE-0A471F687546}" srcOrd="0" destOrd="0" presId="urn:microsoft.com/office/officeart/2016/7/layout/VerticalDownArrowProcess"/>
    <dgm:cxn modelId="{83BE1272-FEFB-4B7E-B86E-72641CD21A14}" type="presOf" srcId="{CFF8B564-9127-4F64-A600-2DD56B9855AF}" destId="{31DC9D68-A12A-4FC2-B7CB-2C4C72550DF4}" srcOrd="0" destOrd="0" presId="urn:microsoft.com/office/officeart/2016/7/layout/VerticalDownArrowProcess"/>
    <dgm:cxn modelId="{D471977A-A5BF-4096-AE32-4321BE46E6C2}" srcId="{01326201-AC0D-4A9D-8408-6790300455BA}" destId="{C3417BB5-BDD6-458D-99E7-2059D58387B3}" srcOrd="1" destOrd="0" parTransId="{B48317D8-D305-4971-BDC4-113F0A4D07C5}" sibTransId="{026A7279-D9A2-45A7-A2DF-8303F7560A52}"/>
    <dgm:cxn modelId="{8A3DB67B-3282-4854-90E4-DD7C18760DC2}" srcId="{01326201-AC0D-4A9D-8408-6790300455BA}" destId="{05DAE5FE-1D04-412F-BF64-2F1735EEABD3}" srcOrd="2" destOrd="0" parTransId="{02E1B38D-3E2B-4079-8F9C-F51C8869A518}" sibTransId="{1BE5ED77-B245-4A56-B215-D4DBF5F5088B}"/>
    <dgm:cxn modelId="{63057C7C-24EF-4E1D-9DEB-2AB3EC63D9E0}" type="presOf" srcId="{4A51C7CC-0042-4D27-BED6-208F04C62D14}" destId="{F0108DB5-E69A-4C46-A280-C3D83831DC0C}" srcOrd="0" destOrd="0" presId="urn:microsoft.com/office/officeart/2016/7/layout/VerticalDownArrowProcess"/>
    <dgm:cxn modelId="{B74A54AB-1B0B-49B8-B8FB-1D0B76A915EC}" type="presOf" srcId="{63571CDC-0197-4C9C-A3D1-0265E98B5EF3}" destId="{4FC143CA-DEF0-4FE4-BD54-ABCDAC9DECB0}" srcOrd="1" destOrd="0" presId="urn:microsoft.com/office/officeart/2016/7/layout/VerticalDownArrowProcess"/>
    <dgm:cxn modelId="{A37CADBA-43CC-4364-942F-600AF280CD2C}" type="presOf" srcId="{05DAE5FE-1D04-412F-BF64-2F1735EEABD3}" destId="{B65DE963-90E8-40BB-BEAE-7CED2483E10A}" srcOrd="1" destOrd="0" presId="urn:microsoft.com/office/officeart/2016/7/layout/VerticalDownArrowProcess"/>
    <dgm:cxn modelId="{AF712BC7-E1E2-473B-B766-A8DD967DCAF5}" srcId="{63571CDC-0197-4C9C-A3D1-0265E98B5EF3}" destId="{CFF8B564-9127-4F64-A600-2DD56B9855AF}" srcOrd="0" destOrd="0" parTransId="{1E3FF6D3-C0E8-4DC9-A5A5-D1FD8A4B9840}" sibTransId="{BEB44DFA-CF03-4633-B6C7-3DA0CE532BC5}"/>
    <dgm:cxn modelId="{E18692D1-C8F0-4414-AAA4-D67F8A694289}" type="presOf" srcId="{49961852-0B01-43CD-A869-AC4933DAEC82}" destId="{8A8A4D94-2063-4197-A40B-92E427B27A9E}" srcOrd="1" destOrd="0" presId="urn:microsoft.com/office/officeart/2016/7/layout/VerticalDownArrowProcess"/>
    <dgm:cxn modelId="{A4792CD2-99C9-4ABD-8822-3034EA626DE7}" srcId="{05DAE5FE-1D04-412F-BF64-2F1735EEABD3}" destId="{BD3E873C-B7E6-439E-81BF-11FD00F06D7D}" srcOrd="0" destOrd="0" parTransId="{0261DD5B-061A-4091-8962-6F5D333571CA}" sibTransId="{04B537F7-75E4-4874-AC3A-A32CC25ADD66}"/>
    <dgm:cxn modelId="{95AB3CD6-A237-4C67-924E-6DD421AE80F5}" srcId="{01326201-AC0D-4A9D-8408-6790300455BA}" destId="{49961852-0B01-43CD-A869-AC4933DAEC82}" srcOrd="0" destOrd="0" parTransId="{5D3F4BEF-4131-47DA-AB5A-6CCBEB0CF73B}" sibTransId="{64694CFF-5A0C-4420-9FD8-99EDB9DB8DF5}"/>
    <dgm:cxn modelId="{4468DAD6-C6F5-4E1A-81CA-7474F8CE8C61}" srcId="{49961852-0B01-43CD-A869-AC4933DAEC82}" destId="{4A51C7CC-0042-4D27-BED6-208F04C62D14}" srcOrd="0" destOrd="0" parTransId="{7BC7D72D-8FFF-4AED-B94B-C4BD6D246F79}" sibTransId="{BE82D3AC-9FB9-42C8-8D2E-A2FBF43C49E9}"/>
    <dgm:cxn modelId="{EE522AD9-C32F-4F10-8290-F13066B40C2D}" srcId="{4FEA47CF-BF88-4254-B4E5-380751702DA2}" destId="{EF3E9AE4-711B-4AA8-8B86-FDC6867131A7}" srcOrd="0" destOrd="0" parTransId="{F3E9365E-D292-4346-B32A-6D0D102846FE}" sibTransId="{3B374E25-1D2A-451D-9FC3-7C1FCBC6695A}"/>
    <dgm:cxn modelId="{08D866E7-74FB-4AB6-B61C-B36786049968}" type="presOf" srcId="{C3417BB5-BDD6-458D-99E7-2059D58387B3}" destId="{1999C089-8D2D-4C13-B2AF-9D53647FAF93}" srcOrd="1" destOrd="0" presId="urn:microsoft.com/office/officeart/2016/7/layout/VerticalDownArrowProcess"/>
    <dgm:cxn modelId="{69216EF5-A35B-4FE1-B3E7-6C7EB8E7E9E9}" type="presOf" srcId="{C3417BB5-BDD6-458D-99E7-2059D58387B3}" destId="{9F191485-FCB2-4263-806E-A3675C22BE7E}" srcOrd="0" destOrd="0" presId="urn:microsoft.com/office/officeart/2016/7/layout/VerticalDownArrowProcess"/>
    <dgm:cxn modelId="{D3C979D2-C45D-4BA3-94B3-A37FCD97CF91}" type="presParOf" srcId="{93EBFD91-DE70-4DBB-8355-FCABD722E89C}" destId="{484176EF-13B7-4C59-AEE2-469C4BF1840B}" srcOrd="0" destOrd="0" presId="urn:microsoft.com/office/officeart/2016/7/layout/VerticalDownArrowProcess"/>
    <dgm:cxn modelId="{5BCBAD49-3886-4591-AB5B-C8DFDCF42BFD}" type="presParOf" srcId="{484176EF-13B7-4C59-AEE2-469C4BF1840B}" destId="{C7210A32-E8FF-46BA-B85F-126C9CF5C446}" srcOrd="0" destOrd="0" presId="urn:microsoft.com/office/officeart/2016/7/layout/VerticalDownArrowProcess"/>
    <dgm:cxn modelId="{04222D1C-04A3-4613-B9CD-7E2FBF73253A}" type="presParOf" srcId="{484176EF-13B7-4C59-AEE2-469C4BF1840B}" destId="{FFEAA756-5B02-4BD9-AE29-FDCDD2C2D568}" srcOrd="1" destOrd="0" presId="urn:microsoft.com/office/officeart/2016/7/layout/VerticalDownArrowProcess"/>
    <dgm:cxn modelId="{D9D0AC7D-3ECB-4329-A0B2-CA60CEA8BE76}" type="presParOf" srcId="{93EBFD91-DE70-4DBB-8355-FCABD722E89C}" destId="{8BD57DBB-345A-4BD4-93BE-C718A79222D5}" srcOrd="1" destOrd="0" presId="urn:microsoft.com/office/officeart/2016/7/layout/VerticalDownArrowProcess"/>
    <dgm:cxn modelId="{7C35B108-EFE7-4F7C-931C-DDCB51BE0DE3}" type="presParOf" srcId="{93EBFD91-DE70-4DBB-8355-FCABD722E89C}" destId="{F2521C55-9622-472E-9A5D-0CAF1C32EE69}" srcOrd="2" destOrd="0" presId="urn:microsoft.com/office/officeart/2016/7/layout/VerticalDownArrowProcess"/>
    <dgm:cxn modelId="{FB9E5BEC-647A-47B3-8A16-6E97EF48C0DF}" type="presParOf" srcId="{F2521C55-9622-472E-9A5D-0CAF1C32EE69}" destId="{12E9382A-7EA2-497F-BEAE-0A471F687546}" srcOrd="0" destOrd="0" presId="urn:microsoft.com/office/officeart/2016/7/layout/VerticalDownArrowProcess"/>
    <dgm:cxn modelId="{4F7EC770-277E-411E-9184-E251A9477162}" type="presParOf" srcId="{F2521C55-9622-472E-9A5D-0CAF1C32EE69}" destId="{4FC143CA-DEF0-4FE4-BD54-ABCDAC9DECB0}" srcOrd="1" destOrd="0" presId="urn:microsoft.com/office/officeart/2016/7/layout/VerticalDownArrowProcess"/>
    <dgm:cxn modelId="{6C3A41F8-C82F-4218-8828-34A62CF2EED6}" type="presParOf" srcId="{F2521C55-9622-472E-9A5D-0CAF1C32EE69}" destId="{31DC9D68-A12A-4FC2-B7CB-2C4C72550DF4}" srcOrd="2" destOrd="0" presId="urn:microsoft.com/office/officeart/2016/7/layout/VerticalDownArrowProcess"/>
    <dgm:cxn modelId="{BB683DD1-D346-4491-B9F9-FCCBF3499F67}" type="presParOf" srcId="{93EBFD91-DE70-4DBB-8355-FCABD722E89C}" destId="{61DAA3C0-1857-489E-89AF-831ADB193986}" srcOrd="3" destOrd="0" presId="urn:microsoft.com/office/officeart/2016/7/layout/VerticalDownArrowProcess"/>
    <dgm:cxn modelId="{2B7AC371-ECFD-4798-92C1-0F9135336F25}" type="presParOf" srcId="{93EBFD91-DE70-4DBB-8355-FCABD722E89C}" destId="{960C652B-151B-41AF-88A7-4E5841D1C8D8}" srcOrd="4" destOrd="0" presId="urn:microsoft.com/office/officeart/2016/7/layout/VerticalDownArrowProcess"/>
    <dgm:cxn modelId="{F1C092F9-7867-474B-A898-0F0B89534A8D}" type="presParOf" srcId="{960C652B-151B-41AF-88A7-4E5841D1C8D8}" destId="{D136E082-ED8A-4D6D-8AC9-DF0B1CD35B79}" srcOrd="0" destOrd="0" presId="urn:microsoft.com/office/officeart/2016/7/layout/VerticalDownArrowProcess"/>
    <dgm:cxn modelId="{C923D352-B071-4CB3-8045-73DE393AFD25}" type="presParOf" srcId="{960C652B-151B-41AF-88A7-4E5841D1C8D8}" destId="{B65DE963-90E8-40BB-BEAE-7CED2483E10A}" srcOrd="1" destOrd="0" presId="urn:microsoft.com/office/officeart/2016/7/layout/VerticalDownArrowProcess"/>
    <dgm:cxn modelId="{FFD843F0-A33F-4671-9532-14050EA7D009}" type="presParOf" srcId="{960C652B-151B-41AF-88A7-4E5841D1C8D8}" destId="{D5582310-1EBD-4C4A-BD6D-36FBF824C81E}" srcOrd="2" destOrd="0" presId="urn:microsoft.com/office/officeart/2016/7/layout/VerticalDownArrowProcess"/>
    <dgm:cxn modelId="{709A36AA-9079-4B3D-BDDA-94D904145637}" type="presParOf" srcId="{93EBFD91-DE70-4DBB-8355-FCABD722E89C}" destId="{4C8A73E7-AAB2-49E6-9A68-F2843FE2A4C7}" srcOrd="5" destOrd="0" presId="urn:microsoft.com/office/officeart/2016/7/layout/VerticalDownArrowProcess"/>
    <dgm:cxn modelId="{3A09239E-80C1-4EC4-8FF5-BD238E3E7A94}" type="presParOf" srcId="{93EBFD91-DE70-4DBB-8355-FCABD722E89C}" destId="{A307A198-A454-45B5-B016-42183D8F9C0B}" srcOrd="6" destOrd="0" presId="urn:microsoft.com/office/officeart/2016/7/layout/VerticalDownArrowProcess"/>
    <dgm:cxn modelId="{635A9EDE-85C2-4DD4-9961-0D7985239667}" type="presParOf" srcId="{A307A198-A454-45B5-B016-42183D8F9C0B}" destId="{9F191485-FCB2-4263-806E-A3675C22BE7E}" srcOrd="0" destOrd="0" presId="urn:microsoft.com/office/officeart/2016/7/layout/VerticalDownArrowProcess"/>
    <dgm:cxn modelId="{59A714EE-8B1C-41B6-96B6-8D89F0A9B9DC}" type="presParOf" srcId="{A307A198-A454-45B5-B016-42183D8F9C0B}" destId="{1999C089-8D2D-4C13-B2AF-9D53647FAF93}" srcOrd="1" destOrd="0" presId="urn:microsoft.com/office/officeart/2016/7/layout/VerticalDownArrowProcess"/>
    <dgm:cxn modelId="{B1390302-29D2-4564-A55D-FFC480819E10}" type="presParOf" srcId="{A307A198-A454-45B5-B016-42183D8F9C0B}" destId="{5118A531-18A0-42EA-A96C-3B5120492F6E}" srcOrd="2" destOrd="0" presId="urn:microsoft.com/office/officeart/2016/7/layout/VerticalDownArrowProcess"/>
    <dgm:cxn modelId="{08DBD619-8F3D-4B9B-814D-A3DCFC369BAB}" type="presParOf" srcId="{93EBFD91-DE70-4DBB-8355-FCABD722E89C}" destId="{43ECE483-8A95-4B2F-89DE-C902C7E3EB07}" srcOrd="7" destOrd="0" presId="urn:microsoft.com/office/officeart/2016/7/layout/VerticalDownArrowProcess"/>
    <dgm:cxn modelId="{D0B672D4-B6E3-49E2-914E-51A9CAE75A62}" type="presParOf" srcId="{93EBFD91-DE70-4DBB-8355-FCABD722E89C}" destId="{CFBCD69A-DE2A-41A6-B12C-C68872B1F320}" srcOrd="8" destOrd="0" presId="urn:microsoft.com/office/officeart/2016/7/layout/VerticalDownArrowProcess"/>
    <dgm:cxn modelId="{2E2AD668-6EC1-43CB-BBEC-6AFAC86B4186}" type="presParOf" srcId="{CFBCD69A-DE2A-41A6-B12C-C68872B1F320}" destId="{179DAF99-FD72-4B4D-86AA-491E1CECEE76}" srcOrd="0" destOrd="0" presId="urn:microsoft.com/office/officeart/2016/7/layout/VerticalDownArrowProcess"/>
    <dgm:cxn modelId="{DE99AF7A-FA08-48FB-84E0-F16304D1971A}" type="presParOf" srcId="{CFBCD69A-DE2A-41A6-B12C-C68872B1F320}" destId="{8A8A4D94-2063-4197-A40B-92E427B27A9E}" srcOrd="1" destOrd="0" presId="urn:microsoft.com/office/officeart/2016/7/layout/VerticalDownArrowProcess"/>
    <dgm:cxn modelId="{DC74D289-4422-4005-970B-8D84806A5773}" type="presParOf" srcId="{CFBCD69A-DE2A-41A6-B12C-C68872B1F320}" destId="{F0108DB5-E69A-4C46-A280-C3D83831DC0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FB53E9-7B7A-4A30-9E6D-E9E3161EA7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2A4C01-1CFD-4303-84EE-567567341331}">
      <dgm:prSet/>
      <dgm:spPr/>
      <dgm:t>
        <a:bodyPr/>
        <a:lstStyle/>
        <a:p>
          <a:pPr>
            <a:defRPr cap="all"/>
          </a:pPr>
          <a:r>
            <a:rPr lang="en-US" b="0" i="0"/>
            <a:t>Create a single-node Dataproc cluster.</a:t>
          </a:r>
          <a:endParaRPr lang="en-US"/>
        </a:p>
      </dgm:t>
    </dgm:pt>
    <dgm:pt modelId="{F2A918B2-2CBC-4363-9A54-95BF232CBB79}" type="parTrans" cxnId="{25D0EB10-21E8-4EE2-9369-9D665CDAB9D7}">
      <dgm:prSet/>
      <dgm:spPr/>
      <dgm:t>
        <a:bodyPr/>
        <a:lstStyle/>
        <a:p>
          <a:endParaRPr lang="en-US"/>
        </a:p>
      </dgm:t>
    </dgm:pt>
    <dgm:pt modelId="{63FF38F8-D286-46F3-96E9-56E302B0765B}" type="sibTrans" cxnId="{25D0EB10-21E8-4EE2-9369-9D665CDAB9D7}">
      <dgm:prSet/>
      <dgm:spPr/>
      <dgm:t>
        <a:bodyPr/>
        <a:lstStyle/>
        <a:p>
          <a:endParaRPr lang="en-US"/>
        </a:p>
      </dgm:t>
    </dgm:pt>
    <dgm:pt modelId="{C4080CDE-121A-4533-96D7-86759653C03F}">
      <dgm:prSet/>
      <dgm:spPr/>
      <dgm:t>
        <a:bodyPr/>
        <a:lstStyle/>
        <a:p>
          <a:pPr>
            <a:defRPr cap="all"/>
          </a:pPr>
          <a:r>
            <a:rPr lang="en-US" b="0" i="0" dirty="0"/>
            <a:t>Ensure access to </a:t>
          </a:r>
        </a:p>
        <a:p>
          <a:pPr>
            <a:defRPr cap="all"/>
          </a:pPr>
          <a:r>
            <a:rPr lang="en-US" b="0" i="0" dirty="0"/>
            <a:t> Cloud SQL.</a:t>
          </a:r>
          <a:endParaRPr lang="en-US" dirty="0"/>
        </a:p>
      </dgm:t>
    </dgm:pt>
    <dgm:pt modelId="{F055E3DD-AD1A-401A-AB72-014E4A1A657E}" type="parTrans" cxnId="{67FB5368-AA28-4D44-A792-03FF34A258B8}">
      <dgm:prSet/>
      <dgm:spPr/>
      <dgm:t>
        <a:bodyPr/>
        <a:lstStyle/>
        <a:p>
          <a:endParaRPr lang="en-US"/>
        </a:p>
      </dgm:t>
    </dgm:pt>
    <dgm:pt modelId="{E0E58D31-74AB-4097-8444-17EA7E4E0918}" type="sibTrans" cxnId="{67FB5368-AA28-4D44-A792-03FF34A258B8}">
      <dgm:prSet/>
      <dgm:spPr/>
      <dgm:t>
        <a:bodyPr/>
        <a:lstStyle/>
        <a:p>
          <a:endParaRPr lang="en-US"/>
        </a:p>
      </dgm:t>
    </dgm:pt>
    <dgm:pt modelId="{55A5D66E-80F6-4866-9F94-E34D89D78921}">
      <dgm:prSet/>
      <dgm:spPr/>
      <dgm:t>
        <a:bodyPr/>
        <a:lstStyle/>
        <a:p>
          <a:pPr>
            <a:defRPr cap="all"/>
          </a:pPr>
          <a:r>
            <a:rPr lang="en-US" b="0" i="0"/>
            <a:t>Add Dataproc external IP to Cloud SQL's authorized networks.</a:t>
          </a:r>
          <a:endParaRPr lang="en-US"/>
        </a:p>
      </dgm:t>
    </dgm:pt>
    <dgm:pt modelId="{4EBBC8B8-9DB9-4550-9988-172A8D19EE27}" type="parTrans" cxnId="{1A54A4AE-D6E7-4D2F-BA0B-E4A618BF41B6}">
      <dgm:prSet/>
      <dgm:spPr/>
      <dgm:t>
        <a:bodyPr/>
        <a:lstStyle/>
        <a:p>
          <a:endParaRPr lang="en-US"/>
        </a:p>
      </dgm:t>
    </dgm:pt>
    <dgm:pt modelId="{8FFD7473-7A83-4BDA-803F-0A299D5A86D6}" type="sibTrans" cxnId="{1A54A4AE-D6E7-4D2F-BA0B-E4A618BF41B6}">
      <dgm:prSet/>
      <dgm:spPr/>
      <dgm:t>
        <a:bodyPr/>
        <a:lstStyle/>
        <a:p>
          <a:endParaRPr lang="en-US"/>
        </a:p>
      </dgm:t>
    </dgm:pt>
    <dgm:pt modelId="{CC9D90FF-91CD-400E-B422-A6FD62F1AB22}" type="pres">
      <dgm:prSet presAssocID="{99FB53E9-7B7A-4A30-9E6D-E9E3161EA7CA}" presName="root" presStyleCnt="0">
        <dgm:presLayoutVars>
          <dgm:dir/>
          <dgm:resizeHandles val="exact"/>
        </dgm:presLayoutVars>
      </dgm:prSet>
      <dgm:spPr/>
    </dgm:pt>
    <dgm:pt modelId="{7EE89D6B-32F3-4087-9138-C6C1B0F3D7D0}" type="pres">
      <dgm:prSet presAssocID="{7B2A4C01-1CFD-4303-84EE-567567341331}" presName="compNode" presStyleCnt="0"/>
      <dgm:spPr/>
    </dgm:pt>
    <dgm:pt modelId="{2B961CA1-E2EB-4AFC-82D1-C1FF42E12013}" type="pres">
      <dgm:prSet presAssocID="{7B2A4C01-1CFD-4303-84EE-567567341331}" presName="iconBgRect" presStyleLbl="bgShp" presStyleIdx="0" presStyleCnt="3"/>
      <dgm:spPr/>
    </dgm:pt>
    <dgm:pt modelId="{C12DC8BE-D897-4611-81C7-5DBEEC20200D}" type="pres">
      <dgm:prSet presAssocID="{7B2A4C01-1CFD-4303-84EE-5675673413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6D1DF0B-07B5-43ED-B89E-74667D8FCF0C}" type="pres">
      <dgm:prSet presAssocID="{7B2A4C01-1CFD-4303-84EE-567567341331}" presName="spaceRect" presStyleCnt="0"/>
      <dgm:spPr/>
    </dgm:pt>
    <dgm:pt modelId="{92F11A1A-EC97-4085-B1B0-FC3245C973D5}" type="pres">
      <dgm:prSet presAssocID="{7B2A4C01-1CFD-4303-84EE-567567341331}" presName="textRect" presStyleLbl="revTx" presStyleIdx="0" presStyleCnt="3">
        <dgm:presLayoutVars>
          <dgm:chMax val="1"/>
          <dgm:chPref val="1"/>
        </dgm:presLayoutVars>
      </dgm:prSet>
      <dgm:spPr/>
    </dgm:pt>
    <dgm:pt modelId="{C2DE48B5-600C-4698-A39A-AC135B73522D}" type="pres">
      <dgm:prSet presAssocID="{63FF38F8-D286-46F3-96E9-56E302B0765B}" presName="sibTrans" presStyleCnt="0"/>
      <dgm:spPr/>
    </dgm:pt>
    <dgm:pt modelId="{9D4FB521-FEC9-4430-9E1F-64DD2E9FCE3A}" type="pres">
      <dgm:prSet presAssocID="{C4080CDE-121A-4533-96D7-86759653C03F}" presName="compNode" presStyleCnt="0"/>
      <dgm:spPr/>
    </dgm:pt>
    <dgm:pt modelId="{5C8776A4-8C4E-423C-825B-2447A4135346}" type="pres">
      <dgm:prSet presAssocID="{C4080CDE-121A-4533-96D7-86759653C03F}" presName="iconBgRect" presStyleLbl="bgShp" presStyleIdx="1" presStyleCnt="3"/>
      <dgm:spPr/>
    </dgm:pt>
    <dgm:pt modelId="{EB14B9F1-A9D3-4103-8E9E-D64B9F07B9A1}" type="pres">
      <dgm:prSet presAssocID="{C4080CDE-121A-4533-96D7-86759653C0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9276347-0737-4635-8098-A59B04C7EDCA}" type="pres">
      <dgm:prSet presAssocID="{C4080CDE-121A-4533-96D7-86759653C03F}" presName="spaceRect" presStyleCnt="0"/>
      <dgm:spPr/>
    </dgm:pt>
    <dgm:pt modelId="{4CE6D967-B95B-4EC8-8FCA-E1D26641EEB9}" type="pres">
      <dgm:prSet presAssocID="{C4080CDE-121A-4533-96D7-86759653C03F}" presName="textRect" presStyleLbl="revTx" presStyleIdx="1" presStyleCnt="3">
        <dgm:presLayoutVars>
          <dgm:chMax val="1"/>
          <dgm:chPref val="1"/>
        </dgm:presLayoutVars>
      </dgm:prSet>
      <dgm:spPr/>
    </dgm:pt>
    <dgm:pt modelId="{D33BDEE0-3DE7-4152-AEDA-81B0E58A7AC2}" type="pres">
      <dgm:prSet presAssocID="{E0E58D31-74AB-4097-8444-17EA7E4E0918}" presName="sibTrans" presStyleCnt="0"/>
      <dgm:spPr/>
    </dgm:pt>
    <dgm:pt modelId="{AC6F729C-A0F1-43EB-BAA7-D71CB1CC1F8D}" type="pres">
      <dgm:prSet presAssocID="{55A5D66E-80F6-4866-9F94-E34D89D78921}" presName="compNode" presStyleCnt="0"/>
      <dgm:spPr/>
    </dgm:pt>
    <dgm:pt modelId="{41C64920-0599-47D9-8645-CEC7CE49DE73}" type="pres">
      <dgm:prSet presAssocID="{55A5D66E-80F6-4866-9F94-E34D89D78921}" presName="iconBgRect" presStyleLbl="bgShp" presStyleIdx="2" presStyleCnt="3"/>
      <dgm:spPr/>
    </dgm:pt>
    <dgm:pt modelId="{87546846-06BE-4AA4-B938-DDB69A4A9E16}" type="pres">
      <dgm:prSet presAssocID="{55A5D66E-80F6-4866-9F94-E34D89D789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50F8A49-4C3C-4F7C-B1E1-375F04988E18}" type="pres">
      <dgm:prSet presAssocID="{55A5D66E-80F6-4866-9F94-E34D89D78921}" presName="spaceRect" presStyleCnt="0"/>
      <dgm:spPr/>
    </dgm:pt>
    <dgm:pt modelId="{C9F726E3-6780-4B72-A86A-1FF061045EEC}" type="pres">
      <dgm:prSet presAssocID="{55A5D66E-80F6-4866-9F94-E34D89D789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D0EB10-21E8-4EE2-9369-9D665CDAB9D7}" srcId="{99FB53E9-7B7A-4A30-9E6D-E9E3161EA7CA}" destId="{7B2A4C01-1CFD-4303-84EE-567567341331}" srcOrd="0" destOrd="0" parTransId="{F2A918B2-2CBC-4363-9A54-95BF232CBB79}" sibTransId="{63FF38F8-D286-46F3-96E9-56E302B0765B}"/>
    <dgm:cxn modelId="{9AA84D22-4B1D-4035-8109-F95DC14FCD02}" type="presOf" srcId="{C4080CDE-121A-4533-96D7-86759653C03F}" destId="{4CE6D967-B95B-4EC8-8FCA-E1D26641EEB9}" srcOrd="0" destOrd="0" presId="urn:microsoft.com/office/officeart/2018/5/layout/IconCircleLabelList"/>
    <dgm:cxn modelId="{67FB5368-AA28-4D44-A792-03FF34A258B8}" srcId="{99FB53E9-7B7A-4A30-9E6D-E9E3161EA7CA}" destId="{C4080CDE-121A-4533-96D7-86759653C03F}" srcOrd="1" destOrd="0" parTransId="{F055E3DD-AD1A-401A-AB72-014E4A1A657E}" sibTransId="{E0E58D31-74AB-4097-8444-17EA7E4E0918}"/>
    <dgm:cxn modelId="{B441494E-72E0-420B-8AD4-300A7048AB32}" type="presOf" srcId="{55A5D66E-80F6-4866-9F94-E34D89D78921}" destId="{C9F726E3-6780-4B72-A86A-1FF061045EEC}" srcOrd="0" destOrd="0" presId="urn:microsoft.com/office/officeart/2018/5/layout/IconCircleLabelList"/>
    <dgm:cxn modelId="{4D527685-55CE-4B73-B59E-1AAD96603B8B}" type="presOf" srcId="{7B2A4C01-1CFD-4303-84EE-567567341331}" destId="{92F11A1A-EC97-4085-B1B0-FC3245C973D5}" srcOrd="0" destOrd="0" presId="urn:microsoft.com/office/officeart/2018/5/layout/IconCircleLabelList"/>
    <dgm:cxn modelId="{1A54A4AE-D6E7-4D2F-BA0B-E4A618BF41B6}" srcId="{99FB53E9-7B7A-4A30-9E6D-E9E3161EA7CA}" destId="{55A5D66E-80F6-4866-9F94-E34D89D78921}" srcOrd="2" destOrd="0" parTransId="{4EBBC8B8-9DB9-4550-9988-172A8D19EE27}" sibTransId="{8FFD7473-7A83-4BDA-803F-0A299D5A86D6}"/>
    <dgm:cxn modelId="{AC50D1C2-24E7-43CC-BD42-4D66461188A5}" type="presOf" srcId="{99FB53E9-7B7A-4A30-9E6D-E9E3161EA7CA}" destId="{CC9D90FF-91CD-400E-B422-A6FD62F1AB22}" srcOrd="0" destOrd="0" presId="urn:microsoft.com/office/officeart/2018/5/layout/IconCircleLabelList"/>
    <dgm:cxn modelId="{8C6CF4A6-B1AE-4AAC-B2C0-76C920121E3B}" type="presParOf" srcId="{CC9D90FF-91CD-400E-B422-A6FD62F1AB22}" destId="{7EE89D6B-32F3-4087-9138-C6C1B0F3D7D0}" srcOrd="0" destOrd="0" presId="urn:microsoft.com/office/officeart/2018/5/layout/IconCircleLabelList"/>
    <dgm:cxn modelId="{36839225-BAAA-46A1-BD57-E1F7B18F5141}" type="presParOf" srcId="{7EE89D6B-32F3-4087-9138-C6C1B0F3D7D0}" destId="{2B961CA1-E2EB-4AFC-82D1-C1FF42E12013}" srcOrd="0" destOrd="0" presId="urn:microsoft.com/office/officeart/2018/5/layout/IconCircleLabelList"/>
    <dgm:cxn modelId="{4502F6E5-EFF3-4C4E-B95C-0374695D7A56}" type="presParOf" srcId="{7EE89D6B-32F3-4087-9138-C6C1B0F3D7D0}" destId="{C12DC8BE-D897-4611-81C7-5DBEEC20200D}" srcOrd="1" destOrd="0" presId="urn:microsoft.com/office/officeart/2018/5/layout/IconCircleLabelList"/>
    <dgm:cxn modelId="{368F4E9D-4F84-4BD2-9470-EB225C238B6C}" type="presParOf" srcId="{7EE89D6B-32F3-4087-9138-C6C1B0F3D7D0}" destId="{06D1DF0B-07B5-43ED-B89E-74667D8FCF0C}" srcOrd="2" destOrd="0" presId="urn:microsoft.com/office/officeart/2018/5/layout/IconCircleLabelList"/>
    <dgm:cxn modelId="{95CCA638-CF6A-4E9A-958F-ACB0CF7C103D}" type="presParOf" srcId="{7EE89D6B-32F3-4087-9138-C6C1B0F3D7D0}" destId="{92F11A1A-EC97-4085-B1B0-FC3245C973D5}" srcOrd="3" destOrd="0" presId="urn:microsoft.com/office/officeart/2018/5/layout/IconCircleLabelList"/>
    <dgm:cxn modelId="{585ED964-72DA-4200-B031-3DEFE986A26D}" type="presParOf" srcId="{CC9D90FF-91CD-400E-B422-A6FD62F1AB22}" destId="{C2DE48B5-600C-4698-A39A-AC135B73522D}" srcOrd="1" destOrd="0" presId="urn:microsoft.com/office/officeart/2018/5/layout/IconCircleLabelList"/>
    <dgm:cxn modelId="{B39D413B-0796-4C9B-8573-3CC9F2B3F6D7}" type="presParOf" srcId="{CC9D90FF-91CD-400E-B422-A6FD62F1AB22}" destId="{9D4FB521-FEC9-4430-9E1F-64DD2E9FCE3A}" srcOrd="2" destOrd="0" presId="urn:microsoft.com/office/officeart/2018/5/layout/IconCircleLabelList"/>
    <dgm:cxn modelId="{A0758494-706B-4C7D-B73E-B4C86DF0F1CC}" type="presParOf" srcId="{9D4FB521-FEC9-4430-9E1F-64DD2E9FCE3A}" destId="{5C8776A4-8C4E-423C-825B-2447A4135346}" srcOrd="0" destOrd="0" presId="urn:microsoft.com/office/officeart/2018/5/layout/IconCircleLabelList"/>
    <dgm:cxn modelId="{5BF6AE12-5117-403B-9838-DCD48876AB03}" type="presParOf" srcId="{9D4FB521-FEC9-4430-9E1F-64DD2E9FCE3A}" destId="{EB14B9F1-A9D3-4103-8E9E-D64B9F07B9A1}" srcOrd="1" destOrd="0" presId="urn:microsoft.com/office/officeart/2018/5/layout/IconCircleLabelList"/>
    <dgm:cxn modelId="{7B91BD90-0248-467E-B2F7-C5D42106DD36}" type="presParOf" srcId="{9D4FB521-FEC9-4430-9E1F-64DD2E9FCE3A}" destId="{09276347-0737-4635-8098-A59B04C7EDCA}" srcOrd="2" destOrd="0" presId="urn:microsoft.com/office/officeart/2018/5/layout/IconCircleLabelList"/>
    <dgm:cxn modelId="{180D14D3-0600-4BEF-B024-5BEA43E13FD4}" type="presParOf" srcId="{9D4FB521-FEC9-4430-9E1F-64DD2E9FCE3A}" destId="{4CE6D967-B95B-4EC8-8FCA-E1D26641EEB9}" srcOrd="3" destOrd="0" presId="urn:microsoft.com/office/officeart/2018/5/layout/IconCircleLabelList"/>
    <dgm:cxn modelId="{08AB2C3A-B822-4B4A-B693-97AAC052ADEC}" type="presParOf" srcId="{CC9D90FF-91CD-400E-B422-A6FD62F1AB22}" destId="{D33BDEE0-3DE7-4152-AEDA-81B0E58A7AC2}" srcOrd="3" destOrd="0" presId="urn:microsoft.com/office/officeart/2018/5/layout/IconCircleLabelList"/>
    <dgm:cxn modelId="{C3CE7F64-5607-42CB-B101-677C3A7461BF}" type="presParOf" srcId="{CC9D90FF-91CD-400E-B422-A6FD62F1AB22}" destId="{AC6F729C-A0F1-43EB-BAA7-D71CB1CC1F8D}" srcOrd="4" destOrd="0" presId="urn:microsoft.com/office/officeart/2018/5/layout/IconCircleLabelList"/>
    <dgm:cxn modelId="{5C892122-609D-4270-A30D-8BF14E8EA107}" type="presParOf" srcId="{AC6F729C-A0F1-43EB-BAA7-D71CB1CC1F8D}" destId="{41C64920-0599-47D9-8645-CEC7CE49DE73}" srcOrd="0" destOrd="0" presId="urn:microsoft.com/office/officeart/2018/5/layout/IconCircleLabelList"/>
    <dgm:cxn modelId="{96F8ABED-2AC4-40F5-8474-6A84F4F08EC7}" type="presParOf" srcId="{AC6F729C-A0F1-43EB-BAA7-D71CB1CC1F8D}" destId="{87546846-06BE-4AA4-B938-DDB69A4A9E16}" srcOrd="1" destOrd="0" presId="urn:microsoft.com/office/officeart/2018/5/layout/IconCircleLabelList"/>
    <dgm:cxn modelId="{964AF0B0-58BC-449C-9CE5-E5C649528A0E}" type="presParOf" srcId="{AC6F729C-A0F1-43EB-BAA7-D71CB1CC1F8D}" destId="{350F8A49-4C3C-4F7C-B1E1-375F04988E18}" srcOrd="2" destOrd="0" presId="urn:microsoft.com/office/officeart/2018/5/layout/IconCircleLabelList"/>
    <dgm:cxn modelId="{50765B67-2B97-4C25-A134-18EDEA5352FB}" type="presParOf" srcId="{AC6F729C-A0F1-43EB-BAA7-D71CB1CC1F8D}" destId="{C9F726E3-6780-4B72-A86A-1FF061045E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38988E-7422-4804-AD49-430AD9150DB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A1505680-6948-48B0-9123-1B7FD330271B}">
      <dgm:prSet/>
      <dgm:spPr/>
      <dgm:t>
        <a:bodyPr/>
        <a:lstStyle/>
        <a:p>
          <a:pPr>
            <a:defRPr cap="all"/>
          </a:pPr>
          <a:r>
            <a:rPr lang="en-US" b="0" i="0"/>
            <a:t>Create Cloud SQL (MySQL) instance.</a:t>
          </a:r>
          <a:endParaRPr lang="en-US"/>
        </a:p>
      </dgm:t>
    </dgm:pt>
    <dgm:pt modelId="{D4FC641F-63F9-40B5-8BF8-89AC08942FDF}" type="parTrans" cxnId="{1EB5CC78-2361-4025-98E4-FAF5A29CD4E6}">
      <dgm:prSet/>
      <dgm:spPr/>
      <dgm:t>
        <a:bodyPr/>
        <a:lstStyle/>
        <a:p>
          <a:endParaRPr lang="en-US"/>
        </a:p>
      </dgm:t>
    </dgm:pt>
    <dgm:pt modelId="{F5469AD7-D82B-4B53-BAD6-16EE48B48C79}" type="sibTrans" cxnId="{1EB5CC78-2361-4025-98E4-FAF5A29CD4E6}">
      <dgm:prSet/>
      <dgm:spPr/>
      <dgm:t>
        <a:bodyPr/>
        <a:lstStyle/>
        <a:p>
          <a:endParaRPr lang="en-US"/>
        </a:p>
      </dgm:t>
    </dgm:pt>
    <dgm:pt modelId="{DAC5F112-9C1F-4850-9AC8-13A40ED7CECC}">
      <dgm:prSet/>
      <dgm:spPr/>
      <dgm:t>
        <a:bodyPr/>
        <a:lstStyle/>
        <a:p>
          <a:pPr>
            <a:defRPr cap="all"/>
          </a:pPr>
          <a:r>
            <a:rPr lang="en-US" b="0" i="0" dirty="0"/>
            <a:t>Set up user, database, and table.</a:t>
          </a:r>
          <a:endParaRPr lang="en-US" dirty="0"/>
        </a:p>
      </dgm:t>
    </dgm:pt>
    <dgm:pt modelId="{32B050CE-75B0-4EC0-B200-86C47B6085DC}" type="parTrans" cxnId="{A562D68C-1FBC-4FE2-B2A9-E9E95F732C45}">
      <dgm:prSet/>
      <dgm:spPr/>
      <dgm:t>
        <a:bodyPr/>
        <a:lstStyle/>
        <a:p>
          <a:endParaRPr lang="en-US"/>
        </a:p>
      </dgm:t>
    </dgm:pt>
    <dgm:pt modelId="{2E900857-7E40-4A9A-8FD1-822B36A737B9}" type="sibTrans" cxnId="{A562D68C-1FBC-4FE2-B2A9-E9E95F732C45}">
      <dgm:prSet/>
      <dgm:spPr/>
      <dgm:t>
        <a:bodyPr/>
        <a:lstStyle/>
        <a:p>
          <a:endParaRPr lang="en-US"/>
        </a:p>
      </dgm:t>
    </dgm:pt>
    <dgm:pt modelId="{AFCAF903-251E-4902-87AF-B89680CE48D5}">
      <dgm:prSet/>
      <dgm:spPr/>
      <dgm:t>
        <a:bodyPr/>
        <a:lstStyle/>
        <a:p>
          <a:pPr>
            <a:defRPr cap="all"/>
          </a:pPr>
          <a:r>
            <a:rPr lang="en-US" b="0" i="0"/>
            <a:t>Add Dataproc IP to authorized networks.</a:t>
          </a:r>
          <a:endParaRPr lang="en-US"/>
        </a:p>
      </dgm:t>
    </dgm:pt>
    <dgm:pt modelId="{6284F40E-15E8-44E5-AA28-A945FABE7C98}" type="parTrans" cxnId="{07D15368-31C1-4788-8460-B74379D85A44}">
      <dgm:prSet/>
      <dgm:spPr/>
      <dgm:t>
        <a:bodyPr/>
        <a:lstStyle/>
        <a:p>
          <a:endParaRPr lang="en-US"/>
        </a:p>
      </dgm:t>
    </dgm:pt>
    <dgm:pt modelId="{139E8705-2DF0-469A-805C-44A43082A6ED}" type="sibTrans" cxnId="{07D15368-31C1-4788-8460-B74379D85A44}">
      <dgm:prSet/>
      <dgm:spPr/>
      <dgm:t>
        <a:bodyPr/>
        <a:lstStyle/>
        <a:p>
          <a:endParaRPr lang="en-US"/>
        </a:p>
      </dgm:t>
    </dgm:pt>
    <dgm:pt modelId="{D76B1BF9-FAFA-4F39-8873-176E97B942E4}" type="pres">
      <dgm:prSet presAssocID="{FA38988E-7422-4804-AD49-430AD9150DB2}" presName="root" presStyleCnt="0">
        <dgm:presLayoutVars>
          <dgm:dir/>
          <dgm:resizeHandles val="exact"/>
        </dgm:presLayoutVars>
      </dgm:prSet>
      <dgm:spPr/>
    </dgm:pt>
    <dgm:pt modelId="{5E1B7030-DAB2-4805-9253-2B0AF227722D}" type="pres">
      <dgm:prSet presAssocID="{A1505680-6948-48B0-9123-1B7FD330271B}" presName="compNode" presStyleCnt="0"/>
      <dgm:spPr/>
    </dgm:pt>
    <dgm:pt modelId="{49FE81C3-4BC9-4622-8C1D-11619B470616}" type="pres">
      <dgm:prSet presAssocID="{A1505680-6948-48B0-9123-1B7FD330271B}" presName="iconBgRect" presStyleLbl="bgShp" presStyleIdx="0" presStyleCnt="3"/>
      <dgm:spPr/>
    </dgm:pt>
    <dgm:pt modelId="{92F91920-F1BC-4E3E-A073-AAD028924344}" type="pres">
      <dgm:prSet presAssocID="{A1505680-6948-48B0-9123-1B7FD33027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F226B46-65C2-4781-9E8C-A4E2E478D013}" type="pres">
      <dgm:prSet presAssocID="{A1505680-6948-48B0-9123-1B7FD330271B}" presName="spaceRect" presStyleCnt="0"/>
      <dgm:spPr/>
    </dgm:pt>
    <dgm:pt modelId="{33E600D6-108B-46CE-9966-49818F399029}" type="pres">
      <dgm:prSet presAssocID="{A1505680-6948-48B0-9123-1B7FD330271B}" presName="textRect" presStyleLbl="revTx" presStyleIdx="0" presStyleCnt="3">
        <dgm:presLayoutVars>
          <dgm:chMax val="1"/>
          <dgm:chPref val="1"/>
        </dgm:presLayoutVars>
      </dgm:prSet>
      <dgm:spPr/>
    </dgm:pt>
    <dgm:pt modelId="{8CD04924-BB62-49E8-AFA1-8165E96917AB}" type="pres">
      <dgm:prSet presAssocID="{F5469AD7-D82B-4B53-BAD6-16EE48B48C79}" presName="sibTrans" presStyleCnt="0"/>
      <dgm:spPr/>
    </dgm:pt>
    <dgm:pt modelId="{8F4F3FD9-0C94-4428-B221-672832A3EA2F}" type="pres">
      <dgm:prSet presAssocID="{DAC5F112-9C1F-4850-9AC8-13A40ED7CECC}" presName="compNode" presStyleCnt="0"/>
      <dgm:spPr/>
    </dgm:pt>
    <dgm:pt modelId="{2C545005-EA7B-49CE-BD96-8837AE0B44D1}" type="pres">
      <dgm:prSet presAssocID="{DAC5F112-9C1F-4850-9AC8-13A40ED7CECC}" presName="iconBgRect" presStyleLbl="bgShp" presStyleIdx="1" presStyleCnt="3"/>
      <dgm:spPr/>
    </dgm:pt>
    <dgm:pt modelId="{20B92042-E735-4CFF-A2ED-1E1655DE7C15}" type="pres">
      <dgm:prSet presAssocID="{DAC5F112-9C1F-4850-9AC8-13A40ED7CECC}" presName="iconRect" presStyleLbl="node1" presStyleIdx="1" presStyleCnt="3" custLinFactNeighborX="1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D91E745-D756-4286-B906-6BC5FB06B37A}" type="pres">
      <dgm:prSet presAssocID="{DAC5F112-9C1F-4850-9AC8-13A40ED7CECC}" presName="spaceRect" presStyleCnt="0"/>
      <dgm:spPr/>
    </dgm:pt>
    <dgm:pt modelId="{49AEE97A-A9FD-4DD5-9663-9DA93078D5C9}" type="pres">
      <dgm:prSet presAssocID="{DAC5F112-9C1F-4850-9AC8-13A40ED7CECC}" presName="textRect" presStyleLbl="revTx" presStyleIdx="1" presStyleCnt="3">
        <dgm:presLayoutVars>
          <dgm:chMax val="1"/>
          <dgm:chPref val="1"/>
        </dgm:presLayoutVars>
      </dgm:prSet>
      <dgm:spPr/>
    </dgm:pt>
    <dgm:pt modelId="{02AC67A4-D21A-44AD-ABA3-920B7C444DF7}" type="pres">
      <dgm:prSet presAssocID="{2E900857-7E40-4A9A-8FD1-822B36A737B9}" presName="sibTrans" presStyleCnt="0"/>
      <dgm:spPr/>
    </dgm:pt>
    <dgm:pt modelId="{F68DE835-9E5F-4CFB-8F1D-C251D049A2C7}" type="pres">
      <dgm:prSet presAssocID="{AFCAF903-251E-4902-87AF-B89680CE48D5}" presName="compNode" presStyleCnt="0"/>
      <dgm:spPr/>
    </dgm:pt>
    <dgm:pt modelId="{8C133B05-3FC1-43EC-B1AD-1C017745601B}" type="pres">
      <dgm:prSet presAssocID="{AFCAF903-251E-4902-87AF-B89680CE48D5}" presName="iconBgRect" presStyleLbl="bgShp" presStyleIdx="2" presStyleCnt="3"/>
      <dgm:spPr/>
    </dgm:pt>
    <dgm:pt modelId="{0FE31807-C0D3-42A6-B68C-0839C1520975}" type="pres">
      <dgm:prSet presAssocID="{AFCAF903-251E-4902-87AF-B89680CE48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08B236C-48B5-41FB-A5D7-30564CBA2DD5}" type="pres">
      <dgm:prSet presAssocID="{AFCAF903-251E-4902-87AF-B89680CE48D5}" presName="spaceRect" presStyleCnt="0"/>
      <dgm:spPr/>
    </dgm:pt>
    <dgm:pt modelId="{26A0E5ED-BEBF-444B-B3D6-F60DD97FBC95}" type="pres">
      <dgm:prSet presAssocID="{AFCAF903-251E-4902-87AF-B89680CE48D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D15368-31C1-4788-8460-B74379D85A44}" srcId="{FA38988E-7422-4804-AD49-430AD9150DB2}" destId="{AFCAF903-251E-4902-87AF-B89680CE48D5}" srcOrd="2" destOrd="0" parTransId="{6284F40E-15E8-44E5-AA28-A945FABE7C98}" sibTransId="{139E8705-2DF0-469A-805C-44A43082A6ED}"/>
    <dgm:cxn modelId="{B23E4377-9BB6-4A87-9ED1-EC5440350A75}" type="presOf" srcId="{A1505680-6948-48B0-9123-1B7FD330271B}" destId="{33E600D6-108B-46CE-9966-49818F399029}" srcOrd="0" destOrd="0" presId="urn:microsoft.com/office/officeart/2018/5/layout/IconCircleLabelList"/>
    <dgm:cxn modelId="{1EB5CC78-2361-4025-98E4-FAF5A29CD4E6}" srcId="{FA38988E-7422-4804-AD49-430AD9150DB2}" destId="{A1505680-6948-48B0-9123-1B7FD330271B}" srcOrd="0" destOrd="0" parTransId="{D4FC641F-63F9-40B5-8BF8-89AC08942FDF}" sibTransId="{F5469AD7-D82B-4B53-BAD6-16EE48B48C79}"/>
    <dgm:cxn modelId="{A562D68C-1FBC-4FE2-B2A9-E9E95F732C45}" srcId="{FA38988E-7422-4804-AD49-430AD9150DB2}" destId="{DAC5F112-9C1F-4850-9AC8-13A40ED7CECC}" srcOrd="1" destOrd="0" parTransId="{32B050CE-75B0-4EC0-B200-86C47B6085DC}" sibTransId="{2E900857-7E40-4A9A-8FD1-822B36A737B9}"/>
    <dgm:cxn modelId="{3EDECF9B-D8A8-4B7D-A81A-0325BFA0F93E}" type="presOf" srcId="{DAC5F112-9C1F-4850-9AC8-13A40ED7CECC}" destId="{49AEE97A-A9FD-4DD5-9663-9DA93078D5C9}" srcOrd="0" destOrd="0" presId="urn:microsoft.com/office/officeart/2018/5/layout/IconCircleLabelList"/>
    <dgm:cxn modelId="{242A50A0-ECA0-4A92-98AC-1E650F5AA5C9}" type="presOf" srcId="{FA38988E-7422-4804-AD49-430AD9150DB2}" destId="{D76B1BF9-FAFA-4F39-8873-176E97B942E4}" srcOrd="0" destOrd="0" presId="urn:microsoft.com/office/officeart/2018/5/layout/IconCircleLabelList"/>
    <dgm:cxn modelId="{3F96BDAF-9CDE-40F8-AE01-A6EEB50D72CA}" type="presOf" srcId="{AFCAF903-251E-4902-87AF-B89680CE48D5}" destId="{26A0E5ED-BEBF-444B-B3D6-F60DD97FBC95}" srcOrd="0" destOrd="0" presId="urn:microsoft.com/office/officeart/2018/5/layout/IconCircleLabelList"/>
    <dgm:cxn modelId="{30489479-7C46-4408-82DB-FD8A86433AD4}" type="presParOf" srcId="{D76B1BF9-FAFA-4F39-8873-176E97B942E4}" destId="{5E1B7030-DAB2-4805-9253-2B0AF227722D}" srcOrd="0" destOrd="0" presId="urn:microsoft.com/office/officeart/2018/5/layout/IconCircleLabelList"/>
    <dgm:cxn modelId="{BE26564B-5FD0-4782-82D9-B00FC2918244}" type="presParOf" srcId="{5E1B7030-DAB2-4805-9253-2B0AF227722D}" destId="{49FE81C3-4BC9-4622-8C1D-11619B470616}" srcOrd="0" destOrd="0" presId="urn:microsoft.com/office/officeart/2018/5/layout/IconCircleLabelList"/>
    <dgm:cxn modelId="{A3F0A02E-18B0-42D3-A020-1F60D0D78C9E}" type="presParOf" srcId="{5E1B7030-DAB2-4805-9253-2B0AF227722D}" destId="{92F91920-F1BC-4E3E-A073-AAD028924344}" srcOrd="1" destOrd="0" presId="urn:microsoft.com/office/officeart/2018/5/layout/IconCircleLabelList"/>
    <dgm:cxn modelId="{94A58CAC-4863-4DED-9658-2C3F47835DDA}" type="presParOf" srcId="{5E1B7030-DAB2-4805-9253-2B0AF227722D}" destId="{7F226B46-65C2-4781-9E8C-A4E2E478D013}" srcOrd="2" destOrd="0" presId="urn:microsoft.com/office/officeart/2018/5/layout/IconCircleLabelList"/>
    <dgm:cxn modelId="{CAD9EAAA-4A79-4F89-ACAF-9774D03F5431}" type="presParOf" srcId="{5E1B7030-DAB2-4805-9253-2B0AF227722D}" destId="{33E600D6-108B-46CE-9966-49818F399029}" srcOrd="3" destOrd="0" presId="urn:microsoft.com/office/officeart/2018/5/layout/IconCircleLabelList"/>
    <dgm:cxn modelId="{81C87586-06BA-4CCD-ADFA-53C340F38E0C}" type="presParOf" srcId="{D76B1BF9-FAFA-4F39-8873-176E97B942E4}" destId="{8CD04924-BB62-49E8-AFA1-8165E96917AB}" srcOrd="1" destOrd="0" presId="urn:microsoft.com/office/officeart/2018/5/layout/IconCircleLabelList"/>
    <dgm:cxn modelId="{13642283-4CD6-4993-A68F-5DED3997502B}" type="presParOf" srcId="{D76B1BF9-FAFA-4F39-8873-176E97B942E4}" destId="{8F4F3FD9-0C94-4428-B221-672832A3EA2F}" srcOrd="2" destOrd="0" presId="urn:microsoft.com/office/officeart/2018/5/layout/IconCircleLabelList"/>
    <dgm:cxn modelId="{AC707F48-9D08-47A6-A5BC-19713E7CE60E}" type="presParOf" srcId="{8F4F3FD9-0C94-4428-B221-672832A3EA2F}" destId="{2C545005-EA7B-49CE-BD96-8837AE0B44D1}" srcOrd="0" destOrd="0" presId="urn:microsoft.com/office/officeart/2018/5/layout/IconCircleLabelList"/>
    <dgm:cxn modelId="{23C74E16-2089-4EE0-8B21-BD0C0722E140}" type="presParOf" srcId="{8F4F3FD9-0C94-4428-B221-672832A3EA2F}" destId="{20B92042-E735-4CFF-A2ED-1E1655DE7C15}" srcOrd="1" destOrd="0" presId="urn:microsoft.com/office/officeart/2018/5/layout/IconCircleLabelList"/>
    <dgm:cxn modelId="{4044C290-050B-41B6-8896-E4B1B8006146}" type="presParOf" srcId="{8F4F3FD9-0C94-4428-B221-672832A3EA2F}" destId="{DD91E745-D756-4286-B906-6BC5FB06B37A}" srcOrd="2" destOrd="0" presId="urn:microsoft.com/office/officeart/2018/5/layout/IconCircleLabelList"/>
    <dgm:cxn modelId="{7C1CF5B4-0854-46B0-A495-895F047BF3EE}" type="presParOf" srcId="{8F4F3FD9-0C94-4428-B221-672832A3EA2F}" destId="{49AEE97A-A9FD-4DD5-9663-9DA93078D5C9}" srcOrd="3" destOrd="0" presId="urn:microsoft.com/office/officeart/2018/5/layout/IconCircleLabelList"/>
    <dgm:cxn modelId="{9F8141F9-8487-4A2E-A12B-C737DEC66D12}" type="presParOf" srcId="{D76B1BF9-FAFA-4F39-8873-176E97B942E4}" destId="{02AC67A4-D21A-44AD-ABA3-920B7C444DF7}" srcOrd="3" destOrd="0" presId="urn:microsoft.com/office/officeart/2018/5/layout/IconCircleLabelList"/>
    <dgm:cxn modelId="{B4CA30F1-1EFB-4DF5-B27C-5D775668E681}" type="presParOf" srcId="{D76B1BF9-FAFA-4F39-8873-176E97B942E4}" destId="{F68DE835-9E5F-4CFB-8F1D-C251D049A2C7}" srcOrd="4" destOrd="0" presId="urn:microsoft.com/office/officeart/2018/5/layout/IconCircleLabelList"/>
    <dgm:cxn modelId="{CAA11D5F-5D00-42BF-BC6A-1D64898817EB}" type="presParOf" srcId="{F68DE835-9E5F-4CFB-8F1D-C251D049A2C7}" destId="{8C133B05-3FC1-43EC-B1AD-1C017745601B}" srcOrd="0" destOrd="0" presId="urn:microsoft.com/office/officeart/2018/5/layout/IconCircleLabelList"/>
    <dgm:cxn modelId="{26CC69F5-02E4-4DC6-9733-B365DB2AB015}" type="presParOf" srcId="{F68DE835-9E5F-4CFB-8F1D-C251D049A2C7}" destId="{0FE31807-C0D3-42A6-B68C-0839C1520975}" srcOrd="1" destOrd="0" presId="urn:microsoft.com/office/officeart/2018/5/layout/IconCircleLabelList"/>
    <dgm:cxn modelId="{00C1849C-1D75-49BB-8B63-32B0A8B0C8AD}" type="presParOf" srcId="{F68DE835-9E5F-4CFB-8F1D-C251D049A2C7}" destId="{B08B236C-48B5-41FB-A5D7-30564CBA2DD5}" srcOrd="2" destOrd="0" presId="urn:microsoft.com/office/officeart/2018/5/layout/IconCircleLabelList"/>
    <dgm:cxn modelId="{0743C12E-3279-4533-A33F-90C9063EA630}" type="presParOf" srcId="{F68DE835-9E5F-4CFB-8F1D-C251D049A2C7}" destId="{26A0E5ED-BEBF-444B-B3D6-F60DD97FBC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2AAC2F-13F6-43E7-BE44-8110E84C595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771950-80D7-4783-ABE6-1BC2D0F1FA07}">
      <dgm:prSet/>
      <dgm:spPr/>
      <dgm:t>
        <a:bodyPr/>
        <a:lstStyle/>
        <a:p>
          <a:r>
            <a:rPr lang="en-US"/>
            <a:t>Create BigQuery connection to Cloud SQL.</a:t>
          </a:r>
        </a:p>
      </dgm:t>
    </dgm:pt>
    <dgm:pt modelId="{75CDAA22-7934-4369-A302-F03FE52D895B}" type="parTrans" cxnId="{99686876-403F-402C-99F2-DD61D6CD0C2A}">
      <dgm:prSet/>
      <dgm:spPr/>
      <dgm:t>
        <a:bodyPr/>
        <a:lstStyle/>
        <a:p>
          <a:endParaRPr lang="en-US"/>
        </a:p>
      </dgm:t>
    </dgm:pt>
    <dgm:pt modelId="{AC7C4EB1-6FBE-44B1-90CF-4F506973D739}" type="sibTrans" cxnId="{99686876-403F-402C-99F2-DD61D6CD0C2A}">
      <dgm:prSet/>
      <dgm:spPr/>
      <dgm:t>
        <a:bodyPr/>
        <a:lstStyle/>
        <a:p>
          <a:endParaRPr lang="en-US"/>
        </a:p>
      </dgm:t>
    </dgm:pt>
    <dgm:pt modelId="{690EB8CE-8DEE-4E7D-A421-7D69C22055EF}">
      <dgm:prSet/>
      <dgm:spPr/>
      <dgm:t>
        <a:bodyPr/>
        <a:lstStyle/>
        <a:p>
          <a:r>
            <a:rPr lang="en-US"/>
            <a:t>Run federated queries:</a:t>
          </a:r>
        </a:p>
      </dgm:t>
    </dgm:pt>
    <dgm:pt modelId="{58E55B77-C1EC-411C-A2B5-8B6DEBE326F0}" type="parTrans" cxnId="{B5193302-2FED-44C7-B59C-65ED58DD9335}">
      <dgm:prSet/>
      <dgm:spPr/>
      <dgm:t>
        <a:bodyPr/>
        <a:lstStyle/>
        <a:p>
          <a:endParaRPr lang="en-US"/>
        </a:p>
      </dgm:t>
    </dgm:pt>
    <dgm:pt modelId="{6A1D4D8F-BCE4-456C-A254-1A10E790C005}" type="sibTrans" cxnId="{B5193302-2FED-44C7-B59C-65ED58DD9335}">
      <dgm:prSet/>
      <dgm:spPr/>
      <dgm:t>
        <a:bodyPr/>
        <a:lstStyle/>
        <a:p>
          <a:endParaRPr lang="en-US"/>
        </a:p>
      </dgm:t>
    </dgm:pt>
    <dgm:pt modelId="{63C6420C-3CCD-4EB8-8CEC-9EE3FF64D838}">
      <dgm:prSet/>
      <dgm:spPr/>
      <dgm:t>
        <a:bodyPr/>
        <a:lstStyle/>
        <a:p>
          <a:r>
            <a:rPr lang="en-US" dirty="0"/>
            <a:t>SELECT * FROM EXTERNAL_QUERY('</a:t>
          </a:r>
          <a:r>
            <a:rPr lang="en-US" dirty="0" err="1"/>
            <a:t>project.region.connection_id</a:t>
          </a:r>
          <a:r>
            <a:rPr lang="en-US" dirty="0"/>
            <a:t>', 'SELECT * FROM </a:t>
          </a:r>
          <a:r>
            <a:rPr lang="en-US" dirty="0" err="1"/>
            <a:t>db_table</a:t>
          </a:r>
          <a:r>
            <a:rPr lang="en-US" dirty="0"/>
            <a:t>');</a:t>
          </a:r>
        </a:p>
      </dgm:t>
    </dgm:pt>
    <dgm:pt modelId="{6E442A7F-D6FE-45AC-9FA4-977DA54F10F5}" type="parTrans" cxnId="{9D6357CB-DC1D-4EC6-9C2D-247616C56BBE}">
      <dgm:prSet/>
      <dgm:spPr/>
      <dgm:t>
        <a:bodyPr/>
        <a:lstStyle/>
        <a:p>
          <a:endParaRPr lang="en-US"/>
        </a:p>
      </dgm:t>
    </dgm:pt>
    <dgm:pt modelId="{A5734603-544F-47DC-A684-04D60C1DA70B}" type="sibTrans" cxnId="{9D6357CB-DC1D-4EC6-9C2D-247616C56BBE}">
      <dgm:prSet/>
      <dgm:spPr/>
      <dgm:t>
        <a:bodyPr/>
        <a:lstStyle/>
        <a:p>
          <a:endParaRPr lang="en-US"/>
        </a:p>
      </dgm:t>
    </dgm:pt>
    <dgm:pt modelId="{8903BFC7-FAB9-43C5-91A1-8591AC856497}" type="pres">
      <dgm:prSet presAssocID="{282AAC2F-13F6-43E7-BE44-8110E84C5957}" presName="root" presStyleCnt="0">
        <dgm:presLayoutVars>
          <dgm:dir/>
          <dgm:resizeHandles val="exact"/>
        </dgm:presLayoutVars>
      </dgm:prSet>
      <dgm:spPr/>
    </dgm:pt>
    <dgm:pt modelId="{07B49611-FCC1-49D0-A83A-7FEC6A656023}" type="pres">
      <dgm:prSet presAssocID="{9C771950-80D7-4783-ABE6-1BC2D0F1FA07}" presName="compNode" presStyleCnt="0"/>
      <dgm:spPr/>
    </dgm:pt>
    <dgm:pt modelId="{7981AD08-F126-4DD5-A461-96C87114E257}" type="pres">
      <dgm:prSet presAssocID="{9C771950-80D7-4783-ABE6-1BC2D0F1FA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E89C7D2-B642-48AF-BBE3-8778CC302080}" type="pres">
      <dgm:prSet presAssocID="{9C771950-80D7-4783-ABE6-1BC2D0F1FA07}" presName="spaceRect" presStyleCnt="0"/>
      <dgm:spPr/>
    </dgm:pt>
    <dgm:pt modelId="{92C35038-37B3-40EB-9268-C0DDFC392557}" type="pres">
      <dgm:prSet presAssocID="{9C771950-80D7-4783-ABE6-1BC2D0F1FA07}" presName="textRect" presStyleLbl="revTx" presStyleIdx="0" presStyleCnt="3">
        <dgm:presLayoutVars>
          <dgm:chMax val="1"/>
          <dgm:chPref val="1"/>
        </dgm:presLayoutVars>
      </dgm:prSet>
      <dgm:spPr/>
    </dgm:pt>
    <dgm:pt modelId="{A7230618-D6AF-4872-A0A4-2626EA7A8DC8}" type="pres">
      <dgm:prSet presAssocID="{AC7C4EB1-6FBE-44B1-90CF-4F506973D739}" presName="sibTrans" presStyleCnt="0"/>
      <dgm:spPr/>
    </dgm:pt>
    <dgm:pt modelId="{F56EEB8F-7990-4C5E-80BD-74A55E43489E}" type="pres">
      <dgm:prSet presAssocID="{690EB8CE-8DEE-4E7D-A421-7D69C22055EF}" presName="compNode" presStyleCnt="0"/>
      <dgm:spPr/>
    </dgm:pt>
    <dgm:pt modelId="{BE4CC13F-4CE0-4C4C-87AE-51D259B1FA54}" type="pres">
      <dgm:prSet presAssocID="{690EB8CE-8DEE-4E7D-A421-7D69C22055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902B75E-4811-42E0-8323-9C6F07CE2FE6}" type="pres">
      <dgm:prSet presAssocID="{690EB8CE-8DEE-4E7D-A421-7D69C22055EF}" presName="spaceRect" presStyleCnt="0"/>
      <dgm:spPr/>
    </dgm:pt>
    <dgm:pt modelId="{40BDF074-CB93-46AB-8C15-B94C22B6F414}" type="pres">
      <dgm:prSet presAssocID="{690EB8CE-8DEE-4E7D-A421-7D69C22055EF}" presName="textRect" presStyleLbl="revTx" presStyleIdx="1" presStyleCnt="3">
        <dgm:presLayoutVars>
          <dgm:chMax val="1"/>
          <dgm:chPref val="1"/>
        </dgm:presLayoutVars>
      </dgm:prSet>
      <dgm:spPr/>
    </dgm:pt>
    <dgm:pt modelId="{51D1896F-3011-4B0E-9520-6301AA79B18D}" type="pres">
      <dgm:prSet presAssocID="{6A1D4D8F-BCE4-456C-A254-1A10E790C005}" presName="sibTrans" presStyleCnt="0"/>
      <dgm:spPr/>
    </dgm:pt>
    <dgm:pt modelId="{7605AB92-FA23-41CC-B024-7C7F261F373A}" type="pres">
      <dgm:prSet presAssocID="{63C6420C-3CCD-4EB8-8CEC-9EE3FF64D838}" presName="compNode" presStyleCnt="0"/>
      <dgm:spPr/>
    </dgm:pt>
    <dgm:pt modelId="{05723B42-C422-42E5-9BD7-AF636885FCA2}" type="pres">
      <dgm:prSet presAssocID="{63C6420C-3CCD-4EB8-8CEC-9EE3FF64D8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3EFFBF8-0D17-48C0-A338-9D0CE28F921D}" type="pres">
      <dgm:prSet presAssocID="{63C6420C-3CCD-4EB8-8CEC-9EE3FF64D838}" presName="spaceRect" presStyleCnt="0"/>
      <dgm:spPr/>
    </dgm:pt>
    <dgm:pt modelId="{404E66E2-63BF-4C55-8C9A-F5EA5E2952BC}" type="pres">
      <dgm:prSet presAssocID="{63C6420C-3CCD-4EB8-8CEC-9EE3FF64D8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193302-2FED-44C7-B59C-65ED58DD9335}" srcId="{282AAC2F-13F6-43E7-BE44-8110E84C5957}" destId="{690EB8CE-8DEE-4E7D-A421-7D69C22055EF}" srcOrd="1" destOrd="0" parTransId="{58E55B77-C1EC-411C-A2B5-8B6DEBE326F0}" sibTransId="{6A1D4D8F-BCE4-456C-A254-1A10E790C005}"/>
    <dgm:cxn modelId="{A3D02A30-A391-4A6B-8D5F-2E817A3079CC}" type="presOf" srcId="{690EB8CE-8DEE-4E7D-A421-7D69C22055EF}" destId="{40BDF074-CB93-46AB-8C15-B94C22B6F414}" srcOrd="0" destOrd="0" presId="urn:microsoft.com/office/officeart/2018/2/layout/IconLabelList"/>
    <dgm:cxn modelId="{488A3D5E-785B-4F4B-8768-1A6CD1578C75}" type="presOf" srcId="{63C6420C-3CCD-4EB8-8CEC-9EE3FF64D838}" destId="{404E66E2-63BF-4C55-8C9A-F5EA5E2952BC}" srcOrd="0" destOrd="0" presId="urn:microsoft.com/office/officeart/2018/2/layout/IconLabelList"/>
    <dgm:cxn modelId="{99686876-403F-402C-99F2-DD61D6CD0C2A}" srcId="{282AAC2F-13F6-43E7-BE44-8110E84C5957}" destId="{9C771950-80D7-4783-ABE6-1BC2D0F1FA07}" srcOrd="0" destOrd="0" parTransId="{75CDAA22-7934-4369-A302-F03FE52D895B}" sibTransId="{AC7C4EB1-6FBE-44B1-90CF-4F506973D739}"/>
    <dgm:cxn modelId="{760C35B6-8363-4F1E-B444-22D663690DE2}" type="presOf" srcId="{282AAC2F-13F6-43E7-BE44-8110E84C5957}" destId="{8903BFC7-FAB9-43C5-91A1-8591AC856497}" srcOrd="0" destOrd="0" presId="urn:microsoft.com/office/officeart/2018/2/layout/IconLabelList"/>
    <dgm:cxn modelId="{9D6357CB-DC1D-4EC6-9C2D-247616C56BBE}" srcId="{282AAC2F-13F6-43E7-BE44-8110E84C5957}" destId="{63C6420C-3CCD-4EB8-8CEC-9EE3FF64D838}" srcOrd="2" destOrd="0" parTransId="{6E442A7F-D6FE-45AC-9FA4-977DA54F10F5}" sibTransId="{A5734603-544F-47DC-A684-04D60C1DA70B}"/>
    <dgm:cxn modelId="{CA6FDEE3-E02A-4792-96C9-4F79A0071935}" type="presOf" srcId="{9C771950-80D7-4783-ABE6-1BC2D0F1FA07}" destId="{92C35038-37B3-40EB-9268-C0DDFC392557}" srcOrd="0" destOrd="0" presId="urn:microsoft.com/office/officeart/2018/2/layout/IconLabelList"/>
    <dgm:cxn modelId="{A0197520-0115-43BD-9CF3-8B851B0187F7}" type="presParOf" srcId="{8903BFC7-FAB9-43C5-91A1-8591AC856497}" destId="{07B49611-FCC1-49D0-A83A-7FEC6A656023}" srcOrd="0" destOrd="0" presId="urn:microsoft.com/office/officeart/2018/2/layout/IconLabelList"/>
    <dgm:cxn modelId="{24C95D6B-6222-4444-9615-7218F0A895FB}" type="presParOf" srcId="{07B49611-FCC1-49D0-A83A-7FEC6A656023}" destId="{7981AD08-F126-4DD5-A461-96C87114E257}" srcOrd="0" destOrd="0" presId="urn:microsoft.com/office/officeart/2018/2/layout/IconLabelList"/>
    <dgm:cxn modelId="{77C3A8DC-7569-4212-9F7B-ED43499502A8}" type="presParOf" srcId="{07B49611-FCC1-49D0-A83A-7FEC6A656023}" destId="{5E89C7D2-B642-48AF-BBE3-8778CC302080}" srcOrd="1" destOrd="0" presId="urn:microsoft.com/office/officeart/2018/2/layout/IconLabelList"/>
    <dgm:cxn modelId="{0BCC1B94-7F9F-4477-9BD3-26E9AC89FF82}" type="presParOf" srcId="{07B49611-FCC1-49D0-A83A-7FEC6A656023}" destId="{92C35038-37B3-40EB-9268-C0DDFC392557}" srcOrd="2" destOrd="0" presId="urn:microsoft.com/office/officeart/2018/2/layout/IconLabelList"/>
    <dgm:cxn modelId="{84ED5F00-2248-4DF9-91C8-A540A231BD27}" type="presParOf" srcId="{8903BFC7-FAB9-43C5-91A1-8591AC856497}" destId="{A7230618-D6AF-4872-A0A4-2626EA7A8DC8}" srcOrd="1" destOrd="0" presId="urn:microsoft.com/office/officeart/2018/2/layout/IconLabelList"/>
    <dgm:cxn modelId="{25928C63-99C6-45CE-88D6-A3431B041016}" type="presParOf" srcId="{8903BFC7-FAB9-43C5-91A1-8591AC856497}" destId="{F56EEB8F-7990-4C5E-80BD-74A55E43489E}" srcOrd="2" destOrd="0" presId="urn:microsoft.com/office/officeart/2018/2/layout/IconLabelList"/>
    <dgm:cxn modelId="{E0DE9B7B-13B9-4EDA-B4BA-A87E06F0561A}" type="presParOf" srcId="{F56EEB8F-7990-4C5E-80BD-74A55E43489E}" destId="{BE4CC13F-4CE0-4C4C-87AE-51D259B1FA54}" srcOrd="0" destOrd="0" presId="urn:microsoft.com/office/officeart/2018/2/layout/IconLabelList"/>
    <dgm:cxn modelId="{9ECBC530-15BC-406B-A66D-E5B9AB4AE3A4}" type="presParOf" srcId="{F56EEB8F-7990-4C5E-80BD-74A55E43489E}" destId="{0902B75E-4811-42E0-8323-9C6F07CE2FE6}" srcOrd="1" destOrd="0" presId="urn:microsoft.com/office/officeart/2018/2/layout/IconLabelList"/>
    <dgm:cxn modelId="{32F5D4A8-0231-4707-98E7-53402299F279}" type="presParOf" srcId="{F56EEB8F-7990-4C5E-80BD-74A55E43489E}" destId="{40BDF074-CB93-46AB-8C15-B94C22B6F414}" srcOrd="2" destOrd="0" presId="urn:microsoft.com/office/officeart/2018/2/layout/IconLabelList"/>
    <dgm:cxn modelId="{F35376CC-F4D7-4839-9514-34B1DD31B4F4}" type="presParOf" srcId="{8903BFC7-FAB9-43C5-91A1-8591AC856497}" destId="{51D1896F-3011-4B0E-9520-6301AA79B18D}" srcOrd="3" destOrd="0" presId="urn:microsoft.com/office/officeart/2018/2/layout/IconLabelList"/>
    <dgm:cxn modelId="{69824102-5480-4D30-8EE1-2909D719D0E7}" type="presParOf" srcId="{8903BFC7-FAB9-43C5-91A1-8591AC856497}" destId="{7605AB92-FA23-41CC-B024-7C7F261F373A}" srcOrd="4" destOrd="0" presId="urn:microsoft.com/office/officeart/2018/2/layout/IconLabelList"/>
    <dgm:cxn modelId="{D7B21374-652F-48B6-B1FD-76B04CD750C6}" type="presParOf" srcId="{7605AB92-FA23-41CC-B024-7C7F261F373A}" destId="{05723B42-C422-42E5-9BD7-AF636885FCA2}" srcOrd="0" destOrd="0" presId="urn:microsoft.com/office/officeart/2018/2/layout/IconLabelList"/>
    <dgm:cxn modelId="{6D838EAC-DB4B-45E8-BD69-0B88393B0C05}" type="presParOf" srcId="{7605AB92-FA23-41CC-B024-7C7F261F373A}" destId="{23EFFBF8-0D17-48C0-A338-9D0CE28F921D}" srcOrd="1" destOrd="0" presId="urn:microsoft.com/office/officeart/2018/2/layout/IconLabelList"/>
    <dgm:cxn modelId="{4E3A2409-888F-4666-94D8-D5820C95E8DC}" type="presParOf" srcId="{7605AB92-FA23-41CC-B024-7C7F261F373A}" destId="{404E66E2-63BF-4C55-8C9A-F5EA5E2952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5FBBAE-B38E-4CE5-90F1-02C135967F3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852C5B-458F-45A1-A2D6-740C732DAEAF}">
      <dgm:prSet/>
      <dgm:spPr/>
      <dgm:t>
        <a:bodyPr/>
        <a:lstStyle/>
        <a:p>
          <a:r>
            <a:rPr lang="en-US" b="0" i="0"/>
            <a:t>Google Cloud Storage*</a:t>
          </a:r>
          <a:endParaRPr lang="en-US"/>
        </a:p>
      </dgm:t>
    </dgm:pt>
    <dgm:pt modelId="{7D955E46-1655-4B1F-B801-5817AE6F79BB}" type="parTrans" cxnId="{A23E7DF8-AD02-45A7-BF99-FE4B41351526}">
      <dgm:prSet/>
      <dgm:spPr/>
      <dgm:t>
        <a:bodyPr/>
        <a:lstStyle/>
        <a:p>
          <a:endParaRPr lang="en-US"/>
        </a:p>
      </dgm:t>
    </dgm:pt>
    <dgm:pt modelId="{03FC936E-9D0B-47A9-A052-049B747B8FB8}" type="sibTrans" cxnId="{A23E7DF8-AD02-45A7-BF99-FE4B41351526}">
      <dgm:prSet/>
      <dgm:spPr/>
      <dgm:t>
        <a:bodyPr/>
        <a:lstStyle/>
        <a:p>
          <a:endParaRPr lang="en-US"/>
        </a:p>
      </dgm:t>
    </dgm:pt>
    <dgm:pt modelId="{C3B89BAB-5DBD-4EFD-8F6B-788B8050AB61}">
      <dgm:prSet/>
      <dgm:spPr/>
      <dgm:t>
        <a:bodyPr/>
        <a:lstStyle/>
        <a:p>
          <a:r>
            <a:rPr lang="en-US" b="0" i="0"/>
            <a:t>Google Cloud Dataproc</a:t>
          </a:r>
          <a:endParaRPr lang="en-US"/>
        </a:p>
      </dgm:t>
    </dgm:pt>
    <dgm:pt modelId="{17C1BA55-5448-4C10-B018-6B4B8CB7E621}" type="parTrans" cxnId="{62B722AF-B872-4F8B-8CB1-117D998C8BEC}">
      <dgm:prSet/>
      <dgm:spPr/>
      <dgm:t>
        <a:bodyPr/>
        <a:lstStyle/>
        <a:p>
          <a:endParaRPr lang="en-US"/>
        </a:p>
      </dgm:t>
    </dgm:pt>
    <dgm:pt modelId="{2F477473-EE1A-4811-B3B1-D5B5BF688F97}" type="sibTrans" cxnId="{62B722AF-B872-4F8B-8CB1-117D998C8BEC}">
      <dgm:prSet/>
      <dgm:spPr/>
      <dgm:t>
        <a:bodyPr/>
        <a:lstStyle/>
        <a:p>
          <a:endParaRPr lang="en-US"/>
        </a:p>
      </dgm:t>
    </dgm:pt>
    <dgm:pt modelId="{C282DCA5-2B1C-4B14-9F96-54A38FC8CC18}">
      <dgm:prSet/>
      <dgm:spPr/>
      <dgm:t>
        <a:bodyPr/>
        <a:lstStyle/>
        <a:p>
          <a:r>
            <a:rPr lang="en-US" b="0" i="0" dirty="0"/>
            <a:t> Cloud SQL (MySQL)</a:t>
          </a:r>
          <a:endParaRPr lang="en-US" dirty="0"/>
        </a:p>
      </dgm:t>
    </dgm:pt>
    <dgm:pt modelId="{4C1D7BCB-94F1-4628-854E-582B71D26F10}" type="parTrans" cxnId="{BDD66FE0-F832-459B-8427-42AAA4496455}">
      <dgm:prSet/>
      <dgm:spPr/>
      <dgm:t>
        <a:bodyPr/>
        <a:lstStyle/>
        <a:p>
          <a:endParaRPr lang="en-US"/>
        </a:p>
      </dgm:t>
    </dgm:pt>
    <dgm:pt modelId="{C175FB16-88A0-48C1-B94C-A5D5890FDB12}" type="sibTrans" cxnId="{BDD66FE0-F832-459B-8427-42AAA4496455}">
      <dgm:prSet/>
      <dgm:spPr/>
      <dgm:t>
        <a:bodyPr/>
        <a:lstStyle/>
        <a:p>
          <a:endParaRPr lang="en-US"/>
        </a:p>
      </dgm:t>
    </dgm:pt>
    <dgm:pt modelId="{7564BAF2-9DDB-4C63-A9C2-E3AB914F4673}">
      <dgm:prSet/>
      <dgm:spPr/>
      <dgm:t>
        <a:bodyPr/>
        <a:lstStyle/>
        <a:p>
          <a:r>
            <a:rPr lang="en-US" b="0" i="0"/>
            <a:t>BigQuery</a:t>
          </a:r>
          <a:endParaRPr lang="en-US"/>
        </a:p>
      </dgm:t>
    </dgm:pt>
    <dgm:pt modelId="{82DD0028-C1D2-40DD-96C4-47F0B63D3E46}" type="parTrans" cxnId="{565C6510-FA1C-4620-87B2-EC09BDF64D89}">
      <dgm:prSet/>
      <dgm:spPr/>
      <dgm:t>
        <a:bodyPr/>
        <a:lstStyle/>
        <a:p>
          <a:endParaRPr lang="en-US"/>
        </a:p>
      </dgm:t>
    </dgm:pt>
    <dgm:pt modelId="{BB925095-F71A-40A7-B8C5-964457D8A912}" type="sibTrans" cxnId="{565C6510-FA1C-4620-87B2-EC09BDF64D89}">
      <dgm:prSet/>
      <dgm:spPr/>
      <dgm:t>
        <a:bodyPr/>
        <a:lstStyle/>
        <a:p>
          <a:endParaRPr lang="en-US"/>
        </a:p>
      </dgm:t>
    </dgm:pt>
    <dgm:pt modelId="{E1479AB0-B5DC-4AB2-99B0-26E043B2418F}">
      <dgm:prSet/>
      <dgm:spPr/>
      <dgm:t>
        <a:bodyPr/>
        <a:lstStyle/>
        <a:p>
          <a:r>
            <a:rPr lang="en-US" b="0" i="0"/>
            <a:t>IAM Roles &amp; Permissions</a:t>
          </a:r>
          <a:endParaRPr lang="en-US"/>
        </a:p>
      </dgm:t>
    </dgm:pt>
    <dgm:pt modelId="{CAE87F9F-1ACB-46CD-8947-2563C2F5E730}" type="parTrans" cxnId="{01FE828A-B993-4CAC-A616-CEED71D02B9C}">
      <dgm:prSet/>
      <dgm:spPr/>
      <dgm:t>
        <a:bodyPr/>
        <a:lstStyle/>
        <a:p>
          <a:endParaRPr lang="en-US"/>
        </a:p>
      </dgm:t>
    </dgm:pt>
    <dgm:pt modelId="{B564A51D-815B-4937-AB0F-BEFF538AE87A}" type="sibTrans" cxnId="{01FE828A-B993-4CAC-A616-CEED71D02B9C}">
      <dgm:prSet/>
      <dgm:spPr/>
      <dgm:t>
        <a:bodyPr/>
        <a:lstStyle/>
        <a:p>
          <a:endParaRPr lang="en-US"/>
        </a:p>
      </dgm:t>
    </dgm:pt>
    <dgm:pt modelId="{F2706676-C76F-4D08-9C5D-5AED9F0CC09E}" type="pres">
      <dgm:prSet presAssocID="{295FBBAE-B38E-4CE5-90F1-02C135967F34}" presName="linear" presStyleCnt="0">
        <dgm:presLayoutVars>
          <dgm:dir/>
          <dgm:animLvl val="lvl"/>
          <dgm:resizeHandles val="exact"/>
        </dgm:presLayoutVars>
      </dgm:prSet>
      <dgm:spPr/>
    </dgm:pt>
    <dgm:pt modelId="{12148A49-67D8-4C5A-BAFE-069D2D9825E9}" type="pres">
      <dgm:prSet presAssocID="{5B852C5B-458F-45A1-A2D6-740C732DAEAF}" presName="parentLin" presStyleCnt="0"/>
      <dgm:spPr/>
    </dgm:pt>
    <dgm:pt modelId="{813F8FC7-860B-43DC-8A70-EF18BCF9DDE0}" type="pres">
      <dgm:prSet presAssocID="{5B852C5B-458F-45A1-A2D6-740C732DAEAF}" presName="parentLeftMargin" presStyleLbl="node1" presStyleIdx="0" presStyleCnt="5"/>
      <dgm:spPr/>
    </dgm:pt>
    <dgm:pt modelId="{01CA14C7-214A-4679-BBC3-BE812FB20C24}" type="pres">
      <dgm:prSet presAssocID="{5B852C5B-458F-45A1-A2D6-740C732DAEA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7BE9DD-66C1-49F0-986F-33B3DCF82337}" type="pres">
      <dgm:prSet presAssocID="{5B852C5B-458F-45A1-A2D6-740C732DAEAF}" presName="negativeSpace" presStyleCnt="0"/>
      <dgm:spPr/>
    </dgm:pt>
    <dgm:pt modelId="{457DF175-B93B-4434-9D82-8F01368EEDD0}" type="pres">
      <dgm:prSet presAssocID="{5B852C5B-458F-45A1-A2D6-740C732DAEAF}" presName="childText" presStyleLbl="conFgAcc1" presStyleIdx="0" presStyleCnt="5">
        <dgm:presLayoutVars>
          <dgm:bulletEnabled val="1"/>
        </dgm:presLayoutVars>
      </dgm:prSet>
      <dgm:spPr/>
    </dgm:pt>
    <dgm:pt modelId="{FB44FFFC-1768-424F-8BCD-AB1232C8F921}" type="pres">
      <dgm:prSet presAssocID="{03FC936E-9D0B-47A9-A052-049B747B8FB8}" presName="spaceBetweenRectangles" presStyleCnt="0"/>
      <dgm:spPr/>
    </dgm:pt>
    <dgm:pt modelId="{2AABD645-ED51-4A88-9BC2-0A4B651C3E71}" type="pres">
      <dgm:prSet presAssocID="{C3B89BAB-5DBD-4EFD-8F6B-788B8050AB61}" presName="parentLin" presStyleCnt="0"/>
      <dgm:spPr/>
    </dgm:pt>
    <dgm:pt modelId="{F26EE8F9-D518-4B7D-9E2A-D4D102811935}" type="pres">
      <dgm:prSet presAssocID="{C3B89BAB-5DBD-4EFD-8F6B-788B8050AB61}" presName="parentLeftMargin" presStyleLbl="node1" presStyleIdx="0" presStyleCnt="5"/>
      <dgm:spPr/>
    </dgm:pt>
    <dgm:pt modelId="{71A65FC9-F07A-4E17-AD9C-A6B5A7E625B6}" type="pres">
      <dgm:prSet presAssocID="{C3B89BAB-5DBD-4EFD-8F6B-788B8050AB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95E6942-EC25-48F5-8333-7665E8AF2849}" type="pres">
      <dgm:prSet presAssocID="{C3B89BAB-5DBD-4EFD-8F6B-788B8050AB61}" presName="negativeSpace" presStyleCnt="0"/>
      <dgm:spPr/>
    </dgm:pt>
    <dgm:pt modelId="{8F883EC3-EB26-420F-9B0A-A0ECCE8DF55D}" type="pres">
      <dgm:prSet presAssocID="{C3B89BAB-5DBD-4EFD-8F6B-788B8050AB61}" presName="childText" presStyleLbl="conFgAcc1" presStyleIdx="1" presStyleCnt="5">
        <dgm:presLayoutVars>
          <dgm:bulletEnabled val="1"/>
        </dgm:presLayoutVars>
      </dgm:prSet>
      <dgm:spPr/>
    </dgm:pt>
    <dgm:pt modelId="{957D1654-26E5-4206-AC96-3CD712EAE2AA}" type="pres">
      <dgm:prSet presAssocID="{2F477473-EE1A-4811-B3B1-D5B5BF688F97}" presName="spaceBetweenRectangles" presStyleCnt="0"/>
      <dgm:spPr/>
    </dgm:pt>
    <dgm:pt modelId="{23895FFF-95B5-412F-AE13-B3CB5C79E2CD}" type="pres">
      <dgm:prSet presAssocID="{C282DCA5-2B1C-4B14-9F96-54A38FC8CC18}" presName="parentLin" presStyleCnt="0"/>
      <dgm:spPr/>
    </dgm:pt>
    <dgm:pt modelId="{BB1CA441-B757-46D2-86D6-DB9911C62BA9}" type="pres">
      <dgm:prSet presAssocID="{C282DCA5-2B1C-4B14-9F96-54A38FC8CC18}" presName="parentLeftMargin" presStyleLbl="node1" presStyleIdx="1" presStyleCnt="5"/>
      <dgm:spPr/>
    </dgm:pt>
    <dgm:pt modelId="{8C65D4E2-F807-4340-8F39-4FB42F2C3DA9}" type="pres">
      <dgm:prSet presAssocID="{C282DCA5-2B1C-4B14-9F96-54A38FC8CC1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A5DA22-AB99-4F25-B411-1E7671221790}" type="pres">
      <dgm:prSet presAssocID="{C282DCA5-2B1C-4B14-9F96-54A38FC8CC18}" presName="negativeSpace" presStyleCnt="0"/>
      <dgm:spPr/>
    </dgm:pt>
    <dgm:pt modelId="{D68C04AA-F4AE-4BA2-817B-B579FC7DF027}" type="pres">
      <dgm:prSet presAssocID="{C282DCA5-2B1C-4B14-9F96-54A38FC8CC18}" presName="childText" presStyleLbl="conFgAcc1" presStyleIdx="2" presStyleCnt="5">
        <dgm:presLayoutVars>
          <dgm:bulletEnabled val="1"/>
        </dgm:presLayoutVars>
      </dgm:prSet>
      <dgm:spPr/>
    </dgm:pt>
    <dgm:pt modelId="{42CB41CB-E390-414A-9C4E-6E8F688D88AA}" type="pres">
      <dgm:prSet presAssocID="{C175FB16-88A0-48C1-B94C-A5D5890FDB12}" presName="spaceBetweenRectangles" presStyleCnt="0"/>
      <dgm:spPr/>
    </dgm:pt>
    <dgm:pt modelId="{D131D259-FAEC-4031-8AB1-EAE5EEAB34EB}" type="pres">
      <dgm:prSet presAssocID="{7564BAF2-9DDB-4C63-A9C2-E3AB914F4673}" presName="parentLin" presStyleCnt="0"/>
      <dgm:spPr/>
    </dgm:pt>
    <dgm:pt modelId="{A7177108-2336-4167-9E68-EF2DE7392763}" type="pres">
      <dgm:prSet presAssocID="{7564BAF2-9DDB-4C63-A9C2-E3AB914F4673}" presName="parentLeftMargin" presStyleLbl="node1" presStyleIdx="2" presStyleCnt="5"/>
      <dgm:spPr/>
    </dgm:pt>
    <dgm:pt modelId="{BFB9D98D-9CFA-4FE4-B8A1-570813C06D7B}" type="pres">
      <dgm:prSet presAssocID="{7564BAF2-9DDB-4C63-A9C2-E3AB914F467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13EE104-62A5-451E-8B17-4B43A4C38017}" type="pres">
      <dgm:prSet presAssocID="{7564BAF2-9DDB-4C63-A9C2-E3AB914F4673}" presName="negativeSpace" presStyleCnt="0"/>
      <dgm:spPr/>
    </dgm:pt>
    <dgm:pt modelId="{91C6A4C4-CC96-40A7-9CE2-1DDF44E2D643}" type="pres">
      <dgm:prSet presAssocID="{7564BAF2-9DDB-4C63-A9C2-E3AB914F4673}" presName="childText" presStyleLbl="conFgAcc1" presStyleIdx="3" presStyleCnt="5">
        <dgm:presLayoutVars>
          <dgm:bulletEnabled val="1"/>
        </dgm:presLayoutVars>
      </dgm:prSet>
      <dgm:spPr/>
    </dgm:pt>
    <dgm:pt modelId="{C4C6985F-F2B4-40A3-A3E3-8E2B8337218C}" type="pres">
      <dgm:prSet presAssocID="{BB925095-F71A-40A7-B8C5-964457D8A912}" presName="spaceBetweenRectangles" presStyleCnt="0"/>
      <dgm:spPr/>
    </dgm:pt>
    <dgm:pt modelId="{B8725F02-3FDD-4619-A249-1DD7BBFB69AF}" type="pres">
      <dgm:prSet presAssocID="{E1479AB0-B5DC-4AB2-99B0-26E043B2418F}" presName="parentLin" presStyleCnt="0"/>
      <dgm:spPr/>
    </dgm:pt>
    <dgm:pt modelId="{A0A28DF8-B0A4-48CF-83B5-EE8B233EB7F6}" type="pres">
      <dgm:prSet presAssocID="{E1479AB0-B5DC-4AB2-99B0-26E043B2418F}" presName="parentLeftMargin" presStyleLbl="node1" presStyleIdx="3" presStyleCnt="5"/>
      <dgm:spPr/>
    </dgm:pt>
    <dgm:pt modelId="{509B5405-7783-44ED-93F2-F04AA82A56D5}" type="pres">
      <dgm:prSet presAssocID="{E1479AB0-B5DC-4AB2-99B0-26E043B2418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AC8F8CE-CD33-4EF8-A70F-DB17A2BFF3FF}" type="pres">
      <dgm:prSet presAssocID="{E1479AB0-B5DC-4AB2-99B0-26E043B2418F}" presName="negativeSpace" presStyleCnt="0"/>
      <dgm:spPr/>
    </dgm:pt>
    <dgm:pt modelId="{186181EF-8DBA-4BED-8081-B50B505A31DD}" type="pres">
      <dgm:prSet presAssocID="{E1479AB0-B5DC-4AB2-99B0-26E043B2418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65C6510-FA1C-4620-87B2-EC09BDF64D89}" srcId="{295FBBAE-B38E-4CE5-90F1-02C135967F34}" destId="{7564BAF2-9DDB-4C63-A9C2-E3AB914F4673}" srcOrd="3" destOrd="0" parTransId="{82DD0028-C1D2-40DD-96C4-47F0B63D3E46}" sibTransId="{BB925095-F71A-40A7-B8C5-964457D8A912}"/>
    <dgm:cxn modelId="{BCA43C1D-F5A9-449E-ADD3-031544CC63D9}" type="presOf" srcId="{E1479AB0-B5DC-4AB2-99B0-26E043B2418F}" destId="{A0A28DF8-B0A4-48CF-83B5-EE8B233EB7F6}" srcOrd="0" destOrd="0" presId="urn:microsoft.com/office/officeart/2005/8/layout/list1"/>
    <dgm:cxn modelId="{382E1020-C7A2-4864-8E1C-06E9FC63DDE9}" type="presOf" srcId="{C282DCA5-2B1C-4B14-9F96-54A38FC8CC18}" destId="{BB1CA441-B757-46D2-86D6-DB9911C62BA9}" srcOrd="0" destOrd="0" presId="urn:microsoft.com/office/officeart/2005/8/layout/list1"/>
    <dgm:cxn modelId="{CAFE475C-4E4E-41FD-B269-3C6C5D886E51}" type="presOf" srcId="{C282DCA5-2B1C-4B14-9F96-54A38FC8CC18}" destId="{8C65D4E2-F807-4340-8F39-4FB42F2C3DA9}" srcOrd="1" destOrd="0" presId="urn:microsoft.com/office/officeart/2005/8/layout/list1"/>
    <dgm:cxn modelId="{2F075B66-AA60-443A-94D6-3F39F57E91A4}" type="presOf" srcId="{E1479AB0-B5DC-4AB2-99B0-26E043B2418F}" destId="{509B5405-7783-44ED-93F2-F04AA82A56D5}" srcOrd="1" destOrd="0" presId="urn:microsoft.com/office/officeart/2005/8/layout/list1"/>
    <dgm:cxn modelId="{5D015B47-7D87-4497-8B7D-E805BD629A3B}" type="presOf" srcId="{7564BAF2-9DDB-4C63-A9C2-E3AB914F4673}" destId="{A7177108-2336-4167-9E68-EF2DE7392763}" srcOrd="0" destOrd="0" presId="urn:microsoft.com/office/officeart/2005/8/layout/list1"/>
    <dgm:cxn modelId="{29173C4E-9242-4EEC-B197-5554B3FD9592}" type="presOf" srcId="{C3B89BAB-5DBD-4EFD-8F6B-788B8050AB61}" destId="{71A65FC9-F07A-4E17-AD9C-A6B5A7E625B6}" srcOrd="1" destOrd="0" presId="urn:microsoft.com/office/officeart/2005/8/layout/list1"/>
    <dgm:cxn modelId="{2A374370-E90E-459D-8ADD-2DA2B18810D3}" type="presOf" srcId="{5B852C5B-458F-45A1-A2D6-740C732DAEAF}" destId="{813F8FC7-860B-43DC-8A70-EF18BCF9DDE0}" srcOrd="0" destOrd="0" presId="urn:microsoft.com/office/officeart/2005/8/layout/list1"/>
    <dgm:cxn modelId="{CB2A5659-7095-4EE0-A41C-C3148FE592BF}" type="presOf" srcId="{5B852C5B-458F-45A1-A2D6-740C732DAEAF}" destId="{01CA14C7-214A-4679-BBC3-BE812FB20C24}" srcOrd="1" destOrd="0" presId="urn:microsoft.com/office/officeart/2005/8/layout/list1"/>
    <dgm:cxn modelId="{7A1A3C86-6672-4755-8BEB-C4F22805C364}" type="presOf" srcId="{C3B89BAB-5DBD-4EFD-8F6B-788B8050AB61}" destId="{F26EE8F9-D518-4B7D-9E2A-D4D102811935}" srcOrd="0" destOrd="0" presId="urn:microsoft.com/office/officeart/2005/8/layout/list1"/>
    <dgm:cxn modelId="{01FE828A-B993-4CAC-A616-CEED71D02B9C}" srcId="{295FBBAE-B38E-4CE5-90F1-02C135967F34}" destId="{E1479AB0-B5DC-4AB2-99B0-26E043B2418F}" srcOrd="4" destOrd="0" parTransId="{CAE87F9F-1ACB-46CD-8947-2563C2F5E730}" sibTransId="{B564A51D-815B-4937-AB0F-BEFF538AE87A}"/>
    <dgm:cxn modelId="{08B02292-E263-46E6-B288-1344685B7393}" type="presOf" srcId="{7564BAF2-9DDB-4C63-A9C2-E3AB914F4673}" destId="{BFB9D98D-9CFA-4FE4-B8A1-570813C06D7B}" srcOrd="1" destOrd="0" presId="urn:microsoft.com/office/officeart/2005/8/layout/list1"/>
    <dgm:cxn modelId="{62B722AF-B872-4F8B-8CB1-117D998C8BEC}" srcId="{295FBBAE-B38E-4CE5-90F1-02C135967F34}" destId="{C3B89BAB-5DBD-4EFD-8F6B-788B8050AB61}" srcOrd="1" destOrd="0" parTransId="{17C1BA55-5448-4C10-B018-6B4B8CB7E621}" sibTransId="{2F477473-EE1A-4811-B3B1-D5B5BF688F97}"/>
    <dgm:cxn modelId="{3373D9C4-3080-46A7-93DC-142DE1D58E3F}" type="presOf" srcId="{295FBBAE-B38E-4CE5-90F1-02C135967F34}" destId="{F2706676-C76F-4D08-9C5D-5AED9F0CC09E}" srcOrd="0" destOrd="0" presId="urn:microsoft.com/office/officeart/2005/8/layout/list1"/>
    <dgm:cxn modelId="{BDD66FE0-F832-459B-8427-42AAA4496455}" srcId="{295FBBAE-B38E-4CE5-90F1-02C135967F34}" destId="{C282DCA5-2B1C-4B14-9F96-54A38FC8CC18}" srcOrd="2" destOrd="0" parTransId="{4C1D7BCB-94F1-4628-854E-582B71D26F10}" sibTransId="{C175FB16-88A0-48C1-B94C-A5D5890FDB12}"/>
    <dgm:cxn modelId="{A23E7DF8-AD02-45A7-BF99-FE4B41351526}" srcId="{295FBBAE-B38E-4CE5-90F1-02C135967F34}" destId="{5B852C5B-458F-45A1-A2D6-740C732DAEAF}" srcOrd="0" destOrd="0" parTransId="{7D955E46-1655-4B1F-B801-5817AE6F79BB}" sibTransId="{03FC936E-9D0B-47A9-A052-049B747B8FB8}"/>
    <dgm:cxn modelId="{65FB7098-1563-4541-881F-850ABA64B1CD}" type="presParOf" srcId="{F2706676-C76F-4D08-9C5D-5AED9F0CC09E}" destId="{12148A49-67D8-4C5A-BAFE-069D2D9825E9}" srcOrd="0" destOrd="0" presId="urn:microsoft.com/office/officeart/2005/8/layout/list1"/>
    <dgm:cxn modelId="{A3CE1A6A-DEF8-4B3C-BC55-8E811B8A22D3}" type="presParOf" srcId="{12148A49-67D8-4C5A-BAFE-069D2D9825E9}" destId="{813F8FC7-860B-43DC-8A70-EF18BCF9DDE0}" srcOrd="0" destOrd="0" presId="urn:microsoft.com/office/officeart/2005/8/layout/list1"/>
    <dgm:cxn modelId="{EF70366C-1F45-420B-B600-32B8AD8C34B3}" type="presParOf" srcId="{12148A49-67D8-4C5A-BAFE-069D2D9825E9}" destId="{01CA14C7-214A-4679-BBC3-BE812FB20C24}" srcOrd="1" destOrd="0" presId="urn:microsoft.com/office/officeart/2005/8/layout/list1"/>
    <dgm:cxn modelId="{338CCC56-A7B0-4C84-9265-B0E61EE5CB6E}" type="presParOf" srcId="{F2706676-C76F-4D08-9C5D-5AED9F0CC09E}" destId="{2C7BE9DD-66C1-49F0-986F-33B3DCF82337}" srcOrd="1" destOrd="0" presId="urn:microsoft.com/office/officeart/2005/8/layout/list1"/>
    <dgm:cxn modelId="{6C692F04-2A39-48AE-B83F-D029899AF20D}" type="presParOf" srcId="{F2706676-C76F-4D08-9C5D-5AED9F0CC09E}" destId="{457DF175-B93B-4434-9D82-8F01368EEDD0}" srcOrd="2" destOrd="0" presId="urn:microsoft.com/office/officeart/2005/8/layout/list1"/>
    <dgm:cxn modelId="{57EF52E7-1ACA-4C2D-A251-8395A26A52B7}" type="presParOf" srcId="{F2706676-C76F-4D08-9C5D-5AED9F0CC09E}" destId="{FB44FFFC-1768-424F-8BCD-AB1232C8F921}" srcOrd="3" destOrd="0" presId="urn:microsoft.com/office/officeart/2005/8/layout/list1"/>
    <dgm:cxn modelId="{BD1E33CD-AAFA-4693-80AE-16C16387CB8D}" type="presParOf" srcId="{F2706676-C76F-4D08-9C5D-5AED9F0CC09E}" destId="{2AABD645-ED51-4A88-9BC2-0A4B651C3E71}" srcOrd="4" destOrd="0" presId="urn:microsoft.com/office/officeart/2005/8/layout/list1"/>
    <dgm:cxn modelId="{89D09D63-FE26-4A73-BBB9-5B43C62C9BA4}" type="presParOf" srcId="{2AABD645-ED51-4A88-9BC2-0A4B651C3E71}" destId="{F26EE8F9-D518-4B7D-9E2A-D4D102811935}" srcOrd="0" destOrd="0" presId="urn:microsoft.com/office/officeart/2005/8/layout/list1"/>
    <dgm:cxn modelId="{93420B0F-5BC0-4A3E-8D8A-52E2F5E92853}" type="presParOf" srcId="{2AABD645-ED51-4A88-9BC2-0A4B651C3E71}" destId="{71A65FC9-F07A-4E17-AD9C-A6B5A7E625B6}" srcOrd="1" destOrd="0" presId="urn:microsoft.com/office/officeart/2005/8/layout/list1"/>
    <dgm:cxn modelId="{AC7CC84A-CF97-494E-B433-49B3CB927769}" type="presParOf" srcId="{F2706676-C76F-4D08-9C5D-5AED9F0CC09E}" destId="{995E6942-EC25-48F5-8333-7665E8AF2849}" srcOrd="5" destOrd="0" presId="urn:microsoft.com/office/officeart/2005/8/layout/list1"/>
    <dgm:cxn modelId="{C877A548-6CC1-4560-8CED-F2D88F333166}" type="presParOf" srcId="{F2706676-C76F-4D08-9C5D-5AED9F0CC09E}" destId="{8F883EC3-EB26-420F-9B0A-A0ECCE8DF55D}" srcOrd="6" destOrd="0" presId="urn:microsoft.com/office/officeart/2005/8/layout/list1"/>
    <dgm:cxn modelId="{CF1E104D-7EA5-4D54-B932-B4851ADDB356}" type="presParOf" srcId="{F2706676-C76F-4D08-9C5D-5AED9F0CC09E}" destId="{957D1654-26E5-4206-AC96-3CD712EAE2AA}" srcOrd="7" destOrd="0" presId="urn:microsoft.com/office/officeart/2005/8/layout/list1"/>
    <dgm:cxn modelId="{B8165DD2-9F1C-43DA-A8AF-49C2B344D8F3}" type="presParOf" srcId="{F2706676-C76F-4D08-9C5D-5AED9F0CC09E}" destId="{23895FFF-95B5-412F-AE13-B3CB5C79E2CD}" srcOrd="8" destOrd="0" presId="urn:microsoft.com/office/officeart/2005/8/layout/list1"/>
    <dgm:cxn modelId="{33B653AF-F48E-40BC-B3BB-5068B3B5B7AA}" type="presParOf" srcId="{23895FFF-95B5-412F-AE13-B3CB5C79E2CD}" destId="{BB1CA441-B757-46D2-86D6-DB9911C62BA9}" srcOrd="0" destOrd="0" presId="urn:microsoft.com/office/officeart/2005/8/layout/list1"/>
    <dgm:cxn modelId="{85DFFF07-3F09-4780-A63A-F84A27A7D02B}" type="presParOf" srcId="{23895FFF-95B5-412F-AE13-B3CB5C79E2CD}" destId="{8C65D4E2-F807-4340-8F39-4FB42F2C3DA9}" srcOrd="1" destOrd="0" presId="urn:microsoft.com/office/officeart/2005/8/layout/list1"/>
    <dgm:cxn modelId="{325C69DB-E6A1-4CAA-BAB4-871E38F0EFDC}" type="presParOf" srcId="{F2706676-C76F-4D08-9C5D-5AED9F0CC09E}" destId="{9EA5DA22-AB99-4F25-B411-1E7671221790}" srcOrd="9" destOrd="0" presId="urn:microsoft.com/office/officeart/2005/8/layout/list1"/>
    <dgm:cxn modelId="{C3505339-6951-476A-8627-8DD71A9A77E4}" type="presParOf" srcId="{F2706676-C76F-4D08-9C5D-5AED9F0CC09E}" destId="{D68C04AA-F4AE-4BA2-817B-B579FC7DF027}" srcOrd="10" destOrd="0" presId="urn:microsoft.com/office/officeart/2005/8/layout/list1"/>
    <dgm:cxn modelId="{24495CB7-AC49-4040-B084-B176A02912F8}" type="presParOf" srcId="{F2706676-C76F-4D08-9C5D-5AED9F0CC09E}" destId="{42CB41CB-E390-414A-9C4E-6E8F688D88AA}" srcOrd="11" destOrd="0" presId="urn:microsoft.com/office/officeart/2005/8/layout/list1"/>
    <dgm:cxn modelId="{83E073ED-DD06-44C9-BBA3-9A1A7809F1DA}" type="presParOf" srcId="{F2706676-C76F-4D08-9C5D-5AED9F0CC09E}" destId="{D131D259-FAEC-4031-8AB1-EAE5EEAB34EB}" srcOrd="12" destOrd="0" presId="urn:microsoft.com/office/officeart/2005/8/layout/list1"/>
    <dgm:cxn modelId="{8820DF08-C284-47EC-AA76-4CE91F6D1551}" type="presParOf" srcId="{D131D259-FAEC-4031-8AB1-EAE5EEAB34EB}" destId="{A7177108-2336-4167-9E68-EF2DE7392763}" srcOrd="0" destOrd="0" presId="urn:microsoft.com/office/officeart/2005/8/layout/list1"/>
    <dgm:cxn modelId="{A221C0C8-53FD-49EB-AB7F-EAFBA3AA19FB}" type="presParOf" srcId="{D131D259-FAEC-4031-8AB1-EAE5EEAB34EB}" destId="{BFB9D98D-9CFA-4FE4-B8A1-570813C06D7B}" srcOrd="1" destOrd="0" presId="urn:microsoft.com/office/officeart/2005/8/layout/list1"/>
    <dgm:cxn modelId="{9EF82D5C-C8F9-4D5E-8764-29070782A02C}" type="presParOf" srcId="{F2706676-C76F-4D08-9C5D-5AED9F0CC09E}" destId="{D13EE104-62A5-451E-8B17-4B43A4C38017}" srcOrd="13" destOrd="0" presId="urn:microsoft.com/office/officeart/2005/8/layout/list1"/>
    <dgm:cxn modelId="{A9DEDD94-715E-419A-A734-53E8C797582F}" type="presParOf" srcId="{F2706676-C76F-4D08-9C5D-5AED9F0CC09E}" destId="{91C6A4C4-CC96-40A7-9CE2-1DDF44E2D643}" srcOrd="14" destOrd="0" presId="urn:microsoft.com/office/officeart/2005/8/layout/list1"/>
    <dgm:cxn modelId="{C054901B-8E56-46C2-80B7-5E11BB360BD5}" type="presParOf" srcId="{F2706676-C76F-4D08-9C5D-5AED9F0CC09E}" destId="{C4C6985F-F2B4-40A3-A3E3-8E2B8337218C}" srcOrd="15" destOrd="0" presId="urn:microsoft.com/office/officeart/2005/8/layout/list1"/>
    <dgm:cxn modelId="{28080E4E-DE77-41B3-9058-DC22DCC77C58}" type="presParOf" srcId="{F2706676-C76F-4D08-9C5D-5AED9F0CC09E}" destId="{B8725F02-3FDD-4619-A249-1DD7BBFB69AF}" srcOrd="16" destOrd="0" presId="urn:microsoft.com/office/officeart/2005/8/layout/list1"/>
    <dgm:cxn modelId="{7D10BEE1-FF51-46E6-A07E-0AF998C94713}" type="presParOf" srcId="{B8725F02-3FDD-4619-A249-1DD7BBFB69AF}" destId="{A0A28DF8-B0A4-48CF-83B5-EE8B233EB7F6}" srcOrd="0" destOrd="0" presId="urn:microsoft.com/office/officeart/2005/8/layout/list1"/>
    <dgm:cxn modelId="{CDE81712-4E59-430C-AF14-CF2C0562ECDF}" type="presParOf" srcId="{B8725F02-3FDD-4619-A249-1DD7BBFB69AF}" destId="{509B5405-7783-44ED-93F2-F04AA82A56D5}" srcOrd="1" destOrd="0" presId="urn:microsoft.com/office/officeart/2005/8/layout/list1"/>
    <dgm:cxn modelId="{5C8E1CB9-4981-449D-A23F-1609A31C76D0}" type="presParOf" srcId="{F2706676-C76F-4D08-9C5D-5AED9F0CC09E}" destId="{FAC8F8CE-CD33-4EF8-A70F-DB17A2BFF3FF}" srcOrd="17" destOrd="0" presId="urn:microsoft.com/office/officeart/2005/8/layout/list1"/>
    <dgm:cxn modelId="{86D7ED17-E0E2-43C8-82A9-CF57595E07A2}" type="presParOf" srcId="{F2706676-C76F-4D08-9C5D-5AED9F0CC09E}" destId="{186181EF-8DBA-4BED-8081-B50B505A31D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C8FF02-8663-470B-938E-4C4E686EDBE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700F7-3733-4029-9FEB-7CC6ADBE0A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Cloud Storage: cloud.google.com/storage/docs</a:t>
          </a:r>
          <a:endParaRPr lang="en-US"/>
        </a:p>
      </dgm:t>
    </dgm:pt>
    <dgm:pt modelId="{FF6F128F-09BC-4BFD-BF18-366152950F4B}" type="parTrans" cxnId="{F1AA8A41-9CDA-4F77-A90D-93EAA40979FD}">
      <dgm:prSet/>
      <dgm:spPr/>
      <dgm:t>
        <a:bodyPr/>
        <a:lstStyle/>
        <a:p>
          <a:endParaRPr lang="en-US"/>
        </a:p>
      </dgm:t>
    </dgm:pt>
    <dgm:pt modelId="{A4ECADC2-F067-46F3-8BF1-1F5CEAE4A404}" type="sibTrans" cxnId="{F1AA8A41-9CDA-4F77-A90D-93EAA40979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DCFF30-28BF-4D13-AFFC-C9837F6B7F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Dataproc: cloud.google.com/dataproc/docs</a:t>
          </a:r>
          <a:endParaRPr lang="en-US"/>
        </a:p>
      </dgm:t>
    </dgm:pt>
    <dgm:pt modelId="{B16D3096-7F06-4CE5-B72C-9FF88723B89B}" type="parTrans" cxnId="{F47F0269-0DD6-4586-A796-92DE3BCF3AE6}">
      <dgm:prSet/>
      <dgm:spPr/>
      <dgm:t>
        <a:bodyPr/>
        <a:lstStyle/>
        <a:p>
          <a:endParaRPr lang="en-US"/>
        </a:p>
      </dgm:t>
    </dgm:pt>
    <dgm:pt modelId="{16EF23DB-F9D4-4FDE-9940-8ED7FB6669EF}" type="sibTrans" cxnId="{F47F0269-0DD6-4586-A796-92DE3BCF3A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785840-24BA-4331-A03A-5095AA09C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Cloud SQL: cloud.google.com/sql/docs</a:t>
          </a:r>
          <a:endParaRPr lang="en-US"/>
        </a:p>
      </dgm:t>
    </dgm:pt>
    <dgm:pt modelId="{487EF062-818E-475D-B992-DA748146D9B4}" type="parTrans" cxnId="{B17A83ED-ABAA-42D8-A431-B72475A655A3}">
      <dgm:prSet/>
      <dgm:spPr/>
      <dgm:t>
        <a:bodyPr/>
        <a:lstStyle/>
        <a:p>
          <a:endParaRPr lang="en-US"/>
        </a:p>
      </dgm:t>
    </dgm:pt>
    <dgm:pt modelId="{89542643-B0B9-4F78-BAB1-3D40227B5706}" type="sibTrans" cxnId="{B17A83ED-ABAA-42D8-A431-B72475A655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3DEA5A-E479-4701-ACB6-F290CE6C1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BigQuery: cloud.google.com/bigquery/docs</a:t>
          </a:r>
          <a:endParaRPr lang="en-US"/>
        </a:p>
      </dgm:t>
    </dgm:pt>
    <dgm:pt modelId="{30ADA3FB-85E0-4C6C-9FD8-33F68776DC7C}" type="parTrans" cxnId="{8F60A164-0D3B-473F-BB68-4CF2C3DAD84C}">
      <dgm:prSet/>
      <dgm:spPr/>
      <dgm:t>
        <a:bodyPr/>
        <a:lstStyle/>
        <a:p>
          <a:endParaRPr lang="en-US"/>
        </a:p>
      </dgm:t>
    </dgm:pt>
    <dgm:pt modelId="{1F415FD5-8FAE-41DB-B503-4FC504F40B6E}" type="sibTrans" cxnId="{8F60A164-0D3B-473F-BB68-4CF2C3DAD84C}">
      <dgm:prSet/>
      <dgm:spPr/>
      <dgm:t>
        <a:bodyPr/>
        <a:lstStyle/>
        <a:p>
          <a:endParaRPr lang="en-US"/>
        </a:p>
      </dgm:t>
    </dgm:pt>
    <dgm:pt modelId="{3E8E6CB9-F550-4039-8530-2348D48128E1}" type="pres">
      <dgm:prSet presAssocID="{8BC8FF02-8663-470B-938E-4C4E686EDBE4}" presName="root" presStyleCnt="0">
        <dgm:presLayoutVars>
          <dgm:dir/>
          <dgm:resizeHandles val="exact"/>
        </dgm:presLayoutVars>
      </dgm:prSet>
      <dgm:spPr/>
    </dgm:pt>
    <dgm:pt modelId="{ABF7A08A-E19C-4230-B4B8-60DBB50DEA31}" type="pres">
      <dgm:prSet presAssocID="{8BC8FF02-8663-470B-938E-4C4E686EDBE4}" presName="container" presStyleCnt="0">
        <dgm:presLayoutVars>
          <dgm:dir/>
          <dgm:resizeHandles val="exact"/>
        </dgm:presLayoutVars>
      </dgm:prSet>
      <dgm:spPr/>
    </dgm:pt>
    <dgm:pt modelId="{C6A4272D-92AF-4FE6-9AAD-364119880FE4}" type="pres">
      <dgm:prSet presAssocID="{4CE700F7-3733-4029-9FEB-7CC6ADBE0A9B}" presName="compNode" presStyleCnt="0"/>
      <dgm:spPr/>
    </dgm:pt>
    <dgm:pt modelId="{339BFCA1-99B2-4BDF-970E-22286AAF085E}" type="pres">
      <dgm:prSet presAssocID="{4CE700F7-3733-4029-9FEB-7CC6ADBE0A9B}" presName="iconBgRect" presStyleLbl="bgShp" presStyleIdx="0" presStyleCnt="4"/>
      <dgm:spPr/>
    </dgm:pt>
    <dgm:pt modelId="{54BAB08F-78B9-467E-BBCB-FA87B153040D}" type="pres">
      <dgm:prSet presAssocID="{4CE700F7-3733-4029-9FEB-7CC6ADBE0A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A3B43C3-3377-4973-AF99-3DC7F0E51848}" type="pres">
      <dgm:prSet presAssocID="{4CE700F7-3733-4029-9FEB-7CC6ADBE0A9B}" presName="spaceRect" presStyleCnt="0"/>
      <dgm:spPr/>
    </dgm:pt>
    <dgm:pt modelId="{89F70140-560D-4978-B025-14AEA62A9052}" type="pres">
      <dgm:prSet presAssocID="{4CE700F7-3733-4029-9FEB-7CC6ADBE0A9B}" presName="textRect" presStyleLbl="revTx" presStyleIdx="0" presStyleCnt="4">
        <dgm:presLayoutVars>
          <dgm:chMax val="1"/>
          <dgm:chPref val="1"/>
        </dgm:presLayoutVars>
      </dgm:prSet>
      <dgm:spPr/>
    </dgm:pt>
    <dgm:pt modelId="{F025F61E-59A3-4530-AF85-3F614518C5C8}" type="pres">
      <dgm:prSet presAssocID="{A4ECADC2-F067-46F3-8BF1-1F5CEAE4A404}" presName="sibTrans" presStyleLbl="sibTrans2D1" presStyleIdx="0" presStyleCnt="0"/>
      <dgm:spPr/>
    </dgm:pt>
    <dgm:pt modelId="{E3FAF567-6B06-46DB-9F1F-A922E5BE7011}" type="pres">
      <dgm:prSet presAssocID="{ADDCFF30-28BF-4D13-AFFC-C9837F6B7F74}" presName="compNode" presStyleCnt="0"/>
      <dgm:spPr/>
    </dgm:pt>
    <dgm:pt modelId="{E6BE27A8-EA47-4E82-BA99-C911DBB931E4}" type="pres">
      <dgm:prSet presAssocID="{ADDCFF30-28BF-4D13-AFFC-C9837F6B7F74}" presName="iconBgRect" presStyleLbl="bgShp" presStyleIdx="1" presStyleCnt="4"/>
      <dgm:spPr/>
    </dgm:pt>
    <dgm:pt modelId="{211BE2E3-982C-4B08-84E1-F2D9EC4104FB}" type="pres">
      <dgm:prSet presAssocID="{ADDCFF30-28BF-4D13-AFFC-C9837F6B7F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63F0963-B404-4C1E-A2F9-BE2F2C525767}" type="pres">
      <dgm:prSet presAssocID="{ADDCFF30-28BF-4D13-AFFC-C9837F6B7F74}" presName="spaceRect" presStyleCnt="0"/>
      <dgm:spPr/>
    </dgm:pt>
    <dgm:pt modelId="{F4B123C1-5809-46C6-870D-86084BEB9EEB}" type="pres">
      <dgm:prSet presAssocID="{ADDCFF30-28BF-4D13-AFFC-C9837F6B7F74}" presName="textRect" presStyleLbl="revTx" presStyleIdx="1" presStyleCnt="4">
        <dgm:presLayoutVars>
          <dgm:chMax val="1"/>
          <dgm:chPref val="1"/>
        </dgm:presLayoutVars>
      </dgm:prSet>
      <dgm:spPr/>
    </dgm:pt>
    <dgm:pt modelId="{7BF45365-4687-464F-9599-000A632620BA}" type="pres">
      <dgm:prSet presAssocID="{16EF23DB-F9D4-4FDE-9940-8ED7FB6669EF}" presName="sibTrans" presStyleLbl="sibTrans2D1" presStyleIdx="0" presStyleCnt="0"/>
      <dgm:spPr/>
    </dgm:pt>
    <dgm:pt modelId="{6C90BF65-7F5B-481D-8A1D-AE5304C7F7A5}" type="pres">
      <dgm:prSet presAssocID="{8A785840-24BA-4331-A03A-5095AA09C2D4}" presName="compNode" presStyleCnt="0"/>
      <dgm:spPr/>
    </dgm:pt>
    <dgm:pt modelId="{DDEF733D-26EF-4494-90E6-DDD408C26695}" type="pres">
      <dgm:prSet presAssocID="{8A785840-24BA-4331-A03A-5095AA09C2D4}" presName="iconBgRect" presStyleLbl="bgShp" presStyleIdx="2" presStyleCnt="4"/>
      <dgm:spPr/>
    </dgm:pt>
    <dgm:pt modelId="{F3BAF85C-0964-443D-A2E4-E32C210F6B80}" type="pres">
      <dgm:prSet presAssocID="{8A785840-24BA-4331-A03A-5095AA09C2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0DC5D5-2B78-4036-B44B-0F206F7E75A6}" type="pres">
      <dgm:prSet presAssocID="{8A785840-24BA-4331-A03A-5095AA09C2D4}" presName="spaceRect" presStyleCnt="0"/>
      <dgm:spPr/>
    </dgm:pt>
    <dgm:pt modelId="{DF19BEC8-1706-40C2-8D42-59E7209F43A0}" type="pres">
      <dgm:prSet presAssocID="{8A785840-24BA-4331-A03A-5095AA09C2D4}" presName="textRect" presStyleLbl="revTx" presStyleIdx="2" presStyleCnt="4">
        <dgm:presLayoutVars>
          <dgm:chMax val="1"/>
          <dgm:chPref val="1"/>
        </dgm:presLayoutVars>
      </dgm:prSet>
      <dgm:spPr/>
    </dgm:pt>
    <dgm:pt modelId="{C1840543-5582-4B43-AE25-8D0B3F5D0EB9}" type="pres">
      <dgm:prSet presAssocID="{89542643-B0B9-4F78-BAB1-3D40227B5706}" presName="sibTrans" presStyleLbl="sibTrans2D1" presStyleIdx="0" presStyleCnt="0"/>
      <dgm:spPr/>
    </dgm:pt>
    <dgm:pt modelId="{C0FBFD9A-ECCC-46CD-96A8-6FD452022A87}" type="pres">
      <dgm:prSet presAssocID="{0A3DEA5A-E479-4701-ACB6-F290CE6C14FD}" presName="compNode" presStyleCnt="0"/>
      <dgm:spPr/>
    </dgm:pt>
    <dgm:pt modelId="{8D76E4DB-D1BA-4416-8B44-6260C9CB81EE}" type="pres">
      <dgm:prSet presAssocID="{0A3DEA5A-E479-4701-ACB6-F290CE6C14FD}" presName="iconBgRect" presStyleLbl="bgShp" presStyleIdx="3" presStyleCnt="4"/>
      <dgm:spPr/>
    </dgm:pt>
    <dgm:pt modelId="{C286BA84-E3AE-47B5-877E-208CA589368F}" type="pres">
      <dgm:prSet presAssocID="{0A3DEA5A-E479-4701-ACB6-F290CE6C14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307520F-3D78-4FB1-B012-F3FCAFD3F9C9}" type="pres">
      <dgm:prSet presAssocID="{0A3DEA5A-E479-4701-ACB6-F290CE6C14FD}" presName="spaceRect" presStyleCnt="0"/>
      <dgm:spPr/>
    </dgm:pt>
    <dgm:pt modelId="{99E21133-1B4D-44A5-9A18-9239F664DFB7}" type="pres">
      <dgm:prSet presAssocID="{0A3DEA5A-E479-4701-ACB6-F290CE6C14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471E06-E421-4C12-B6C8-34F305EBD079}" type="presOf" srcId="{A4ECADC2-F067-46F3-8BF1-1F5CEAE4A404}" destId="{F025F61E-59A3-4530-AF85-3F614518C5C8}" srcOrd="0" destOrd="0" presId="urn:microsoft.com/office/officeart/2018/2/layout/IconCircleList"/>
    <dgm:cxn modelId="{B2EBCF26-BA8F-4A2A-BFFB-FADCEED173EB}" type="presOf" srcId="{ADDCFF30-28BF-4D13-AFFC-C9837F6B7F74}" destId="{F4B123C1-5809-46C6-870D-86084BEB9EEB}" srcOrd="0" destOrd="0" presId="urn:microsoft.com/office/officeart/2018/2/layout/IconCircleList"/>
    <dgm:cxn modelId="{44F19728-15A9-4D01-9757-64777ABA1970}" type="presOf" srcId="{8A785840-24BA-4331-A03A-5095AA09C2D4}" destId="{DF19BEC8-1706-40C2-8D42-59E7209F43A0}" srcOrd="0" destOrd="0" presId="urn:microsoft.com/office/officeart/2018/2/layout/IconCircleList"/>
    <dgm:cxn modelId="{D47B4437-90E8-4B6A-A08D-FFF01C5BB605}" type="presOf" srcId="{4CE700F7-3733-4029-9FEB-7CC6ADBE0A9B}" destId="{89F70140-560D-4978-B025-14AEA62A9052}" srcOrd="0" destOrd="0" presId="urn:microsoft.com/office/officeart/2018/2/layout/IconCircleList"/>
    <dgm:cxn modelId="{14E2F55B-D43D-4864-A532-506D4AF94B33}" type="presOf" srcId="{16EF23DB-F9D4-4FDE-9940-8ED7FB6669EF}" destId="{7BF45365-4687-464F-9599-000A632620BA}" srcOrd="0" destOrd="0" presId="urn:microsoft.com/office/officeart/2018/2/layout/IconCircleList"/>
    <dgm:cxn modelId="{F1AA8A41-9CDA-4F77-A90D-93EAA40979FD}" srcId="{8BC8FF02-8663-470B-938E-4C4E686EDBE4}" destId="{4CE700F7-3733-4029-9FEB-7CC6ADBE0A9B}" srcOrd="0" destOrd="0" parTransId="{FF6F128F-09BC-4BFD-BF18-366152950F4B}" sibTransId="{A4ECADC2-F067-46F3-8BF1-1F5CEAE4A404}"/>
    <dgm:cxn modelId="{8F60A164-0D3B-473F-BB68-4CF2C3DAD84C}" srcId="{8BC8FF02-8663-470B-938E-4C4E686EDBE4}" destId="{0A3DEA5A-E479-4701-ACB6-F290CE6C14FD}" srcOrd="3" destOrd="0" parTransId="{30ADA3FB-85E0-4C6C-9FD8-33F68776DC7C}" sibTransId="{1F415FD5-8FAE-41DB-B503-4FC504F40B6E}"/>
    <dgm:cxn modelId="{F47F0269-0DD6-4586-A796-92DE3BCF3AE6}" srcId="{8BC8FF02-8663-470B-938E-4C4E686EDBE4}" destId="{ADDCFF30-28BF-4D13-AFFC-C9837F6B7F74}" srcOrd="1" destOrd="0" parTransId="{B16D3096-7F06-4CE5-B72C-9FF88723B89B}" sibTransId="{16EF23DB-F9D4-4FDE-9940-8ED7FB6669EF}"/>
    <dgm:cxn modelId="{F97D8149-A4A9-4090-8D3D-05BFAA7884A2}" type="presOf" srcId="{89542643-B0B9-4F78-BAB1-3D40227B5706}" destId="{C1840543-5582-4B43-AE25-8D0B3F5D0EB9}" srcOrd="0" destOrd="0" presId="urn:microsoft.com/office/officeart/2018/2/layout/IconCircleList"/>
    <dgm:cxn modelId="{9B3D6590-D891-4615-830A-CADFBE222837}" type="presOf" srcId="{0A3DEA5A-E479-4701-ACB6-F290CE6C14FD}" destId="{99E21133-1B4D-44A5-9A18-9239F664DFB7}" srcOrd="0" destOrd="0" presId="urn:microsoft.com/office/officeart/2018/2/layout/IconCircleList"/>
    <dgm:cxn modelId="{6F5A79EA-5076-411B-A47B-9B4CF4820EA5}" type="presOf" srcId="{8BC8FF02-8663-470B-938E-4C4E686EDBE4}" destId="{3E8E6CB9-F550-4039-8530-2348D48128E1}" srcOrd="0" destOrd="0" presId="urn:microsoft.com/office/officeart/2018/2/layout/IconCircleList"/>
    <dgm:cxn modelId="{B17A83ED-ABAA-42D8-A431-B72475A655A3}" srcId="{8BC8FF02-8663-470B-938E-4C4E686EDBE4}" destId="{8A785840-24BA-4331-A03A-5095AA09C2D4}" srcOrd="2" destOrd="0" parTransId="{487EF062-818E-475D-B992-DA748146D9B4}" sibTransId="{89542643-B0B9-4F78-BAB1-3D40227B5706}"/>
    <dgm:cxn modelId="{F95D63AC-06B1-4379-9250-56E0E8F5189E}" type="presParOf" srcId="{3E8E6CB9-F550-4039-8530-2348D48128E1}" destId="{ABF7A08A-E19C-4230-B4B8-60DBB50DEA31}" srcOrd="0" destOrd="0" presId="urn:microsoft.com/office/officeart/2018/2/layout/IconCircleList"/>
    <dgm:cxn modelId="{44FC1F7F-1D54-4EE6-B0B1-3818C4425048}" type="presParOf" srcId="{ABF7A08A-E19C-4230-B4B8-60DBB50DEA31}" destId="{C6A4272D-92AF-4FE6-9AAD-364119880FE4}" srcOrd="0" destOrd="0" presId="urn:microsoft.com/office/officeart/2018/2/layout/IconCircleList"/>
    <dgm:cxn modelId="{59E07F9D-CA7A-422E-94E6-7420DC3081CA}" type="presParOf" srcId="{C6A4272D-92AF-4FE6-9AAD-364119880FE4}" destId="{339BFCA1-99B2-4BDF-970E-22286AAF085E}" srcOrd="0" destOrd="0" presId="urn:microsoft.com/office/officeart/2018/2/layout/IconCircleList"/>
    <dgm:cxn modelId="{52389F4E-8F5D-4391-BCB4-8C91817AD537}" type="presParOf" srcId="{C6A4272D-92AF-4FE6-9AAD-364119880FE4}" destId="{54BAB08F-78B9-467E-BBCB-FA87B153040D}" srcOrd="1" destOrd="0" presId="urn:microsoft.com/office/officeart/2018/2/layout/IconCircleList"/>
    <dgm:cxn modelId="{A267C764-F6EB-4D37-B1DE-51670003BA52}" type="presParOf" srcId="{C6A4272D-92AF-4FE6-9AAD-364119880FE4}" destId="{DA3B43C3-3377-4973-AF99-3DC7F0E51848}" srcOrd="2" destOrd="0" presId="urn:microsoft.com/office/officeart/2018/2/layout/IconCircleList"/>
    <dgm:cxn modelId="{8F0CC01E-7430-42F3-A40B-EA130B1BCB75}" type="presParOf" srcId="{C6A4272D-92AF-4FE6-9AAD-364119880FE4}" destId="{89F70140-560D-4978-B025-14AEA62A9052}" srcOrd="3" destOrd="0" presId="urn:microsoft.com/office/officeart/2018/2/layout/IconCircleList"/>
    <dgm:cxn modelId="{B5EA6574-D2EB-41CE-BAD1-3381EBB8145D}" type="presParOf" srcId="{ABF7A08A-E19C-4230-B4B8-60DBB50DEA31}" destId="{F025F61E-59A3-4530-AF85-3F614518C5C8}" srcOrd="1" destOrd="0" presId="urn:microsoft.com/office/officeart/2018/2/layout/IconCircleList"/>
    <dgm:cxn modelId="{5EE1BE2C-0130-4D54-ADC9-A5084251B301}" type="presParOf" srcId="{ABF7A08A-E19C-4230-B4B8-60DBB50DEA31}" destId="{E3FAF567-6B06-46DB-9F1F-A922E5BE7011}" srcOrd="2" destOrd="0" presId="urn:microsoft.com/office/officeart/2018/2/layout/IconCircleList"/>
    <dgm:cxn modelId="{520B445E-DDBB-459C-8C9B-7A82467EB1D3}" type="presParOf" srcId="{E3FAF567-6B06-46DB-9F1F-A922E5BE7011}" destId="{E6BE27A8-EA47-4E82-BA99-C911DBB931E4}" srcOrd="0" destOrd="0" presId="urn:microsoft.com/office/officeart/2018/2/layout/IconCircleList"/>
    <dgm:cxn modelId="{D230384E-BF6C-4958-AECA-DB148123DFE4}" type="presParOf" srcId="{E3FAF567-6B06-46DB-9F1F-A922E5BE7011}" destId="{211BE2E3-982C-4B08-84E1-F2D9EC4104FB}" srcOrd="1" destOrd="0" presId="urn:microsoft.com/office/officeart/2018/2/layout/IconCircleList"/>
    <dgm:cxn modelId="{B09C1766-E0CB-4CC6-9BB2-CE5BFCC13309}" type="presParOf" srcId="{E3FAF567-6B06-46DB-9F1F-A922E5BE7011}" destId="{363F0963-B404-4C1E-A2F9-BE2F2C525767}" srcOrd="2" destOrd="0" presId="urn:microsoft.com/office/officeart/2018/2/layout/IconCircleList"/>
    <dgm:cxn modelId="{2296EDFE-3DC8-4920-A6C1-3E4B9DBB25C5}" type="presParOf" srcId="{E3FAF567-6B06-46DB-9F1F-A922E5BE7011}" destId="{F4B123C1-5809-46C6-870D-86084BEB9EEB}" srcOrd="3" destOrd="0" presId="urn:microsoft.com/office/officeart/2018/2/layout/IconCircleList"/>
    <dgm:cxn modelId="{0594C9CA-C2BE-4297-A087-9AD84B502698}" type="presParOf" srcId="{ABF7A08A-E19C-4230-B4B8-60DBB50DEA31}" destId="{7BF45365-4687-464F-9599-000A632620BA}" srcOrd="3" destOrd="0" presId="urn:microsoft.com/office/officeart/2018/2/layout/IconCircleList"/>
    <dgm:cxn modelId="{05528676-6408-4CA6-809D-C281E12D7D48}" type="presParOf" srcId="{ABF7A08A-E19C-4230-B4B8-60DBB50DEA31}" destId="{6C90BF65-7F5B-481D-8A1D-AE5304C7F7A5}" srcOrd="4" destOrd="0" presId="urn:microsoft.com/office/officeart/2018/2/layout/IconCircleList"/>
    <dgm:cxn modelId="{86675E67-1550-4B6C-A117-FA8F39D0FA3D}" type="presParOf" srcId="{6C90BF65-7F5B-481D-8A1D-AE5304C7F7A5}" destId="{DDEF733D-26EF-4494-90E6-DDD408C26695}" srcOrd="0" destOrd="0" presId="urn:microsoft.com/office/officeart/2018/2/layout/IconCircleList"/>
    <dgm:cxn modelId="{3AA67ED0-FFCD-4EC5-BA1F-B479E7B22A54}" type="presParOf" srcId="{6C90BF65-7F5B-481D-8A1D-AE5304C7F7A5}" destId="{F3BAF85C-0964-443D-A2E4-E32C210F6B80}" srcOrd="1" destOrd="0" presId="urn:microsoft.com/office/officeart/2018/2/layout/IconCircleList"/>
    <dgm:cxn modelId="{6C7B28B1-B6B9-484C-93D5-D3B240C2F21A}" type="presParOf" srcId="{6C90BF65-7F5B-481D-8A1D-AE5304C7F7A5}" destId="{3E0DC5D5-2B78-4036-B44B-0F206F7E75A6}" srcOrd="2" destOrd="0" presId="urn:microsoft.com/office/officeart/2018/2/layout/IconCircleList"/>
    <dgm:cxn modelId="{A79841B2-2CC5-43C4-A009-5786FF0483CF}" type="presParOf" srcId="{6C90BF65-7F5B-481D-8A1D-AE5304C7F7A5}" destId="{DF19BEC8-1706-40C2-8D42-59E7209F43A0}" srcOrd="3" destOrd="0" presId="urn:microsoft.com/office/officeart/2018/2/layout/IconCircleList"/>
    <dgm:cxn modelId="{6BF9EC69-53BD-44EF-9B3C-508410E6F578}" type="presParOf" srcId="{ABF7A08A-E19C-4230-B4B8-60DBB50DEA31}" destId="{C1840543-5582-4B43-AE25-8D0B3F5D0EB9}" srcOrd="5" destOrd="0" presId="urn:microsoft.com/office/officeart/2018/2/layout/IconCircleList"/>
    <dgm:cxn modelId="{7B129BF7-D0E8-4F70-8FAF-440763EA7792}" type="presParOf" srcId="{ABF7A08A-E19C-4230-B4B8-60DBB50DEA31}" destId="{C0FBFD9A-ECCC-46CD-96A8-6FD452022A87}" srcOrd="6" destOrd="0" presId="urn:microsoft.com/office/officeart/2018/2/layout/IconCircleList"/>
    <dgm:cxn modelId="{DA3A55B5-745B-4B59-8AEA-28299CC787A2}" type="presParOf" srcId="{C0FBFD9A-ECCC-46CD-96A8-6FD452022A87}" destId="{8D76E4DB-D1BA-4416-8B44-6260C9CB81EE}" srcOrd="0" destOrd="0" presId="urn:microsoft.com/office/officeart/2018/2/layout/IconCircleList"/>
    <dgm:cxn modelId="{484E911B-BE28-402F-8F07-BA1F549C3C0C}" type="presParOf" srcId="{C0FBFD9A-ECCC-46CD-96A8-6FD452022A87}" destId="{C286BA84-E3AE-47B5-877E-208CA589368F}" srcOrd="1" destOrd="0" presId="urn:microsoft.com/office/officeart/2018/2/layout/IconCircleList"/>
    <dgm:cxn modelId="{6427EB2F-B919-41F5-9F47-F876C6AFFF29}" type="presParOf" srcId="{C0FBFD9A-ECCC-46CD-96A8-6FD452022A87}" destId="{6307520F-3D78-4FB1-B012-F3FCAFD3F9C9}" srcOrd="2" destOrd="0" presId="urn:microsoft.com/office/officeart/2018/2/layout/IconCircleList"/>
    <dgm:cxn modelId="{D19F0CD8-8B7B-4321-9F12-5245A30CD008}" type="presParOf" srcId="{C0FBFD9A-ECCC-46CD-96A8-6FD452022A87}" destId="{99E21133-1B4D-44A5-9A18-9239F664DF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3B70D-F9EF-4FA0-A80F-66CD8D445852}">
      <dsp:nvSpPr>
        <dsp:cNvPr id="0" name=""/>
        <dsp:cNvSpPr/>
      </dsp:nvSpPr>
      <dsp:spPr>
        <a:xfrm>
          <a:off x="446382" y="655717"/>
          <a:ext cx="1269562" cy="1269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FAC1C-2A01-4264-9069-74329AD17E8F}">
      <dsp:nvSpPr>
        <dsp:cNvPr id="0" name=""/>
        <dsp:cNvSpPr/>
      </dsp:nvSpPr>
      <dsp:spPr>
        <a:xfrm>
          <a:off x="716944" y="926279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79D42-1275-424C-80EF-A90F8945B46C}">
      <dsp:nvSpPr>
        <dsp:cNvPr id="0" name=""/>
        <dsp:cNvSpPr/>
      </dsp:nvSpPr>
      <dsp:spPr>
        <a:xfrm>
          <a:off x="40538" y="2320717"/>
          <a:ext cx="208125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Objective: ingestion, processing, and analysis of bank transaction data.</a:t>
          </a:r>
          <a:endParaRPr lang="en-US" sz="1100" kern="1200"/>
        </a:p>
      </dsp:txBody>
      <dsp:txXfrm>
        <a:off x="40538" y="2320717"/>
        <a:ext cx="2081250" cy="1080000"/>
      </dsp:txXfrm>
    </dsp:sp>
    <dsp:sp modelId="{D6F02904-5726-4D5E-8778-5C64C4FCD258}">
      <dsp:nvSpPr>
        <dsp:cNvPr id="0" name=""/>
        <dsp:cNvSpPr/>
      </dsp:nvSpPr>
      <dsp:spPr>
        <a:xfrm>
          <a:off x="2891850" y="655717"/>
          <a:ext cx="1269562" cy="1269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FBB46-5B4C-432B-8891-BD4E0D25FD3E}">
      <dsp:nvSpPr>
        <dsp:cNvPr id="0" name=""/>
        <dsp:cNvSpPr/>
      </dsp:nvSpPr>
      <dsp:spPr>
        <a:xfrm>
          <a:off x="3162413" y="926279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A8C23-B262-4F98-9A87-A9670E3D0804}">
      <dsp:nvSpPr>
        <dsp:cNvPr id="0" name=""/>
        <dsp:cNvSpPr/>
      </dsp:nvSpPr>
      <dsp:spPr>
        <a:xfrm>
          <a:off x="2486007" y="2320717"/>
          <a:ext cx="208125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Data Sources: 3 cities, 5 branches each, 7 days of transactions per file.</a:t>
          </a:r>
          <a:endParaRPr lang="en-US" sz="1100" kern="1200"/>
        </a:p>
      </dsp:txBody>
      <dsp:txXfrm>
        <a:off x="2486007" y="2320717"/>
        <a:ext cx="2081250" cy="1080000"/>
      </dsp:txXfrm>
    </dsp:sp>
    <dsp:sp modelId="{28CF8F21-495F-403D-AABD-6AF8334D2128}">
      <dsp:nvSpPr>
        <dsp:cNvPr id="0" name=""/>
        <dsp:cNvSpPr/>
      </dsp:nvSpPr>
      <dsp:spPr>
        <a:xfrm>
          <a:off x="5337319" y="655717"/>
          <a:ext cx="1269562" cy="1269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874DE-E92F-4EBE-891C-0BFCE96407D9}">
      <dsp:nvSpPr>
        <dsp:cNvPr id="0" name=""/>
        <dsp:cNvSpPr/>
      </dsp:nvSpPr>
      <dsp:spPr>
        <a:xfrm>
          <a:off x="5607881" y="926279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A3025-8F2E-4FB2-8DE1-B4F1E4A794B0}">
      <dsp:nvSpPr>
        <dsp:cNvPr id="0" name=""/>
        <dsp:cNvSpPr/>
      </dsp:nvSpPr>
      <dsp:spPr>
        <a:xfrm>
          <a:off x="4931475" y="2320717"/>
          <a:ext cx="208125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Workflow: Upload to Cloud Storage → </a:t>
          </a:r>
          <a:r>
            <a:rPr lang="en-US" sz="1100" b="0" i="0" kern="1200" dirty="0" err="1"/>
            <a:t>Dataproc</a:t>
          </a:r>
          <a:r>
            <a:rPr lang="en-US" sz="1100" b="0" i="0" kern="1200" dirty="0"/>
            <a:t> job for cleaning → Filter failed transactions → Save to Cloud SQL → Analyze in </a:t>
          </a:r>
          <a:r>
            <a:rPr lang="en-US" sz="1100" b="0" i="0" kern="1200" dirty="0" err="1"/>
            <a:t>BigQuery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4931475" y="2320717"/>
        <a:ext cx="2081250" cy="108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A32-E8FF-46BA-B85F-126C9CF5C446}">
      <dsp:nvSpPr>
        <dsp:cNvPr id="0" name=""/>
        <dsp:cNvSpPr/>
      </dsp:nvSpPr>
      <dsp:spPr>
        <a:xfrm>
          <a:off x="0" y="3602461"/>
          <a:ext cx="1677913" cy="591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33" tIns="92456" rIns="11933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Analyze</a:t>
          </a:r>
        </a:p>
      </dsp:txBody>
      <dsp:txXfrm>
        <a:off x="0" y="3602461"/>
        <a:ext cx="1677913" cy="591013"/>
      </dsp:txXfrm>
    </dsp:sp>
    <dsp:sp modelId="{FFEAA756-5B02-4BD9-AE29-FDCDD2C2D568}">
      <dsp:nvSpPr>
        <dsp:cNvPr id="0" name=""/>
        <dsp:cNvSpPr/>
      </dsp:nvSpPr>
      <dsp:spPr>
        <a:xfrm>
          <a:off x="1677913" y="3602461"/>
          <a:ext cx="5033740" cy="5910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08" tIns="165100" rIns="10210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Analyze using BigQuery.</a:t>
          </a:r>
        </a:p>
      </dsp:txBody>
      <dsp:txXfrm>
        <a:off x="1677913" y="3602461"/>
        <a:ext cx="5033740" cy="591013"/>
      </dsp:txXfrm>
    </dsp:sp>
    <dsp:sp modelId="{4FC143CA-DEF0-4FE4-BD54-ABCDAC9DECB0}">
      <dsp:nvSpPr>
        <dsp:cNvPr id="0" name=""/>
        <dsp:cNvSpPr/>
      </dsp:nvSpPr>
      <dsp:spPr>
        <a:xfrm rot="10800000">
          <a:off x="0" y="2702347"/>
          <a:ext cx="1677913" cy="9089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33" tIns="92456" rIns="11933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</a:t>
          </a:r>
        </a:p>
      </dsp:txBody>
      <dsp:txXfrm rot="-10800000">
        <a:off x="0" y="2702347"/>
        <a:ext cx="1677913" cy="590836"/>
      </dsp:txXfrm>
    </dsp:sp>
    <dsp:sp modelId="{31DC9D68-A12A-4FC2-B7CB-2C4C72550DF4}">
      <dsp:nvSpPr>
        <dsp:cNvPr id="0" name=""/>
        <dsp:cNvSpPr/>
      </dsp:nvSpPr>
      <dsp:spPr>
        <a:xfrm>
          <a:off x="1677913" y="2702347"/>
          <a:ext cx="5033740" cy="5908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08" tIns="165100" rIns="10210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 to Cloud SQL.</a:t>
          </a:r>
        </a:p>
      </dsp:txBody>
      <dsp:txXfrm>
        <a:off x="1677913" y="2702347"/>
        <a:ext cx="5033740" cy="590836"/>
      </dsp:txXfrm>
    </dsp:sp>
    <dsp:sp modelId="{B65DE963-90E8-40BB-BEAE-7CED2483E10A}">
      <dsp:nvSpPr>
        <dsp:cNvPr id="0" name=""/>
        <dsp:cNvSpPr/>
      </dsp:nvSpPr>
      <dsp:spPr>
        <a:xfrm rot="10800000">
          <a:off x="0" y="1802233"/>
          <a:ext cx="1677913" cy="9089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33" tIns="92456" rIns="11933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Filter</a:t>
          </a:r>
        </a:p>
      </dsp:txBody>
      <dsp:txXfrm rot="-10800000">
        <a:off x="0" y="1802233"/>
        <a:ext cx="1677913" cy="590836"/>
      </dsp:txXfrm>
    </dsp:sp>
    <dsp:sp modelId="{D5582310-1EBD-4C4A-BD6D-36FBF824C81E}">
      <dsp:nvSpPr>
        <dsp:cNvPr id="0" name=""/>
        <dsp:cNvSpPr/>
      </dsp:nvSpPr>
      <dsp:spPr>
        <a:xfrm>
          <a:off x="1677913" y="1802233"/>
          <a:ext cx="5033740" cy="5908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08" tIns="165100" rIns="10210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Filter failed transactions.</a:t>
          </a:r>
        </a:p>
      </dsp:txBody>
      <dsp:txXfrm>
        <a:off x="1677913" y="1802233"/>
        <a:ext cx="5033740" cy="590836"/>
      </dsp:txXfrm>
    </dsp:sp>
    <dsp:sp modelId="{1999C089-8D2D-4C13-B2AF-9D53647FAF93}">
      <dsp:nvSpPr>
        <dsp:cNvPr id="0" name=""/>
        <dsp:cNvSpPr/>
      </dsp:nvSpPr>
      <dsp:spPr>
        <a:xfrm rot="10800000">
          <a:off x="0" y="902119"/>
          <a:ext cx="1677913" cy="9089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33" tIns="92456" rIns="11933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Clean &amp; combine</a:t>
          </a:r>
        </a:p>
      </dsp:txBody>
      <dsp:txXfrm rot="-10800000">
        <a:off x="0" y="902119"/>
        <a:ext cx="1677913" cy="590836"/>
      </dsp:txXfrm>
    </dsp:sp>
    <dsp:sp modelId="{5118A531-18A0-42EA-A96C-3B5120492F6E}">
      <dsp:nvSpPr>
        <dsp:cNvPr id="0" name=""/>
        <dsp:cNvSpPr/>
      </dsp:nvSpPr>
      <dsp:spPr>
        <a:xfrm>
          <a:off x="1677913" y="902119"/>
          <a:ext cx="5033740" cy="5908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08" tIns="165100" rIns="10210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Clean &amp; combine data using Dataproc.</a:t>
          </a:r>
        </a:p>
      </dsp:txBody>
      <dsp:txXfrm>
        <a:off x="1677913" y="902119"/>
        <a:ext cx="5033740" cy="590836"/>
      </dsp:txXfrm>
    </dsp:sp>
    <dsp:sp modelId="{8A8A4D94-2063-4197-A40B-92E427B27A9E}">
      <dsp:nvSpPr>
        <dsp:cNvPr id="0" name=""/>
        <dsp:cNvSpPr/>
      </dsp:nvSpPr>
      <dsp:spPr>
        <a:xfrm rot="10800000">
          <a:off x="0" y="2005"/>
          <a:ext cx="1677913" cy="9089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33" tIns="92456" rIns="11933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Upload</a:t>
          </a:r>
        </a:p>
      </dsp:txBody>
      <dsp:txXfrm rot="-10800000">
        <a:off x="0" y="2005"/>
        <a:ext cx="1677913" cy="590836"/>
      </dsp:txXfrm>
    </dsp:sp>
    <dsp:sp modelId="{F0108DB5-E69A-4C46-A280-C3D83831DC0C}">
      <dsp:nvSpPr>
        <dsp:cNvPr id="0" name=""/>
        <dsp:cNvSpPr/>
      </dsp:nvSpPr>
      <dsp:spPr>
        <a:xfrm>
          <a:off x="1677913" y="2005"/>
          <a:ext cx="5033740" cy="5908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08" tIns="165100" rIns="10210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Upload CSVs to Cloud Storage.</a:t>
          </a:r>
        </a:p>
      </dsp:txBody>
      <dsp:txXfrm>
        <a:off x="1677913" y="2005"/>
        <a:ext cx="5033740" cy="590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61CA1-E2EB-4AFC-82D1-C1FF42E12013}">
      <dsp:nvSpPr>
        <dsp:cNvPr id="0" name=""/>
        <dsp:cNvSpPr/>
      </dsp:nvSpPr>
      <dsp:spPr>
        <a:xfrm>
          <a:off x="446382" y="830853"/>
          <a:ext cx="1269562" cy="1269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DC8BE-D897-4611-81C7-5DBEEC20200D}">
      <dsp:nvSpPr>
        <dsp:cNvPr id="0" name=""/>
        <dsp:cNvSpPr/>
      </dsp:nvSpPr>
      <dsp:spPr>
        <a:xfrm>
          <a:off x="716944" y="1101415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11A1A-EC97-4085-B1B0-FC3245C973D5}">
      <dsp:nvSpPr>
        <dsp:cNvPr id="0" name=""/>
        <dsp:cNvSpPr/>
      </dsp:nvSpPr>
      <dsp:spPr>
        <a:xfrm>
          <a:off x="40538" y="249585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Create a single-node Dataproc cluster.</a:t>
          </a:r>
          <a:endParaRPr lang="en-US" sz="1200" kern="1200"/>
        </a:p>
      </dsp:txBody>
      <dsp:txXfrm>
        <a:off x="40538" y="2495853"/>
        <a:ext cx="2081250" cy="720000"/>
      </dsp:txXfrm>
    </dsp:sp>
    <dsp:sp modelId="{5C8776A4-8C4E-423C-825B-2447A4135346}">
      <dsp:nvSpPr>
        <dsp:cNvPr id="0" name=""/>
        <dsp:cNvSpPr/>
      </dsp:nvSpPr>
      <dsp:spPr>
        <a:xfrm>
          <a:off x="2891850" y="830853"/>
          <a:ext cx="1269562" cy="1269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4B9F1-A9D3-4103-8E9E-D64B9F07B9A1}">
      <dsp:nvSpPr>
        <dsp:cNvPr id="0" name=""/>
        <dsp:cNvSpPr/>
      </dsp:nvSpPr>
      <dsp:spPr>
        <a:xfrm>
          <a:off x="3162413" y="1101415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6D967-B95B-4EC8-8FCA-E1D26641EEB9}">
      <dsp:nvSpPr>
        <dsp:cNvPr id="0" name=""/>
        <dsp:cNvSpPr/>
      </dsp:nvSpPr>
      <dsp:spPr>
        <a:xfrm>
          <a:off x="2486007" y="249585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dirty="0"/>
            <a:t>Ensure access to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dirty="0"/>
            <a:t> Cloud SQL.</a:t>
          </a:r>
          <a:endParaRPr lang="en-US" sz="1200" kern="1200" dirty="0"/>
        </a:p>
      </dsp:txBody>
      <dsp:txXfrm>
        <a:off x="2486007" y="2495853"/>
        <a:ext cx="2081250" cy="720000"/>
      </dsp:txXfrm>
    </dsp:sp>
    <dsp:sp modelId="{41C64920-0599-47D9-8645-CEC7CE49DE73}">
      <dsp:nvSpPr>
        <dsp:cNvPr id="0" name=""/>
        <dsp:cNvSpPr/>
      </dsp:nvSpPr>
      <dsp:spPr>
        <a:xfrm>
          <a:off x="5337319" y="830853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46846-06BE-4AA4-B938-DDB69A4A9E16}">
      <dsp:nvSpPr>
        <dsp:cNvPr id="0" name=""/>
        <dsp:cNvSpPr/>
      </dsp:nvSpPr>
      <dsp:spPr>
        <a:xfrm>
          <a:off x="5607881" y="1101415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726E3-6780-4B72-A86A-1FF061045EEC}">
      <dsp:nvSpPr>
        <dsp:cNvPr id="0" name=""/>
        <dsp:cNvSpPr/>
      </dsp:nvSpPr>
      <dsp:spPr>
        <a:xfrm>
          <a:off x="4931475" y="249585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Add Dataproc external IP to Cloud SQL's authorized networks.</a:t>
          </a:r>
          <a:endParaRPr lang="en-US" sz="1200" kern="1200"/>
        </a:p>
      </dsp:txBody>
      <dsp:txXfrm>
        <a:off x="4931475" y="2495853"/>
        <a:ext cx="20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E81C3-4BC9-4622-8C1D-11619B470616}">
      <dsp:nvSpPr>
        <dsp:cNvPr id="0" name=""/>
        <dsp:cNvSpPr/>
      </dsp:nvSpPr>
      <dsp:spPr>
        <a:xfrm>
          <a:off x="446382" y="830853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1920-F1BC-4E3E-A073-AAD028924344}">
      <dsp:nvSpPr>
        <dsp:cNvPr id="0" name=""/>
        <dsp:cNvSpPr/>
      </dsp:nvSpPr>
      <dsp:spPr>
        <a:xfrm>
          <a:off x="716944" y="1101415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600D6-108B-46CE-9966-49818F399029}">
      <dsp:nvSpPr>
        <dsp:cNvPr id="0" name=""/>
        <dsp:cNvSpPr/>
      </dsp:nvSpPr>
      <dsp:spPr>
        <a:xfrm>
          <a:off x="40538" y="249585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Create Cloud SQL (MySQL) instance.</a:t>
          </a:r>
          <a:endParaRPr lang="en-US" sz="1700" kern="1200"/>
        </a:p>
      </dsp:txBody>
      <dsp:txXfrm>
        <a:off x="40538" y="2495853"/>
        <a:ext cx="2081250" cy="720000"/>
      </dsp:txXfrm>
    </dsp:sp>
    <dsp:sp modelId="{2C545005-EA7B-49CE-BD96-8837AE0B44D1}">
      <dsp:nvSpPr>
        <dsp:cNvPr id="0" name=""/>
        <dsp:cNvSpPr/>
      </dsp:nvSpPr>
      <dsp:spPr>
        <a:xfrm>
          <a:off x="2891850" y="830853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92042-E735-4CFF-A2ED-1E1655DE7C15}">
      <dsp:nvSpPr>
        <dsp:cNvPr id="0" name=""/>
        <dsp:cNvSpPr/>
      </dsp:nvSpPr>
      <dsp:spPr>
        <a:xfrm>
          <a:off x="3162551" y="1101415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EE97A-A9FD-4DD5-9663-9DA93078D5C9}">
      <dsp:nvSpPr>
        <dsp:cNvPr id="0" name=""/>
        <dsp:cNvSpPr/>
      </dsp:nvSpPr>
      <dsp:spPr>
        <a:xfrm>
          <a:off x="2486007" y="249585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dirty="0"/>
            <a:t>Set up user, database, and table.</a:t>
          </a:r>
          <a:endParaRPr lang="en-US" sz="1700" kern="1200" dirty="0"/>
        </a:p>
      </dsp:txBody>
      <dsp:txXfrm>
        <a:off x="2486007" y="2495853"/>
        <a:ext cx="2081250" cy="720000"/>
      </dsp:txXfrm>
    </dsp:sp>
    <dsp:sp modelId="{8C133B05-3FC1-43EC-B1AD-1C017745601B}">
      <dsp:nvSpPr>
        <dsp:cNvPr id="0" name=""/>
        <dsp:cNvSpPr/>
      </dsp:nvSpPr>
      <dsp:spPr>
        <a:xfrm>
          <a:off x="5337319" y="830853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31807-C0D3-42A6-B68C-0839C1520975}">
      <dsp:nvSpPr>
        <dsp:cNvPr id="0" name=""/>
        <dsp:cNvSpPr/>
      </dsp:nvSpPr>
      <dsp:spPr>
        <a:xfrm>
          <a:off x="5607881" y="1101415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0E5ED-BEBF-444B-B3D6-F60DD97FBC95}">
      <dsp:nvSpPr>
        <dsp:cNvPr id="0" name=""/>
        <dsp:cNvSpPr/>
      </dsp:nvSpPr>
      <dsp:spPr>
        <a:xfrm>
          <a:off x="4931475" y="249585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Add Dataproc IP to authorized networks.</a:t>
          </a:r>
          <a:endParaRPr lang="en-US" sz="1700" kern="1200"/>
        </a:p>
      </dsp:txBody>
      <dsp:txXfrm>
        <a:off x="4931475" y="2495853"/>
        <a:ext cx="20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1AD08-F126-4DD5-A461-96C87114E257}">
      <dsp:nvSpPr>
        <dsp:cNvPr id="0" name=""/>
        <dsp:cNvSpPr/>
      </dsp:nvSpPr>
      <dsp:spPr>
        <a:xfrm>
          <a:off x="776801" y="1084740"/>
          <a:ext cx="883874" cy="883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35038-37B3-40EB-9268-C0DDFC392557}">
      <dsp:nvSpPr>
        <dsp:cNvPr id="0" name=""/>
        <dsp:cNvSpPr/>
      </dsp:nvSpPr>
      <dsp:spPr>
        <a:xfrm>
          <a:off x="236656" y="2251693"/>
          <a:ext cx="19641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BigQuery connection to Cloud SQL.</a:t>
          </a:r>
        </a:p>
      </dsp:txBody>
      <dsp:txXfrm>
        <a:off x="236656" y="2251693"/>
        <a:ext cx="1964164" cy="720000"/>
      </dsp:txXfrm>
    </dsp:sp>
    <dsp:sp modelId="{BE4CC13F-4CE0-4C4C-87AE-51D259B1FA54}">
      <dsp:nvSpPr>
        <dsp:cNvPr id="0" name=""/>
        <dsp:cNvSpPr/>
      </dsp:nvSpPr>
      <dsp:spPr>
        <a:xfrm>
          <a:off x="3084694" y="1084740"/>
          <a:ext cx="883874" cy="883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DF074-CB93-46AB-8C15-B94C22B6F414}">
      <dsp:nvSpPr>
        <dsp:cNvPr id="0" name=""/>
        <dsp:cNvSpPr/>
      </dsp:nvSpPr>
      <dsp:spPr>
        <a:xfrm>
          <a:off x="2544549" y="2251693"/>
          <a:ext cx="19641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federated queries:</a:t>
          </a:r>
        </a:p>
      </dsp:txBody>
      <dsp:txXfrm>
        <a:off x="2544549" y="2251693"/>
        <a:ext cx="1964164" cy="720000"/>
      </dsp:txXfrm>
    </dsp:sp>
    <dsp:sp modelId="{05723B42-C422-42E5-9BD7-AF636885FCA2}">
      <dsp:nvSpPr>
        <dsp:cNvPr id="0" name=""/>
        <dsp:cNvSpPr/>
      </dsp:nvSpPr>
      <dsp:spPr>
        <a:xfrm>
          <a:off x="5392588" y="1084740"/>
          <a:ext cx="883874" cy="883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E66E2-63BF-4C55-8C9A-F5EA5E2952BC}">
      <dsp:nvSpPr>
        <dsp:cNvPr id="0" name=""/>
        <dsp:cNvSpPr/>
      </dsp:nvSpPr>
      <dsp:spPr>
        <a:xfrm>
          <a:off x="4852443" y="2251693"/>
          <a:ext cx="19641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SELECT * FROM EXTERNAL_QUERY('</a:t>
          </a:r>
          <a:r>
            <a:rPr lang="en-US" sz="1100" kern="1200" dirty="0" err="1"/>
            <a:t>project.region.connection_id</a:t>
          </a:r>
          <a:r>
            <a:rPr lang="en-US" sz="1100" kern="1200" dirty="0"/>
            <a:t>', 'SELECT * FROM </a:t>
          </a:r>
          <a:r>
            <a:rPr lang="en-US" sz="1100" kern="1200" dirty="0" err="1"/>
            <a:t>db_table</a:t>
          </a:r>
          <a:r>
            <a:rPr lang="en-US" sz="1100" kern="1200" dirty="0"/>
            <a:t>');</a:t>
          </a:r>
        </a:p>
      </dsp:txBody>
      <dsp:txXfrm>
        <a:off x="4852443" y="2251693"/>
        <a:ext cx="1964164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F175-B93B-4434-9D82-8F01368EEDD0}">
      <dsp:nvSpPr>
        <dsp:cNvPr id="0" name=""/>
        <dsp:cNvSpPr/>
      </dsp:nvSpPr>
      <dsp:spPr>
        <a:xfrm>
          <a:off x="0" y="370820"/>
          <a:ext cx="67116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A14C7-214A-4679-BBC3-BE812FB20C24}">
      <dsp:nvSpPr>
        <dsp:cNvPr id="0" name=""/>
        <dsp:cNvSpPr/>
      </dsp:nvSpPr>
      <dsp:spPr>
        <a:xfrm>
          <a:off x="335582" y="105140"/>
          <a:ext cx="469815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79" tIns="0" rIns="1775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Google Cloud Storage*</a:t>
          </a:r>
          <a:endParaRPr lang="en-US" sz="1800" kern="1200"/>
        </a:p>
      </dsp:txBody>
      <dsp:txXfrm>
        <a:off x="361521" y="131079"/>
        <a:ext cx="4646279" cy="479482"/>
      </dsp:txXfrm>
    </dsp:sp>
    <dsp:sp modelId="{8F883EC3-EB26-420F-9B0A-A0ECCE8DF55D}">
      <dsp:nvSpPr>
        <dsp:cNvPr id="0" name=""/>
        <dsp:cNvSpPr/>
      </dsp:nvSpPr>
      <dsp:spPr>
        <a:xfrm>
          <a:off x="0" y="1187300"/>
          <a:ext cx="67116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5FC9-F07A-4E17-AD9C-A6B5A7E625B6}">
      <dsp:nvSpPr>
        <dsp:cNvPr id="0" name=""/>
        <dsp:cNvSpPr/>
      </dsp:nvSpPr>
      <dsp:spPr>
        <a:xfrm>
          <a:off x="335582" y="921620"/>
          <a:ext cx="469815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79" tIns="0" rIns="1775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Google Cloud Dataproc</a:t>
          </a:r>
          <a:endParaRPr lang="en-US" sz="1800" kern="1200"/>
        </a:p>
      </dsp:txBody>
      <dsp:txXfrm>
        <a:off x="361521" y="947559"/>
        <a:ext cx="4646279" cy="479482"/>
      </dsp:txXfrm>
    </dsp:sp>
    <dsp:sp modelId="{D68C04AA-F4AE-4BA2-817B-B579FC7DF027}">
      <dsp:nvSpPr>
        <dsp:cNvPr id="0" name=""/>
        <dsp:cNvSpPr/>
      </dsp:nvSpPr>
      <dsp:spPr>
        <a:xfrm>
          <a:off x="0" y="2003780"/>
          <a:ext cx="67116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5D4E2-F807-4340-8F39-4FB42F2C3DA9}">
      <dsp:nvSpPr>
        <dsp:cNvPr id="0" name=""/>
        <dsp:cNvSpPr/>
      </dsp:nvSpPr>
      <dsp:spPr>
        <a:xfrm>
          <a:off x="335582" y="1738100"/>
          <a:ext cx="469815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79" tIns="0" rIns="1775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 Cloud SQL (MySQL)</a:t>
          </a:r>
          <a:endParaRPr lang="en-US" sz="1800" kern="1200" dirty="0"/>
        </a:p>
      </dsp:txBody>
      <dsp:txXfrm>
        <a:off x="361521" y="1764039"/>
        <a:ext cx="4646279" cy="479482"/>
      </dsp:txXfrm>
    </dsp:sp>
    <dsp:sp modelId="{91C6A4C4-CC96-40A7-9CE2-1DDF44E2D643}">
      <dsp:nvSpPr>
        <dsp:cNvPr id="0" name=""/>
        <dsp:cNvSpPr/>
      </dsp:nvSpPr>
      <dsp:spPr>
        <a:xfrm>
          <a:off x="0" y="2820260"/>
          <a:ext cx="67116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9D98D-9CFA-4FE4-B8A1-570813C06D7B}">
      <dsp:nvSpPr>
        <dsp:cNvPr id="0" name=""/>
        <dsp:cNvSpPr/>
      </dsp:nvSpPr>
      <dsp:spPr>
        <a:xfrm>
          <a:off x="335582" y="2554580"/>
          <a:ext cx="469815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79" tIns="0" rIns="1775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BigQuery</a:t>
          </a:r>
          <a:endParaRPr lang="en-US" sz="1800" kern="1200"/>
        </a:p>
      </dsp:txBody>
      <dsp:txXfrm>
        <a:off x="361521" y="2580519"/>
        <a:ext cx="4646279" cy="479482"/>
      </dsp:txXfrm>
    </dsp:sp>
    <dsp:sp modelId="{186181EF-8DBA-4BED-8081-B50B505A31DD}">
      <dsp:nvSpPr>
        <dsp:cNvPr id="0" name=""/>
        <dsp:cNvSpPr/>
      </dsp:nvSpPr>
      <dsp:spPr>
        <a:xfrm>
          <a:off x="0" y="3636740"/>
          <a:ext cx="67116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B5405-7783-44ED-93F2-F04AA82A56D5}">
      <dsp:nvSpPr>
        <dsp:cNvPr id="0" name=""/>
        <dsp:cNvSpPr/>
      </dsp:nvSpPr>
      <dsp:spPr>
        <a:xfrm>
          <a:off x="335582" y="3371060"/>
          <a:ext cx="469815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79" tIns="0" rIns="1775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IAM Roles &amp; Permissions</a:t>
          </a:r>
          <a:endParaRPr lang="en-US" sz="1800" kern="1200"/>
        </a:p>
      </dsp:txBody>
      <dsp:txXfrm>
        <a:off x="361521" y="3396999"/>
        <a:ext cx="4646279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BFCA1-99B2-4BDF-970E-22286AAF085E}">
      <dsp:nvSpPr>
        <dsp:cNvPr id="0" name=""/>
        <dsp:cNvSpPr/>
      </dsp:nvSpPr>
      <dsp:spPr>
        <a:xfrm>
          <a:off x="18701" y="857535"/>
          <a:ext cx="883588" cy="8835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AB08F-78B9-467E-BBCB-FA87B153040D}">
      <dsp:nvSpPr>
        <dsp:cNvPr id="0" name=""/>
        <dsp:cNvSpPr/>
      </dsp:nvSpPr>
      <dsp:spPr>
        <a:xfrm>
          <a:off x="204255" y="1043089"/>
          <a:ext cx="512481" cy="512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70140-560D-4978-B025-14AEA62A9052}">
      <dsp:nvSpPr>
        <dsp:cNvPr id="0" name=""/>
        <dsp:cNvSpPr/>
      </dsp:nvSpPr>
      <dsp:spPr>
        <a:xfrm>
          <a:off x="1091630" y="857535"/>
          <a:ext cx="2082745" cy="883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Cloud Storage: cloud.google.com/storage/docs</a:t>
          </a:r>
          <a:endParaRPr lang="en-US" sz="1100" kern="1200"/>
        </a:p>
      </dsp:txBody>
      <dsp:txXfrm>
        <a:off x="1091630" y="857535"/>
        <a:ext cx="2082745" cy="883588"/>
      </dsp:txXfrm>
    </dsp:sp>
    <dsp:sp modelId="{E6BE27A8-EA47-4E82-BA99-C911DBB931E4}">
      <dsp:nvSpPr>
        <dsp:cNvPr id="0" name=""/>
        <dsp:cNvSpPr/>
      </dsp:nvSpPr>
      <dsp:spPr>
        <a:xfrm>
          <a:off x="3537278" y="857535"/>
          <a:ext cx="883588" cy="8835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BE2E3-982C-4B08-84E1-F2D9EC4104FB}">
      <dsp:nvSpPr>
        <dsp:cNvPr id="0" name=""/>
        <dsp:cNvSpPr/>
      </dsp:nvSpPr>
      <dsp:spPr>
        <a:xfrm>
          <a:off x="3722831" y="1043089"/>
          <a:ext cx="512481" cy="512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123C1-5809-46C6-870D-86084BEB9EEB}">
      <dsp:nvSpPr>
        <dsp:cNvPr id="0" name=""/>
        <dsp:cNvSpPr/>
      </dsp:nvSpPr>
      <dsp:spPr>
        <a:xfrm>
          <a:off x="4610207" y="857535"/>
          <a:ext cx="2082745" cy="883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Dataproc: cloud.google.com/dataproc/docs</a:t>
          </a:r>
          <a:endParaRPr lang="en-US" sz="1100" kern="1200"/>
        </a:p>
      </dsp:txBody>
      <dsp:txXfrm>
        <a:off x="4610207" y="857535"/>
        <a:ext cx="2082745" cy="883588"/>
      </dsp:txXfrm>
    </dsp:sp>
    <dsp:sp modelId="{DDEF733D-26EF-4494-90E6-DDD408C26695}">
      <dsp:nvSpPr>
        <dsp:cNvPr id="0" name=""/>
        <dsp:cNvSpPr/>
      </dsp:nvSpPr>
      <dsp:spPr>
        <a:xfrm>
          <a:off x="18701" y="2454356"/>
          <a:ext cx="883588" cy="8835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AF85C-0964-443D-A2E4-E32C210F6B80}">
      <dsp:nvSpPr>
        <dsp:cNvPr id="0" name=""/>
        <dsp:cNvSpPr/>
      </dsp:nvSpPr>
      <dsp:spPr>
        <a:xfrm>
          <a:off x="204255" y="2639910"/>
          <a:ext cx="512481" cy="5124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9BEC8-1706-40C2-8D42-59E7209F43A0}">
      <dsp:nvSpPr>
        <dsp:cNvPr id="0" name=""/>
        <dsp:cNvSpPr/>
      </dsp:nvSpPr>
      <dsp:spPr>
        <a:xfrm>
          <a:off x="1091630" y="2454356"/>
          <a:ext cx="2082745" cy="883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Cloud SQL: cloud.google.com/sql/docs</a:t>
          </a:r>
          <a:endParaRPr lang="en-US" sz="1100" kern="1200"/>
        </a:p>
      </dsp:txBody>
      <dsp:txXfrm>
        <a:off x="1091630" y="2454356"/>
        <a:ext cx="2082745" cy="883588"/>
      </dsp:txXfrm>
    </dsp:sp>
    <dsp:sp modelId="{8D76E4DB-D1BA-4416-8B44-6260C9CB81EE}">
      <dsp:nvSpPr>
        <dsp:cNvPr id="0" name=""/>
        <dsp:cNvSpPr/>
      </dsp:nvSpPr>
      <dsp:spPr>
        <a:xfrm>
          <a:off x="3537278" y="2454356"/>
          <a:ext cx="883588" cy="8835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6BA84-E3AE-47B5-877E-208CA589368F}">
      <dsp:nvSpPr>
        <dsp:cNvPr id="0" name=""/>
        <dsp:cNvSpPr/>
      </dsp:nvSpPr>
      <dsp:spPr>
        <a:xfrm>
          <a:off x="3722831" y="2639910"/>
          <a:ext cx="512481" cy="5124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21133-1B4D-44A5-9A18-9239F664DFB7}">
      <dsp:nvSpPr>
        <dsp:cNvPr id="0" name=""/>
        <dsp:cNvSpPr/>
      </dsp:nvSpPr>
      <dsp:spPr>
        <a:xfrm>
          <a:off x="4610207" y="2454356"/>
          <a:ext cx="2082745" cy="883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BigQuery: cloud.google.com/bigquery/docs</a:t>
          </a:r>
          <a:endParaRPr lang="en-US" sz="1100" kern="1200"/>
        </a:p>
      </dsp:txBody>
      <dsp:txXfrm>
        <a:off x="4610207" y="2454356"/>
        <a:ext cx="2082745" cy="883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2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7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51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19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1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6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3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DBEB-2550-1A8F-64AC-E5BBA871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25" y="2349660"/>
            <a:ext cx="8189088" cy="2392997"/>
          </a:xfrm>
        </p:spPr>
        <p:txBody>
          <a:bodyPr/>
          <a:lstStyle/>
          <a:p>
            <a:r>
              <a:rPr lang="en-US" dirty="0"/>
              <a:t>FAILED BANING TRANSACTION ANALYSIS ON GCP USING DATAPROC,CLOUDSQL AND BIGQUERY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DD53C-94FB-D2F1-9066-7A925757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573" y="4855440"/>
            <a:ext cx="3553427" cy="860400"/>
          </a:xfrm>
        </p:spPr>
        <p:txBody>
          <a:bodyPr/>
          <a:lstStyle/>
          <a:p>
            <a:r>
              <a:rPr lang="en-US" dirty="0"/>
              <a:t>                                                          K.Y.S.L.NARAYANA REDDY</a:t>
            </a:r>
          </a:p>
        </p:txBody>
      </p:sp>
    </p:spTree>
    <p:extLst>
      <p:ext uri="{BB962C8B-B14F-4D97-AF65-F5344CB8AC3E}">
        <p14:creationId xmlns:p14="http://schemas.microsoft.com/office/powerpoint/2010/main" val="89461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BBFA-7252-E815-5525-25FAD037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7EA29A-5AAA-A2EE-9CF3-EA5EB1A89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162049"/>
              </p:ext>
            </p:extLst>
          </p:nvPr>
        </p:nvGraphicFramePr>
        <p:xfrm>
          <a:off x="827700" y="2052925"/>
          <a:ext cx="6711654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2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A2F0EA-FBAF-6AAB-18B8-B02FE6EC81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700" y="2052925"/>
          <a:ext cx="6711654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78539-3EF7-F8D5-4B43-7069B76C34C0}"/>
              </a:ext>
            </a:extLst>
          </p:cNvPr>
          <p:cNvSpPr txBox="1"/>
          <p:nvPr/>
        </p:nvSpPr>
        <p:spPr>
          <a:xfrm>
            <a:off x="827484" y="452718"/>
            <a:ext cx="6710641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45A69-1F0E-F646-6FA1-1402C72D2B0C}"/>
              </a:ext>
            </a:extLst>
          </p:cNvPr>
          <p:cNvSpPr txBox="1"/>
          <p:nvPr/>
        </p:nvSpPr>
        <p:spPr>
          <a:xfrm>
            <a:off x="827484" y="2763520"/>
            <a:ext cx="6709905" cy="348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This end-to-end pipeline </a:t>
            </a:r>
            <a:r>
              <a:rPr lang="en-US" sz="1700" dirty="0" err="1">
                <a:latin typeface="+mj-lt"/>
                <a:ea typeface="+mj-ea"/>
                <a:cs typeface="+mj-cs"/>
              </a:rPr>
              <a:t>perfoms</a:t>
            </a:r>
            <a:r>
              <a:rPr lang="en-US" sz="1700" dirty="0">
                <a:latin typeface="+mj-lt"/>
                <a:ea typeface="+mj-ea"/>
                <a:cs typeface="+mj-cs"/>
              </a:rPr>
              <a:t> ingestion, cleaning, transformation, and analysis of bank branch transaction data across multiple cities using Google Cloud Platform services: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- Ingested 7-day transaction data from 15 branches         using Cloud Storage and </a:t>
            </a:r>
            <a:r>
              <a:rPr lang="en-US" sz="1700" dirty="0" err="1">
                <a:latin typeface="+mj-lt"/>
                <a:ea typeface="+mj-ea"/>
                <a:cs typeface="+mj-cs"/>
              </a:rPr>
              <a:t>PySpark</a:t>
            </a:r>
            <a:r>
              <a:rPr lang="en-US" sz="1700" dirty="0">
                <a:latin typeface="+mj-lt"/>
                <a:ea typeface="+mj-ea"/>
                <a:cs typeface="+mj-cs"/>
              </a:rPr>
              <a:t> on </a:t>
            </a:r>
            <a:r>
              <a:rPr lang="en-US" sz="1700" dirty="0" err="1">
                <a:latin typeface="+mj-lt"/>
                <a:ea typeface="+mj-ea"/>
                <a:cs typeface="+mj-cs"/>
              </a:rPr>
              <a:t>Dataproc</a:t>
            </a:r>
            <a:r>
              <a:rPr lang="en-US" sz="1700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- Cleaned null and blank records to ensure high-quality data for downstream processing.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- Filtered failed transactions and stored them in Cloud SQL (MySQL) for persistent access and further use.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- Leveraged </a:t>
            </a:r>
            <a:r>
              <a:rPr lang="en-US" sz="1700" dirty="0" err="1">
                <a:latin typeface="+mj-lt"/>
                <a:ea typeface="+mj-ea"/>
                <a:cs typeface="+mj-cs"/>
              </a:rPr>
              <a:t>BigQuery</a:t>
            </a:r>
            <a:r>
              <a:rPr lang="en-US" sz="1700" dirty="0">
                <a:latin typeface="+mj-lt"/>
                <a:ea typeface="+mj-ea"/>
                <a:cs typeface="+mj-cs"/>
              </a:rPr>
              <a:t> federated queries to connect with Cloud SQL and perform advanced analytics.</a:t>
            </a:r>
          </a:p>
        </p:txBody>
      </p:sp>
    </p:spTree>
    <p:extLst>
      <p:ext uri="{BB962C8B-B14F-4D97-AF65-F5344CB8AC3E}">
        <p14:creationId xmlns:p14="http://schemas.microsoft.com/office/powerpoint/2010/main" val="1503988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E212C8-F07F-24CC-1F16-EDC94074A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933135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End-to-End Workflow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0978EF-3232-08E0-2AE5-54A0EB257C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700" y="2052925"/>
          <a:ext cx="6711654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Storage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 a Cloud Storage bucket.</a:t>
            </a:r>
          </a:p>
          <a:p>
            <a:r>
              <a:rPr dirty="0"/>
              <a:t>Upload CSV files using </a:t>
            </a:r>
            <a:r>
              <a:rPr dirty="0" err="1"/>
              <a:t>gsutil</a:t>
            </a:r>
            <a:r>
              <a:rPr dirty="0"/>
              <a:t>:</a:t>
            </a:r>
          </a:p>
          <a:p>
            <a:r>
              <a:rPr dirty="0"/>
              <a:t>  </a:t>
            </a:r>
            <a:r>
              <a:rPr dirty="0" err="1"/>
              <a:t>gsutil</a:t>
            </a:r>
            <a:r>
              <a:rPr dirty="0"/>
              <a:t> -m cp /local/path/*.csv gs://your-bucket-name/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dirty="0"/>
              <a:t>Dataproc Cluster Configuration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331817-FB31-2B90-EE64-E5846618F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575962"/>
              </p:ext>
            </p:extLst>
          </p:nvPr>
        </p:nvGraphicFramePr>
        <p:xfrm>
          <a:off x="1144340" y="2144764"/>
          <a:ext cx="7053264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Cloud SQL Configuration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CAA605-08E1-14F6-4B57-A6ECD88D7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992709"/>
              </p:ext>
            </p:extLst>
          </p:nvPr>
        </p:nvGraphicFramePr>
        <p:xfrm>
          <a:off x="1375834" y="2017443"/>
          <a:ext cx="7053264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Cleaning with PySpark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63520"/>
            <a:ext cx="9144313" cy="3484879"/>
          </a:xfrm>
        </p:spPr>
        <p:txBody>
          <a:bodyPr>
            <a:normAutofit/>
          </a:bodyPr>
          <a:lstStyle/>
          <a:p>
            <a:r>
              <a:rPr dirty="0"/>
              <a:t>Read and clean CSVs:</a:t>
            </a:r>
          </a:p>
          <a:p>
            <a:r>
              <a:rPr dirty="0"/>
              <a:t>from </a:t>
            </a:r>
            <a:r>
              <a:rPr dirty="0" err="1"/>
              <a:t>pyspark.sql</a:t>
            </a:r>
            <a:r>
              <a:rPr dirty="0"/>
              <a:t> import </a:t>
            </a:r>
            <a:r>
              <a:rPr dirty="0" err="1"/>
              <a:t>SparkSession</a:t>
            </a:r>
            <a:endParaRPr dirty="0"/>
          </a:p>
          <a:p>
            <a:r>
              <a:rPr dirty="0"/>
              <a:t>spark =</a:t>
            </a:r>
            <a:r>
              <a:rPr dirty="0" err="1"/>
              <a:t>SparkSession.builder.appName</a:t>
            </a:r>
            <a:r>
              <a:rPr dirty="0"/>
              <a:t>('</a:t>
            </a:r>
            <a:r>
              <a:rPr dirty="0" err="1"/>
              <a:t>DataCleaning</a:t>
            </a:r>
            <a:r>
              <a:rPr dirty="0"/>
              <a:t>').</a:t>
            </a:r>
            <a:r>
              <a:rPr dirty="0" err="1"/>
              <a:t>getOrCreate</a:t>
            </a:r>
            <a:r>
              <a:rPr dirty="0"/>
              <a:t>()</a:t>
            </a:r>
          </a:p>
          <a:p>
            <a:r>
              <a:rPr dirty="0" err="1"/>
              <a:t>df</a:t>
            </a:r>
            <a:r>
              <a:rPr dirty="0"/>
              <a:t> = spark.read.csv('</a:t>
            </a:r>
            <a:r>
              <a:rPr dirty="0" err="1"/>
              <a:t>gs</a:t>
            </a:r>
            <a:r>
              <a:rPr dirty="0"/>
              <a:t>://your-bucket-name/*.csv', header=True)</a:t>
            </a:r>
          </a:p>
          <a:p>
            <a:r>
              <a:rPr dirty="0" err="1"/>
              <a:t>cleaned_df</a:t>
            </a:r>
            <a:r>
              <a:rPr dirty="0"/>
              <a:t> = </a:t>
            </a:r>
            <a:r>
              <a:rPr dirty="0" err="1"/>
              <a:t>df.dropna</a:t>
            </a:r>
            <a:r>
              <a:rPr dirty="0"/>
              <a:t>(how='any')</a:t>
            </a:r>
          </a:p>
          <a:p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Filtering Failed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965" y="2456781"/>
            <a:ext cx="8649391" cy="3484879"/>
          </a:xfrm>
        </p:spPr>
        <p:txBody>
          <a:bodyPr>
            <a:normAutofit/>
          </a:bodyPr>
          <a:lstStyle/>
          <a:p>
            <a:r>
              <a:rPr dirty="0"/>
              <a:t>Filter failed transactions and save to Cloud SQL:</a:t>
            </a:r>
          </a:p>
          <a:p>
            <a:r>
              <a:rPr dirty="0"/>
              <a:t>failed = </a:t>
            </a:r>
            <a:r>
              <a:rPr dirty="0" err="1"/>
              <a:t>cleaned_df.filter</a:t>
            </a:r>
            <a:r>
              <a:rPr dirty="0"/>
              <a:t>(</a:t>
            </a:r>
            <a:r>
              <a:rPr dirty="0" err="1"/>
              <a:t>cleaned_df.status</a:t>
            </a:r>
            <a:r>
              <a:rPr dirty="0"/>
              <a:t> == 'FAILED’)</a:t>
            </a:r>
          </a:p>
          <a:p>
            <a:r>
              <a:rPr lang="en-US" dirty="0"/>
              <a:t>Jdbc_url=“jdbc:mysql://mysql-ip:3306/</a:t>
            </a:r>
            <a:r>
              <a:rPr lang="en-US" dirty="0" err="1"/>
              <a:t>db_name</a:t>
            </a:r>
            <a:r>
              <a:rPr lang="en-US" dirty="0"/>
              <a:t>”</a:t>
            </a:r>
          </a:p>
          <a:p>
            <a:r>
              <a:rPr lang="en-US" dirty="0"/>
              <a:t>Properties={“user”=“</a:t>
            </a:r>
            <a:r>
              <a:rPr lang="en-US" dirty="0" err="1"/>
              <a:t>db_user”,“password</a:t>
            </a:r>
            <a:r>
              <a:rPr lang="en-US" dirty="0"/>
              <a:t>”=“</a:t>
            </a:r>
            <a:r>
              <a:rPr lang="en-US" dirty="0" err="1"/>
              <a:t>db_password</a:t>
            </a:r>
            <a:r>
              <a:rPr lang="en-US" dirty="0"/>
              <a:t>”,</a:t>
            </a:r>
          </a:p>
          <a:p>
            <a:r>
              <a:rPr lang="en-US" dirty="0"/>
              <a:t>“driver”=“</a:t>
            </a:r>
            <a:r>
              <a:rPr lang="en-US" dirty="0" err="1"/>
              <a:t>com.mysql.cj.jdbc.Driver</a:t>
            </a:r>
            <a:r>
              <a:rPr lang="en-US" dirty="0"/>
              <a:t>”}</a:t>
            </a:r>
          </a:p>
          <a:p>
            <a:r>
              <a:rPr lang="en-US" dirty="0" err="1"/>
              <a:t>failed.write.jdbc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jdbc_url,table</a:t>
            </a:r>
            <a:r>
              <a:rPr lang="en-US" dirty="0"/>
              <a:t>=“</a:t>
            </a:r>
            <a:r>
              <a:rPr lang="en-US" dirty="0" err="1"/>
              <a:t>failed_transactions”,mode</a:t>
            </a:r>
            <a:r>
              <a:rPr lang="en-US" dirty="0"/>
              <a:t>=“</a:t>
            </a:r>
            <a:r>
              <a:rPr lang="en-US" dirty="0" err="1"/>
              <a:t>overwrite”,properties</a:t>
            </a:r>
            <a:r>
              <a:rPr lang="en-US" dirty="0"/>
              <a:t>=properties)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dirty="0"/>
              <a:t>BigQuery Integration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285A05-B381-15FA-B5EF-B162C755A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461787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547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FAILED BANING TRANSACTION ANALYSIS ON GCP USING DATAPROC,CLOUDSQL AND BIGQUERY</vt:lpstr>
      <vt:lpstr>Project Overview</vt:lpstr>
      <vt:lpstr>End-to-End Workflow Summary</vt:lpstr>
      <vt:lpstr>Cloud Storage Setup</vt:lpstr>
      <vt:lpstr>Dataproc Cluster Configuration</vt:lpstr>
      <vt:lpstr>Cloud SQL Configuration</vt:lpstr>
      <vt:lpstr>Data Cleaning with PySpark</vt:lpstr>
      <vt:lpstr>Filtering Failed Transactions</vt:lpstr>
      <vt:lpstr>BigQuery Integration</vt:lpstr>
      <vt:lpstr>Tools Used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Narayana Kunchala</cp:lastModifiedBy>
  <cp:revision>6</cp:revision>
  <dcterms:created xsi:type="dcterms:W3CDTF">2013-01-27T09:14:16Z</dcterms:created>
  <dcterms:modified xsi:type="dcterms:W3CDTF">2025-05-10T05:10:35Z</dcterms:modified>
  <cp:category/>
</cp:coreProperties>
</file>