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9753600" cy="7315200"/>
  <p:notesSz cx="6858000" cy="9144000"/>
  <p:embeddedFontLst>
    <p:embeddedFont>
      <p:font typeface="Calibri (MS)" charset="1" panose="020F0502020204030204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Day 7 → Tool-Using Agent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24325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Chaining Search + Calculator | GenAI 30 Days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Tools Implemented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Calculator: safe AST-based arithmetic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Search: offline mini knowledge base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CDFFD8">
                <a:alpha val="100000"/>
              </a:srgbClr>
            </a:gs>
            <a:gs pos="100000">
              <a:srgbClr val="94B9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Try It Out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Examples: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- 2 + 3 * 5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What is LangChain?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Who is the author of Python?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Add 42 and 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DAGx6oHoFXQ</dc:identifier>
  <dcterms:modified xsi:type="dcterms:W3CDTF">2011-08-01T06:04:30Z</dcterms:modified>
  <cp:revision>1</cp:revision>
  <dc:title>Day07_Tool_Using_Agent.pptx</dc:title>
</cp:coreProperties>
</file>