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52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D0926D-9F96-4A5D-920E-61AED37E88D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8982-8113-488A-9913-93275625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308" y="334852"/>
            <a:ext cx="9723548" cy="2292438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3896" y="4559121"/>
            <a:ext cx="4143449" cy="12234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                                                                                 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NARAYANA VISHALI</a:t>
            </a:r>
            <a:r>
              <a:rPr lang="en-US" dirty="0" smtClean="0"/>
              <a:t>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UNRELIABILITY AND  INSECURITY (WITH OUTPUT)</a:t>
            </a:r>
            <a:endParaRPr lang="en-US" dirty="0"/>
          </a:p>
        </p:txBody>
      </p:sp>
      <p:pic>
        <p:nvPicPr>
          <p:cNvPr id="4" name="Content Placeholder 3" descr="C:\Users\Vishali\Desktop\MIPS\FIGURES\143sub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67" y="2046100"/>
            <a:ext cx="10144019" cy="137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Vishali\Desktop\MIPS\FIGURES\156div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68" y="3659383"/>
            <a:ext cx="10144018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Vishali\Desktop\MIPS\FIGURES\156addi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67" y="5185735"/>
            <a:ext cx="10144019" cy="156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9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UNRELIABILITY AND  INSECURITY (WITH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64" y="2040378"/>
            <a:ext cx="9572570" cy="17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4" y="4466300"/>
            <a:ext cx="9572569" cy="17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UI RATE SAMPLE TEST CASES OUTPUT WITH 80/20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Vishali\Desktop\MIPS\FIGURES\cluster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2" y="2099256"/>
            <a:ext cx="9581882" cy="4069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7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12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PROBABILITIES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2" y="1473958"/>
            <a:ext cx="5323455" cy="44355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97" y="1473958"/>
            <a:ext cx="4674358" cy="44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5" y="466366"/>
            <a:ext cx="10263116" cy="1400530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WITH STATES PROBABILITY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55031"/>
            <a:ext cx="9404723" cy="3990975"/>
          </a:xfrm>
        </p:spPr>
      </p:pic>
    </p:spTree>
    <p:extLst>
      <p:ext uri="{BB962C8B-B14F-4D97-AF65-F5344CB8AC3E}">
        <p14:creationId xmlns:p14="http://schemas.microsoft.com/office/powerpoint/2010/main" val="1637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PROBABILITIES WITH VARIOUS ERROR RATES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166502"/>
            <a:ext cx="10094677" cy="4019550"/>
          </a:xfrm>
        </p:spPr>
      </p:pic>
    </p:spTree>
    <p:extLst>
      <p:ext uri="{BB962C8B-B14F-4D97-AF65-F5344CB8AC3E}">
        <p14:creationId xmlns:p14="http://schemas.microsoft.com/office/powerpoint/2010/main" val="3310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STUDY(TAKING TASK PERFORMANCE INTO CONSIDERATION)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583141"/>
                <a:ext cx="10667882" cy="31116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 Performance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𝑃𝑟𝑜𝑔𝑟𝑒𝑠𝑠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𝑎𝑓𝑡𝑒𝑟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𝐼𝑛𝑗𝑒𝑐𝑡𝑖𝑜𝑛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𝑂𝑟𝑖𝑔𝑖𝑛𝑎𝑙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𝑃𝑟𝑜𝑔𝑟𝑒𝑠𝑠</m:t>
                        </m:r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𝐼𝑛𝑠𝑡𝑟𝑢𝑐𝑡𝑖𝑜𝑛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𝐴𝑓𝑡𝑒𝑟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𝐸𝑟𝑟𝑜𝑟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𝐼𝑛𝑗𝑒𝑐𝑡𝑖𝑜𝑛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𝑂𝑟𝑖𝑔𝑖𝑛𝑎𝑙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𝐼𝑛𝑠𝑡𝑟𝑢𝑐𝑡𝑖𝑜𝑛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𝐶𝑜𝑢𝑛𝑡</m:t>
                        </m:r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Instruction count can increase or decrease based on the error rate. If the instruction count goes to infinity, the task completely fails.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injected error changes the type of instruction [R-&gt;J] then the instruction count might increase in one case and if there is no change in the type, it remains the same.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Instruction count can vary with the same error rate depending upon the changes that took place after flipping.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583141"/>
                <a:ext cx="10667882" cy="3111690"/>
              </a:xfrm>
              <a:blipFill rotWithShape="0">
                <a:blip r:embed="rId2"/>
                <a:stretch>
                  <a:fillRect l="-914" r="-971" b="-5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1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BREAK-EVEN 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87606"/>
            <a:ext cx="10667883" cy="4686975"/>
          </a:xfrm>
        </p:spPr>
      </p:pic>
    </p:spTree>
    <p:extLst>
      <p:ext uri="{BB962C8B-B14F-4D97-AF65-F5344CB8AC3E}">
        <p14:creationId xmlns:p14="http://schemas.microsoft.com/office/powerpoint/2010/main" val="19610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1064525"/>
            <a:ext cx="10672549" cy="52816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Break-Even Point achieved considering 0.025% Error Injection is 0.46.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would be reliable and secured with a minimum 0.46 probability.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Break-Even varies with error injection. In our case 0.025% is the 1 bit flip occurrence.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error rate increases, process halts by returning errors. </a:t>
            </a: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Probability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2" y="1466064"/>
            <a:ext cx="11095628" cy="516674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varies with number of instructions and the error rate injection.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instructions increases with the same error rate the probability changes. Let us say we have a MIPS code with 100 instructions and a MIPS code with 100k instructions, error injection 0.01% is negligible in first case.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theoretical probability purely depends on the process considered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Probability 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(Number of Instructions)*(Error Rate)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76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 CODE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1166192"/>
            <a:ext cx="10641495" cy="5082208"/>
          </a:xfrm>
        </p:spPr>
        <p:txBody>
          <a:bodyPr>
            <a:noAutofit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calculator MIPS code is used in this assignment.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Simulator is used to simulate the above calculator code.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takes 3 operands and 2 operators of any choice from (+, -, *, /) between them. Operator precedence can be specified by the user else default precedence is considered.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861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TEST WITHOUT UI INJECTIONS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Vishali\Desktop\MIPS\FIGURES\withoutUI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7" y="2052638"/>
            <a:ext cx="8970249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8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5597"/>
            <a:ext cx="9404723" cy="8194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SIMULATOR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23" y="1272209"/>
            <a:ext cx="10588486" cy="497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java program is written to flip the bits randomly in 3 cases: 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Unreliability, Insecurity, Unreliability &amp; Insecurity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the following arguments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Vishali\Desktop\MIPS\FIGURES\argument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3" y="4399721"/>
            <a:ext cx="6444288" cy="184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20" y="3361387"/>
            <a:ext cx="387960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89" y="1004552"/>
            <a:ext cx="10693735" cy="551215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java program is used to convert the binary file to hexadecimal file.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hexadecimal instructions are converted back to MIPS instructions using online converter.</a:t>
            </a: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Vishali\Desktop\MIPS\FIGURES\138Rhex2mip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57" y="3760631"/>
            <a:ext cx="7423597" cy="2756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3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UNRELIABILITY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 OUTPUT)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61811"/>
            <a:ext cx="4908528" cy="274877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31" y="1761811"/>
            <a:ext cx="5929456" cy="2632768"/>
          </a:xfrm>
          <a:prstGeom prst="rect">
            <a:avLst/>
          </a:prstGeom>
        </p:spPr>
      </p:pic>
      <p:pic>
        <p:nvPicPr>
          <p:cNvPr id="11" name="Picture 10" descr="C:\Users\Vishali\Desktop\MIPS\FIGURES\143add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0" y="4626591"/>
            <a:ext cx="10931322" cy="2148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6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6444" y="240633"/>
            <a:ext cx="9434170" cy="12012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UNRELIABILITY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Vishali\Desktop\MIPS\FIGURES\143srl.JPG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3" y="1899569"/>
            <a:ext cx="9621838" cy="118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Vishali\Desktop\MIPS\FIGURES\138j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2" y="3537728"/>
            <a:ext cx="10931323" cy="2419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4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70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INSECURITY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 OUTPUT)</a:t>
            </a:r>
            <a:endParaRPr lang="en-US" sz="3600" dirty="0"/>
          </a:p>
        </p:txBody>
      </p:sp>
      <p:pic>
        <p:nvPicPr>
          <p:cNvPr id="4" name="Content Placeholder 3" descr="C:\Users\Vishali\Desktop\MIPS\FIGURES\138xori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2" y="1857796"/>
            <a:ext cx="8747484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Vishali\Desktop\MIPS\FIGURES\138addi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82" y="3489316"/>
            <a:ext cx="8747483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34096" y="5241701"/>
            <a:ext cx="8796269" cy="12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INSECURITY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ERRORS)</a:t>
            </a:r>
            <a:endParaRPr lang="en-US" dirty="0"/>
          </a:p>
        </p:txBody>
      </p:sp>
      <p:pic>
        <p:nvPicPr>
          <p:cNvPr id="4" name="Content Placeholder 3" descr="C:\Users\Vishali\Desktop\MIPS\FIGURES\138j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2112135"/>
            <a:ext cx="9404723" cy="106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Vishali\Desktop\MIPS\FIGURES\143lhu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3546126"/>
            <a:ext cx="9404722" cy="12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6110" y="5399849"/>
            <a:ext cx="9404722" cy="10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1866</TotalTime>
  <Words>331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Century Gothic</vt:lpstr>
      <vt:lpstr>Times New Roman</vt:lpstr>
      <vt:lpstr>Wingdings</vt:lpstr>
      <vt:lpstr>Wingdings 3</vt:lpstr>
      <vt:lpstr>Ion</vt:lpstr>
      <vt:lpstr>COMPUTER ORGANIZATION AND ARCHITECTURE</vt:lpstr>
      <vt:lpstr>MIPS CODE</vt:lpstr>
      <vt:lpstr>NORMAL TEST WITHOUT UI INJECTIONS</vt:lpstr>
      <vt:lpstr>ERROR SIMULATOR</vt:lpstr>
      <vt:lpstr>PowerPoint Presentation</vt:lpstr>
      <vt:lpstr>TEST CASES FOR UNRELIABILITY (WITH OUTPUT)</vt:lpstr>
      <vt:lpstr>TEST CASES FOR UNRELIABILITY (WITH ERRORS)</vt:lpstr>
      <vt:lpstr>TEST CASES FOR INSECURITY (WITH OUTPUT)</vt:lpstr>
      <vt:lpstr>TEST CASES FOR INSECURITY (WITH ERRORS)</vt:lpstr>
      <vt:lpstr>TEST CASES FOR UNRELIABILITY AND  INSECURITY (WITH OUTPUT)</vt:lpstr>
      <vt:lpstr>TEST CASES FOR UNRELIABILITY AND  INSECURITY (WITH ERRORS)</vt:lpstr>
      <vt:lpstr>CLUSTERED UI RATE SAMPLE TEST CASES OUTPUT WITH 80/20</vt:lpstr>
      <vt:lpstr>STATE PROBABILITIES</vt:lpstr>
      <vt:lpstr>TEST CASES WITH STATES PROBABILITY</vt:lpstr>
      <vt:lpstr>STATE PROBABILITIES WITH VARIOUS ERROR RATES</vt:lpstr>
      <vt:lpstr>ANALYTICAL STUDY(TAKING TASK PERFORMANCE INTO CONSIDERATION)</vt:lpstr>
      <vt:lpstr>BREAK-EVEN POINT</vt:lpstr>
      <vt:lpstr>PowerPoint Presentation</vt:lpstr>
      <vt:lpstr>Theoretical Probability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ORGANISATION</dc:title>
  <dc:creator>Vishali</dc:creator>
  <cp:lastModifiedBy>Vishali</cp:lastModifiedBy>
  <cp:revision>65</cp:revision>
  <dcterms:created xsi:type="dcterms:W3CDTF">2017-04-24T14:00:12Z</dcterms:created>
  <dcterms:modified xsi:type="dcterms:W3CDTF">2017-07-26T02:02:26Z</dcterms:modified>
</cp:coreProperties>
</file>