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577F36-8FCC-42E6-A214-621878CC56AE}"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E3C8CD-D8BD-401D-A19E-7798836031CA}" type="slidenum">
              <a:rPr lang="en-IN" smtClean="0"/>
              <a:t>‹#›</a:t>
            </a:fld>
            <a:endParaRPr lang="en-IN"/>
          </a:p>
        </p:txBody>
      </p:sp>
    </p:spTree>
    <p:extLst>
      <p:ext uri="{BB962C8B-B14F-4D97-AF65-F5344CB8AC3E}">
        <p14:creationId xmlns:p14="http://schemas.microsoft.com/office/powerpoint/2010/main" val="158664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577F36-8FCC-42E6-A214-621878CC56AE}"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E3C8CD-D8BD-401D-A19E-7798836031CA}" type="slidenum">
              <a:rPr lang="en-IN" smtClean="0"/>
              <a:t>‹#›</a:t>
            </a:fld>
            <a:endParaRPr lang="en-IN"/>
          </a:p>
        </p:txBody>
      </p:sp>
    </p:spTree>
    <p:extLst>
      <p:ext uri="{BB962C8B-B14F-4D97-AF65-F5344CB8AC3E}">
        <p14:creationId xmlns:p14="http://schemas.microsoft.com/office/powerpoint/2010/main" val="3126958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577F36-8FCC-42E6-A214-621878CC56AE}"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E3C8CD-D8BD-401D-A19E-7798836031CA}" type="slidenum">
              <a:rPr lang="en-IN" smtClean="0"/>
              <a:t>‹#›</a:t>
            </a:fld>
            <a:endParaRPr lang="en-IN"/>
          </a:p>
        </p:txBody>
      </p:sp>
    </p:spTree>
    <p:extLst>
      <p:ext uri="{BB962C8B-B14F-4D97-AF65-F5344CB8AC3E}">
        <p14:creationId xmlns:p14="http://schemas.microsoft.com/office/powerpoint/2010/main" val="449892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577F36-8FCC-42E6-A214-621878CC56AE}"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E3C8CD-D8BD-401D-A19E-7798836031CA}"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2716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577F36-8FCC-42E6-A214-621878CC56AE}"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E3C8CD-D8BD-401D-A19E-7798836031CA}" type="slidenum">
              <a:rPr lang="en-IN" smtClean="0"/>
              <a:t>‹#›</a:t>
            </a:fld>
            <a:endParaRPr lang="en-IN"/>
          </a:p>
        </p:txBody>
      </p:sp>
    </p:spTree>
    <p:extLst>
      <p:ext uri="{BB962C8B-B14F-4D97-AF65-F5344CB8AC3E}">
        <p14:creationId xmlns:p14="http://schemas.microsoft.com/office/powerpoint/2010/main" val="4223445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D577F36-8FCC-42E6-A214-621878CC56AE}" type="datetimeFigureOut">
              <a:rPr lang="en-IN" smtClean="0"/>
              <a:t>12-01-2023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E3C8CD-D8BD-401D-A19E-7798836031CA}" type="slidenum">
              <a:rPr lang="en-IN" smtClean="0"/>
              <a:t>‹#›</a:t>
            </a:fld>
            <a:endParaRPr lang="en-IN"/>
          </a:p>
        </p:txBody>
      </p:sp>
    </p:spTree>
    <p:extLst>
      <p:ext uri="{BB962C8B-B14F-4D97-AF65-F5344CB8AC3E}">
        <p14:creationId xmlns:p14="http://schemas.microsoft.com/office/powerpoint/2010/main" val="580139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D577F36-8FCC-42E6-A214-621878CC56AE}" type="datetimeFigureOut">
              <a:rPr lang="en-IN" smtClean="0"/>
              <a:t>12-01-2023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E3C8CD-D8BD-401D-A19E-7798836031CA}" type="slidenum">
              <a:rPr lang="en-IN" smtClean="0"/>
              <a:t>‹#›</a:t>
            </a:fld>
            <a:endParaRPr lang="en-IN"/>
          </a:p>
        </p:txBody>
      </p:sp>
    </p:spTree>
    <p:extLst>
      <p:ext uri="{BB962C8B-B14F-4D97-AF65-F5344CB8AC3E}">
        <p14:creationId xmlns:p14="http://schemas.microsoft.com/office/powerpoint/2010/main" val="4282991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577F36-8FCC-42E6-A214-621878CC56AE}"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E3C8CD-D8BD-401D-A19E-7798836031CA}" type="slidenum">
              <a:rPr lang="en-IN" smtClean="0"/>
              <a:t>‹#›</a:t>
            </a:fld>
            <a:endParaRPr lang="en-IN"/>
          </a:p>
        </p:txBody>
      </p:sp>
    </p:spTree>
    <p:extLst>
      <p:ext uri="{BB962C8B-B14F-4D97-AF65-F5344CB8AC3E}">
        <p14:creationId xmlns:p14="http://schemas.microsoft.com/office/powerpoint/2010/main" val="42388787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577F36-8FCC-42E6-A214-621878CC56AE}"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E3C8CD-D8BD-401D-A19E-7798836031CA}" type="slidenum">
              <a:rPr lang="en-IN" smtClean="0"/>
              <a:t>‹#›</a:t>
            </a:fld>
            <a:endParaRPr lang="en-IN"/>
          </a:p>
        </p:txBody>
      </p:sp>
    </p:spTree>
    <p:extLst>
      <p:ext uri="{BB962C8B-B14F-4D97-AF65-F5344CB8AC3E}">
        <p14:creationId xmlns:p14="http://schemas.microsoft.com/office/powerpoint/2010/main" val="2913867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577F36-8FCC-42E6-A214-621878CC56AE}"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E3C8CD-D8BD-401D-A19E-7798836031CA}" type="slidenum">
              <a:rPr lang="en-IN" smtClean="0"/>
              <a:t>‹#›</a:t>
            </a:fld>
            <a:endParaRPr lang="en-IN"/>
          </a:p>
        </p:txBody>
      </p:sp>
    </p:spTree>
    <p:extLst>
      <p:ext uri="{BB962C8B-B14F-4D97-AF65-F5344CB8AC3E}">
        <p14:creationId xmlns:p14="http://schemas.microsoft.com/office/powerpoint/2010/main" val="3922927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577F36-8FCC-42E6-A214-621878CC56AE}"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E3C8CD-D8BD-401D-A19E-7798836031CA}" type="slidenum">
              <a:rPr lang="en-IN" smtClean="0"/>
              <a:t>‹#›</a:t>
            </a:fld>
            <a:endParaRPr lang="en-IN"/>
          </a:p>
        </p:txBody>
      </p:sp>
    </p:spTree>
    <p:extLst>
      <p:ext uri="{BB962C8B-B14F-4D97-AF65-F5344CB8AC3E}">
        <p14:creationId xmlns:p14="http://schemas.microsoft.com/office/powerpoint/2010/main" val="1030413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577F36-8FCC-42E6-A214-621878CC56AE}" type="datetimeFigureOut">
              <a:rPr lang="en-IN" smtClean="0"/>
              <a:t>12-01-2023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E3C8CD-D8BD-401D-A19E-7798836031CA}" type="slidenum">
              <a:rPr lang="en-IN" smtClean="0"/>
              <a:t>‹#›</a:t>
            </a:fld>
            <a:endParaRPr lang="en-IN"/>
          </a:p>
        </p:txBody>
      </p:sp>
    </p:spTree>
    <p:extLst>
      <p:ext uri="{BB962C8B-B14F-4D97-AF65-F5344CB8AC3E}">
        <p14:creationId xmlns:p14="http://schemas.microsoft.com/office/powerpoint/2010/main" val="4207809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577F36-8FCC-42E6-A214-621878CC56AE}"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E3C8CD-D8BD-401D-A19E-7798836031CA}" type="slidenum">
              <a:rPr lang="en-IN" smtClean="0"/>
              <a:t>‹#›</a:t>
            </a:fld>
            <a:endParaRPr lang="en-IN"/>
          </a:p>
        </p:txBody>
      </p:sp>
    </p:spTree>
    <p:extLst>
      <p:ext uri="{BB962C8B-B14F-4D97-AF65-F5344CB8AC3E}">
        <p14:creationId xmlns:p14="http://schemas.microsoft.com/office/powerpoint/2010/main" val="3090587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577F36-8FCC-42E6-A214-621878CC56AE}" type="datetimeFigureOut">
              <a:rPr lang="en-IN" smtClean="0"/>
              <a:t>12-01-2023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E3C8CD-D8BD-401D-A19E-7798836031CA}" type="slidenum">
              <a:rPr lang="en-IN" smtClean="0"/>
              <a:t>‹#›</a:t>
            </a:fld>
            <a:endParaRPr lang="en-IN"/>
          </a:p>
        </p:txBody>
      </p:sp>
    </p:spTree>
    <p:extLst>
      <p:ext uri="{BB962C8B-B14F-4D97-AF65-F5344CB8AC3E}">
        <p14:creationId xmlns:p14="http://schemas.microsoft.com/office/powerpoint/2010/main" val="406166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577F36-8FCC-42E6-A214-621878CC56AE}" type="datetimeFigureOut">
              <a:rPr lang="en-IN" smtClean="0"/>
              <a:t>12-01-2023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E3C8CD-D8BD-401D-A19E-7798836031CA}" type="slidenum">
              <a:rPr lang="en-IN" smtClean="0"/>
              <a:t>‹#›</a:t>
            </a:fld>
            <a:endParaRPr lang="en-IN"/>
          </a:p>
        </p:txBody>
      </p:sp>
    </p:spTree>
    <p:extLst>
      <p:ext uri="{BB962C8B-B14F-4D97-AF65-F5344CB8AC3E}">
        <p14:creationId xmlns:p14="http://schemas.microsoft.com/office/powerpoint/2010/main" val="2256801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D577F36-8FCC-42E6-A214-621878CC56AE}" type="datetimeFigureOut">
              <a:rPr lang="en-IN" smtClean="0"/>
              <a:t>12-01-2023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E3C8CD-D8BD-401D-A19E-7798836031CA}" type="slidenum">
              <a:rPr lang="en-IN" smtClean="0"/>
              <a:t>‹#›</a:t>
            </a:fld>
            <a:endParaRPr lang="en-IN"/>
          </a:p>
        </p:txBody>
      </p:sp>
    </p:spTree>
    <p:extLst>
      <p:ext uri="{BB962C8B-B14F-4D97-AF65-F5344CB8AC3E}">
        <p14:creationId xmlns:p14="http://schemas.microsoft.com/office/powerpoint/2010/main" val="440316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577F36-8FCC-42E6-A214-621878CC56AE}"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E3C8CD-D8BD-401D-A19E-7798836031CA}" type="slidenum">
              <a:rPr lang="en-IN" smtClean="0"/>
              <a:t>‹#›</a:t>
            </a:fld>
            <a:endParaRPr lang="en-IN"/>
          </a:p>
        </p:txBody>
      </p:sp>
    </p:spTree>
    <p:extLst>
      <p:ext uri="{BB962C8B-B14F-4D97-AF65-F5344CB8AC3E}">
        <p14:creationId xmlns:p14="http://schemas.microsoft.com/office/powerpoint/2010/main" val="3334122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577F36-8FCC-42E6-A214-621878CC56AE}" type="datetimeFigureOut">
              <a:rPr lang="en-IN" smtClean="0"/>
              <a:t>12-01-2023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E3C8CD-D8BD-401D-A19E-7798836031CA}" type="slidenum">
              <a:rPr lang="en-IN" smtClean="0"/>
              <a:t>‹#›</a:t>
            </a:fld>
            <a:endParaRPr lang="en-IN"/>
          </a:p>
        </p:txBody>
      </p:sp>
    </p:spTree>
    <p:extLst>
      <p:ext uri="{BB962C8B-B14F-4D97-AF65-F5344CB8AC3E}">
        <p14:creationId xmlns:p14="http://schemas.microsoft.com/office/powerpoint/2010/main" val="2607255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D577F36-8FCC-42E6-A214-621878CC56AE}" type="datetimeFigureOut">
              <a:rPr lang="en-IN" smtClean="0"/>
              <a:t>12-01-2023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2E3C8CD-D8BD-401D-A19E-7798836031CA}" type="slidenum">
              <a:rPr lang="en-IN" smtClean="0"/>
              <a:t>‹#›</a:t>
            </a:fld>
            <a:endParaRPr lang="en-IN"/>
          </a:p>
        </p:txBody>
      </p:sp>
    </p:spTree>
    <p:extLst>
      <p:ext uri="{BB962C8B-B14F-4D97-AF65-F5344CB8AC3E}">
        <p14:creationId xmlns:p14="http://schemas.microsoft.com/office/powerpoint/2010/main" val="200201702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50BF-F523-7C0C-4E96-9DE5C8FA44D4}"/>
              </a:ext>
            </a:extLst>
          </p:cNvPr>
          <p:cNvSpPr>
            <a:spLocks noGrp="1"/>
          </p:cNvSpPr>
          <p:nvPr>
            <p:ph type="ctrTitle"/>
          </p:nvPr>
        </p:nvSpPr>
        <p:spPr/>
        <p:txBody>
          <a:bodyPr/>
          <a:lstStyle/>
          <a:p>
            <a:r>
              <a:rPr lang="en-US" dirty="0"/>
              <a:t>RMK COLLEGE OF ENGINEERING AND TECHNOLOGY</a:t>
            </a:r>
            <a:endParaRPr lang="en-IN" dirty="0"/>
          </a:p>
        </p:txBody>
      </p:sp>
      <p:sp>
        <p:nvSpPr>
          <p:cNvPr id="3" name="Subtitle 2">
            <a:extLst>
              <a:ext uri="{FF2B5EF4-FFF2-40B4-BE49-F238E27FC236}">
                <a16:creationId xmlns:a16="http://schemas.microsoft.com/office/drawing/2014/main" id="{8CD3BCD7-12F9-5F78-2689-DFA96C046754}"/>
              </a:ext>
            </a:extLst>
          </p:cNvPr>
          <p:cNvSpPr>
            <a:spLocks noGrp="1"/>
          </p:cNvSpPr>
          <p:nvPr>
            <p:ph type="subTitle" idx="1"/>
          </p:nvPr>
        </p:nvSpPr>
        <p:spPr/>
        <p:txBody>
          <a:bodyPr/>
          <a:lstStyle/>
          <a:p>
            <a:r>
              <a:rPr lang="en-US" dirty="0"/>
              <a:t>22CS101 Problem Solving using C++</a:t>
            </a:r>
            <a:endParaRPr lang="en-IN" dirty="0"/>
          </a:p>
        </p:txBody>
      </p:sp>
    </p:spTree>
    <p:extLst>
      <p:ext uri="{BB962C8B-B14F-4D97-AF65-F5344CB8AC3E}">
        <p14:creationId xmlns:p14="http://schemas.microsoft.com/office/powerpoint/2010/main" val="3390749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2EC95-65C7-165B-BAEC-4E7BC4FC3A2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2B653A9-C0A5-001E-B01B-FB9BB79E12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0206" y="735292"/>
            <a:ext cx="8720142" cy="4905080"/>
          </a:xfrm>
        </p:spPr>
      </p:pic>
    </p:spTree>
    <p:extLst>
      <p:ext uri="{BB962C8B-B14F-4D97-AF65-F5344CB8AC3E}">
        <p14:creationId xmlns:p14="http://schemas.microsoft.com/office/powerpoint/2010/main" val="3057134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E8BA9-FEEA-E55C-F43B-280E5D21FAD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1FF83FF-A108-5359-FEA6-0BB90105B0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6445" y="1084304"/>
            <a:ext cx="7999123" cy="4499507"/>
          </a:xfrm>
        </p:spPr>
      </p:pic>
    </p:spTree>
    <p:extLst>
      <p:ext uri="{BB962C8B-B14F-4D97-AF65-F5344CB8AC3E}">
        <p14:creationId xmlns:p14="http://schemas.microsoft.com/office/powerpoint/2010/main" val="4150209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DF8FE-4EE7-452E-9630-55F30383F08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BE99790-6814-B915-066A-8A6F95E820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6803" y="1121791"/>
            <a:ext cx="7882204" cy="4433740"/>
          </a:xfrm>
        </p:spPr>
      </p:pic>
    </p:spTree>
    <p:extLst>
      <p:ext uri="{BB962C8B-B14F-4D97-AF65-F5344CB8AC3E}">
        <p14:creationId xmlns:p14="http://schemas.microsoft.com/office/powerpoint/2010/main" val="207107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029CA-468B-056B-42FF-502120E8519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E4E2C1B-7AEF-808D-2170-3296C2159B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0935" y="1102937"/>
            <a:ext cx="7748135" cy="4358326"/>
          </a:xfrm>
        </p:spPr>
      </p:pic>
    </p:spTree>
    <p:extLst>
      <p:ext uri="{BB962C8B-B14F-4D97-AF65-F5344CB8AC3E}">
        <p14:creationId xmlns:p14="http://schemas.microsoft.com/office/powerpoint/2010/main" val="3197280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7346-E4AF-0DD3-4908-2F8176F332D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210B06C-A190-EFEC-9786-EF1B42AA87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8424" y="970962"/>
            <a:ext cx="7965998" cy="4480874"/>
          </a:xfrm>
        </p:spPr>
      </p:pic>
    </p:spTree>
    <p:extLst>
      <p:ext uri="{BB962C8B-B14F-4D97-AF65-F5344CB8AC3E}">
        <p14:creationId xmlns:p14="http://schemas.microsoft.com/office/powerpoint/2010/main" val="2979875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FD3FB-4F4B-579F-424C-F4091E1715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34C4A6-C5D5-1711-10A4-1B28F0B85632}"/>
              </a:ext>
            </a:extLst>
          </p:cNvPr>
          <p:cNvSpPr>
            <a:spLocks noGrp="1"/>
          </p:cNvSpPr>
          <p:nvPr>
            <p:ph sz="quarter" idx="13"/>
          </p:nvPr>
        </p:nvSpPr>
        <p:spPr/>
        <p:txBody>
          <a:bodyPr/>
          <a:lstStyle/>
          <a:p>
            <a:r>
              <a:rPr lang="en-IN" dirty="0" err="1"/>
              <a:t>Pulla</a:t>
            </a:r>
            <a:r>
              <a:rPr lang="en-IN"/>
              <a:t> Chaitanya 111622201083</a:t>
            </a:r>
            <a:endParaRPr lang="en-IN" dirty="0"/>
          </a:p>
          <a:p>
            <a:r>
              <a:rPr lang="en-IN" dirty="0"/>
              <a:t>Narayanan p 111622201069</a:t>
            </a:r>
          </a:p>
        </p:txBody>
      </p:sp>
    </p:spTree>
    <p:extLst>
      <p:ext uri="{BB962C8B-B14F-4D97-AF65-F5344CB8AC3E}">
        <p14:creationId xmlns:p14="http://schemas.microsoft.com/office/powerpoint/2010/main" val="271131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34209-68DC-1135-D6E8-9A3BA9FE2587}"/>
              </a:ext>
            </a:extLst>
          </p:cNvPr>
          <p:cNvSpPr>
            <a:spLocks noGrp="1"/>
          </p:cNvSpPr>
          <p:nvPr>
            <p:ph type="title"/>
          </p:nvPr>
        </p:nvSpPr>
        <p:spPr/>
        <p:txBody>
          <a:bodyPr/>
          <a:lstStyle/>
          <a:p>
            <a:r>
              <a:rPr lang="en-US" dirty="0"/>
              <a:t>Calculator</a:t>
            </a:r>
            <a:endParaRPr lang="en-IN" dirty="0"/>
          </a:p>
        </p:txBody>
      </p:sp>
      <p:sp>
        <p:nvSpPr>
          <p:cNvPr id="3" name="Content Placeholder 2">
            <a:extLst>
              <a:ext uri="{FF2B5EF4-FFF2-40B4-BE49-F238E27FC236}">
                <a16:creationId xmlns:a16="http://schemas.microsoft.com/office/drawing/2014/main" id="{E321ABA7-1E05-0604-E64B-75FC6CE85FA9}"/>
              </a:ext>
            </a:extLst>
          </p:cNvPr>
          <p:cNvSpPr>
            <a:spLocks noGrp="1"/>
          </p:cNvSpPr>
          <p:nvPr>
            <p:ph idx="1"/>
          </p:nvPr>
        </p:nvSpPr>
        <p:spPr/>
        <p:txBody>
          <a:bodyPr>
            <a:normAutofit fontScale="92500" lnSpcReduction="20000"/>
          </a:bodyPr>
          <a:lstStyle/>
          <a:p>
            <a:r>
              <a:rPr lang="en-US" dirty="0"/>
              <a:t>What can it do?</a:t>
            </a:r>
          </a:p>
          <a:p>
            <a:pPr marL="0" indent="0">
              <a:buNone/>
            </a:pPr>
            <a:r>
              <a:rPr lang="en-IN" dirty="0"/>
              <a:t>        The calculator we build can do arithmetic operations like addition, subtraction, multiplication and division. It can do trigonometric operations too like arithmetic operations in trigonometry and can even find the trigonometry ratios.</a:t>
            </a:r>
          </a:p>
          <a:p>
            <a:r>
              <a:rPr lang="en-IN" dirty="0"/>
              <a:t>What else it can do?</a:t>
            </a:r>
          </a:p>
          <a:p>
            <a:pPr marL="0" indent="0">
              <a:buNone/>
            </a:pPr>
            <a:r>
              <a:rPr lang="en-IN" dirty="0"/>
              <a:t>         The calculator we can store the history upto 10 values.</a:t>
            </a:r>
          </a:p>
          <a:p>
            <a:pPr marL="0" indent="0">
              <a:buNone/>
            </a:pPr>
            <a:r>
              <a:rPr lang="en-IN" dirty="0"/>
              <a:t>         We have add a help function just to tell the user what to do and how to use the calculator.</a:t>
            </a:r>
          </a:p>
          <a:p>
            <a:pPr marL="0" indent="0">
              <a:buNone/>
            </a:pPr>
            <a:r>
              <a:rPr lang="en-IN" dirty="0"/>
              <a:t>        </a:t>
            </a:r>
            <a:endParaRPr lang="en-US" dirty="0"/>
          </a:p>
        </p:txBody>
      </p:sp>
    </p:spTree>
    <p:extLst>
      <p:ext uri="{BB962C8B-B14F-4D97-AF65-F5344CB8AC3E}">
        <p14:creationId xmlns:p14="http://schemas.microsoft.com/office/powerpoint/2010/main" val="2809881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50211-0D68-8F3F-A6CE-C6E0C048AB19}"/>
              </a:ext>
            </a:extLst>
          </p:cNvPr>
          <p:cNvSpPr>
            <a:spLocks noGrp="1"/>
          </p:cNvSpPr>
          <p:nvPr>
            <p:ph type="title"/>
          </p:nvPr>
        </p:nvSpPr>
        <p:spPr/>
        <p:txBody>
          <a:bodyPr/>
          <a:lstStyle/>
          <a:p>
            <a:r>
              <a:rPr lang="en-US" dirty="0"/>
              <a:t>Language:</a:t>
            </a:r>
            <a:endParaRPr lang="en-IN" dirty="0"/>
          </a:p>
        </p:txBody>
      </p:sp>
      <p:sp>
        <p:nvSpPr>
          <p:cNvPr id="3" name="Content Placeholder 2">
            <a:extLst>
              <a:ext uri="{FF2B5EF4-FFF2-40B4-BE49-F238E27FC236}">
                <a16:creationId xmlns:a16="http://schemas.microsoft.com/office/drawing/2014/main" id="{E336D2AE-DF33-A379-2E4C-1F4CC90777B0}"/>
              </a:ext>
            </a:extLst>
          </p:cNvPr>
          <p:cNvSpPr>
            <a:spLocks noGrp="1"/>
          </p:cNvSpPr>
          <p:nvPr>
            <p:ph idx="1"/>
          </p:nvPr>
        </p:nvSpPr>
        <p:spPr/>
        <p:txBody>
          <a:bodyPr/>
          <a:lstStyle/>
          <a:p>
            <a:r>
              <a:rPr lang="en-US" dirty="0"/>
              <a:t>C is the language we used here to built this project.</a:t>
            </a:r>
          </a:p>
          <a:p>
            <a:r>
              <a:rPr lang="en-US" dirty="0"/>
              <a:t>In c we used components like functions, switch, while, for, return, and etc.</a:t>
            </a:r>
          </a:p>
          <a:p>
            <a:endParaRPr lang="en-IN" dirty="0"/>
          </a:p>
        </p:txBody>
      </p:sp>
    </p:spTree>
    <p:extLst>
      <p:ext uri="{BB962C8B-B14F-4D97-AF65-F5344CB8AC3E}">
        <p14:creationId xmlns:p14="http://schemas.microsoft.com/office/powerpoint/2010/main" val="2358639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2C58B-16A5-2F7D-DE42-E4B304E43B48}"/>
              </a:ext>
            </a:extLst>
          </p:cNvPr>
          <p:cNvSpPr>
            <a:spLocks noGrp="1"/>
          </p:cNvSpPr>
          <p:nvPr>
            <p:ph type="title"/>
          </p:nvPr>
        </p:nvSpPr>
        <p:spPr/>
        <p:txBody>
          <a:bodyPr/>
          <a:lstStyle/>
          <a:p>
            <a:r>
              <a:rPr lang="en-US" dirty="0"/>
              <a:t>Working</a:t>
            </a:r>
            <a:endParaRPr lang="en-IN" dirty="0"/>
          </a:p>
        </p:txBody>
      </p:sp>
      <p:sp>
        <p:nvSpPr>
          <p:cNvPr id="3" name="Content Placeholder 2">
            <a:extLst>
              <a:ext uri="{FF2B5EF4-FFF2-40B4-BE49-F238E27FC236}">
                <a16:creationId xmlns:a16="http://schemas.microsoft.com/office/drawing/2014/main" id="{B132EC87-8450-E0BB-907B-B5713C455987}"/>
              </a:ext>
            </a:extLst>
          </p:cNvPr>
          <p:cNvSpPr>
            <a:spLocks noGrp="1"/>
          </p:cNvSpPr>
          <p:nvPr>
            <p:ph idx="1"/>
          </p:nvPr>
        </p:nvSpPr>
        <p:spPr/>
        <p:txBody>
          <a:bodyPr/>
          <a:lstStyle/>
          <a:p>
            <a:r>
              <a:rPr lang="en-US" dirty="0"/>
              <a:t>The program is first break down into 3 functions ( i.e. main function, arithmetic function and trigonometry function.</a:t>
            </a:r>
          </a:p>
          <a:p>
            <a:r>
              <a:rPr lang="en-US" dirty="0"/>
              <a:t>Main function:</a:t>
            </a:r>
          </a:p>
          <a:p>
            <a:pPr marL="0" indent="0">
              <a:buNone/>
            </a:pPr>
            <a:r>
              <a:rPr lang="en-US" dirty="0"/>
              <a:t>      Main function contain the base code and has the code for history and help.</a:t>
            </a:r>
          </a:p>
          <a:p>
            <a:r>
              <a:rPr lang="en-IN" dirty="0"/>
              <a:t>Arithmetic function:</a:t>
            </a:r>
          </a:p>
          <a:p>
            <a:pPr marL="0" indent="0">
              <a:buNone/>
            </a:pPr>
            <a:r>
              <a:rPr lang="en-IN" dirty="0"/>
              <a:t>      this contains the code which do the arithmetic operations that is addition to division it is named as art() in the code.</a:t>
            </a:r>
          </a:p>
        </p:txBody>
      </p:sp>
    </p:spTree>
    <p:extLst>
      <p:ext uri="{BB962C8B-B14F-4D97-AF65-F5344CB8AC3E}">
        <p14:creationId xmlns:p14="http://schemas.microsoft.com/office/powerpoint/2010/main" val="2160741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4AEBB0-8E69-CCC9-7534-847E8702BD6A}"/>
              </a:ext>
            </a:extLst>
          </p:cNvPr>
          <p:cNvSpPr>
            <a:spLocks noGrp="1"/>
          </p:cNvSpPr>
          <p:nvPr>
            <p:ph idx="1"/>
          </p:nvPr>
        </p:nvSpPr>
        <p:spPr>
          <a:xfrm>
            <a:off x="838200" y="529389"/>
            <a:ext cx="10515600" cy="5647574"/>
          </a:xfrm>
        </p:spPr>
        <p:txBody>
          <a:bodyPr/>
          <a:lstStyle/>
          <a:p>
            <a:r>
              <a:rPr lang="en-US" dirty="0"/>
              <a:t>Trigonometric function:</a:t>
            </a:r>
            <a:r>
              <a:rPr lang="en-IN" dirty="0"/>
              <a:t> </a:t>
            </a:r>
          </a:p>
          <a:p>
            <a:pPr marL="0" indent="0">
              <a:buNone/>
            </a:pPr>
            <a:r>
              <a:rPr lang="en-IN" dirty="0"/>
              <a:t>      This function contains the code that performs trigonometric calculations. This function is done with the help of header called</a:t>
            </a:r>
          </a:p>
          <a:p>
            <a:pPr marL="0" indent="0">
              <a:buNone/>
            </a:pPr>
            <a:r>
              <a:rPr lang="en-IN" dirty="0"/>
              <a:t>Include&lt;</a:t>
            </a:r>
            <a:r>
              <a:rPr lang="en-IN" dirty="0" err="1"/>
              <a:t>math.h</a:t>
            </a:r>
            <a:r>
              <a:rPr lang="en-IN" dirty="0"/>
              <a:t>&gt;</a:t>
            </a:r>
          </a:p>
          <a:p>
            <a:pPr marL="0" indent="0">
              <a:buNone/>
            </a:pPr>
            <a:r>
              <a:rPr lang="en-IN" dirty="0"/>
              <a:t>       This header allowed us convert the string into the trigonometry ratios like sin, cos, tan, etc.</a:t>
            </a:r>
          </a:p>
          <a:p>
            <a:pPr marL="0" indent="0">
              <a:buNone/>
            </a:pPr>
            <a:r>
              <a:rPr lang="en-IN" dirty="0"/>
              <a:t>       </a:t>
            </a:r>
            <a:endParaRPr lang="en-US" dirty="0"/>
          </a:p>
        </p:txBody>
      </p:sp>
    </p:spTree>
    <p:extLst>
      <p:ext uri="{BB962C8B-B14F-4D97-AF65-F5344CB8AC3E}">
        <p14:creationId xmlns:p14="http://schemas.microsoft.com/office/powerpoint/2010/main" val="3902265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045AA-1E26-D639-27AB-FF3FF52445CF}"/>
              </a:ext>
            </a:extLst>
          </p:cNvPr>
          <p:cNvSpPr>
            <a:spLocks noGrp="1"/>
          </p:cNvSpPr>
          <p:nvPr>
            <p:ph type="title"/>
          </p:nvPr>
        </p:nvSpPr>
        <p:spPr/>
        <p:txBody>
          <a:bodyPr/>
          <a:lstStyle/>
          <a:p>
            <a:r>
              <a:rPr lang="en-US" dirty="0"/>
              <a:t>Algorithms Or Logic</a:t>
            </a:r>
            <a:endParaRPr lang="en-IN" dirty="0"/>
          </a:p>
        </p:txBody>
      </p:sp>
      <p:sp>
        <p:nvSpPr>
          <p:cNvPr id="3" name="Content Placeholder 2">
            <a:extLst>
              <a:ext uri="{FF2B5EF4-FFF2-40B4-BE49-F238E27FC236}">
                <a16:creationId xmlns:a16="http://schemas.microsoft.com/office/drawing/2014/main" id="{21EBE189-754E-3EDF-45A0-F1FDA3BC5729}"/>
              </a:ext>
            </a:extLst>
          </p:cNvPr>
          <p:cNvSpPr>
            <a:spLocks noGrp="1"/>
          </p:cNvSpPr>
          <p:nvPr>
            <p:ph idx="1"/>
          </p:nvPr>
        </p:nvSpPr>
        <p:spPr/>
        <p:txBody>
          <a:bodyPr>
            <a:normAutofit fontScale="92500" lnSpcReduction="10000"/>
          </a:bodyPr>
          <a:lstStyle/>
          <a:p>
            <a:pPr marL="457200" indent="-457200">
              <a:buFont typeface="+mj-lt"/>
              <a:buAutoNum type="arabicPeriod"/>
            </a:pPr>
            <a:r>
              <a:rPr lang="en-IN" dirty="0"/>
              <a:t>Main function:</a:t>
            </a:r>
          </a:p>
          <a:p>
            <a:pPr marL="0" indent="0">
              <a:buNone/>
            </a:pPr>
            <a:r>
              <a:rPr lang="en-IN" dirty="0"/>
              <a:t>       initially the program starts with while loop the condition in the while loop will never become false thus everything will in the loop.</a:t>
            </a:r>
          </a:p>
          <a:p>
            <a:pPr marL="0" indent="0">
              <a:buNone/>
            </a:pPr>
            <a:r>
              <a:rPr lang="en-IN" dirty="0"/>
              <a:t>       inside the while loop a for loop is initialized this for loop is used for storing history that is the end point of the for loop is the amount of history  it can store</a:t>
            </a:r>
          </a:p>
          <a:p>
            <a:pPr marL="0" indent="0">
              <a:buNone/>
            </a:pPr>
            <a:r>
              <a:rPr lang="en-IN" dirty="0"/>
              <a:t>(i.e. for(</a:t>
            </a:r>
            <a:r>
              <a:rPr lang="en-IN" dirty="0" err="1"/>
              <a:t>i</a:t>
            </a:r>
            <a:r>
              <a:rPr lang="en-IN" dirty="0"/>
              <a:t>=0;i&lt;10;i++) in this 10 value can be stored in an array as a history.</a:t>
            </a:r>
          </a:p>
          <a:p>
            <a:pPr marL="0" indent="0">
              <a:buNone/>
            </a:pPr>
            <a:r>
              <a:rPr lang="en-IN" dirty="0"/>
              <a:t>       inside the for loop there is a </a:t>
            </a:r>
            <a:r>
              <a:rPr lang="en-IN" dirty="0" err="1"/>
              <a:t>scanf</a:t>
            </a:r>
            <a:r>
              <a:rPr lang="en-IN" dirty="0"/>
              <a:t> statement which get a number.</a:t>
            </a:r>
          </a:p>
          <a:p>
            <a:pPr marL="0" indent="0">
              <a:buNone/>
            </a:pPr>
            <a:r>
              <a:rPr lang="en-IN" dirty="0"/>
              <a:t>       </a:t>
            </a:r>
          </a:p>
        </p:txBody>
      </p:sp>
    </p:spTree>
    <p:extLst>
      <p:ext uri="{BB962C8B-B14F-4D97-AF65-F5344CB8AC3E}">
        <p14:creationId xmlns:p14="http://schemas.microsoft.com/office/powerpoint/2010/main" val="4285160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90DE57-156B-8610-ED80-C54EB8F38F5C}"/>
              </a:ext>
            </a:extLst>
          </p:cNvPr>
          <p:cNvSpPr>
            <a:spLocks noGrp="1"/>
          </p:cNvSpPr>
          <p:nvPr>
            <p:ph idx="1"/>
          </p:nvPr>
        </p:nvSpPr>
        <p:spPr>
          <a:xfrm>
            <a:off x="913775" y="716437"/>
            <a:ext cx="10364452" cy="5074763"/>
          </a:xfrm>
        </p:spPr>
        <p:txBody>
          <a:bodyPr>
            <a:normAutofit fontScale="92500" lnSpcReduction="10000"/>
          </a:bodyPr>
          <a:lstStyle/>
          <a:p>
            <a:pPr marL="0" indent="0">
              <a:buNone/>
            </a:pPr>
            <a:r>
              <a:rPr lang="en-IN" dirty="0"/>
              <a:t>       switch of number is declared. That is if user gave the input as one it means user needs to performs the arithmetic operations , two for trigonometry, three for history and finally four for help.</a:t>
            </a:r>
          </a:p>
          <a:p>
            <a:pPr marL="457200" indent="-457200">
              <a:buFont typeface="+mj-lt"/>
              <a:buAutoNum type="arabicPeriod" startAt="2"/>
            </a:pPr>
            <a:r>
              <a:rPr lang="en-IN" dirty="0"/>
              <a:t>Art function (arithmetic function)</a:t>
            </a:r>
          </a:p>
          <a:p>
            <a:pPr marL="0" indent="0">
              <a:buNone/>
            </a:pPr>
            <a:r>
              <a:rPr lang="en-IN" dirty="0"/>
              <a:t>         initially a struct is declared in this function.</a:t>
            </a:r>
          </a:p>
          <a:p>
            <a:pPr marL="0" indent="0">
              <a:buNone/>
            </a:pPr>
            <a:r>
              <a:rPr lang="en-IN" dirty="0"/>
              <a:t>         struct contains one int and one char.</a:t>
            </a:r>
          </a:p>
          <a:p>
            <a:pPr marL="0" indent="0">
              <a:buNone/>
            </a:pPr>
            <a:r>
              <a:rPr lang="en-IN" dirty="0"/>
              <a:t>         an array of struct is declared.</a:t>
            </a:r>
          </a:p>
          <a:p>
            <a:pPr marL="0" indent="0">
              <a:buNone/>
            </a:pPr>
            <a:r>
              <a:rPr lang="en-IN" dirty="0"/>
              <a:t>         using for loop the inputs was claimed from the user. </a:t>
            </a:r>
          </a:p>
          <a:p>
            <a:pPr marL="0" indent="0">
              <a:buNone/>
            </a:pPr>
            <a:r>
              <a:rPr lang="en-IN" dirty="0"/>
              <a:t>         a switch case is declared for the char that is if the char is “/” it will divide the corresponding value with next value.</a:t>
            </a:r>
          </a:p>
          <a:p>
            <a:pPr marL="0" indent="0">
              <a:buNone/>
            </a:pPr>
            <a:r>
              <a:rPr lang="en-IN" dirty="0"/>
              <a:t>          switch case is declared for addition and subtraction  and multiplication.</a:t>
            </a:r>
          </a:p>
          <a:p>
            <a:pPr marL="0" indent="0">
              <a:buNone/>
            </a:pPr>
            <a:r>
              <a:rPr lang="en-IN" dirty="0"/>
              <a:t>          after the switch case the value was returned to the main function. </a:t>
            </a:r>
          </a:p>
          <a:p>
            <a:endParaRPr lang="en-IN" dirty="0"/>
          </a:p>
        </p:txBody>
      </p:sp>
    </p:spTree>
    <p:extLst>
      <p:ext uri="{BB962C8B-B14F-4D97-AF65-F5344CB8AC3E}">
        <p14:creationId xmlns:p14="http://schemas.microsoft.com/office/powerpoint/2010/main" val="45127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68C6C4-9CE4-72B8-9F5F-6EB318C6ECFA}"/>
              </a:ext>
            </a:extLst>
          </p:cNvPr>
          <p:cNvSpPr>
            <a:spLocks noGrp="1"/>
          </p:cNvSpPr>
          <p:nvPr>
            <p:ph idx="1"/>
          </p:nvPr>
        </p:nvSpPr>
        <p:spPr>
          <a:xfrm>
            <a:off x="913775" y="565609"/>
            <a:ext cx="10364452" cy="5225592"/>
          </a:xfrm>
        </p:spPr>
        <p:txBody>
          <a:bodyPr/>
          <a:lstStyle/>
          <a:p>
            <a:pPr marL="0" indent="0">
              <a:buNone/>
            </a:pPr>
            <a:r>
              <a:rPr lang="en-IN" dirty="0"/>
              <a:t>        main function displays the output.</a:t>
            </a:r>
          </a:p>
          <a:p>
            <a:pPr marL="457200" indent="-457200">
              <a:buFont typeface="+mj-lt"/>
              <a:buAutoNum type="arabicPeriod" startAt="3"/>
            </a:pPr>
            <a:r>
              <a:rPr lang="en-IN" dirty="0"/>
              <a:t>Tri function (trigonometry function)</a:t>
            </a:r>
          </a:p>
          <a:p>
            <a:pPr marL="0" indent="0">
              <a:buNone/>
            </a:pPr>
            <a:r>
              <a:rPr lang="en-IN" dirty="0"/>
              <a:t>          </a:t>
            </a:r>
          </a:p>
        </p:txBody>
      </p:sp>
    </p:spTree>
    <p:extLst>
      <p:ext uri="{BB962C8B-B14F-4D97-AF65-F5344CB8AC3E}">
        <p14:creationId xmlns:p14="http://schemas.microsoft.com/office/powerpoint/2010/main" val="266745553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117</TotalTime>
  <Words>521</Words>
  <Application>Microsoft Office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Droplet</vt:lpstr>
      <vt:lpstr>RMK COLLEGE OF ENGINEERING AND TECHNOLOGY</vt:lpstr>
      <vt:lpstr>PowerPoint Presentation</vt:lpstr>
      <vt:lpstr>Calculator</vt:lpstr>
      <vt:lpstr>Language:</vt:lpstr>
      <vt:lpstr>Working</vt:lpstr>
      <vt:lpstr>PowerPoint Presentation</vt:lpstr>
      <vt:lpstr>Algorithms Or Logic</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RMK COLLEGE OF ENGINEERING AND TECHNOLOGY</dc:title>
  <dc:creator>Narayanan P</dc:creator>
  <cp:lastModifiedBy>chaithanyachowdhary42@gmail.com</cp:lastModifiedBy>
  <cp:revision>3</cp:revision>
  <dcterms:created xsi:type="dcterms:W3CDTF">2023-01-12T06:19:51Z</dcterms:created>
  <dcterms:modified xsi:type="dcterms:W3CDTF">2023-01-12T08:40:29Z</dcterms:modified>
</cp:coreProperties>
</file>