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30" r:id="rId72"/>
    <p:sldId id="331" r:id="rId73"/>
    <p:sldId id="332" r:id="rId74"/>
    <p:sldId id="333" r:id="rId7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433605" y="10470885"/>
            <a:ext cx="2355949" cy="52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38973" y="1281501"/>
            <a:ext cx="12826153" cy="1491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73169"/>
            <a:ext cx="20104100" cy="9835515"/>
          </a:xfrm>
          <a:custGeom>
            <a:avLst/>
            <a:gdLst/>
            <a:ahLst/>
            <a:cxnLst/>
            <a:rect l="l" t="t" r="r" b="b"/>
            <a:pathLst>
              <a:path w="20104100" h="9835515">
                <a:moveTo>
                  <a:pt x="0" y="9835386"/>
                </a:moveTo>
                <a:lnTo>
                  <a:pt x="20104099" y="9835386"/>
                </a:lnTo>
                <a:lnTo>
                  <a:pt x="20104099" y="0"/>
                </a:lnTo>
                <a:lnTo>
                  <a:pt x="0" y="0"/>
                </a:lnTo>
                <a:lnTo>
                  <a:pt x="0" y="9835386"/>
                </a:lnTo>
                <a:close/>
              </a:path>
            </a:pathLst>
          </a:custGeom>
          <a:solidFill>
            <a:srgbClr val="C42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0104100" cy="1473200"/>
          </a:xfrm>
          <a:custGeom>
            <a:avLst/>
            <a:gdLst/>
            <a:ahLst/>
            <a:cxnLst/>
            <a:rect l="l" t="t" r="r" b="b"/>
            <a:pathLst>
              <a:path w="20104100" h="1473200">
                <a:moveTo>
                  <a:pt x="20104099" y="0"/>
                </a:moveTo>
                <a:lnTo>
                  <a:pt x="0" y="0"/>
                </a:lnTo>
                <a:lnTo>
                  <a:pt x="0" y="1473169"/>
                </a:lnTo>
                <a:lnTo>
                  <a:pt x="20104099" y="1473169"/>
                </a:lnTo>
                <a:lnTo>
                  <a:pt x="20104099" y="0"/>
                </a:lnTo>
                <a:close/>
              </a:path>
            </a:pathLst>
          </a:custGeom>
          <a:solidFill>
            <a:srgbClr val="A22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452228"/>
            <a:ext cx="20104100" cy="20955"/>
          </a:xfrm>
          <a:custGeom>
            <a:avLst/>
            <a:gdLst/>
            <a:ahLst/>
            <a:cxnLst/>
            <a:rect l="l" t="t" r="r" b="b"/>
            <a:pathLst>
              <a:path w="20104100" h="20955">
                <a:moveTo>
                  <a:pt x="0" y="20941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20941"/>
                </a:lnTo>
                <a:lnTo>
                  <a:pt x="0" y="20941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549504"/>
            <a:ext cx="19196685" cy="2534285"/>
          </a:xfrm>
          <a:custGeom>
            <a:avLst/>
            <a:gdLst/>
            <a:ahLst/>
            <a:cxnLst/>
            <a:rect l="l" t="t" r="r" b="b"/>
            <a:pathLst>
              <a:path w="19196685" h="2534285">
                <a:moveTo>
                  <a:pt x="0" y="2534205"/>
                </a:moveTo>
                <a:lnTo>
                  <a:pt x="0" y="0"/>
                </a:lnTo>
                <a:lnTo>
                  <a:pt x="19196378" y="0"/>
                </a:lnTo>
                <a:lnTo>
                  <a:pt x="19196378" y="2534205"/>
                </a:lnTo>
                <a:lnTo>
                  <a:pt x="0" y="2534205"/>
                </a:lnTo>
                <a:close/>
              </a:path>
            </a:pathLst>
          </a:custGeom>
          <a:solidFill>
            <a:srgbClr val="C52A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33605" y="10470885"/>
            <a:ext cx="2355949" cy="52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31463" y="1441757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085" y="0"/>
                </a:lnTo>
              </a:path>
            </a:pathLst>
          </a:custGeom>
          <a:ln w="62825">
            <a:solidFill>
              <a:srgbClr val="B3B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433605" y="10470885"/>
            <a:ext cx="2355949" cy="5235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0687" y="2584079"/>
            <a:ext cx="6372859" cy="1030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034" y="4353659"/>
            <a:ext cx="13122275" cy="4528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88757"/>
            <a:ext cx="17573625" cy="1665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750" b="0" spc="-345" dirty="0">
                <a:latin typeface="Trebuchet MS"/>
                <a:cs typeface="Trebuchet MS"/>
              </a:rPr>
              <a:t>Service </a:t>
            </a:r>
            <a:r>
              <a:rPr sz="10750" b="0" spc="220" dirty="0">
                <a:latin typeface="Trebuchet MS"/>
                <a:cs typeface="Trebuchet MS"/>
              </a:rPr>
              <a:t>Mesh</a:t>
            </a:r>
            <a:r>
              <a:rPr sz="10750" b="0" spc="-2340" dirty="0">
                <a:latin typeface="Trebuchet MS"/>
                <a:cs typeface="Trebuchet MS"/>
              </a:rPr>
              <a:t> </a:t>
            </a:r>
            <a:r>
              <a:rPr sz="10750" b="0" spc="-310" dirty="0">
                <a:latin typeface="Trebuchet MS"/>
                <a:cs typeface="Trebuchet MS"/>
              </a:rPr>
              <a:t>for </a:t>
            </a:r>
            <a:r>
              <a:rPr sz="10750" b="0" spc="-215" dirty="0">
                <a:latin typeface="Trebuchet MS"/>
                <a:cs typeface="Trebuchet MS"/>
              </a:rPr>
              <a:t>Microservices</a:t>
            </a:r>
            <a:endParaRPr sz="10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7734" y="1629201"/>
            <a:ext cx="7605395" cy="7770495"/>
            <a:chOff x="6127734" y="1629201"/>
            <a:chExt cx="7605395" cy="7770495"/>
          </a:xfrm>
        </p:grpSpPr>
        <p:sp>
          <p:nvSpPr>
            <p:cNvPr id="3" name="object 3"/>
            <p:cNvSpPr/>
            <p:nvPr/>
          </p:nvSpPr>
          <p:spPr>
            <a:xfrm>
              <a:off x="6169644" y="1671111"/>
              <a:ext cx="7521575" cy="7686675"/>
            </a:xfrm>
            <a:custGeom>
              <a:avLst/>
              <a:gdLst/>
              <a:ahLst/>
              <a:cxnLst/>
              <a:rect l="l" t="t" r="r" b="b"/>
              <a:pathLst>
                <a:path w="7521575" h="7686675">
                  <a:moveTo>
                    <a:pt x="0" y="0"/>
                  </a:moveTo>
                  <a:lnTo>
                    <a:pt x="7521446" y="0"/>
                  </a:lnTo>
                  <a:lnTo>
                    <a:pt x="7521446" y="7686080"/>
                  </a:lnTo>
                  <a:lnTo>
                    <a:pt x="0" y="768608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86186" y="207323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84576" y="3319270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86187" y="2073235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74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25346" y="2052293"/>
            <a:ext cx="3141345" cy="3141345"/>
            <a:chOff x="10125346" y="2052293"/>
            <a:chExt cx="3141345" cy="3141345"/>
          </a:xfrm>
        </p:grpSpPr>
        <p:sp>
          <p:nvSpPr>
            <p:cNvPr id="8" name="object 8"/>
            <p:cNvSpPr/>
            <p:nvPr/>
          </p:nvSpPr>
          <p:spPr>
            <a:xfrm>
              <a:off x="10125346" y="2052293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97032" y="3298328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25346" y="2052293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6187" y="5842754"/>
            <a:ext cx="3141345" cy="3141345"/>
            <a:chOff x="6586187" y="5842754"/>
            <a:chExt cx="3141345" cy="3141345"/>
          </a:xfrm>
        </p:grpSpPr>
        <p:sp>
          <p:nvSpPr>
            <p:cNvPr id="12" name="object 12"/>
            <p:cNvSpPr/>
            <p:nvPr/>
          </p:nvSpPr>
          <p:spPr>
            <a:xfrm>
              <a:off x="6586187" y="584275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68344" y="7078318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86187" y="5842754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125346" y="5821812"/>
            <a:ext cx="3141345" cy="3141345"/>
            <a:chOff x="10125346" y="5821812"/>
            <a:chExt cx="3141345" cy="3141345"/>
          </a:xfrm>
        </p:grpSpPr>
        <p:sp>
          <p:nvSpPr>
            <p:cNvPr id="16" name="object 16"/>
            <p:cNvSpPr/>
            <p:nvPr/>
          </p:nvSpPr>
          <p:spPr>
            <a:xfrm>
              <a:off x="10125346" y="5821812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86561" y="7067847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125346" y="5821812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175593" y="699320"/>
            <a:ext cx="20173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38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onolith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593" y="678378"/>
            <a:ext cx="29991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Microservices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03950" y="1612516"/>
            <a:ext cx="3141345" cy="3141345"/>
            <a:chOff x="6103950" y="1612516"/>
            <a:chExt cx="3141345" cy="3141345"/>
          </a:xfrm>
        </p:grpSpPr>
        <p:sp>
          <p:nvSpPr>
            <p:cNvPr id="4" name="object 4"/>
            <p:cNvSpPr/>
            <p:nvPr/>
          </p:nvSpPr>
          <p:spPr>
            <a:xfrm>
              <a:off x="6103950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3950" y="1612516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74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31718" y="1612516"/>
            <a:ext cx="3141345" cy="3141345"/>
            <a:chOff x="10631718" y="1612516"/>
            <a:chExt cx="3141345" cy="3141345"/>
          </a:xfrm>
        </p:grpSpPr>
        <p:sp>
          <p:nvSpPr>
            <p:cNvPr id="8" name="object 8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31718" y="1612516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03950" y="6304048"/>
            <a:ext cx="3141345" cy="3141345"/>
            <a:chOff x="6103950" y="6304048"/>
            <a:chExt cx="3141345" cy="3141345"/>
          </a:xfrm>
        </p:grpSpPr>
        <p:sp>
          <p:nvSpPr>
            <p:cNvPr id="12" name="object 12"/>
            <p:cNvSpPr/>
            <p:nvPr/>
          </p:nvSpPr>
          <p:spPr>
            <a:xfrm>
              <a:off x="6103950" y="630404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86683" y="7539037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03950" y="6304048"/>
            <a:ext cx="3141345" cy="3141345"/>
          </a:xfrm>
          <a:prstGeom prst="rect">
            <a:avLst/>
          </a:prstGeom>
        </p:spPr>
        <p:txBody>
          <a:bodyPr vert="horz" wrap="square" lIns="0" tIns="982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0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31718" y="6304048"/>
            <a:ext cx="3141345" cy="3141345"/>
            <a:chOff x="10631718" y="6304048"/>
            <a:chExt cx="3141345" cy="3141345"/>
          </a:xfrm>
        </p:grpSpPr>
        <p:sp>
          <p:nvSpPr>
            <p:cNvPr id="16" name="object 16"/>
            <p:cNvSpPr/>
            <p:nvPr/>
          </p:nvSpPr>
          <p:spPr>
            <a:xfrm>
              <a:off x="10631718" y="630404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89164" y="7549508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31718" y="6304048"/>
            <a:ext cx="3141345" cy="3141345"/>
          </a:xfrm>
          <a:prstGeom prst="rect">
            <a:avLst/>
          </a:prstGeom>
        </p:spPr>
        <p:txBody>
          <a:bodyPr vert="horz" wrap="square" lIns="0" tIns="98298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7740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593" y="678378"/>
            <a:ext cx="29991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Microservices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03950" y="1612516"/>
            <a:ext cx="3141345" cy="3141345"/>
            <a:chOff x="6103950" y="1612516"/>
            <a:chExt cx="3141345" cy="3141345"/>
          </a:xfrm>
        </p:grpSpPr>
        <p:sp>
          <p:nvSpPr>
            <p:cNvPr id="4" name="object 4"/>
            <p:cNvSpPr/>
            <p:nvPr/>
          </p:nvSpPr>
          <p:spPr>
            <a:xfrm>
              <a:off x="6103950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03950" y="1612516"/>
            <a:ext cx="3141345" cy="261429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74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31718" y="1612516"/>
            <a:ext cx="3141345" cy="3141345"/>
            <a:chOff x="10631718" y="1612516"/>
            <a:chExt cx="3141345" cy="3141345"/>
          </a:xfrm>
        </p:grpSpPr>
        <p:sp>
          <p:nvSpPr>
            <p:cNvPr id="8" name="object 8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31718" y="1612516"/>
            <a:ext cx="3141345" cy="261429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03950" y="6304048"/>
            <a:ext cx="3141345" cy="3141345"/>
            <a:chOff x="6103950" y="6304048"/>
            <a:chExt cx="3141345" cy="3141345"/>
          </a:xfrm>
        </p:grpSpPr>
        <p:sp>
          <p:nvSpPr>
            <p:cNvPr id="12" name="object 12"/>
            <p:cNvSpPr/>
            <p:nvPr/>
          </p:nvSpPr>
          <p:spPr>
            <a:xfrm>
              <a:off x="6103950" y="630404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86683" y="7539037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03950" y="6304048"/>
            <a:ext cx="3141345" cy="3141345"/>
          </a:xfrm>
          <a:prstGeom prst="rect">
            <a:avLst/>
          </a:prstGeom>
        </p:spPr>
        <p:txBody>
          <a:bodyPr vert="horz" wrap="square" lIns="0" tIns="982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0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31718" y="6304048"/>
            <a:ext cx="3141345" cy="3141345"/>
            <a:chOff x="10631718" y="6304048"/>
            <a:chExt cx="3141345" cy="3141345"/>
          </a:xfrm>
        </p:grpSpPr>
        <p:sp>
          <p:nvSpPr>
            <p:cNvPr id="16" name="object 16"/>
            <p:cNvSpPr/>
            <p:nvPr/>
          </p:nvSpPr>
          <p:spPr>
            <a:xfrm>
              <a:off x="10631718" y="630404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89164" y="7549508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31718" y="6304048"/>
            <a:ext cx="3141345" cy="3141345"/>
          </a:xfrm>
          <a:prstGeom prst="rect">
            <a:avLst/>
          </a:prstGeom>
        </p:spPr>
        <p:txBody>
          <a:bodyPr vert="horz" wrap="square" lIns="0" tIns="98298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7740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5694" y="3002914"/>
            <a:ext cx="4095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595" dirty="0">
                <a:solidFill>
                  <a:srgbClr val="202831"/>
                </a:solidFill>
                <a:latin typeface="Trebuchet MS"/>
                <a:cs typeface="Trebuchet MS"/>
              </a:rPr>
              <a:t>?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83340" y="4077792"/>
            <a:ext cx="2937510" cy="402590"/>
            <a:chOff x="8583340" y="4077792"/>
            <a:chExt cx="2937510" cy="402590"/>
          </a:xfrm>
        </p:grpSpPr>
        <p:sp>
          <p:nvSpPr>
            <p:cNvPr id="21" name="object 21"/>
            <p:cNvSpPr/>
            <p:nvPr/>
          </p:nvSpPr>
          <p:spPr>
            <a:xfrm>
              <a:off x="8866054" y="427883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3333" y="4077798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89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15865" y="1006005"/>
            <a:ext cx="3225165" cy="3225165"/>
            <a:chOff x="11115865" y="1006005"/>
            <a:chExt cx="3225165" cy="3225165"/>
          </a:xfrm>
        </p:grpSpPr>
        <p:sp>
          <p:nvSpPr>
            <p:cNvPr id="3" name="object 3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33650" y="2293123"/>
              <a:ext cx="450248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91766" y="1985279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868019" y="1278688"/>
            <a:ext cx="3225165" cy="3225165"/>
            <a:chOff x="10868019" y="1278688"/>
            <a:chExt cx="3225165" cy="3225165"/>
          </a:xfrm>
        </p:grpSpPr>
        <p:sp>
          <p:nvSpPr>
            <p:cNvPr id="8" name="object 8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82348" y="2565366"/>
              <a:ext cx="450248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240465" y="2257522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5593" y="678378"/>
            <a:ext cx="29991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Microservices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03950" y="1612516"/>
            <a:ext cx="3141345" cy="3141345"/>
            <a:chOff x="6103950" y="1612516"/>
            <a:chExt cx="3141345" cy="3141345"/>
          </a:xfrm>
        </p:grpSpPr>
        <p:sp>
          <p:nvSpPr>
            <p:cNvPr id="14" name="object 14"/>
            <p:cNvSpPr/>
            <p:nvPr/>
          </p:nvSpPr>
          <p:spPr>
            <a:xfrm>
              <a:off x="6103950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00687" y="2584079"/>
            <a:ext cx="551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589807" y="1570606"/>
            <a:ext cx="3225165" cy="3225165"/>
            <a:chOff x="10589807" y="1570606"/>
            <a:chExt cx="3225165" cy="3225165"/>
          </a:xfrm>
        </p:grpSpPr>
        <p:sp>
          <p:nvSpPr>
            <p:cNvPr id="18" name="object 18"/>
            <p:cNvSpPr/>
            <p:nvPr/>
          </p:nvSpPr>
          <p:spPr>
            <a:xfrm>
              <a:off x="10631717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31717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157775" y="1612516"/>
            <a:ext cx="2615565" cy="2576830"/>
          </a:xfrm>
          <a:prstGeom prst="rect">
            <a:avLst/>
          </a:prstGeom>
          <a:ln w="83767">
            <a:solidFill>
              <a:srgbClr val="0F6EA3"/>
            </a:solidFill>
          </a:ln>
        </p:spPr>
        <p:txBody>
          <a:bodyPr vert="horz" wrap="square" lIns="0" tIns="98361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03950" y="6304048"/>
            <a:ext cx="3141345" cy="3141345"/>
            <a:chOff x="6103950" y="6304048"/>
            <a:chExt cx="3141345" cy="3141345"/>
          </a:xfrm>
        </p:grpSpPr>
        <p:sp>
          <p:nvSpPr>
            <p:cNvPr id="23" name="object 23"/>
            <p:cNvSpPr/>
            <p:nvPr/>
          </p:nvSpPr>
          <p:spPr>
            <a:xfrm>
              <a:off x="6103950" y="630404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86683" y="7539037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03950" y="6304048"/>
            <a:ext cx="3141345" cy="3141345"/>
          </a:xfrm>
          <a:prstGeom prst="rect">
            <a:avLst/>
          </a:prstGeom>
        </p:spPr>
        <p:txBody>
          <a:bodyPr vert="horz" wrap="square" lIns="0" tIns="982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0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631718" y="6304048"/>
            <a:ext cx="3141345" cy="3141345"/>
            <a:chOff x="10631718" y="6304048"/>
            <a:chExt cx="3141345" cy="3141345"/>
          </a:xfrm>
        </p:grpSpPr>
        <p:sp>
          <p:nvSpPr>
            <p:cNvPr id="27" name="object 27"/>
            <p:cNvSpPr/>
            <p:nvPr/>
          </p:nvSpPr>
          <p:spPr>
            <a:xfrm>
              <a:off x="10631718" y="630404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989164" y="7549508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631718" y="6304048"/>
            <a:ext cx="3141345" cy="3141345"/>
          </a:xfrm>
          <a:prstGeom prst="rect">
            <a:avLst/>
          </a:prstGeom>
        </p:spPr>
        <p:txBody>
          <a:bodyPr vert="horz" wrap="square" lIns="0" tIns="98298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7740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35694" y="3002914"/>
            <a:ext cx="4095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595" dirty="0">
                <a:solidFill>
                  <a:srgbClr val="202831"/>
                </a:solidFill>
                <a:latin typeface="Trebuchet MS"/>
                <a:cs typeface="Trebuchet MS"/>
              </a:rPr>
              <a:t>?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583340" y="4077792"/>
            <a:ext cx="2937510" cy="402590"/>
            <a:chOff x="8583340" y="4077792"/>
            <a:chExt cx="2937510" cy="402590"/>
          </a:xfrm>
        </p:grpSpPr>
        <p:sp>
          <p:nvSpPr>
            <p:cNvPr id="32" name="object 32"/>
            <p:cNvSpPr/>
            <p:nvPr/>
          </p:nvSpPr>
          <p:spPr>
            <a:xfrm>
              <a:off x="8866054" y="427883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83333" y="4077798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89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593" y="678378"/>
            <a:ext cx="29991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Microservices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15865" y="1006005"/>
            <a:ext cx="3225165" cy="3225165"/>
            <a:chOff x="11115865" y="1006005"/>
            <a:chExt cx="3225165" cy="3225165"/>
          </a:xfrm>
        </p:grpSpPr>
        <p:sp>
          <p:nvSpPr>
            <p:cNvPr id="4" name="object 4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33650" y="2293123"/>
              <a:ext cx="450248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491766" y="1985279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868019" y="1278688"/>
            <a:ext cx="3225165" cy="3225165"/>
            <a:chOff x="10868019" y="1278688"/>
            <a:chExt cx="3225165" cy="3225165"/>
          </a:xfrm>
        </p:grpSpPr>
        <p:sp>
          <p:nvSpPr>
            <p:cNvPr id="9" name="object 9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82348" y="2565366"/>
              <a:ext cx="450248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240465" y="2257522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03950" y="1570606"/>
            <a:ext cx="7711440" cy="3225165"/>
            <a:chOff x="6103950" y="1570606"/>
            <a:chExt cx="7711440" cy="3225165"/>
          </a:xfrm>
        </p:grpSpPr>
        <p:sp>
          <p:nvSpPr>
            <p:cNvPr id="14" name="object 14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3950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157775" y="1612516"/>
            <a:ext cx="2615565" cy="2576830"/>
          </a:xfrm>
          <a:prstGeom prst="rect">
            <a:avLst/>
          </a:prstGeom>
          <a:ln w="83767">
            <a:solidFill>
              <a:srgbClr val="0F6EA3"/>
            </a:solidFill>
          </a:ln>
        </p:spPr>
        <p:txBody>
          <a:bodyPr vert="horz" wrap="square" lIns="0" tIns="98361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03950" y="6304048"/>
            <a:ext cx="3141345" cy="3141345"/>
            <a:chOff x="6103950" y="6304048"/>
            <a:chExt cx="3141345" cy="3141345"/>
          </a:xfrm>
        </p:grpSpPr>
        <p:sp>
          <p:nvSpPr>
            <p:cNvPr id="21" name="object 21"/>
            <p:cNvSpPr/>
            <p:nvPr/>
          </p:nvSpPr>
          <p:spPr>
            <a:xfrm>
              <a:off x="6103950" y="630404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86683" y="7539037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03950" y="6304048"/>
            <a:ext cx="3141345" cy="3141345"/>
          </a:xfrm>
          <a:prstGeom prst="rect">
            <a:avLst/>
          </a:prstGeom>
        </p:spPr>
        <p:txBody>
          <a:bodyPr vert="horz" wrap="square" lIns="0" tIns="982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0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631718" y="6304048"/>
            <a:ext cx="3141345" cy="3141345"/>
            <a:chOff x="10631718" y="6304048"/>
            <a:chExt cx="3141345" cy="3141345"/>
          </a:xfrm>
        </p:grpSpPr>
        <p:sp>
          <p:nvSpPr>
            <p:cNvPr id="25" name="object 25"/>
            <p:cNvSpPr/>
            <p:nvPr/>
          </p:nvSpPr>
          <p:spPr>
            <a:xfrm>
              <a:off x="10631718" y="630404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89164" y="7549508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631718" y="6304048"/>
            <a:ext cx="3141345" cy="3141345"/>
          </a:xfrm>
          <a:prstGeom prst="rect">
            <a:avLst/>
          </a:prstGeom>
        </p:spPr>
        <p:txBody>
          <a:bodyPr vert="horz" wrap="square" lIns="0" tIns="98298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7740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11315" y="1623594"/>
            <a:ext cx="1012825" cy="3119120"/>
            <a:chOff x="9411315" y="1623594"/>
            <a:chExt cx="1012825" cy="3119120"/>
          </a:xfrm>
        </p:grpSpPr>
        <p:sp>
          <p:nvSpPr>
            <p:cNvPr id="29" name="object 29"/>
            <p:cNvSpPr/>
            <p:nvPr/>
          </p:nvSpPr>
          <p:spPr>
            <a:xfrm>
              <a:off x="9411309" y="1623599"/>
              <a:ext cx="1012825" cy="3119120"/>
            </a:xfrm>
            <a:custGeom>
              <a:avLst/>
              <a:gdLst/>
              <a:ahLst/>
              <a:cxnLst/>
              <a:rect l="l" t="t" r="r" b="b"/>
              <a:pathLst>
                <a:path w="1012825" h="3119120">
                  <a:moveTo>
                    <a:pt x="1012393" y="2707589"/>
                  </a:moveTo>
                  <a:lnTo>
                    <a:pt x="0" y="2707589"/>
                  </a:lnTo>
                  <a:lnTo>
                    <a:pt x="0" y="3119107"/>
                  </a:lnTo>
                  <a:lnTo>
                    <a:pt x="1012393" y="3119107"/>
                  </a:lnTo>
                  <a:lnTo>
                    <a:pt x="1012393" y="2707589"/>
                  </a:lnTo>
                  <a:close/>
                </a:path>
                <a:path w="1012825" h="3119120">
                  <a:moveTo>
                    <a:pt x="1012393" y="0"/>
                  </a:moveTo>
                  <a:lnTo>
                    <a:pt x="0" y="0"/>
                  </a:lnTo>
                  <a:lnTo>
                    <a:pt x="0" y="2602890"/>
                  </a:lnTo>
                  <a:lnTo>
                    <a:pt x="1012393" y="2602890"/>
                  </a:lnTo>
                  <a:lnTo>
                    <a:pt x="1012393" y="0"/>
                  </a:lnTo>
                  <a:close/>
                </a:path>
              </a:pathLst>
            </a:custGeom>
            <a:solidFill>
              <a:srgbClr val="B3B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38976" y="2848080"/>
              <a:ext cx="806258" cy="607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0687" y="2584079"/>
            <a:ext cx="29705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5180" algn="l"/>
              </a:tabLst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	</a:t>
            </a:r>
            <a:r>
              <a:rPr sz="6600" spc="-70" dirty="0">
                <a:solidFill>
                  <a:srgbClr val="FFFFFF"/>
                </a:solidFill>
                <a:latin typeface="Trebuchet MS"/>
                <a:cs typeface="Trebuchet MS"/>
              </a:rPr>
              <a:t>LB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583340" y="4077792"/>
            <a:ext cx="2937510" cy="402590"/>
            <a:chOff x="8583340" y="4077792"/>
            <a:chExt cx="2937510" cy="402590"/>
          </a:xfrm>
        </p:grpSpPr>
        <p:sp>
          <p:nvSpPr>
            <p:cNvPr id="33" name="object 33"/>
            <p:cNvSpPr/>
            <p:nvPr/>
          </p:nvSpPr>
          <p:spPr>
            <a:xfrm>
              <a:off x="8866054" y="427883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83333" y="4077798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89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1238250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29" dirty="0">
                <a:solidFill>
                  <a:srgbClr val="000000"/>
                </a:solidFill>
                <a:latin typeface="Trebuchet MS"/>
                <a:cs typeface="Trebuchet MS"/>
              </a:rPr>
              <a:t>Operating</a:t>
            </a:r>
            <a:r>
              <a:rPr b="0" spc="-6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8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b="0" spc="-6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40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b="0" spc="-6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04" dirty="0">
                <a:solidFill>
                  <a:srgbClr val="000000"/>
                </a:solidFill>
                <a:latin typeface="Trebuchet MS"/>
                <a:cs typeface="Trebuchet MS"/>
              </a:rPr>
              <a:t>Cloud</a:t>
            </a:r>
            <a:r>
              <a:rPr b="0" spc="-6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000000"/>
                </a:solidFill>
                <a:latin typeface="Trebuchet MS"/>
                <a:cs typeface="Trebuchet MS"/>
              </a:rPr>
              <a:t>+</a:t>
            </a:r>
            <a:r>
              <a:rPr b="0" spc="-6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90" dirty="0">
                <a:solidFill>
                  <a:srgbClr val="000000"/>
                </a:solidFill>
                <a:latin typeface="Trebuchet MS"/>
                <a:cs typeface="Trebuchet MS"/>
              </a:rPr>
              <a:t>Containers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7037705" cy="451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80" dirty="0">
                <a:latin typeface="Verdana"/>
                <a:cs typeface="Verdana"/>
              </a:rPr>
              <a:t>Dynamic </a:t>
            </a:r>
            <a:r>
              <a:rPr sz="4950" spc="-500" dirty="0">
                <a:latin typeface="Verdana"/>
                <a:cs typeface="Verdana"/>
              </a:rPr>
              <a:t>IP</a:t>
            </a:r>
            <a:r>
              <a:rPr sz="4950" spc="-790" dirty="0">
                <a:latin typeface="Verdana"/>
                <a:cs typeface="Verdana"/>
              </a:rPr>
              <a:t> </a:t>
            </a:r>
            <a:r>
              <a:rPr sz="4950" spc="-475" dirty="0">
                <a:latin typeface="Verdana"/>
                <a:cs typeface="Verdana"/>
              </a:rPr>
              <a:t>Addresses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509" dirty="0">
                <a:latin typeface="Verdana"/>
                <a:cs typeface="Verdana"/>
              </a:rPr>
              <a:t>Higher </a:t>
            </a:r>
            <a:r>
              <a:rPr sz="4950" spc="-400" dirty="0">
                <a:latin typeface="Verdana"/>
                <a:cs typeface="Verdana"/>
              </a:rPr>
              <a:t>Failure </a:t>
            </a:r>
            <a:r>
              <a:rPr sz="4950" spc="-395" dirty="0">
                <a:latin typeface="Verdana"/>
                <a:cs typeface="Verdana"/>
              </a:rPr>
              <a:t>Rate  </a:t>
            </a:r>
            <a:r>
              <a:rPr sz="4950" spc="-515" dirty="0">
                <a:latin typeface="Verdana"/>
                <a:cs typeface="Verdana"/>
              </a:rPr>
              <a:t>Ephemeral </a:t>
            </a:r>
            <a:r>
              <a:rPr sz="4950" spc="-455" dirty="0">
                <a:latin typeface="Verdana"/>
                <a:cs typeface="Verdana"/>
              </a:rPr>
              <a:t>Infrastructure  </a:t>
            </a:r>
            <a:r>
              <a:rPr sz="4950" spc="-595" dirty="0">
                <a:latin typeface="Verdana"/>
                <a:cs typeface="Verdana"/>
              </a:rPr>
              <a:t>Complex </a:t>
            </a:r>
            <a:r>
              <a:rPr sz="4950" spc="-480" dirty="0">
                <a:latin typeface="Verdana"/>
                <a:cs typeface="Verdana"/>
              </a:rPr>
              <a:t>Network</a:t>
            </a:r>
            <a:r>
              <a:rPr sz="4950" spc="-810" dirty="0">
                <a:latin typeface="Verdana"/>
                <a:cs typeface="Verdana"/>
              </a:rPr>
              <a:t> </a:t>
            </a:r>
            <a:r>
              <a:rPr sz="4950" spc="-535" dirty="0">
                <a:latin typeface="Verdana"/>
                <a:cs typeface="Verdana"/>
              </a:rPr>
              <a:t>Topology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84173" y="3682176"/>
            <a:ext cx="4219575" cy="1968500"/>
          </a:xfrm>
          <a:custGeom>
            <a:avLst/>
            <a:gdLst/>
            <a:ahLst/>
            <a:cxnLst/>
            <a:rect l="l" t="t" r="r" b="b"/>
            <a:pathLst>
              <a:path w="4219575" h="1968500">
                <a:moveTo>
                  <a:pt x="2734097" y="0"/>
                </a:moveTo>
                <a:lnTo>
                  <a:pt x="2448319" y="0"/>
                </a:lnTo>
                <a:lnTo>
                  <a:pt x="2354615" y="25400"/>
                </a:lnTo>
                <a:lnTo>
                  <a:pt x="2175514" y="76200"/>
                </a:lnTo>
                <a:lnTo>
                  <a:pt x="2132771" y="101600"/>
                </a:lnTo>
                <a:lnTo>
                  <a:pt x="2090945" y="114300"/>
                </a:lnTo>
                <a:lnTo>
                  <a:pt x="2050087" y="139700"/>
                </a:lnTo>
                <a:lnTo>
                  <a:pt x="2010248" y="165100"/>
                </a:lnTo>
                <a:lnTo>
                  <a:pt x="1971481" y="190500"/>
                </a:lnTo>
                <a:lnTo>
                  <a:pt x="1933836" y="215900"/>
                </a:lnTo>
                <a:lnTo>
                  <a:pt x="1897367" y="241300"/>
                </a:lnTo>
                <a:lnTo>
                  <a:pt x="1862124" y="279400"/>
                </a:lnTo>
                <a:lnTo>
                  <a:pt x="1828159" y="304800"/>
                </a:lnTo>
                <a:lnTo>
                  <a:pt x="1795524" y="342900"/>
                </a:lnTo>
                <a:lnTo>
                  <a:pt x="1764271" y="368300"/>
                </a:lnTo>
                <a:lnTo>
                  <a:pt x="1734450" y="406400"/>
                </a:lnTo>
                <a:lnTo>
                  <a:pt x="1706115" y="444500"/>
                </a:lnTo>
                <a:lnTo>
                  <a:pt x="1679316" y="482600"/>
                </a:lnTo>
                <a:lnTo>
                  <a:pt x="1654106" y="520700"/>
                </a:lnTo>
                <a:lnTo>
                  <a:pt x="1630535" y="558800"/>
                </a:lnTo>
                <a:lnTo>
                  <a:pt x="1608656" y="609600"/>
                </a:lnTo>
                <a:lnTo>
                  <a:pt x="1588520" y="647700"/>
                </a:lnTo>
                <a:lnTo>
                  <a:pt x="1570180" y="698500"/>
                </a:lnTo>
                <a:lnTo>
                  <a:pt x="1553686" y="736600"/>
                </a:lnTo>
                <a:lnTo>
                  <a:pt x="1539091" y="787400"/>
                </a:lnTo>
                <a:lnTo>
                  <a:pt x="1526445" y="825500"/>
                </a:lnTo>
                <a:lnTo>
                  <a:pt x="885234" y="825500"/>
                </a:lnTo>
                <a:lnTo>
                  <a:pt x="841389" y="850900"/>
                </a:lnTo>
                <a:lnTo>
                  <a:pt x="714145" y="889000"/>
                </a:lnTo>
                <a:lnTo>
                  <a:pt x="673282" y="914400"/>
                </a:lnTo>
                <a:lnTo>
                  <a:pt x="633256" y="939800"/>
                </a:lnTo>
                <a:lnTo>
                  <a:pt x="594103" y="952500"/>
                </a:lnTo>
                <a:lnTo>
                  <a:pt x="555860" y="977900"/>
                </a:lnTo>
                <a:lnTo>
                  <a:pt x="518562" y="1003300"/>
                </a:lnTo>
                <a:lnTo>
                  <a:pt x="482247" y="1028700"/>
                </a:lnTo>
                <a:lnTo>
                  <a:pt x="446951" y="1054100"/>
                </a:lnTo>
                <a:lnTo>
                  <a:pt x="412709" y="1092200"/>
                </a:lnTo>
                <a:lnTo>
                  <a:pt x="379559" y="1117600"/>
                </a:lnTo>
                <a:lnTo>
                  <a:pt x="347537" y="1155700"/>
                </a:lnTo>
                <a:lnTo>
                  <a:pt x="316679" y="1181100"/>
                </a:lnTo>
                <a:lnTo>
                  <a:pt x="287022" y="1219200"/>
                </a:lnTo>
                <a:lnTo>
                  <a:pt x="258602" y="1257300"/>
                </a:lnTo>
                <a:lnTo>
                  <a:pt x="231455" y="1282700"/>
                </a:lnTo>
                <a:lnTo>
                  <a:pt x="205618" y="1320800"/>
                </a:lnTo>
                <a:lnTo>
                  <a:pt x="181127" y="1358900"/>
                </a:lnTo>
                <a:lnTo>
                  <a:pt x="158020" y="1397000"/>
                </a:lnTo>
                <a:lnTo>
                  <a:pt x="136331" y="1435100"/>
                </a:lnTo>
                <a:lnTo>
                  <a:pt x="116097" y="1485900"/>
                </a:lnTo>
                <a:lnTo>
                  <a:pt x="97356" y="1524000"/>
                </a:lnTo>
                <a:lnTo>
                  <a:pt x="80142" y="1562100"/>
                </a:lnTo>
                <a:lnTo>
                  <a:pt x="64494" y="1612900"/>
                </a:lnTo>
                <a:lnTo>
                  <a:pt x="50446" y="1651000"/>
                </a:lnTo>
                <a:lnTo>
                  <a:pt x="38036" y="1689100"/>
                </a:lnTo>
                <a:lnTo>
                  <a:pt x="27300" y="1739900"/>
                </a:lnTo>
                <a:lnTo>
                  <a:pt x="18273" y="1790700"/>
                </a:lnTo>
                <a:lnTo>
                  <a:pt x="10994" y="1828800"/>
                </a:lnTo>
                <a:lnTo>
                  <a:pt x="5498" y="1879600"/>
                </a:lnTo>
                <a:lnTo>
                  <a:pt x="1821" y="1930400"/>
                </a:lnTo>
                <a:lnTo>
                  <a:pt x="0" y="1968500"/>
                </a:lnTo>
                <a:lnTo>
                  <a:pt x="2936036" y="1968500"/>
                </a:lnTo>
                <a:lnTo>
                  <a:pt x="2941899" y="1930400"/>
                </a:lnTo>
                <a:lnTo>
                  <a:pt x="2945500" y="1905000"/>
                </a:lnTo>
                <a:lnTo>
                  <a:pt x="2946756" y="1892300"/>
                </a:lnTo>
                <a:lnTo>
                  <a:pt x="93400" y="1892300"/>
                </a:lnTo>
                <a:lnTo>
                  <a:pt x="99221" y="1841500"/>
                </a:lnTo>
                <a:lnTo>
                  <a:pt x="107085" y="1790700"/>
                </a:lnTo>
                <a:lnTo>
                  <a:pt x="116946" y="1739900"/>
                </a:lnTo>
                <a:lnTo>
                  <a:pt x="128758" y="1701800"/>
                </a:lnTo>
                <a:lnTo>
                  <a:pt x="142473" y="1651000"/>
                </a:lnTo>
                <a:lnTo>
                  <a:pt x="158045" y="1612900"/>
                </a:lnTo>
                <a:lnTo>
                  <a:pt x="175429" y="1562100"/>
                </a:lnTo>
                <a:lnTo>
                  <a:pt x="194576" y="1524000"/>
                </a:lnTo>
                <a:lnTo>
                  <a:pt x="215442" y="1473200"/>
                </a:lnTo>
                <a:lnTo>
                  <a:pt x="237978" y="1435100"/>
                </a:lnTo>
                <a:lnTo>
                  <a:pt x="262139" y="1397000"/>
                </a:lnTo>
                <a:lnTo>
                  <a:pt x="287878" y="1358900"/>
                </a:lnTo>
                <a:lnTo>
                  <a:pt x="315149" y="1320800"/>
                </a:lnTo>
                <a:lnTo>
                  <a:pt x="343905" y="1282700"/>
                </a:lnTo>
                <a:lnTo>
                  <a:pt x="374100" y="1257300"/>
                </a:lnTo>
                <a:lnTo>
                  <a:pt x="405686" y="1219200"/>
                </a:lnTo>
                <a:lnTo>
                  <a:pt x="438619" y="1181100"/>
                </a:lnTo>
                <a:lnTo>
                  <a:pt x="472850" y="1155700"/>
                </a:lnTo>
                <a:lnTo>
                  <a:pt x="508333" y="1117600"/>
                </a:lnTo>
                <a:lnTo>
                  <a:pt x="545023" y="1092200"/>
                </a:lnTo>
                <a:lnTo>
                  <a:pt x="582872" y="1066800"/>
                </a:lnTo>
                <a:lnTo>
                  <a:pt x="621834" y="1041400"/>
                </a:lnTo>
                <a:lnTo>
                  <a:pt x="661862" y="1016000"/>
                </a:lnTo>
                <a:lnTo>
                  <a:pt x="702910" y="1003300"/>
                </a:lnTo>
                <a:lnTo>
                  <a:pt x="744932" y="977900"/>
                </a:lnTo>
                <a:lnTo>
                  <a:pt x="787880" y="952500"/>
                </a:lnTo>
                <a:lnTo>
                  <a:pt x="968011" y="901700"/>
                </a:lnTo>
                <a:lnTo>
                  <a:pt x="1014895" y="889000"/>
                </a:lnTo>
                <a:lnTo>
                  <a:pt x="1062427" y="889000"/>
                </a:lnTo>
                <a:lnTo>
                  <a:pt x="1110560" y="876300"/>
                </a:lnTo>
                <a:lnTo>
                  <a:pt x="1605692" y="876300"/>
                </a:lnTo>
                <a:lnTo>
                  <a:pt x="1612986" y="850900"/>
                </a:lnTo>
                <a:lnTo>
                  <a:pt x="1626160" y="800100"/>
                </a:lnTo>
                <a:lnTo>
                  <a:pt x="1641504" y="749300"/>
                </a:lnTo>
                <a:lnTo>
                  <a:pt x="1658953" y="711200"/>
                </a:lnTo>
                <a:lnTo>
                  <a:pt x="1678444" y="660400"/>
                </a:lnTo>
                <a:lnTo>
                  <a:pt x="1699914" y="622300"/>
                </a:lnTo>
                <a:lnTo>
                  <a:pt x="1723297" y="584200"/>
                </a:lnTo>
                <a:lnTo>
                  <a:pt x="1748531" y="533400"/>
                </a:lnTo>
                <a:lnTo>
                  <a:pt x="1775552" y="495300"/>
                </a:lnTo>
                <a:lnTo>
                  <a:pt x="1804296" y="457200"/>
                </a:lnTo>
                <a:lnTo>
                  <a:pt x="1834698" y="431800"/>
                </a:lnTo>
                <a:lnTo>
                  <a:pt x="1866696" y="393700"/>
                </a:lnTo>
                <a:lnTo>
                  <a:pt x="1900226" y="355600"/>
                </a:lnTo>
                <a:lnTo>
                  <a:pt x="1935223" y="330200"/>
                </a:lnTo>
                <a:lnTo>
                  <a:pt x="1971623" y="292100"/>
                </a:lnTo>
                <a:lnTo>
                  <a:pt x="2009364" y="266700"/>
                </a:lnTo>
                <a:lnTo>
                  <a:pt x="2048381" y="241300"/>
                </a:lnTo>
                <a:lnTo>
                  <a:pt x="2088611" y="215900"/>
                </a:lnTo>
                <a:lnTo>
                  <a:pt x="2129989" y="203200"/>
                </a:lnTo>
                <a:lnTo>
                  <a:pt x="2172452" y="177800"/>
                </a:lnTo>
                <a:lnTo>
                  <a:pt x="2215936" y="152400"/>
                </a:lnTo>
                <a:lnTo>
                  <a:pt x="2398805" y="101600"/>
                </a:lnTo>
                <a:lnTo>
                  <a:pt x="2446436" y="88900"/>
                </a:lnTo>
                <a:lnTo>
                  <a:pt x="3040826" y="88900"/>
                </a:lnTo>
                <a:lnTo>
                  <a:pt x="2956989" y="63500"/>
                </a:lnTo>
                <a:lnTo>
                  <a:pt x="2913847" y="38100"/>
                </a:lnTo>
                <a:lnTo>
                  <a:pt x="2869946" y="25400"/>
                </a:lnTo>
                <a:lnTo>
                  <a:pt x="2825326" y="25400"/>
                </a:lnTo>
                <a:lnTo>
                  <a:pt x="2734097" y="0"/>
                </a:lnTo>
                <a:close/>
              </a:path>
              <a:path w="4219575" h="1968500">
                <a:moveTo>
                  <a:pt x="3040826" y="88900"/>
                </a:moveTo>
                <a:lnTo>
                  <a:pt x="2733718" y="88900"/>
                </a:lnTo>
                <a:lnTo>
                  <a:pt x="2868631" y="127000"/>
                </a:lnTo>
                <a:lnTo>
                  <a:pt x="2996323" y="165100"/>
                </a:lnTo>
                <a:lnTo>
                  <a:pt x="3037054" y="190500"/>
                </a:lnTo>
                <a:lnTo>
                  <a:pt x="3076787" y="203200"/>
                </a:lnTo>
                <a:lnTo>
                  <a:pt x="3115473" y="228600"/>
                </a:lnTo>
                <a:lnTo>
                  <a:pt x="3153064" y="254000"/>
                </a:lnTo>
                <a:lnTo>
                  <a:pt x="3189509" y="279400"/>
                </a:lnTo>
                <a:lnTo>
                  <a:pt x="3224761" y="304800"/>
                </a:lnTo>
                <a:lnTo>
                  <a:pt x="3258770" y="330200"/>
                </a:lnTo>
                <a:lnTo>
                  <a:pt x="3291487" y="368300"/>
                </a:lnTo>
                <a:lnTo>
                  <a:pt x="3322864" y="393700"/>
                </a:lnTo>
                <a:lnTo>
                  <a:pt x="3352852" y="431800"/>
                </a:lnTo>
                <a:lnTo>
                  <a:pt x="3381401" y="457200"/>
                </a:lnTo>
                <a:lnTo>
                  <a:pt x="3408463" y="495300"/>
                </a:lnTo>
                <a:lnTo>
                  <a:pt x="3433988" y="533400"/>
                </a:lnTo>
                <a:lnTo>
                  <a:pt x="3457929" y="571500"/>
                </a:lnTo>
                <a:lnTo>
                  <a:pt x="3480235" y="609600"/>
                </a:lnTo>
                <a:lnTo>
                  <a:pt x="3500859" y="647700"/>
                </a:lnTo>
                <a:lnTo>
                  <a:pt x="3519750" y="685800"/>
                </a:lnTo>
                <a:lnTo>
                  <a:pt x="3536861" y="736600"/>
                </a:lnTo>
                <a:lnTo>
                  <a:pt x="3552142" y="774700"/>
                </a:lnTo>
                <a:lnTo>
                  <a:pt x="3565544" y="825500"/>
                </a:lnTo>
                <a:lnTo>
                  <a:pt x="3577018" y="863600"/>
                </a:lnTo>
                <a:lnTo>
                  <a:pt x="3586516" y="914400"/>
                </a:lnTo>
                <a:lnTo>
                  <a:pt x="3593989" y="952500"/>
                </a:lnTo>
                <a:lnTo>
                  <a:pt x="3599387" y="1003300"/>
                </a:lnTo>
                <a:lnTo>
                  <a:pt x="3602662" y="1041400"/>
                </a:lnTo>
                <a:lnTo>
                  <a:pt x="3603764" y="1092200"/>
                </a:lnTo>
                <a:lnTo>
                  <a:pt x="3603257" y="1130300"/>
                </a:lnTo>
                <a:lnTo>
                  <a:pt x="3601748" y="1155700"/>
                </a:lnTo>
                <a:lnTo>
                  <a:pt x="3599258" y="1193800"/>
                </a:lnTo>
                <a:lnTo>
                  <a:pt x="3595806" y="1219200"/>
                </a:lnTo>
                <a:lnTo>
                  <a:pt x="3591304" y="1257300"/>
                </a:lnTo>
                <a:lnTo>
                  <a:pt x="3625125" y="1270000"/>
                </a:lnTo>
                <a:lnTo>
                  <a:pt x="3672704" y="1282700"/>
                </a:lnTo>
                <a:lnTo>
                  <a:pt x="3718482" y="1308100"/>
                </a:lnTo>
                <a:lnTo>
                  <a:pt x="3762364" y="1333500"/>
                </a:lnTo>
                <a:lnTo>
                  <a:pt x="3804257" y="1358900"/>
                </a:lnTo>
                <a:lnTo>
                  <a:pt x="3844069" y="1384300"/>
                </a:lnTo>
                <a:lnTo>
                  <a:pt x="3881704" y="1422400"/>
                </a:lnTo>
                <a:lnTo>
                  <a:pt x="3917072" y="1447800"/>
                </a:lnTo>
                <a:lnTo>
                  <a:pt x="3950077" y="1485900"/>
                </a:lnTo>
                <a:lnTo>
                  <a:pt x="3980626" y="1524000"/>
                </a:lnTo>
                <a:lnTo>
                  <a:pt x="4008627" y="1562100"/>
                </a:lnTo>
                <a:lnTo>
                  <a:pt x="4033985" y="1612900"/>
                </a:lnTo>
                <a:lnTo>
                  <a:pt x="4056608" y="1651000"/>
                </a:lnTo>
                <a:lnTo>
                  <a:pt x="4076403" y="1689100"/>
                </a:lnTo>
                <a:lnTo>
                  <a:pt x="4093275" y="1739900"/>
                </a:lnTo>
                <a:lnTo>
                  <a:pt x="4107131" y="1790700"/>
                </a:lnTo>
                <a:lnTo>
                  <a:pt x="4117878" y="1841500"/>
                </a:lnTo>
                <a:lnTo>
                  <a:pt x="4125424" y="1892300"/>
                </a:lnTo>
                <a:lnTo>
                  <a:pt x="3559786" y="1892300"/>
                </a:lnTo>
                <a:lnTo>
                  <a:pt x="3559786" y="1968500"/>
                </a:lnTo>
                <a:lnTo>
                  <a:pt x="4219138" y="1968500"/>
                </a:lnTo>
                <a:lnTo>
                  <a:pt x="4217703" y="1930400"/>
                </a:lnTo>
                <a:lnTo>
                  <a:pt x="4213445" y="1879600"/>
                </a:lnTo>
                <a:lnTo>
                  <a:pt x="4206431" y="1828800"/>
                </a:lnTo>
                <a:lnTo>
                  <a:pt x="4196730" y="1778000"/>
                </a:lnTo>
                <a:lnTo>
                  <a:pt x="4184410" y="1739900"/>
                </a:lnTo>
                <a:lnTo>
                  <a:pt x="4169540" y="1689100"/>
                </a:lnTo>
                <a:lnTo>
                  <a:pt x="4152186" y="1651000"/>
                </a:lnTo>
                <a:lnTo>
                  <a:pt x="4132419" y="1600200"/>
                </a:lnTo>
                <a:lnTo>
                  <a:pt x="4110306" y="1562100"/>
                </a:lnTo>
                <a:lnTo>
                  <a:pt x="4085914" y="1524000"/>
                </a:lnTo>
                <a:lnTo>
                  <a:pt x="4059314" y="1485900"/>
                </a:lnTo>
                <a:lnTo>
                  <a:pt x="4030572" y="1447800"/>
                </a:lnTo>
                <a:lnTo>
                  <a:pt x="3999757" y="1409700"/>
                </a:lnTo>
                <a:lnTo>
                  <a:pt x="3966937" y="1371600"/>
                </a:lnTo>
                <a:lnTo>
                  <a:pt x="3932181" y="1346200"/>
                </a:lnTo>
                <a:lnTo>
                  <a:pt x="3895556" y="1320800"/>
                </a:lnTo>
                <a:lnTo>
                  <a:pt x="3857132" y="1282700"/>
                </a:lnTo>
                <a:lnTo>
                  <a:pt x="3816975" y="1257300"/>
                </a:lnTo>
                <a:lnTo>
                  <a:pt x="3775156" y="1231900"/>
                </a:lnTo>
                <a:lnTo>
                  <a:pt x="3731740" y="1219200"/>
                </a:lnTo>
                <a:lnTo>
                  <a:pt x="3686798" y="1193800"/>
                </a:lnTo>
                <a:lnTo>
                  <a:pt x="3688937" y="1168400"/>
                </a:lnTo>
                <a:lnTo>
                  <a:pt x="3690476" y="1143000"/>
                </a:lnTo>
                <a:lnTo>
                  <a:pt x="3691407" y="1117600"/>
                </a:lnTo>
                <a:lnTo>
                  <a:pt x="3691720" y="1092200"/>
                </a:lnTo>
                <a:lnTo>
                  <a:pt x="3690702" y="1041400"/>
                </a:lnTo>
                <a:lnTo>
                  <a:pt x="3687678" y="1003300"/>
                </a:lnTo>
                <a:lnTo>
                  <a:pt x="3682689" y="952500"/>
                </a:lnTo>
                <a:lnTo>
                  <a:pt x="3675776" y="901700"/>
                </a:lnTo>
                <a:lnTo>
                  <a:pt x="3666981" y="863600"/>
                </a:lnTo>
                <a:lnTo>
                  <a:pt x="3656345" y="812800"/>
                </a:lnTo>
                <a:lnTo>
                  <a:pt x="3643911" y="774700"/>
                </a:lnTo>
                <a:lnTo>
                  <a:pt x="3629719" y="736600"/>
                </a:lnTo>
                <a:lnTo>
                  <a:pt x="3613811" y="685800"/>
                </a:lnTo>
                <a:lnTo>
                  <a:pt x="3596229" y="647700"/>
                </a:lnTo>
                <a:lnTo>
                  <a:pt x="3577014" y="609600"/>
                </a:lnTo>
                <a:lnTo>
                  <a:pt x="3556208" y="571500"/>
                </a:lnTo>
                <a:lnTo>
                  <a:pt x="3533852" y="533400"/>
                </a:lnTo>
                <a:lnTo>
                  <a:pt x="3509989" y="495300"/>
                </a:lnTo>
                <a:lnTo>
                  <a:pt x="3484659" y="457200"/>
                </a:lnTo>
                <a:lnTo>
                  <a:pt x="3457904" y="419100"/>
                </a:lnTo>
                <a:lnTo>
                  <a:pt x="3429765" y="381000"/>
                </a:lnTo>
                <a:lnTo>
                  <a:pt x="3400285" y="355600"/>
                </a:lnTo>
                <a:lnTo>
                  <a:pt x="3369504" y="317500"/>
                </a:lnTo>
                <a:lnTo>
                  <a:pt x="3337465" y="292100"/>
                </a:lnTo>
                <a:lnTo>
                  <a:pt x="3304209" y="254000"/>
                </a:lnTo>
                <a:lnTo>
                  <a:pt x="3269777" y="228600"/>
                </a:lnTo>
                <a:lnTo>
                  <a:pt x="3234211" y="203200"/>
                </a:lnTo>
                <a:lnTo>
                  <a:pt x="3197553" y="177800"/>
                </a:lnTo>
                <a:lnTo>
                  <a:pt x="3159843" y="152400"/>
                </a:lnTo>
                <a:lnTo>
                  <a:pt x="3121125" y="127000"/>
                </a:lnTo>
                <a:lnTo>
                  <a:pt x="3081439" y="114300"/>
                </a:lnTo>
                <a:lnTo>
                  <a:pt x="3040826" y="88900"/>
                </a:lnTo>
                <a:close/>
              </a:path>
              <a:path w="4219575" h="1968500">
                <a:moveTo>
                  <a:pt x="2566924" y="1168400"/>
                </a:moveTo>
                <a:lnTo>
                  <a:pt x="2237815" y="1168400"/>
                </a:lnTo>
                <a:lnTo>
                  <a:pt x="2284029" y="1181100"/>
                </a:lnTo>
                <a:lnTo>
                  <a:pt x="2329247" y="1181100"/>
                </a:lnTo>
                <a:lnTo>
                  <a:pt x="2416245" y="1206500"/>
                </a:lnTo>
                <a:lnTo>
                  <a:pt x="2457800" y="1231900"/>
                </a:lnTo>
                <a:lnTo>
                  <a:pt x="2497909" y="1244600"/>
                </a:lnTo>
                <a:lnTo>
                  <a:pt x="2536459" y="1270000"/>
                </a:lnTo>
                <a:lnTo>
                  <a:pt x="2573338" y="1295400"/>
                </a:lnTo>
                <a:lnTo>
                  <a:pt x="2608433" y="1320800"/>
                </a:lnTo>
                <a:lnTo>
                  <a:pt x="2641631" y="1346200"/>
                </a:lnTo>
                <a:lnTo>
                  <a:pt x="2672821" y="1384300"/>
                </a:lnTo>
                <a:lnTo>
                  <a:pt x="2701888" y="1409700"/>
                </a:lnTo>
                <a:lnTo>
                  <a:pt x="2728722" y="1447800"/>
                </a:lnTo>
                <a:lnTo>
                  <a:pt x="2753209" y="1485900"/>
                </a:lnTo>
                <a:lnTo>
                  <a:pt x="2775237" y="1524000"/>
                </a:lnTo>
                <a:lnTo>
                  <a:pt x="2794693" y="1562100"/>
                </a:lnTo>
                <a:lnTo>
                  <a:pt x="2811465" y="1612900"/>
                </a:lnTo>
                <a:lnTo>
                  <a:pt x="2825439" y="1651000"/>
                </a:lnTo>
                <a:lnTo>
                  <a:pt x="2836504" y="1701800"/>
                </a:lnTo>
                <a:lnTo>
                  <a:pt x="2844547" y="1739900"/>
                </a:lnTo>
                <a:lnTo>
                  <a:pt x="2849456" y="1790700"/>
                </a:lnTo>
                <a:lnTo>
                  <a:pt x="2851117" y="1828800"/>
                </a:lnTo>
                <a:lnTo>
                  <a:pt x="2850979" y="1841500"/>
                </a:lnTo>
                <a:lnTo>
                  <a:pt x="2850567" y="1854200"/>
                </a:lnTo>
                <a:lnTo>
                  <a:pt x="2849880" y="1866900"/>
                </a:lnTo>
                <a:lnTo>
                  <a:pt x="2848918" y="1892300"/>
                </a:lnTo>
                <a:lnTo>
                  <a:pt x="2946756" y="1892300"/>
                </a:lnTo>
                <a:lnTo>
                  <a:pt x="2948012" y="1879600"/>
                </a:lnTo>
                <a:lnTo>
                  <a:pt x="2949483" y="1854200"/>
                </a:lnTo>
                <a:lnTo>
                  <a:pt x="2949962" y="1828800"/>
                </a:lnTo>
                <a:lnTo>
                  <a:pt x="2948465" y="1778000"/>
                </a:lnTo>
                <a:lnTo>
                  <a:pt x="2944035" y="1739900"/>
                </a:lnTo>
                <a:lnTo>
                  <a:pt x="2936761" y="1689100"/>
                </a:lnTo>
                <a:lnTo>
                  <a:pt x="2926732" y="1638300"/>
                </a:lnTo>
                <a:lnTo>
                  <a:pt x="2914039" y="1600200"/>
                </a:lnTo>
                <a:lnTo>
                  <a:pt x="2898771" y="1562100"/>
                </a:lnTo>
                <a:lnTo>
                  <a:pt x="2881018" y="1511300"/>
                </a:lnTo>
                <a:lnTo>
                  <a:pt x="2860868" y="1473200"/>
                </a:lnTo>
                <a:lnTo>
                  <a:pt x="2838413" y="1435100"/>
                </a:lnTo>
                <a:lnTo>
                  <a:pt x="2813742" y="1397000"/>
                </a:lnTo>
                <a:lnTo>
                  <a:pt x="2786943" y="1358900"/>
                </a:lnTo>
                <a:lnTo>
                  <a:pt x="2758108" y="1320800"/>
                </a:lnTo>
                <a:lnTo>
                  <a:pt x="2727325" y="1295400"/>
                </a:lnTo>
                <a:lnTo>
                  <a:pt x="2694684" y="1257300"/>
                </a:lnTo>
                <a:lnTo>
                  <a:pt x="2660275" y="1231900"/>
                </a:lnTo>
                <a:lnTo>
                  <a:pt x="2624188" y="1206500"/>
                </a:lnTo>
                <a:lnTo>
                  <a:pt x="2586511" y="1181100"/>
                </a:lnTo>
                <a:lnTo>
                  <a:pt x="2566924" y="1168400"/>
                </a:lnTo>
                <a:close/>
              </a:path>
              <a:path w="4219575" h="1968500">
                <a:moveTo>
                  <a:pt x="2332108" y="1079500"/>
                </a:moveTo>
                <a:lnTo>
                  <a:pt x="2090581" y="1079500"/>
                </a:lnTo>
                <a:lnTo>
                  <a:pt x="2041671" y="1092200"/>
                </a:lnTo>
                <a:lnTo>
                  <a:pt x="1993705" y="1092200"/>
                </a:lnTo>
                <a:lnTo>
                  <a:pt x="1946808" y="1117600"/>
                </a:lnTo>
                <a:lnTo>
                  <a:pt x="1856735" y="1143000"/>
                </a:lnTo>
                <a:lnTo>
                  <a:pt x="1813813" y="1168400"/>
                </a:lnTo>
                <a:lnTo>
                  <a:pt x="1772472" y="1193800"/>
                </a:lnTo>
                <a:lnTo>
                  <a:pt x="1732837" y="1219200"/>
                </a:lnTo>
                <a:lnTo>
                  <a:pt x="1695038" y="1257300"/>
                </a:lnTo>
                <a:lnTo>
                  <a:pt x="1659200" y="1282700"/>
                </a:lnTo>
                <a:lnTo>
                  <a:pt x="1625453" y="1320800"/>
                </a:lnTo>
                <a:lnTo>
                  <a:pt x="1593922" y="1358900"/>
                </a:lnTo>
                <a:lnTo>
                  <a:pt x="1564736" y="1397000"/>
                </a:lnTo>
                <a:lnTo>
                  <a:pt x="1538022" y="1447800"/>
                </a:lnTo>
                <a:lnTo>
                  <a:pt x="1513907" y="1485900"/>
                </a:lnTo>
                <a:lnTo>
                  <a:pt x="1492520" y="1536700"/>
                </a:lnTo>
                <a:lnTo>
                  <a:pt x="1583407" y="1574800"/>
                </a:lnTo>
                <a:lnTo>
                  <a:pt x="1604506" y="1524000"/>
                </a:lnTo>
                <a:lnTo>
                  <a:pt x="1628588" y="1485900"/>
                </a:lnTo>
                <a:lnTo>
                  <a:pt x="1655496" y="1447800"/>
                </a:lnTo>
                <a:lnTo>
                  <a:pt x="1685073" y="1409700"/>
                </a:lnTo>
                <a:lnTo>
                  <a:pt x="1717160" y="1371600"/>
                </a:lnTo>
                <a:lnTo>
                  <a:pt x="1751599" y="1333500"/>
                </a:lnTo>
                <a:lnTo>
                  <a:pt x="1788235" y="1308100"/>
                </a:lnTo>
                <a:lnTo>
                  <a:pt x="1826907" y="1282700"/>
                </a:lnTo>
                <a:lnTo>
                  <a:pt x="1867460" y="1257300"/>
                </a:lnTo>
                <a:lnTo>
                  <a:pt x="1909734" y="1231900"/>
                </a:lnTo>
                <a:lnTo>
                  <a:pt x="1953574" y="1219200"/>
                </a:lnTo>
                <a:lnTo>
                  <a:pt x="1998820" y="1193800"/>
                </a:lnTo>
                <a:lnTo>
                  <a:pt x="2045315" y="1193800"/>
                </a:lnTo>
                <a:lnTo>
                  <a:pt x="2141422" y="1168400"/>
                </a:lnTo>
                <a:lnTo>
                  <a:pt x="2566924" y="1168400"/>
                </a:lnTo>
                <a:lnTo>
                  <a:pt x="2547336" y="1155700"/>
                </a:lnTo>
                <a:lnTo>
                  <a:pt x="2506751" y="1143000"/>
                </a:lnTo>
                <a:lnTo>
                  <a:pt x="2464846" y="1117600"/>
                </a:lnTo>
                <a:lnTo>
                  <a:pt x="2377435" y="1092200"/>
                </a:lnTo>
                <a:lnTo>
                  <a:pt x="2332108" y="1079500"/>
                </a:lnTo>
                <a:close/>
              </a:path>
              <a:path w="4219575" h="1968500">
                <a:moveTo>
                  <a:pt x="2190718" y="1066800"/>
                </a:moveTo>
                <a:lnTo>
                  <a:pt x="2140306" y="1079500"/>
                </a:lnTo>
                <a:lnTo>
                  <a:pt x="2238660" y="1079500"/>
                </a:lnTo>
                <a:lnTo>
                  <a:pt x="2190718" y="1066800"/>
                </a:lnTo>
                <a:close/>
              </a:path>
              <a:path w="4219575" h="1968500">
                <a:moveTo>
                  <a:pt x="1605692" y="876300"/>
                </a:moveTo>
                <a:lnTo>
                  <a:pt x="1306448" y="876300"/>
                </a:lnTo>
                <a:lnTo>
                  <a:pt x="1355087" y="889000"/>
                </a:lnTo>
                <a:lnTo>
                  <a:pt x="1403404" y="889000"/>
                </a:lnTo>
                <a:lnTo>
                  <a:pt x="1592412" y="939800"/>
                </a:lnTo>
                <a:lnTo>
                  <a:pt x="1602045" y="889000"/>
                </a:lnTo>
                <a:lnTo>
                  <a:pt x="1605692" y="876300"/>
                </a:lnTo>
                <a:close/>
              </a:path>
              <a:path w="4219575" h="1968500">
                <a:moveTo>
                  <a:pt x="1421965" y="800100"/>
                </a:moveTo>
                <a:lnTo>
                  <a:pt x="1020553" y="800100"/>
                </a:lnTo>
                <a:lnTo>
                  <a:pt x="929734" y="825500"/>
                </a:lnTo>
                <a:lnTo>
                  <a:pt x="1526445" y="825500"/>
                </a:lnTo>
                <a:lnTo>
                  <a:pt x="1421965" y="800100"/>
                </a:lnTo>
                <a:close/>
              </a:path>
              <a:path w="4219575" h="1968500">
                <a:moveTo>
                  <a:pt x="1315786" y="787400"/>
                </a:moveTo>
                <a:lnTo>
                  <a:pt x="1113553" y="787400"/>
                </a:lnTo>
                <a:lnTo>
                  <a:pt x="1066798" y="800100"/>
                </a:lnTo>
                <a:lnTo>
                  <a:pt x="1369055" y="800100"/>
                </a:lnTo>
                <a:lnTo>
                  <a:pt x="1315786" y="7874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62580"/>
            <a:ext cx="11425555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b="0" spc="-395" dirty="0">
                <a:latin typeface="Trebuchet MS"/>
                <a:cs typeface="Trebuchet MS"/>
              </a:rPr>
              <a:t>Service</a:t>
            </a:r>
            <a:r>
              <a:rPr sz="12350" b="0" spc="-1195" dirty="0">
                <a:latin typeface="Trebuchet MS"/>
                <a:cs typeface="Trebuchet MS"/>
              </a:rPr>
              <a:t> </a:t>
            </a:r>
            <a:r>
              <a:rPr sz="12350" b="0" spc="-280" dirty="0">
                <a:latin typeface="Trebuchet MS"/>
                <a:cs typeface="Trebuchet MS"/>
              </a:rPr>
              <a:t>Discovery</a:t>
            </a:r>
            <a:endParaRPr sz="1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8609" y="7952721"/>
            <a:ext cx="8216265" cy="937894"/>
            <a:chOff x="6118609" y="7952721"/>
            <a:chExt cx="8216265" cy="937894"/>
          </a:xfrm>
        </p:grpSpPr>
        <p:sp>
          <p:nvSpPr>
            <p:cNvPr id="3" name="object 3"/>
            <p:cNvSpPr/>
            <p:nvPr/>
          </p:nvSpPr>
          <p:spPr>
            <a:xfrm>
              <a:off x="6118609" y="7952721"/>
              <a:ext cx="8216265" cy="937894"/>
            </a:xfrm>
            <a:custGeom>
              <a:avLst/>
              <a:gdLst/>
              <a:ahLst/>
              <a:cxnLst/>
              <a:rect l="l" t="t" r="r" b="b"/>
              <a:pathLst>
                <a:path w="8216265" h="937895">
                  <a:moveTo>
                    <a:pt x="0" y="0"/>
                  </a:moveTo>
                  <a:lnTo>
                    <a:pt x="8215927" y="0"/>
                  </a:lnTo>
                  <a:lnTo>
                    <a:pt x="8215927" y="937552"/>
                  </a:lnTo>
                  <a:lnTo>
                    <a:pt x="0" y="937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0004" y="8188232"/>
              <a:ext cx="3591513" cy="53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18609" y="7952721"/>
            <a:ext cx="8216265" cy="93789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4100" b="1" spc="-215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sz="41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b="1" spc="-105" dirty="0">
                <a:solidFill>
                  <a:srgbClr val="FFFFFF"/>
                </a:solidFill>
                <a:latin typeface="Trebuchet MS"/>
                <a:cs typeface="Trebuchet MS"/>
              </a:rPr>
              <a:t>Registry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01310" y="5026066"/>
            <a:ext cx="402590" cy="2696845"/>
            <a:chOff x="12001310" y="5026066"/>
            <a:chExt cx="402590" cy="2696845"/>
          </a:xfrm>
        </p:grpSpPr>
        <p:sp>
          <p:nvSpPr>
            <p:cNvPr id="7" name="object 7"/>
            <p:cNvSpPr/>
            <p:nvPr/>
          </p:nvSpPr>
          <p:spPr>
            <a:xfrm>
              <a:off x="12202351" y="5026066"/>
              <a:ext cx="0" cy="2346960"/>
            </a:xfrm>
            <a:custGeom>
              <a:avLst/>
              <a:gdLst/>
              <a:ahLst/>
              <a:cxnLst/>
              <a:rect l="l" t="t" r="r" b="b"/>
              <a:pathLst>
                <a:path h="2346959">
                  <a:moveTo>
                    <a:pt x="-52354" y="1173257"/>
                  </a:moveTo>
                  <a:lnTo>
                    <a:pt x="52354" y="1173257"/>
                  </a:lnTo>
                </a:path>
              </a:pathLst>
            </a:custGeom>
            <a:ln w="2346514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01310" y="7320237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402081" y="0"/>
                  </a:moveTo>
                  <a:lnTo>
                    <a:pt x="0" y="0"/>
                  </a:lnTo>
                  <a:lnTo>
                    <a:pt x="201040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615188" y="5976646"/>
            <a:ext cx="18929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5" dirty="0">
                <a:latin typeface="Trebuchet MS"/>
                <a:cs typeface="Trebuchet MS"/>
              </a:rPr>
              <a:t>R</a:t>
            </a:r>
            <a:r>
              <a:rPr sz="4250" spc="-80" dirty="0">
                <a:latin typeface="Trebuchet MS"/>
                <a:cs typeface="Trebuchet MS"/>
              </a:rPr>
              <a:t>egis</a:t>
            </a:r>
            <a:r>
              <a:rPr sz="4250" spc="-85" dirty="0">
                <a:latin typeface="Trebuchet MS"/>
                <a:cs typeface="Trebuchet MS"/>
              </a:rPr>
              <a:t>t</a:t>
            </a:r>
            <a:r>
              <a:rPr sz="4250" spc="-290" dirty="0">
                <a:latin typeface="Trebuchet MS"/>
                <a:cs typeface="Trebuchet MS"/>
              </a:rPr>
              <a:t>er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115865" y="1006005"/>
            <a:ext cx="3225165" cy="3225165"/>
            <a:chOff x="11115865" y="1006005"/>
            <a:chExt cx="3225165" cy="3225165"/>
          </a:xfrm>
        </p:grpSpPr>
        <p:sp>
          <p:nvSpPr>
            <p:cNvPr id="11" name="object 11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33650" y="2293123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491766" y="1985279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868019" y="1278688"/>
            <a:ext cx="3225165" cy="3225165"/>
            <a:chOff x="10868019" y="1278688"/>
            <a:chExt cx="3225165" cy="3225165"/>
          </a:xfrm>
        </p:grpSpPr>
        <p:sp>
          <p:nvSpPr>
            <p:cNvPr id="16" name="object 16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82348" y="2565366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240465" y="2257522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03950" y="1612516"/>
            <a:ext cx="3141345" cy="3141345"/>
            <a:chOff x="6103950" y="1612516"/>
            <a:chExt cx="3141345" cy="3141345"/>
          </a:xfrm>
        </p:grpSpPr>
        <p:sp>
          <p:nvSpPr>
            <p:cNvPr id="21" name="object 21"/>
            <p:cNvSpPr/>
            <p:nvPr/>
          </p:nvSpPr>
          <p:spPr>
            <a:xfrm>
              <a:off x="6103950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103950" y="1612516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745"/>
              </a:spcBef>
            </a:pPr>
            <a:r>
              <a:rPr spc="-45" dirty="0"/>
              <a:t>A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10589835" y="1570632"/>
            <a:ext cx="3225165" cy="3225165"/>
            <a:chOff x="10589835" y="1570632"/>
            <a:chExt cx="3225165" cy="3225165"/>
          </a:xfrm>
        </p:grpSpPr>
        <p:sp>
          <p:nvSpPr>
            <p:cNvPr id="25" name="object 25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157775" y="1612516"/>
            <a:ext cx="2615565" cy="2576830"/>
          </a:xfrm>
          <a:prstGeom prst="rect">
            <a:avLst/>
          </a:prstGeom>
          <a:ln w="83767">
            <a:solidFill>
              <a:srgbClr val="0F6EA3"/>
            </a:solidFill>
          </a:ln>
        </p:spPr>
        <p:txBody>
          <a:bodyPr vert="horz" wrap="square" lIns="0" tIns="98361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8609" y="7952721"/>
            <a:ext cx="8216265" cy="937894"/>
            <a:chOff x="6118609" y="7952721"/>
            <a:chExt cx="8216265" cy="937894"/>
          </a:xfrm>
        </p:grpSpPr>
        <p:sp>
          <p:nvSpPr>
            <p:cNvPr id="3" name="object 3"/>
            <p:cNvSpPr/>
            <p:nvPr/>
          </p:nvSpPr>
          <p:spPr>
            <a:xfrm>
              <a:off x="6118609" y="7952721"/>
              <a:ext cx="8216265" cy="937894"/>
            </a:xfrm>
            <a:custGeom>
              <a:avLst/>
              <a:gdLst/>
              <a:ahLst/>
              <a:cxnLst/>
              <a:rect l="l" t="t" r="r" b="b"/>
              <a:pathLst>
                <a:path w="8216265" h="937895">
                  <a:moveTo>
                    <a:pt x="0" y="0"/>
                  </a:moveTo>
                  <a:lnTo>
                    <a:pt x="8215927" y="0"/>
                  </a:lnTo>
                  <a:lnTo>
                    <a:pt x="8215927" y="937552"/>
                  </a:lnTo>
                  <a:lnTo>
                    <a:pt x="0" y="937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0004" y="8188232"/>
              <a:ext cx="3591513" cy="53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18609" y="7952721"/>
            <a:ext cx="8216265" cy="93789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4100" b="1" spc="-215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sz="41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b="1" spc="-105" dirty="0">
                <a:solidFill>
                  <a:srgbClr val="FFFFFF"/>
                </a:solidFill>
                <a:latin typeface="Trebuchet MS"/>
                <a:cs typeface="Trebuchet MS"/>
              </a:rPr>
              <a:t>Registry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73542" y="5005125"/>
            <a:ext cx="402590" cy="2696845"/>
            <a:chOff x="7473542" y="5005125"/>
            <a:chExt cx="402590" cy="2696845"/>
          </a:xfrm>
        </p:grpSpPr>
        <p:sp>
          <p:nvSpPr>
            <p:cNvPr id="7" name="object 7"/>
            <p:cNvSpPr/>
            <p:nvPr/>
          </p:nvSpPr>
          <p:spPr>
            <a:xfrm>
              <a:off x="7674583" y="5005125"/>
              <a:ext cx="0" cy="2346960"/>
            </a:xfrm>
            <a:custGeom>
              <a:avLst/>
              <a:gdLst/>
              <a:ahLst/>
              <a:cxnLst/>
              <a:rect l="l" t="t" r="r" b="b"/>
              <a:pathLst>
                <a:path h="2346959">
                  <a:moveTo>
                    <a:pt x="-52354" y="1173257"/>
                  </a:moveTo>
                  <a:lnTo>
                    <a:pt x="52354" y="1173257"/>
                  </a:lnTo>
                </a:path>
              </a:pathLst>
            </a:custGeom>
            <a:ln w="2346514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73542" y="7299296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90">
                  <a:moveTo>
                    <a:pt x="402081" y="0"/>
                  </a:moveTo>
                  <a:lnTo>
                    <a:pt x="0" y="0"/>
                  </a:lnTo>
                  <a:lnTo>
                    <a:pt x="201040" y="402081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8281" y="5955704"/>
            <a:ext cx="18707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35" dirty="0">
                <a:latin typeface="Trebuchet MS"/>
                <a:cs typeface="Trebuchet MS"/>
              </a:rPr>
              <a:t>Dis</a:t>
            </a:r>
            <a:r>
              <a:rPr sz="4250" spc="-170" dirty="0">
                <a:latin typeface="Trebuchet MS"/>
                <a:cs typeface="Trebuchet MS"/>
              </a:rPr>
              <a:t>c</a:t>
            </a:r>
            <a:r>
              <a:rPr sz="4250" spc="-225" dirty="0">
                <a:latin typeface="Trebuchet MS"/>
                <a:cs typeface="Trebuchet MS"/>
              </a:rPr>
              <a:t>over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115865" y="1006005"/>
            <a:ext cx="3225165" cy="3225165"/>
            <a:chOff x="11115865" y="1006005"/>
            <a:chExt cx="3225165" cy="3225165"/>
          </a:xfrm>
        </p:grpSpPr>
        <p:sp>
          <p:nvSpPr>
            <p:cNvPr id="11" name="object 11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33650" y="2293123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491766" y="1985279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868019" y="1278688"/>
            <a:ext cx="3225165" cy="3225165"/>
            <a:chOff x="10868019" y="1278688"/>
            <a:chExt cx="3225165" cy="3225165"/>
          </a:xfrm>
        </p:grpSpPr>
        <p:sp>
          <p:nvSpPr>
            <p:cNvPr id="16" name="object 16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82348" y="2565366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240465" y="2257522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03950" y="1612516"/>
            <a:ext cx="3141345" cy="3141345"/>
            <a:chOff x="6103950" y="1612516"/>
            <a:chExt cx="3141345" cy="3141345"/>
          </a:xfrm>
        </p:grpSpPr>
        <p:sp>
          <p:nvSpPr>
            <p:cNvPr id="21" name="object 21"/>
            <p:cNvSpPr/>
            <p:nvPr/>
          </p:nvSpPr>
          <p:spPr>
            <a:xfrm>
              <a:off x="6103950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103950" y="1612516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745"/>
              </a:spcBef>
            </a:pPr>
            <a:r>
              <a:rPr spc="-45" dirty="0"/>
              <a:t>A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10589835" y="1570632"/>
            <a:ext cx="3225165" cy="3225165"/>
            <a:chOff x="10589835" y="1570632"/>
            <a:chExt cx="3225165" cy="3225165"/>
          </a:xfrm>
        </p:grpSpPr>
        <p:sp>
          <p:nvSpPr>
            <p:cNvPr id="25" name="object 25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157775" y="1612516"/>
            <a:ext cx="2615565" cy="2576830"/>
          </a:xfrm>
          <a:prstGeom prst="rect">
            <a:avLst/>
          </a:prstGeom>
          <a:ln w="83767">
            <a:solidFill>
              <a:srgbClr val="0F6EA3"/>
            </a:solidFill>
          </a:ln>
        </p:spPr>
        <p:txBody>
          <a:bodyPr vert="horz" wrap="square" lIns="0" tIns="98361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8609" y="7952721"/>
            <a:ext cx="8216265" cy="937894"/>
            <a:chOff x="6118609" y="7952721"/>
            <a:chExt cx="8216265" cy="937894"/>
          </a:xfrm>
        </p:grpSpPr>
        <p:sp>
          <p:nvSpPr>
            <p:cNvPr id="3" name="object 3"/>
            <p:cNvSpPr/>
            <p:nvPr/>
          </p:nvSpPr>
          <p:spPr>
            <a:xfrm>
              <a:off x="6118609" y="7952721"/>
              <a:ext cx="8216265" cy="937894"/>
            </a:xfrm>
            <a:custGeom>
              <a:avLst/>
              <a:gdLst/>
              <a:ahLst/>
              <a:cxnLst/>
              <a:rect l="l" t="t" r="r" b="b"/>
              <a:pathLst>
                <a:path w="8216265" h="937895">
                  <a:moveTo>
                    <a:pt x="0" y="0"/>
                  </a:moveTo>
                  <a:lnTo>
                    <a:pt x="8215927" y="0"/>
                  </a:lnTo>
                  <a:lnTo>
                    <a:pt x="8215927" y="937552"/>
                  </a:lnTo>
                  <a:lnTo>
                    <a:pt x="0" y="937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0004" y="8188232"/>
              <a:ext cx="3591513" cy="53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18609" y="7952721"/>
            <a:ext cx="8216265" cy="93789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4100" b="1" spc="-215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sz="41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b="1" spc="-105" dirty="0">
                <a:solidFill>
                  <a:srgbClr val="FFFFFF"/>
                </a:solidFill>
                <a:latin typeface="Trebuchet MS"/>
                <a:cs typeface="Trebuchet MS"/>
              </a:rPr>
              <a:t>Registry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9324" y="4845790"/>
            <a:ext cx="1813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34" dirty="0">
                <a:latin typeface="Trebuchet MS"/>
                <a:cs typeface="Trebuchet MS"/>
              </a:rPr>
              <a:t>C</a:t>
            </a:r>
            <a:r>
              <a:rPr sz="4250" spc="-180" dirty="0">
                <a:latin typeface="Trebuchet MS"/>
                <a:cs typeface="Trebuchet MS"/>
              </a:rPr>
              <a:t>onnect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15865" y="1006005"/>
            <a:ext cx="3225165" cy="3225165"/>
            <a:chOff x="11115865" y="1006005"/>
            <a:chExt cx="3225165" cy="3225165"/>
          </a:xfrm>
        </p:grpSpPr>
        <p:sp>
          <p:nvSpPr>
            <p:cNvPr id="8" name="object 8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33650" y="2293123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491766" y="1985279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68019" y="1278688"/>
            <a:ext cx="3225165" cy="3225165"/>
            <a:chOff x="10868019" y="1278688"/>
            <a:chExt cx="3225165" cy="3225165"/>
          </a:xfrm>
        </p:grpSpPr>
        <p:sp>
          <p:nvSpPr>
            <p:cNvPr id="13" name="object 13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82348" y="2565366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240465" y="2257522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03950" y="1570606"/>
            <a:ext cx="7711440" cy="3225165"/>
            <a:chOff x="6103950" y="1570606"/>
            <a:chExt cx="7711440" cy="3225165"/>
          </a:xfrm>
        </p:grpSpPr>
        <p:sp>
          <p:nvSpPr>
            <p:cNvPr id="18" name="object 18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31718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3950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6760" algn="l"/>
              </a:tabLst>
            </a:pPr>
            <a:r>
              <a:rPr spc="-45" dirty="0"/>
              <a:t>A	</a:t>
            </a:r>
            <a:r>
              <a:rPr spc="-160" dirty="0"/>
              <a:t>B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8583340" y="4077792"/>
            <a:ext cx="2937510" cy="402590"/>
            <a:chOff x="8583340" y="4077792"/>
            <a:chExt cx="2937510" cy="402590"/>
          </a:xfrm>
        </p:grpSpPr>
        <p:sp>
          <p:nvSpPr>
            <p:cNvPr id="25" name="object 25"/>
            <p:cNvSpPr/>
            <p:nvPr/>
          </p:nvSpPr>
          <p:spPr>
            <a:xfrm>
              <a:off x="8866054" y="427883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3333" y="4077798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89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2234565"/>
          </a:xfrm>
          <a:custGeom>
            <a:avLst/>
            <a:gdLst/>
            <a:ahLst/>
            <a:cxnLst/>
            <a:rect l="l" t="t" r="r" b="b"/>
            <a:pathLst>
              <a:path w="20104100" h="2234565">
                <a:moveTo>
                  <a:pt x="0" y="2234465"/>
                </a:moveTo>
                <a:lnTo>
                  <a:pt x="20104099" y="2234465"/>
                </a:lnTo>
                <a:lnTo>
                  <a:pt x="20104099" y="0"/>
                </a:lnTo>
                <a:lnTo>
                  <a:pt x="0" y="0"/>
                </a:lnTo>
                <a:lnTo>
                  <a:pt x="0" y="223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07509" y="71861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601785" y="3768614"/>
            <a:ext cx="3217545" cy="1870710"/>
            <a:chOff x="16601785" y="3768614"/>
            <a:chExt cx="3217545" cy="1870710"/>
          </a:xfrm>
        </p:grpSpPr>
        <p:sp>
          <p:nvSpPr>
            <p:cNvPr id="5" name="object 5"/>
            <p:cNvSpPr/>
            <p:nvPr/>
          </p:nvSpPr>
          <p:spPr>
            <a:xfrm>
              <a:off x="16617400" y="378423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9349" y="439737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741306" y="501049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47275" y="0"/>
            <a:ext cx="213995" cy="137160"/>
            <a:chOff x="10047275" y="0"/>
            <a:chExt cx="213995" cy="137160"/>
          </a:xfrm>
        </p:grpSpPr>
        <p:sp>
          <p:nvSpPr>
            <p:cNvPr id="9" name="object 9"/>
            <p:cNvSpPr/>
            <p:nvPr/>
          </p:nvSpPr>
          <p:spPr>
            <a:xfrm>
              <a:off x="10062891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79" h="106045">
                  <a:moveTo>
                    <a:pt x="0" y="0"/>
                  </a:moveTo>
                  <a:lnTo>
                    <a:pt x="182710" y="10548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45594" y="89931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2369465" y="1316135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353851" y="1316134"/>
            <a:ext cx="1093470" cy="644525"/>
            <a:chOff x="12353851" y="1316134"/>
            <a:chExt cx="1093470" cy="644525"/>
          </a:xfrm>
        </p:grpSpPr>
        <p:sp>
          <p:nvSpPr>
            <p:cNvPr id="13" name="object 13"/>
            <p:cNvSpPr/>
            <p:nvPr/>
          </p:nvSpPr>
          <p:spPr>
            <a:xfrm>
              <a:off x="13431527" y="1929257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69466" y="133175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245594" y="10554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03271" y="5623609"/>
            <a:ext cx="300990" cy="173990"/>
          </a:xfrm>
          <a:custGeom>
            <a:avLst/>
            <a:gdLst/>
            <a:ahLst/>
            <a:cxnLst/>
            <a:rect l="l" t="t" r="r" b="b"/>
            <a:pathLst>
              <a:path w="300990" h="173989">
                <a:moveTo>
                  <a:pt x="0" y="0"/>
                </a:moveTo>
                <a:lnTo>
                  <a:pt x="300826" y="173679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55435" y="3171114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3415912" y="1929257"/>
            <a:ext cx="2155190" cy="1257935"/>
            <a:chOff x="13415912" y="1929257"/>
            <a:chExt cx="2155190" cy="1257935"/>
          </a:xfrm>
        </p:grpSpPr>
        <p:sp>
          <p:nvSpPr>
            <p:cNvPr id="19" name="object 19"/>
            <p:cNvSpPr/>
            <p:nvPr/>
          </p:nvSpPr>
          <p:spPr>
            <a:xfrm>
              <a:off x="13431528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93380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1307509" y="70300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0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38966" y="1"/>
            <a:ext cx="182880" cy="106045"/>
          </a:xfrm>
          <a:custGeom>
            <a:avLst/>
            <a:gdLst/>
            <a:ahLst/>
            <a:cxnLst/>
            <a:rect l="l" t="t" r="r" b="b"/>
            <a:pathLst>
              <a:path w="182879" h="106045">
                <a:moveTo>
                  <a:pt x="0" y="0"/>
                </a:moveTo>
                <a:lnTo>
                  <a:pt x="182710" y="10548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07509" y="1944872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2353851" y="2542380"/>
            <a:ext cx="2155825" cy="1257935"/>
            <a:chOff x="12353851" y="2542380"/>
            <a:chExt cx="2155825" cy="1257935"/>
          </a:xfrm>
        </p:grpSpPr>
        <p:sp>
          <p:nvSpPr>
            <p:cNvPr id="25" name="object 25"/>
            <p:cNvSpPr/>
            <p:nvPr/>
          </p:nvSpPr>
          <p:spPr>
            <a:xfrm>
              <a:off x="13431528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69466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7679348" y="562361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45594" y="133175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83637" y="70300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0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45594" y="1316135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55435" y="4397359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83636" y="71861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21678" y="8993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07509" y="192925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93380" y="378423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17399" y="501047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21679" y="10554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555435" y="562361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07509" y="3171107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21679" y="133175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369466" y="378423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59711" y="71861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493380" y="501048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799326" y="0"/>
            <a:ext cx="214629" cy="137160"/>
            <a:chOff x="5799326" y="0"/>
            <a:chExt cx="214629" cy="137160"/>
          </a:xfrm>
        </p:grpSpPr>
        <p:sp>
          <p:nvSpPr>
            <p:cNvPr id="45" name="object 45"/>
            <p:cNvSpPr/>
            <p:nvPr/>
          </p:nvSpPr>
          <p:spPr>
            <a:xfrm>
              <a:off x="5997755" y="89931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14941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79" h="106045">
                  <a:moveTo>
                    <a:pt x="182813" y="105545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9183636" y="1944872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59711" y="70300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0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83637" y="192925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97754" y="10554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21678" y="1316135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431528" y="4397352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45594" y="255799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45543" y="3784247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97754" y="133175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21671" y="2557991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35797" y="71861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11291885" y="4381755"/>
            <a:ext cx="2155825" cy="1257935"/>
            <a:chOff x="11291885" y="4381755"/>
            <a:chExt cx="2155825" cy="1257935"/>
          </a:xfrm>
        </p:grpSpPr>
        <p:sp>
          <p:nvSpPr>
            <p:cNvPr id="59" name="object 59"/>
            <p:cNvSpPr/>
            <p:nvPr/>
          </p:nvSpPr>
          <p:spPr>
            <a:xfrm>
              <a:off x="11307501" y="439737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369563" y="5010493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7059711" y="1944872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3675411" y="0"/>
            <a:ext cx="214629" cy="137160"/>
            <a:chOff x="3675411" y="0"/>
            <a:chExt cx="214629" cy="137160"/>
          </a:xfrm>
        </p:grpSpPr>
        <p:sp>
          <p:nvSpPr>
            <p:cNvPr id="63" name="object 63"/>
            <p:cNvSpPr/>
            <p:nvPr/>
          </p:nvSpPr>
          <p:spPr>
            <a:xfrm>
              <a:off x="3691027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79" h="106045">
                  <a:moveTo>
                    <a:pt x="182813" y="105545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73839" y="89931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7059711" y="192925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431415" y="562361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83628" y="3171114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3858216" y="89885"/>
            <a:ext cx="1093470" cy="644525"/>
            <a:chOff x="3858216" y="89885"/>
            <a:chExt cx="1093470" cy="644525"/>
          </a:xfrm>
        </p:grpSpPr>
        <p:sp>
          <p:nvSpPr>
            <p:cNvPr id="69" name="object 69"/>
            <p:cNvSpPr/>
            <p:nvPr/>
          </p:nvSpPr>
          <p:spPr>
            <a:xfrm>
              <a:off x="3873832" y="10550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35796" y="703001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0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5997755" y="1316135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9787647" y="703001"/>
            <a:ext cx="332105" cy="205104"/>
            <a:chOff x="19787647" y="703001"/>
            <a:chExt cx="332105" cy="205104"/>
          </a:xfrm>
        </p:grpSpPr>
        <p:sp>
          <p:nvSpPr>
            <p:cNvPr id="73" name="object 73"/>
            <p:cNvSpPr/>
            <p:nvPr/>
          </p:nvSpPr>
          <p:spPr>
            <a:xfrm>
              <a:off x="19803271" y="7186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803263" y="718633"/>
              <a:ext cx="300990" cy="173990"/>
            </a:xfrm>
            <a:custGeom>
              <a:avLst/>
              <a:gdLst/>
              <a:ahLst/>
              <a:cxnLst/>
              <a:rect l="l" t="t" r="r" b="b"/>
              <a:pathLst>
                <a:path w="300990" h="173990">
                  <a:moveTo>
                    <a:pt x="300835" y="173684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8542885" y="0"/>
            <a:ext cx="1276350" cy="749935"/>
            <a:chOff x="18542885" y="0"/>
            <a:chExt cx="1276350" cy="749935"/>
          </a:xfrm>
        </p:grpSpPr>
        <p:sp>
          <p:nvSpPr>
            <p:cNvPr id="76" name="object 76"/>
            <p:cNvSpPr/>
            <p:nvPr/>
          </p:nvSpPr>
          <p:spPr>
            <a:xfrm>
              <a:off x="18558500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80" h="106045">
                  <a:moveTo>
                    <a:pt x="182813" y="105545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8741313" y="89931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8741305" y="10550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14477765" y="0"/>
            <a:ext cx="5641975" cy="2150110"/>
            <a:chOff x="14477765" y="0"/>
            <a:chExt cx="5641975" cy="2150110"/>
          </a:xfrm>
        </p:grpSpPr>
        <p:sp>
          <p:nvSpPr>
            <p:cNvPr id="80" name="object 80"/>
            <p:cNvSpPr/>
            <p:nvPr/>
          </p:nvSpPr>
          <p:spPr>
            <a:xfrm>
              <a:off x="18741306" y="133175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679349" y="718633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741314" y="131613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803263" y="1944879"/>
              <a:ext cx="300990" cy="173990"/>
            </a:xfrm>
            <a:custGeom>
              <a:avLst/>
              <a:gdLst/>
              <a:ahLst/>
              <a:cxnLst/>
              <a:rect l="l" t="t" r="r" b="b"/>
              <a:pathLst>
                <a:path w="300990" h="173989">
                  <a:moveTo>
                    <a:pt x="300835" y="173684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617400" y="10554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803271" y="19448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679359" y="703001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0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434587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80" h="106045">
                  <a:moveTo>
                    <a:pt x="182813" y="105545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555435" y="718633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4493381" y="10554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555442" y="703001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0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6601785" y="1316134"/>
            <a:ext cx="3518535" cy="2044700"/>
            <a:chOff x="16601785" y="1316134"/>
            <a:chExt cx="3518535" cy="2044700"/>
          </a:xfrm>
        </p:grpSpPr>
        <p:sp>
          <p:nvSpPr>
            <p:cNvPr id="92" name="object 92"/>
            <p:cNvSpPr/>
            <p:nvPr/>
          </p:nvSpPr>
          <p:spPr>
            <a:xfrm>
              <a:off x="18741306" y="2557991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9803263" y="3171114"/>
              <a:ext cx="300990" cy="173990"/>
            </a:xfrm>
            <a:custGeom>
              <a:avLst/>
              <a:gdLst/>
              <a:ahLst/>
              <a:cxnLst/>
              <a:rect l="l" t="t" r="r" b="b"/>
              <a:pathLst>
                <a:path w="300990" h="173989">
                  <a:moveTo>
                    <a:pt x="300835" y="173684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679349" y="1944879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617400" y="133175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7679359" y="1929257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14295167" y="0"/>
            <a:ext cx="213995" cy="137160"/>
            <a:chOff x="14295167" y="0"/>
            <a:chExt cx="213995" cy="137160"/>
          </a:xfrm>
        </p:grpSpPr>
        <p:sp>
          <p:nvSpPr>
            <p:cNvPr id="98" name="object 98"/>
            <p:cNvSpPr/>
            <p:nvPr/>
          </p:nvSpPr>
          <p:spPr>
            <a:xfrm>
              <a:off x="14493382" y="89931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4310783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80" h="106045">
                  <a:moveTo>
                    <a:pt x="0" y="0"/>
                  </a:moveTo>
                  <a:lnTo>
                    <a:pt x="182710" y="10548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14493382" y="1316135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431527" y="70300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0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369465" y="8993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431528" y="71861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2186763" y="1"/>
            <a:ext cx="182880" cy="106045"/>
          </a:xfrm>
          <a:custGeom>
            <a:avLst/>
            <a:gdLst/>
            <a:ahLst/>
            <a:cxnLst/>
            <a:rect l="l" t="t" r="r" b="b"/>
            <a:pathLst>
              <a:path w="182879" h="106045">
                <a:moveTo>
                  <a:pt x="0" y="0"/>
                </a:moveTo>
                <a:lnTo>
                  <a:pt x="182710" y="10548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617399" y="255799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369466" y="10554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555435" y="1944879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679348" y="3171114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" name="object 109"/>
          <p:cNvGrpSpPr/>
          <p:nvPr/>
        </p:nvGrpSpPr>
        <p:grpSpPr>
          <a:xfrm>
            <a:off x="14477765" y="1316134"/>
            <a:ext cx="1093470" cy="644525"/>
            <a:chOff x="14477765" y="1316134"/>
            <a:chExt cx="1093470" cy="644525"/>
          </a:xfrm>
        </p:grpSpPr>
        <p:sp>
          <p:nvSpPr>
            <p:cNvPr id="110" name="object 110"/>
            <p:cNvSpPr/>
            <p:nvPr/>
          </p:nvSpPr>
          <p:spPr>
            <a:xfrm>
              <a:off x="15555442" y="1929257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4493381" y="133175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18725691" y="3768621"/>
            <a:ext cx="1394460" cy="818515"/>
            <a:chOff x="18725691" y="3768621"/>
            <a:chExt cx="1394460" cy="818515"/>
          </a:xfrm>
        </p:grpSpPr>
        <p:sp>
          <p:nvSpPr>
            <p:cNvPr id="113" name="object 113"/>
            <p:cNvSpPr/>
            <p:nvPr/>
          </p:nvSpPr>
          <p:spPr>
            <a:xfrm>
              <a:off x="18741306" y="378423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803263" y="4397370"/>
              <a:ext cx="300990" cy="173990"/>
            </a:xfrm>
            <a:custGeom>
              <a:avLst/>
              <a:gdLst/>
              <a:ahLst/>
              <a:cxnLst/>
              <a:rect l="l" t="t" r="r" b="b"/>
              <a:pathLst>
                <a:path w="300990" h="173989">
                  <a:moveTo>
                    <a:pt x="300835" y="173684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-15615" y="5210790"/>
            <a:ext cx="1781175" cy="1042035"/>
            <a:chOff x="-15615" y="5210790"/>
            <a:chExt cx="1781175" cy="1042035"/>
          </a:xfrm>
        </p:grpSpPr>
        <p:sp>
          <p:nvSpPr>
            <p:cNvPr id="116" name="object 116"/>
            <p:cNvSpPr/>
            <p:nvPr/>
          </p:nvSpPr>
          <p:spPr>
            <a:xfrm>
              <a:off x="687968" y="5623608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0" y="5226405"/>
              <a:ext cx="688340" cy="397510"/>
            </a:xfrm>
            <a:custGeom>
              <a:avLst/>
              <a:gdLst/>
              <a:ahLst/>
              <a:cxnLst/>
              <a:rect l="l" t="t" r="r" b="b"/>
              <a:pathLst>
                <a:path w="688340" h="397510">
                  <a:moveTo>
                    <a:pt x="0" y="0"/>
                  </a:moveTo>
                  <a:lnTo>
                    <a:pt x="687975" y="39719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/>
          <p:nvPr/>
        </p:nvSpPr>
        <p:spPr>
          <a:xfrm>
            <a:off x="2811883" y="5623609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000150"/>
            <a:ext cx="688340" cy="397510"/>
          </a:xfrm>
          <a:custGeom>
            <a:avLst/>
            <a:gdLst/>
            <a:ahLst/>
            <a:cxnLst/>
            <a:rect l="l" t="t" r="r" b="b"/>
            <a:pathLst>
              <a:path w="688340" h="397510">
                <a:moveTo>
                  <a:pt x="0" y="0"/>
                </a:moveTo>
                <a:lnTo>
                  <a:pt x="687975" y="39719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672353" y="4381737"/>
            <a:ext cx="2155190" cy="1257935"/>
            <a:chOff x="672353" y="4381737"/>
            <a:chExt cx="2155190" cy="1257935"/>
          </a:xfrm>
        </p:grpSpPr>
        <p:sp>
          <p:nvSpPr>
            <p:cNvPr id="121" name="object 121"/>
            <p:cNvSpPr/>
            <p:nvPr/>
          </p:nvSpPr>
          <p:spPr>
            <a:xfrm>
              <a:off x="1749925" y="501048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87968" y="439735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4920182" y="1929257"/>
            <a:ext cx="2155190" cy="1257935"/>
            <a:chOff x="4920182" y="1929257"/>
            <a:chExt cx="2155190" cy="1257935"/>
          </a:xfrm>
        </p:grpSpPr>
        <p:sp>
          <p:nvSpPr>
            <p:cNvPr id="124" name="object 124"/>
            <p:cNvSpPr/>
            <p:nvPr/>
          </p:nvSpPr>
          <p:spPr>
            <a:xfrm>
              <a:off x="4935797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997754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/>
          <p:nvPr/>
        </p:nvSpPr>
        <p:spPr>
          <a:xfrm>
            <a:off x="1749925" y="8993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127"/>
          <p:cNvGrpSpPr/>
          <p:nvPr/>
        </p:nvGrpSpPr>
        <p:grpSpPr>
          <a:xfrm>
            <a:off x="2796259" y="703001"/>
            <a:ext cx="2155190" cy="1257935"/>
            <a:chOff x="2796259" y="703001"/>
            <a:chExt cx="2155190" cy="1257935"/>
          </a:xfrm>
        </p:grpSpPr>
        <p:sp>
          <p:nvSpPr>
            <p:cNvPr id="128" name="object 128"/>
            <p:cNvSpPr/>
            <p:nvPr/>
          </p:nvSpPr>
          <p:spPr>
            <a:xfrm>
              <a:off x="3873839" y="1316135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811874" y="718633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811882" y="703001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0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873840" y="133175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935796" y="1929257"/>
              <a:ext cx="0" cy="31750"/>
            </a:xfrm>
            <a:custGeom>
              <a:avLst/>
              <a:gdLst/>
              <a:ahLst/>
              <a:cxnLst/>
              <a:rect l="l" t="t" r="r" b="b"/>
              <a:pathLst>
                <a:path h="31750">
                  <a:moveTo>
                    <a:pt x="0" y="0"/>
                  </a:moveTo>
                  <a:lnTo>
                    <a:pt x="0" y="31231"/>
                  </a:lnTo>
                </a:path>
              </a:pathLst>
            </a:custGeom>
            <a:ln w="3175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133"/>
          <p:cNvGrpSpPr/>
          <p:nvPr/>
        </p:nvGrpSpPr>
        <p:grpSpPr>
          <a:xfrm>
            <a:off x="10229928" y="4994877"/>
            <a:ext cx="2155190" cy="1257935"/>
            <a:chOff x="10229928" y="4994877"/>
            <a:chExt cx="2155190" cy="1257935"/>
          </a:xfrm>
        </p:grpSpPr>
        <p:sp>
          <p:nvSpPr>
            <p:cNvPr id="134" name="object 134"/>
            <p:cNvSpPr/>
            <p:nvPr/>
          </p:nvSpPr>
          <p:spPr>
            <a:xfrm>
              <a:off x="11307500" y="562361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245543" y="5010493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" name="object 136"/>
          <p:cNvGrpSpPr/>
          <p:nvPr/>
        </p:nvGrpSpPr>
        <p:grpSpPr>
          <a:xfrm>
            <a:off x="1551497" y="0"/>
            <a:ext cx="1276350" cy="749935"/>
            <a:chOff x="1551497" y="0"/>
            <a:chExt cx="1276350" cy="749935"/>
          </a:xfrm>
        </p:grpSpPr>
        <p:sp>
          <p:nvSpPr>
            <p:cNvPr id="137" name="object 137"/>
            <p:cNvSpPr/>
            <p:nvPr/>
          </p:nvSpPr>
          <p:spPr>
            <a:xfrm>
              <a:off x="1567112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80" h="106045">
                  <a:moveTo>
                    <a:pt x="182813" y="105545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49917" y="10550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7044096" y="3155492"/>
            <a:ext cx="3217545" cy="1870710"/>
            <a:chOff x="7044096" y="3155492"/>
            <a:chExt cx="3217545" cy="1870710"/>
          </a:xfrm>
        </p:grpSpPr>
        <p:sp>
          <p:nvSpPr>
            <p:cNvPr id="140" name="object 140"/>
            <p:cNvSpPr/>
            <p:nvPr/>
          </p:nvSpPr>
          <p:spPr>
            <a:xfrm>
              <a:off x="7059711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121671" y="378424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183628" y="439737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613116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/>
          <p:nvPr/>
        </p:nvSpPr>
        <p:spPr>
          <a:xfrm>
            <a:off x="9183628" y="562361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11883" y="1944872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059711" y="4397363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0" y="321426"/>
            <a:ext cx="688340" cy="397510"/>
          </a:xfrm>
          <a:custGeom>
            <a:avLst/>
            <a:gdLst/>
            <a:ahLst/>
            <a:cxnLst/>
            <a:rect l="l" t="t" r="r" b="b"/>
            <a:pathLst>
              <a:path w="688340" h="397509">
                <a:moveTo>
                  <a:pt x="687964" y="397190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121671" y="5010493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749917" y="133175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7964" y="703001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0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73840" y="255799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87960" y="718633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613116"/>
                </a:moveTo>
                <a:lnTo>
                  <a:pt x="0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97754" y="378423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49925" y="1316135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35797" y="3171107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11882" y="192925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873840" y="378423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059711" y="5623609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87964" y="1929257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231"/>
                </a:lnTo>
              </a:path>
            </a:pathLst>
          </a:custGeom>
          <a:ln w="3175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997754" y="501048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0" name="object 160"/>
          <p:cNvGrpSpPr/>
          <p:nvPr/>
        </p:nvGrpSpPr>
        <p:grpSpPr>
          <a:xfrm>
            <a:off x="-15615" y="1532067"/>
            <a:ext cx="3905250" cy="2268220"/>
            <a:chOff x="-15615" y="1532067"/>
            <a:chExt cx="3905250" cy="2268220"/>
          </a:xfrm>
        </p:grpSpPr>
        <p:sp>
          <p:nvSpPr>
            <p:cNvPr id="161" name="object 161"/>
            <p:cNvSpPr/>
            <p:nvPr/>
          </p:nvSpPr>
          <p:spPr>
            <a:xfrm>
              <a:off x="1749925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87964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11883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0" y="1547682"/>
              <a:ext cx="688340" cy="397510"/>
            </a:xfrm>
            <a:custGeom>
              <a:avLst/>
              <a:gdLst/>
              <a:ahLst/>
              <a:cxnLst/>
              <a:rect l="l" t="t" r="r" b="b"/>
              <a:pathLst>
                <a:path w="688340" h="397510">
                  <a:moveTo>
                    <a:pt x="687964" y="397190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5" name="object 165"/>
          <p:cNvGrpSpPr/>
          <p:nvPr/>
        </p:nvGrpSpPr>
        <p:grpSpPr>
          <a:xfrm>
            <a:off x="3858224" y="4381737"/>
            <a:ext cx="2155190" cy="1257935"/>
            <a:chOff x="3858224" y="4381737"/>
            <a:chExt cx="2155190" cy="1257935"/>
          </a:xfrm>
        </p:grpSpPr>
        <p:sp>
          <p:nvSpPr>
            <p:cNvPr id="166" name="object 166"/>
            <p:cNvSpPr/>
            <p:nvPr/>
          </p:nvSpPr>
          <p:spPr>
            <a:xfrm>
              <a:off x="4935797" y="439735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873840" y="501048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672349" y="3155492"/>
            <a:ext cx="3217545" cy="1870710"/>
            <a:chOff x="672349" y="3155492"/>
            <a:chExt cx="3217545" cy="1870710"/>
          </a:xfrm>
        </p:grpSpPr>
        <p:sp>
          <p:nvSpPr>
            <p:cNvPr id="169" name="object 169"/>
            <p:cNvSpPr/>
            <p:nvPr/>
          </p:nvSpPr>
          <p:spPr>
            <a:xfrm>
              <a:off x="1749925" y="378423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87964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11883" y="4397363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0"/>
                  </a:moveTo>
                  <a:lnTo>
                    <a:pt x="1061965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/>
          <p:nvPr/>
        </p:nvSpPr>
        <p:spPr>
          <a:xfrm>
            <a:off x="4935797" y="5623609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0"/>
                </a:moveTo>
                <a:lnTo>
                  <a:pt x="1061965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0" y="2773917"/>
            <a:ext cx="688340" cy="397510"/>
          </a:xfrm>
          <a:custGeom>
            <a:avLst/>
            <a:gdLst/>
            <a:ahLst/>
            <a:cxnLst/>
            <a:rect l="l" t="t" r="r" b="b"/>
            <a:pathLst>
              <a:path w="688340" h="397510">
                <a:moveTo>
                  <a:pt x="0" y="0"/>
                </a:moveTo>
                <a:lnTo>
                  <a:pt x="687971" y="397194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4" name="object 174"/>
          <p:cNvGrpSpPr/>
          <p:nvPr/>
        </p:nvGrpSpPr>
        <p:grpSpPr>
          <a:xfrm>
            <a:off x="18725691" y="5434302"/>
            <a:ext cx="1394460" cy="818515"/>
            <a:chOff x="18725691" y="5434302"/>
            <a:chExt cx="1394460" cy="818515"/>
          </a:xfrm>
        </p:grpSpPr>
        <p:sp>
          <p:nvSpPr>
            <p:cNvPr id="175" name="object 175"/>
            <p:cNvSpPr/>
            <p:nvPr/>
          </p:nvSpPr>
          <p:spPr>
            <a:xfrm>
              <a:off x="18741306" y="5623608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9803263" y="5449917"/>
              <a:ext cx="300990" cy="173990"/>
            </a:xfrm>
            <a:custGeom>
              <a:avLst/>
              <a:gdLst/>
              <a:ahLst/>
              <a:cxnLst/>
              <a:rect l="l" t="t" r="r" b="b"/>
              <a:pathLst>
                <a:path w="300990" h="173989">
                  <a:moveTo>
                    <a:pt x="300835" y="0"/>
                  </a:moveTo>
                  <a:lnTo>
                    <a:pt x="0" y="173684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/>
          <p:nvPr/>
        </p:nvSpPr>
        <p:spPr>
          <a:xfrm>
            <a:off x="18741305" y="4223673"/>
            <a:ext cx="1363345" cy="787400"/>
          </a:xfrm>
          <a:custGeom>
            <a:avLst/>
            <a:gdLst/>
            <a:ahLst/>
            <a:cxnLst/>
            <a:rect l="l" t="t" r="r" b="b"/>
            <a:pathLst>
              <a:path w="1363344" h="787400">
                <a:moveTo>
                  <a:pt x="1061965" y="173679"/>
                </a:moveTo>
                <a:lnTo>
                  <a:pt x="1362791" y="0"/>
                </a:lnTo>
              </a:path>
              <a:path w="1363344" h="787400">
                <a:moveTo>
                  <a:pt x="1061965" y="173679"/>
                </a:moveTo>
                <a:lnTo>
                  <a:pt x="0" y="786795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8" name="object 178"/>
          <p:cNvGrpSpPr/>
          <p:nvPr/>
        </p:nvGrpSpPr>
        <p:grpSpPr>
          <a:xfrm>
            <a:off x="16601775" y="4994870"/>
            <a:ext cx="2155190" cy="1257935"/>
            <a:chOff x="16601775" y="4994870"/>
            <a:chExt cx="2155190" cy="1257935"/>
          </a:xfrm>
        </p:grpSpPr>
        <p:sp>
          <p:nvSpPr>
            <p:cNvPr id="179" name="object 179"/>
            <p:cNvSpPr/>
            <p:nvPr/>
          </p:nvSpPr>
          <p:spPr>
            <a:xfrm>
              <a:off x="16617391" y="5623608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7679348" y="501048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14477862" y="4994860"/>
            <a:ext cx="2155190" cy="1257935"/>
            <a:chOff x="14477862" y="4994860"/>
            <a:chExt cx="2155190" cy="1257935"/>
          </a:xfrm>
        </p:grpSpPr>
        <p:sp>
          <p:nvSpPr>
            <p:cNvPr id="182" name="object 182"/>
            <p:cNvSpPr/>
            <p:nvPr/>
          </p:nvSpPr>
          <p:spPr>
            <a:xfrm>
              <a:off x="14493477" y="5623608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555434" y="501047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4" name="object 184"/>
          <p:cNvGrpSpPr/>
          <p:nvPr/>
        </p:nvGrpSpPr>
        <p:grpSpPr>
          <a:xfrm>
            <a:off x="16601775" y="3768614"/>
            <a:ext cx="2155190" cy="1257935"/>
            <a:chOff x="16601775" y="3768614"/>
            <a:chExt cx="2155190" cy="1257935"/>
          </a:xfrm>
        </p:grpSpPr>
        <p:sp>
          <p:nvSpPr>
            <p:cNvPr id="185" name="object 185"/>
            <p:cNvSpPr/>
            <p:nvPr/>
          </p:nvSpPr>
          <p:spPr>
            <a:xfrm>
              <a:off x="17679348" y="378423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6617391" y="439735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object 187"/>
          <p:cNvGrpSpPr/>
          <p:nvPr/>
        </p:nvGrpSpPr>
        <p:grpSpPr>
          <a:xfrm>
            <a:off x="17663734" y="1929257"/>
            <a:ext cx="2456180" cy="1870710"/>
            <a:chOff x="17663734" y="1929257"/>
            <a:chExt cx="2456180" cy="1870710"/>
          </a:xfrm>
        </p:grpSpPr>
        <p:sp>
          <p:nvSpPr>
            <p:cNvPr id="188" name="object 188"/>
            <p:cNvSpPr/>
            <p:nvPr/>
          </p:nvSpPr>
          <p:spPr>
            <a:xfrm>
              <a:off x="18741306" y="2997428"/>
              <a:ext cx="1363345" cy="787400"/>
            </a:xfrm>
            <a:custGeom>
              <a:avLst/>
              <a:gdLst/>
              <a:ahLst/>
              <a:cxnLst/>
              <a:rect l="l" t="t" r="r" b="b"/>
              <a:pathLst>
                <a:path w="1363344" h="787400">
                  <a:moveTo>
                    <a:pt x="1061965" y="173679"/>
                  </a:moveTo>
                  <a:lnTo>
                    <a:pt x="1362791" y="0"/>
                  </a:lnTo>
                </a:path>
                <a:path w="1363344" h="787400">
                  <a:moveTo>
                    <a:pt x="1061965" y="173679"/>
                  </a:moveTo>
                  <a:lnTo>
                    <a:pt x="0" y="786795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679349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8741306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1" name="object 191"/>
          <p:cNvGrpSpPr/>
          <p:nvPr/>
        </p:nvGrpSpPr>
        <p:grpSpPr>
          <a:xfrm>
            <a:off x="12353851" y="3155492"/>
            <a:ext cx="5341620" cy="3096895"/>
            <a:chOff x="12353851" y="3155492"/>
            <a:chExt cx="5341620" cy="3096895"/>
          </a:xfrm>
        </p:grpSpPr>
        <p:sp>
          <p:nvSpPr>
            <p:cNvPr id="192" name="object 192"/>
            <p:cNvSpPr/>
            <p:nvPr/>
          </p:nvSpPr>
          <p:spPr>
            <a:xfrm>
              <a:off x="14493477" y="4397353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3431415" y="501048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2369466" y="562361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0" y="613116"/>
                  </a:moveTo>
                  <a:lnTo>
                    <a:pt x="1061965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5555435" y="378423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6617392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7" name="object 197"/>
          <p:cNvSpPr/>
          <p:nvPr/>
        </p:nvSpPr>
        <p:spPr>
          <a:xfrm>
            <a:off x="19803271" y="1771193"/>
            <a:ext cx="300990" cy="173990"/>
          </a:xfrm>
          <a:custGeom>
            <a:avLst/>
            <a:gdLst/>
            <a:ahLst/>
            <a:cxnLst/>
            <a:rect l="l" t="t" r="r" b="b"/>
            <a:pathLst>
              <a:path w="300990" h="173989">
                <a:moveTo>
                  <a:pt x="0" y="173679"/>
                </a:moveTo>
                <a:lnTo>
                  <a:pt x="300826" y="0"/>
                </a:lnTo>
              </a:path>
              <a:path w="300990" h="173989">
                <a:moveTo>
                  <a:pt x="0" y="173679"/>
                </a:moveTo>
                <a:lnTo>
                  <a:pt x="0" y="173679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679348" y="133175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555435" y="255799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0" name="object 200"/>
          <p:cNvGrpSpPr/>
          <p:nvPr/>
        </p:nvGrpSpPr>
        <p:grpSpPr>
          <a:xfrm>
            <a:off x="13415799" y="3155492"/>
            <a:ext cx="2155825" cy="1257935"/>
            <a:chOff x="13415799" y="3155492"/>
            <a:chExt cx="2155825" cy="1257935"/>
          </a:xfrm>
        </p:grpSpPr>
        <p:sp>
          <p:nvSpPr>
            <p:cNvPr id="201" name="object 201"/>
            <p:cNvSpPr/>
            <p:nvPr/>
          </p:nvSpPr>
          <p:spPr>
            <a:xfrm>
              <a:off x="13431415" y="378423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4493476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03"/>
          <p:cNvSpPr/>
          <p:nvPr/>
        </p:nvSpPr>
        <p:spPr>
          <a:xfrm>
            <a:off x="18741305" y="71861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369562" y="4397352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6617391" y="1944872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9803271" y="544937"/>
            <a:ext cx="300990" cy="173990"/>
          </a:xfrm>
          <a:custGeom>
            <a:avLst/>
            <a:gdLst/>
            <a:ahLst/>
            <a:cxnLst/>
            <a:rect l="l" t="t" r="r" b="b"/>
            <a:pathLst>
              <a:path w="300990" h="173990">
                <a:moveTo>
                  <a:pt x="0" y="173679"/>
                </a:moveTo>
                <a:lnTo>
                  <a:pt x="0" y="173679"/>
                </a:lnTo>
              </a:path>
              <a:path w="300990" h="173990">
                <a:moveTo>
                  <a:pt x="0" y="173679"/>
                </a:moveTo>
                <a:lnTo>
                  <a:pt x="300826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7" name="object 207"/>
          <p:cNvGrpSpPr/>
          <p:nvPr/>
        </p:nvGrpSpPr>
        <p:grpSpPr>
          <a:xfrm>
            <a:off x="10229978" y="4381755"/>
            <a:ext cx="2155190" cy="1870710"/>
            <a:chOff x="10229978" y="4381755"/>
            <a:chExt cx="2155190" cy="1870710"/>
          </a:xfrm>
        </p:grpSpPr>
        <p:sp>
          <p:nvSpPr>
            <p:cNvPr id="208" name="object 208"/>
            <p:cNvSpPr/>
            <p:nvPr/>
          </p:nvSpPr>
          <p:spPr>
            <a:xfrm>
              <a:off x="10245594" y="562361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613116"/>
                  </a:moveTo>
                  <a:lnTo>
                    <a:pt x="1061965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1307501" y="501048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0245594" y="439737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0" y="613116"/>
                  </a:moveTo>
                  <a:lnTo>
                    <a:pt x="1061965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1" name="object 211"/>
          <p:cNvGrpSpPr/>
          <p:nvPr/>
        </p:nvGrpSpPr>
        <p:grpSpPr>
          <a:xfrm>
            <a:off x="11291885" y="3155492"/>
            <a:ext cx="2155825" cy="1257935"/>
            <a:chOff x="11291885" y="3155492"/>
            <a:chExt cx="2155825" cy="1257935"/>
          </a:xfrm>
        </p:grpSpPr>
        <p:sp>
          <p:nvSpPr>
            <p:cNvPr id="212" name="object 212"/>
            <p:cNvSpPr/>
            <p:nvPr/>
          </p:nvSpPr>
          <p:spPr>
            <a:xfrm>
              <a:off x="12369563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1307501" y="378423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214"/>
          <p:cNvSpPr/>
          <p:nvPr/>
        </p:nvSpPr>
        <p:spPr>
          <a:xfrm>
            <a:off x="18741305" y="1"/>
            <a:ext cx="182880" cy="106045"/>
          </a:xfrm>
          <a:custGeom>
            <a:avLst/>
            <a:gdLst/>
            <a:ahLst/>
            <a:cxnLst/>
            <a:rect l="l" t="t" r="r" b="b"/>
            <a:pathLst>
              <a:path w="182880" h="106045">
                <a:moveTo>
                  <a:pt x="182710" y="0"/>
                </a:moveTo>
                <a:lnTo>
                  <a:pt x="0" y="10548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5" name="object 215"/>
          <p:cNvGrpSpPr/>
          <p:nvPr/>
        </p:nvGrpSpPr>
        <p:grpSpPr>
          <a:xfrm>
            <a:off x="13415799" y="89931"/>
            <a:ext cx="5341620" cy="3096895"/>
            <a:chOff x="13415799" y="89931"/>
            <a:chExt cx="5341620" cy="3096895"/>
          </a:xfrm>
        </p:grpSpPr>
        <p:sp>
          <p:nvSpPr>
            <p:cNvPr id="216" name="object 216"/>
            <p:cNvSpPr/>
            <p:nvPr/>
          </p:nvSpPr>
          <p:spPr>
            <a:xfrm>
              <a:off x="15555434" y="133175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6617391" y="71861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7679348" y="10554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4493476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3431415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1" name="object 221"/>
          <p:cNvGrpSpPr/>
          <p:nvPr/>
        </p:nvGrpSpPr>
        <p:grpSpPr>
          <a:xfrm>
            <a:off x="8106056" y="4994870"/>
            <a:ext cx="2155190" cy="1257935"/>
            <a:chOff x="8106056" y="4994870"/>
            <a:chExt cx="2155190" cy="1257935"/>
          </a:xfrm>
        </p:grpSpPr>
        <p:sp>
          <p:nvSpPr>
            <p:cNvPr id="222" name="object 222"/>
            <p:cNvSpPr/>
            <p:nvPr/>
          </p:nvSpPr>
          <p:spPr>
            <a:xfrm>
              <a:off x="9183628" y="501048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121671" y="5623608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224"/>
          <p:cNvSpPr/>
          <p:nvPr/>
        </p:nvSpPr>
        <p:spPr>
          <a:xfrm>
            <a:off x="10245543" y="3171107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6617391" y="1"/>
            <a:ext cx="182880" cy="106045"/>
          </a:xfrm>
          <a:custGeom>
            <a:avLst/>
            <a:gdLst/>
            <a:ahLst/>
            <a:cxnLst/>
            <a:rect l="l" t="t" r="r" b="b"/>
            <a:pathLst>
              <a:path w="182880" h="106045">
                <a:moveTo>
                  <a:pt x="182710" y="0"/>
                </a:moveTo>
                <a:lnTo>
                  <a:pt x="0" y="10548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6" name="object 226"/>
          <p:cNvGrpSpPr/>
          <p:nvPr/>
        </p:nvGrpSpPr>
        <p:grpSpPr>
          <a:xfrm>
            <a:off x="11291885" y="1929257"/>
            <a:ext cx="2155825" cy="1257935"/>
            <a:chOff x="11291885" y="1929257"/>
            <a:chExt cx="2155825" cy="1257935"/>
          </a:xfrm>
        </p:grpSpPr>
        <p:sp>
          <p:nvSpPr>
            <p:cNvPr id="227" name="object 227"/>
            <p:cNvSpPr/>
            <p:nvPr/>
          </p:nvSpPr>
          <p:spPr>
            <a:xfrm>
              <a:off x="12369563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1307501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/>
          <p:nvPr/>
        </p:nvSpPr>
        <p:spPr>
          <a:xfrm>
            <a:off x="15555435" y="10554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9183628" y="378423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1" name="object 231"/>
          <p:cNvGrpSpPr/>
          <p:nvPr/>
        </p:nvGrpSpPr>
        <p:grpSpPr>
          <a:xfrm>
            <a:off x="13415799" y="703001"/>
            <a:ext cx="2155825" cy="1257935"/>
            <a:chOff x="13415799" y="703001"/>
            <a:chExt cx="2155825" cy="1257935"/>
          </a:xfrm>
        </p:grpSpPr>
        <p:sp>
          <p:nvSpPr>
            <p:cNvPr id="232" name="object 232"/>
            <p:cNvSpPr/>
            <p:nvPr/>
          </p:nvSpPr>
          <p:spPr>
            <a:xfrm>
              <a:off x="13431415" y="133175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4493476" y="71861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4" name="object 234"/>
          <p:cNvGrpSpPr/>
          <p:nvPr/>
        </p:nvGrpSpPr>
        <p:grpSpPr>
          <a:xfrm>
            <a:off x="5982131" y="4381748"/>
            <a:ext cx="3217545" cy="1870710"/>
            <a:chOff x="5982131" y="4381748"/>
            <a:chExt cx="3217545" cy="1870710"/>
          </a:xfrm>
        </p:grpSpPr>
        <p:sp>
          <p:nvSpPr>
            <p:cNvPr id="235" name="object 235"/>
            <p:cNvSpPr/>
            <p:nvPr/>
          </p:nvSpPr>
          <p:spPr>
            <a:xfrm>
              <a:off x="8121671" y="4397363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059714" y="501048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997746" y="5623608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8" name="object 238"/>
          <p:cNvGrpSpPr/>
          <p:nvPr/>
        </p:nvGrpSpPr>
        <p:grpSpPr>
          <a:xfrm>
            <a:off x="9168013" y="703001"/>
            <a:ext cx="4279265" cy="2484120"/>
            <a:chOff x="9168013" y="703001"/>
            <a:chExt cx="4279265" cy="2484120"/>
          </a:xfrm>
        </p:grpSpPr>
        <p:sp>
          <p:nvSpPr>
            <p:cNvPr id="239" name="object 239"/>
            <p:cNvSpPr/>
            <p:nvPr/>
          </p:nvSpPr>
          <p:spPr>
            <a:xfrm>
              <a:off x="12369562" y="71861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1307501" y="133175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0245543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9183628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3" name="object 243"/>
          <p:cNvGrpSpPr/>
          <p:nvPr/>
        </p:nvGrpSpPr>
        <p:grpSpPr>
          <a:xfrm>
            <a:off x="5982131" y="3155492"/>
            <a:ext cx="3217545" cy="1870710"/>
            <a:chOff x="5982131" y="3155492"/>
            <a:chExt cx="3217545" cy="1870710"/>
          </a:xfrm>
        </p:grpSpPr>
        <p:sp>
          <p:nvSpPr>
            <p:cNvPr id="244" name="object 244"/>
            <p:cNvSpPr/>
            <p:nvPr/>
          </p:nvSpPr>
          <p:spPr>
            <a:xfrm>
              <a:off x="7059714" y="378423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121671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997746" y="4397363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7" name="object 247"/>
          <p:cNvGrpSpPr/>
          <p:nvPr/>
        </p:nvGrpSpPr>
        <p:grpSpPr>
          <a:xfrm>
            <a:off x="13415799" y="0"/>
            <a:ext cx="1276350" cy="749935"/>
            <a:chOff x="13415799" y="0"/>
            <a:chExt cx="1276350" cy="749935"/>
          </a:xfrm>
        </p:grpSpPr>
        <p:sp>
          <p:nvSpPr>
            <p:cNvPr id="248" name="object 248"/>
            <p:cNvSpPr/>
            <p:nvPr/>
          </p:nvSpPr>
          <p:spPr>
            <a:xfrm>
              <a:off x="14493476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80" h="106045">
                  <a:moveTo>
                    <a:pt x="182710" y="0"/>
                  </a:moveTo>
                  <a:lnTo>
                    <a:pt x="0" y="10548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3431415" y="10554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0" name="object 250"/>
          <p:cNvGrpSpPr/>
          <p:nvPr/>
        </p:nvGrpSpPr>
        <p:grpSpPr>
          <a:xfrm>
            <a:off x="3858216" y="4994870"/>
            <a:ext cx="2155190" cy="1257935"/>
            <a:chOff x="3858216" y="4994870"/>
            <a:chExt cx="2155190" cy="1257935"/>
          </a:xfrm>
        </p:grpSpPr>
        <p:sp>
          <p:nvSpPr>
            <p:cNvPr id="251" name="object 251"/>
            <p:cNvSpPr/>
            <p:nvPr/>
          </p:nvSpPr>
          <p:spPr>
            <a:xfrm>
              <a:off x="4935789" y="501048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873832" y="5623608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3" name="object 253"/>
          <p:cNvGrpSpPr/>
          <p:nvPr/>
        </p:nvGrpSpPr>
        <p:grpSpPr>
          <a:xfrm>
            <a:off x="5982131" y="1929257"/>
            <a:ext cx="3217545" cy="1870710"/>
            <a:chOff x="5982131" y="1929257"/>
            <a:chExt cx="3217545" cy="1870710"/>
          </a:xfrm>
        </p:grpSpPr>
        <p:sp>
          <p:nvSpPr>
            <p:cNvPr id="254" name="object 254"/>
            <p:cNvSpPr/>
            <p:nvPr/>
          </p:nvSpPr>
          <p:spPr>
            <a:xfrm>
              <a:off x="5997746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059714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8121671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/>
          <p:nvPr/>
        </p:nvSpPr>
        <p:spPr>
          <a:xfrm>
            <a:off x="2811874" y="501048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307501" y="10554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935789" y="378423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49917" y="5623609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369562" y="1"/>
            <a:ext cx="182880" cy="106045"/>
          </a:xfrm>
          <a:custGeom>
            <a:avLst/>
            <a:gdLst/>
            <a:ahLst/>
            <a:cxnLst/>
            <a:rect l="l" t="t" r="r" b="b"/>
            <a:pathLst>
              <a:path w="182879" h="106045">
                <a:moveTo>
                  <a:pt x="182710" y="0"/>
                </a:moveTo>
                <a:lnTo>
                  <a:pt x="0" y="10548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2" name="object 262"/>
          <p:cNvGrpSpPr/>
          <p:nvPr/>
        </p:nvGrpSpPr>
        <p:grpSpPr>
          <a:xfrm>
            <a:off x="9168013" y="703001"/>
            <a:ext cx="2155190" cy="1257935"/>
            <a:chOff x="9168013" y="703001"/>
            <a:chExt cx="2155190" cy="1257935"/>
          </a:xfrm>
        </p:grpSpPr>
        <p:sp>
          <p:nvSpPr>
            <p:cNvPr id="263" name="object 263"/>
            <p:cNvSpPr/>
            <p:nvPr/>
          </p:nvSpPr>
          <p:spPr>
            <a:xfrm>
              <a:off x="9183628" y="133175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0245543" y="71861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5" name="object 265"/>
          <p:cNvSpPr/>
          <p:nvPr/>
        </p:nvSpPr>
        <p:spPr>
          <a:xfrm>
            <a:off x="3873832" y="4397363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059714" y="133175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811874" y="378424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997746" y="1944872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9" name="object 269"/>
          <p:cNvGrpSpPr/>
          <p:nvPr/>
        </p:nvGrpSpPr>
        <p:grpSpPr>
          <a:xfrm>
            <a:off x="8106056" y="89931"/>
            <a:ext cx="2155190" cy="1257935"/>
            <a:chOff x="8106056" y="89931"/>
            <a:chExt cx="2155190" cy="1257935"/>
          </a:xfrm>
        </p:grpSpPr>
        <p:sp>
          <p:nvSpPr>
            <p:cNvPr id="270" name="object 270"/>
            <p:cNvSpPr/>
            <p:nvPr/>
          </p:nvSpPr>
          <p:spPr>
            <a:xfrm>
              <a:off x="8121671" y="71861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9183628" y="10554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2" name="object 272"/>
          <p:cNvSpPr/>
          <p:nvPr/>
        </p:nvSpPr>
        <p:spPr>
          <a:xfrm>
            <a:off x="3873832" y="3171107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0" y="5623609"/>
            <a:ext cx="688340" cy="397510"/>
          </a:xfrm>
          <a:custGeom>
            <a:avLst/>
            <a:gdLst/>
            <a:ahLst/>
            <a:cxnLst/>
            <a:rect l="l" t="t" r="r" b="b"/>
            <a:pathLst>
              <a:path w="688340" h="397510">
                <a:moveTo>
                  <a:pt x="687964" y="0"/>
                </a:moveTo>
                <a:lnTo>
                  <a:pt x="0" y="39719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749917" y="4397363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935789" y="2557995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7960" y="501048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245543" y="1"/>
            <a:ext cx="182880" cy="106045"/>
          </a:xfrm>
          <a:custGeom>
            <a:avLst/>
            <a:gdLst/>
            <a:ahLst/>
            <a:cxnLst/>
            <a:rect l="l" t="t" r="r" b="b"/>
            <a:pathLst>
              <a:path w="182879" h="106045">
                <a:moveTo>
                  <a:pt x="182710" y="0"/>
                </a:moveTo>
                <a:lnTo>
                  <a:pt x="0" y="10548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8" name="object 278"/>
          <p:cNvGrpSpPr/>
          <p:nvPr/>
        </p:nvGrpSpPr>
        <p:grpSpPr>
          <a:xfrm>
            <a:off x="5982131" y="0"/>
            <a:ext cx="2338070" cy="1363345"/>
            <a:chOff x="5982131" y="0"/>
            <a:chExt cx="2338070" cy="1363345"/>
          </a:xfrm>
        </p:grpSpPr>
        <p:sp>
          <p:nvSpPr>
            <p:cNvPr id="279" name="object 279"/>
            <p:cNvSpPr/>
            <p:nvPr/>
          </p:nvSpPr>
          <p:spPr>
            <a:xfrm>
              <a:off x="7059714" y="10554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8121671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79" h="106045">
                  <a:moveTo>
                    <a:pt x="182710" y="0"/>
                  </a:moveTo>
                  <a:lnTo>
                    <a:pt x="0" y="10548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997746" y="71861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2" name="object 282"/>
          <p:cNvGrpSpPr/>
          <p:nvPr/>
        </p:nvGrpSpPr>
        <p:grpSpPr>
          <a:xfrm>
            <a:off x="-15615" y="3768625"/>
            <a:ext cx="1781175" cy="1042035"/>
            <a:chOff x="-15615" y="3768625"/>
            <a:chExt cx="1781175" cy="1042035"/>
          </a:xfrm>
        </p:grpSpPr>
        <p:sp>
          <p:nvSpPr>
            <p:cNvPr id="283" name="object 283"/>
            <p:cNvSpPr/>
            <p:nvPr/>
          </p:nvSpPr>
          <p:spPr>
            <a:xfrm>
              <a:off x="687960" y="378424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0" y="4397363"/>
              <a:ext cx="688340" cy="397510"/>
            </a:xfrm>
            <a:custGeom>
              <a:avLst/>
              <a:gdLst/>
              <a:ahLst/>
              <a:cxnLst/>
              <a:rect l="l" t="t" r="r" b="b"/>
              <a:pathLst>
                <a:path w="688340" h="397510">
                  <a:moveTo>
                    <a:pt x="687964" y="0"/>
                  </a:moveTo>
                  <a:lnTo>
                    <a:pt x="0" y="39719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5" name="object 285"/>
          <p:cNvGrpSpPr/>
          <p:nvPr/>
        </p:nvGrpSpPr>
        <p:grpSpPr>
          <a:xfrm>
            <a:off x="1734302" y="703001"/>
            <a:ext cx="4279265" cy="3096895"/>
            <a:chOff x="1734302" y="703001"/>
            <a:chExt cx="4279265" cy="3096895"/>
          </a:xfrm>
        </p:grpSpPr>
        <p:sp>
          <p:nvSpPr>
            <p:cNvPr id="286" name="object 286"/>
            <p:cNvSpPr/>
            <p:nvPr/>
          </p:nvSpPr>
          <p:spPr>
            <a:xfrm>
              <a:off x="4935789" y="1331750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873832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811874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749917" y="3171107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873832" y="71861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1" name="object 291"/>
          <p:cNvGrpSpPr/>
          <p:nvPr/>
        </p:nvGrpSpPr>
        <p:grpSpPr>
          <a:xfrm>
            <a:off x="4920174" y="0"/>
            <a:ext cx="1276350" cy="749935"/>
            <a:chOff x="4920174" y="0"/>
            <a:chExt cx="1276350" cy="749935"/>
          </a:xfrm>
        </p:grpSpPr>
        <p:sp>
          <p:nvSpPr>
            <p:cNvPr id="292" name="object 292"/>
            <p:cNvSpPr/>
            <p:nvPr/>
          </p:nvSpPr>
          <p:spPr>
            <a:xfrm>
              <a:off x="5997746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79" h="106045">
                  <a:moveTo>
                    <a:pt x="182710" y="0"/>
                  </a:moveTo>
                  <a:lnTo>
                    <a:pt x="0" y="10548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935789" y="105546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4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4" name="object 294"/>
          <p:cNvSpPr/>
          <p:nvPr/>
        </p:nvSpPr>
        <p:spPr>
          <a:xfrm>
            <a:off x="0" y="3171107"/>
            <a:ext cx="688340" cy="397510"/>
          </a:xfrm>
          <a:custGeom>
            <a:avLst/>
            <a:gdLst/>
            <a:ahLst/>
            <a:cxnLst/>
            <a:rect l="l" t="t" r="r" b="b"/>
            <a:pathLst>
              <a:path w="688340" h="397510">
                <a:moveTo>
                  <a:pt x="687964" y="0"/>
                </a:moveTo>
                <a:lnTo>
                  <a:pt x="0" y="39719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811874" y="133175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6" name="object 296"/>
          <p:cNvGrpSpPr/>
          <p:nvPr/>
        </p:nvGrpSpPr>
        <p:grpSpPr>
          <a:xfrm>
            <a:off x="672345" y="1929257"/>
            <a:ext cx="2155190" cy="1257935"/>
            <a:chOff x="672345" y="1929257"/>
            <a:chExt cx="2155190" cy="1257935"/>
          </a:xfrm>
        </p:grpSpPr>
        <p:sp>
          <p:nvSpPr>
            <p:cNvPr id="297" name="object 297"/>
            <p:cNvSpPr/>
            <p:nvPr/>
          </p:nvSpPr>
          <p:spPr>
            <a:xfrm>
              <a:off x="687960" y="2557995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749917" y="1944872"/>
              <a:ext cx="1062355" cy="613410"/>
            </a:xfrm>
            <a:custGeom>
              <a:avLst/>
              <a:gdLst/>
              <a:ahLst/>
              <a:cxnLst/>
              <a:rect l="l" t="t" r="r" b="b"/>
              <a:pathLst>
                <a:path w="1062355" h="613410">
                  <a:moveTo>
                    <a:pt x="1061965" y="0"/>
                  </a:moveTo>
                  <a:lnTo>
                    <a:pt x="0" y="61311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9" name="object 299"/>
          <p:cNvSpPr/>
          <p:nvPr/>
        </p:nvSpPr>
        <p:spPr>
          <a:xfrm>
            <a:off x="1749917" y="71861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1061965" y="0"/>
                </a:moveTo>
                <a:lnTo>
                  <a:pt x="0" y="61311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873832" y="1"/>
            <a:ext cx="182880" cy="106045"/>
          </a:xfrm>
          <a:custGeom>
            <a:avLst/>
            <a:gdLst/>
            <a:ahLst/>
            <a:cxnLst/>
            <a:rect l="l" t="t" r="r" b="b"/>
            <a:pathLst>
              <a:path w="182879" h="106045">
                <a:moveTo>
                  <a:pt x="182710" y="0"/>
                </a:moveTo>
                <a:lnTo>
                  <a:pt x="0" y="105486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87964" y="1331756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5" h="613410">
                <a:moveTo>
                  <a:pt x="0" y="613116"/>
                </a:moveTo>
                <a:lnTo>
                  <a:pt x="1061965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811883" y="105500"/>
            <a:ext cx="1062355" cy="613410"/>
          </a:xfrm>
          <a:custGeom>
            <a:avLst/>
            <a:gdLst/>
            <a:ahLst/>
            <a:cxnLst/>
            <a:rect l="l" t="t" r="r" b="b"/>
            <a:pathLst>
              <a:path w="1062354" h="613410">
                <a:moveTo>
                  <a:pt x="0" y="613116"/>
                </a:moveTo>
                <a:lnTo>
                  <a:pt x="1061965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1944879"/>
            <a:ext cx="688340" cy="397510"/>
          </a:xfrm>
          <a:custGeom>
            <a:avLst/>
            <a:gdLst/>
            <a:ahLst/>
            <a:cxnLst/>
            <a:rect l="l" t="t" r="r" b="b"/>
            <a:pathLst>
              <a:path w="688340" h="397510">
                <a:moveTo>
                  <a:pt x="0" y="397194"/>
                </a:moveTo>
                <a:lnTo>
                  <a:pt x="687971" y="0"/>
                </a:lnTo>
              </a:path>
            </a:pathLst>
          </a:custGeom>
          <a:ln w="31230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4" name="object 304"/>
          <p:cNvGrpSpPr/>
          <p:nvPr/>
        </p:nvGrpSpPr>
        <p:grpSpPr>
          <a:xfrm>
            <a:off x="-15615" y="0"/>
            <a:ext cx="1964055" cy="1147445"/>
            <a:chOff x="-15615" y="0"/>
            <a:chExt cx="1964055" cy="1147445"/>
          </a:xfrm>
        </p:grpSpPr>
        <p:sp>
          <p:nvSpPr>
            <p:cNvPr id="305" name="object 305"/>
            <p:cNvSpPr/>
            <p:nvPr/>
          </p:nvSpPr>
          <p:spPr>
            <a:xfrm>
              <a:off x="0" y="105500"/>
              <a:ext cx="1750060" cy="1010919"/>
            </a:xfrm>
            <a:custGeom>
              <a:avLst/>
              <a:gdLst/>
              <a:ahLst/>
              <a:cxnLst/>
              <a:rect l="l" t="t" r="r" b="b"/>
              <a:pathLst>
                <a:path w="1750060" h="1010919">
                  <a:moveTo>
                    <a:pt x="687964" y="613116"/>
                  </a:moveTo>
                  <a:lnTo>
                    <a:pt x="1749929" y="0"/>
                  </a:lnTo>
                </a:path>
                <a:path w="1750060" h="1010919">
                  <a:moveTo>
                    <a:pt x="687964" y="613116"/>
                  </a:moveTo>
                  <a:lnTo>
                    <a:pt x="0" y="101030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749917" y="1"/>
              <a:ext cx="182880" cy="106045"/>
            </a:xfrm>
            <a:custGeom>
              <a:avLst/>
              <a:gdLst/>
              <a:ahLst/>
              <a:cxnLst/>
              <a:rect l="l" t="t" r="r" b="b"/>
              <a:pathLst>
                <a:path w="182880" h="106045">
                  <a:moveTo>
                    <a:pt x="182710" y="0"/>
                  </a:moveTo>
                  <a:lnTo>
                    <a:pt x="0" y="105486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7" name="object 307"/>
          <p:cNvGrpSpPr/>
          <p:nvPr/>
        </p:nvGrpSpPr>
        <p:grpSpPr>
          <a:xfrm>
            <a:off x="19749169" y="0"/>
            <a:ext cx="54610" cy="2234565"/>
            <a:chOff x="19749169" y="0"/>
            <a:chExt cx="54610" cy="2234565"/>
          </a:xfrm>
        </p:grpSpPr>
        <p:sp>
          <p:nvSpPr>
            <p:cNvPr id="308" name="object 308"/>
            <p:cNvSpPr/>
            <p:nvPr/>
          </p:nvSpPr>
          <p:spPr>
            <a:xfrm>
              <a:off x="19803271" y="7186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9769555" y="721025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0"/>
                  </a:moveTo>
                  <a:lnTo>
                    <a:pt x="0" y="1263904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9769555" y="1984976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89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9803271" y="19448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230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9749169" y="0"/>
              <a:ext cx="41275" cy="721360"/>
            </a:xfrm>
            <a:custGeom>
              <a:avLst/>
              <a:gdLst/>
              <a:ahLst/>
              <a:cxnLst/>
              <a:rect l="l" t="t" r="r" b="b"/>
              <a:pathLst>
                <a:path w="41275" h="721360">
                  <a:moveTo>
                    <a:pt x="0" y="721093"/>
                  </a:moveTo>
                  <a:lnTo>
                    <a:pt x="40771" y="721093"/>
                  </a:lnTo>
                  <a:lnTo>
                    <a:pt x="40771" y="0"/>
                  </a:lnTo>
                  <a:lnTo>
                    <a:pt x="0" y="0"/>
                  </a:lnTo>
                  <a:lnTo>
                    <a:pt x="0" y="721093"/>
                  </a:lnTo>
                  <a:close/>
                </a:path>
              </a:pathLst>
            </a:custGeom>
            <a:solidFill>
              <a:srgbClr val="4F6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3" name="object 313"/>
          <p:cNvSpPr/>
          <p:nvPr/>
        </p:nvSpPr>
        <p:spPr>
          <a:xfrm>
            <a:off x="18709482" y="0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465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4" name="object 314"/>
          <p:cNvGrpSpPr/>
          <p:nvPr/>
        </p:nvGrpSpPr>
        <p:grpSpPr>
          <a:xfrm>
            <a:off x="17669860" y="0"/>
            <a:ext cx="41275" cy="2234565"/>
            <a:chOff x="17669860" y="0"/>
            <a:chExt cx="41275" cy="2234565"/>
          </a:xfrm>
        </p:grpSpPr>
        <p:sp>
          <p:nvSpPr>
            <p:cNvPr id="315" name="object 315"/>
            <p:cNvSpPr/>
            <p:nvPr/>
          </p:nvSpPr>
          <p:spPr>
            <a:xfrm>
              <a:off x="17690246" y="721025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0"/>
                  </a:moveTo>
                  <a:lnTo>
                    <a:pt x="0" y="1263904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7690246" y="1984976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89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7669860" y="0"/>
              <a:ext cx="41275" cy="721360"/>
            </a:xfrm>
            <a:custGeom>
              <a:avLst/>
              <a:gdLst/>
              <a:ahLst/>
              <a:cxnLst/>
              <a:rect l="l" t="t" r="r" b="b"/>
              <a:pathLst>
                <a:path w="41275" h="721360">
                  <a:moveTo>
                    <a:pt x="0" y="721093"/>
                  </a:moveTo>
                  <a:lnTo>
                    <a:pt x="40771" y="721093"/>
                  </a:lnTo>
                  <a:lnTo>
                    <a:pt x="40771" y="0"/>
                  </a:lnTo>
                  <a:lnTo>
                    <a:pt x="0" y="0"/>
                  </a:lnTo>
                  <a:lnTo>
                    <a:pt x="0" y="721093"/>
                  </a:lnTo>
                  <a:close/>
                </a:path>
              </a:pathLst>
            </a:custGeom>
            <a:solidFill>
              <a:srgbClr val="4F6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8" name="object 318"/>
          <p:cNvSpPr/>
          <p:nvPr/>
        </p:nvSpPr>
        <p:spPr>
          <a:xfrm>
            <a:off x="16630175" y="0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465"/>
                </a:lnTo>
              </a:path>
            </a:pathLst>
          </a:custGeom>
          <a:ln w="40772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9" name="object 319"/>
          <p:cNvGrpSpPr/>
          <p:nvPr/>
        </p:nvGrpSpPr>
        <p:grpSpPr>
          <a:xfrm>
            <a:off x="15508985" y="0"/>
            <a:ext cx="41275" cy="2234565"/>
            <a:chOff x="15508985" y="0"/>
            <a:chExt cx="41275" cy="2234565"/>
          </a:xfrm>
        </p:grpSpPr>
        <p:sp>
          <p:nvSpPr>
            <p:cNvPr id="320" name="object 320"/>
            <p:cNvSpPr/>
            <p:nvPr/>
          </p:nvSpPr>
          <p:spPr>
            <a:xfrm>
              <a:off x="15529370" y="721025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0"/>
                  </a:moveTo>
                  <a:lnTo>
                    <a:pt x="0" y="1263904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5529370" y="1984976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89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5508985" y="0"/>
              <a:ext cx="41275" cy="721360"/>
            </a:xfrm>
            <a:custGeom>
              <a:avLst/>
              <a:gdLst/>
              <a:ahLst/>
              <a:cxnLst/>
              <a:rect l="l" t="t" r="r" b="b"/>
              <a:pathLst>
                <a:path w="41275" h="721360">
                  <a:moveTo>
                    <a:pt x="0" y="721093"/>
                  </a:moveTo>
                  <a:lnTo>
                    <a:pt x="40771" y="721093"/>
                  </a:lnTo>
                  <a:lnTo>
                    <a:pt x="40771" y="0"/>
                  </a:lnTo>
                  <a:lnTo>
                    <a:pt x="0" y="0"/>
                  </a:lnTo>
                  <a:lnTo>
                    <a:pt x="0" y="721093"/>
                  </a:lnTo>
                  <a:close/>
                </a:path>
              </a:pathLst>
            </a:custGeom>
            <a:solidFill>
              <a:srgbClr val="4F6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3" name="object 323"/>
          <p:cNvSpPr/>
          <p:nvPr/>
        </p:nvSpPr>
        <p:spPr>
          <a:xfrm>
            <a:off x="14469296" y="0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465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4" name="object 324"/>
          <p:cNvGrpSpPr/>
          <p:nvPr/>
        </p:nvGrpSpPr>
        <p:grpSpPr>
          <a:xfrm>
            <a:off x="13388840" y="1"/>
            <a:ext cx="41275" cy="2234565"/>
            <a:chOff x="13388840" y="1"/>
            <a:chExt cx="41275" cy="2234565"/>
          </a:xfrm>
        </p:grpSpPr>
        <p:sp>
          <p:nvSpPr>
            <p:cNvPr id="325" name="object 325"/>
            <p:cNvSpPr/>
            <p:nvPr/>
          </p:nvSpPr>
          <p:spPr>
            <a:xfrm>
              <a:off x="13409225" y="721071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1263904"/>
                  </a:moveTo>
                  <a:lnTo>
                    <a:pt x="0" y="0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3388840" y="1"/>
              <a:ext cx="41275" cy="721360"/>
            </a:xfrm>
            <a:custGeom>
              <a:avLst/>
              <a:gdLst/>
              <a:ahLst/>
              <a:cxnLst/>
              <a:rect l="l" t="t" r="r" b="b"/>
              <a:pathLst>
                <a:path w="41275" h="721360">
                  <a:moveTo>
                    <a:pt x="0" y="721023"/>
                  </a:moveTo>
                  <a:lnTo>
                    <a:pt x="40771" y="721023"/>
                  </a:lnTo>
                  <a:lnTo>
                    <a:pt x="40771" y="0"/>
                  </a:lnTo>
                  <a:lnTo>
                    <a:pt x="0" y="0"/>
                  </a:lnTo>
                  <a:lnTo>
                    <a:pt x="0" y="721023"/>
                  </a:lnTo>
                  <a:close/>
                </a:path>
              </a:pathLst>
            </a:custGeom>
            <a:solidFill>
              <a:srgbClr val="4F6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3409225" y="1984973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92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8" name="object 328"/>
          <p:cNvSpPr/>
          <p:nvPr/>
        </p:nvSpPr>
        <p:spPr>
          <a:xfrm>
            <a:off x="12349152" y="0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465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9" name="object 329"/>
          <p:cNvGrpSpPr/>
          <p:nvPr/>
        </p:nvGrpSpPr>
        <p:grpSpPr>
          <a:xfrm>
            <a:off x="11268695" y="1"/>
            <a:ext cx="41275" cy="2234565"/>
            <a:chOff x="11268695" y="1"/>
            <a:chExt cx="41275" cy="2234565"/>
          </a:xfrm>
        </p:grpSpPr>
        <p:sp>
          <p:nvSpPr>
            <p:cNvPr id="330" name="object 330"/>
            <p:cNvSpPr/>
            <p:nvPr/>
          </p:nvSpPr>
          <p:spPr>
            <a:xfrm>
              <a:off x="11289080" y="721071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1263904"/>
                  </a:moveTo>
                  <a:lnTo>
                    <a:pt x="0" y="0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1289080" y="1984973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92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1268695" y="1"/>
              <a:ext cx="41275" cy="721360"/>
            </a:xfrm>
            <a:custGeom>
              <a:avLst/>
              <a:gdLst/>
              <a:ahLst/>
              <a:cxnLst/>
              <a:rect l="l" t="t" r="r" b="b"/>
              <a:pathLst>
                <a:path w="41275" h="721360">
                  <a:moveTo>
                    <a:pt x="0" y="721023"/>
                  </a:moveTo>
                  <a:lnTo>
                    <a:pt x="40771" y="721023"/>
                  </a:lnTo>
                  <a:lnTo>
                    <a:pt x="40771" y="0"/>
                  </a:lnTo>
                  <a:lnTo>
                    <a:pt x="0" y="0"/>
                  </a:lnTo>
                  <a:lnTo>
                    <a:pt x="0" y="721023"/>
                  </a:lnTo>
                  <a:close/>
                </a:path>
              </a:pathLst>
            </a:custGeom>
            <a:solidFill>
              <a:srgbClr val="4F6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3" name="object 333"/>
          <p:cNvSpPr/>
          <p:nvPr/>
        </p:nvSpPr>
        <p:spPr>
          <a:xfrm>
            <a:off x="10229070" y="0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465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4" name="object 334"/>
          <p:cNvGrpSpPr/>
          <p:nvPr/>
        </p:nvGrpSpPr>
        <p:grpSpPr>
          <a:xfrm>
            <a:off x="9189407" y="1"/>
            <a:ext cx="41275" cy="2234565"/>
            <a:chOff x="9189407" y="1"/>
            <a:chExt cx="41275" cy="2234565"/>
          </a:xfrm>
        </p:grpSpPr>
        <p:sp>
          <p:nvSpPr>
            <p:cNvPr id="335" name="object 335"/>
            <p:cNvSpPr/>
            <p:nvPr/>
          </p:nvSpPr>
          <p:spPr>
            <a:xfrm>
              <a:off x="9209792" y="721071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1263904"/>
                  </a:moveTo>
                  <a:lnTo>
                    <a:pt x="0" y="0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9209792" y="1984973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92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9189407" y="1"/>
              <a:ext cx="41275" cy="721360"/>
            </a:xfrm>
            <a:custGeom>
              <a:avLst/>
              <a:gdLst/>
              <a:ahLst/>
              <a:cxnLst/>
              <a:rect l="l" t="t" r="r" b="b"/>
              <a:pathLst>
                <a:path w="41275" h="721360">
                  <a:moveTo>
                    <a:pt x="0" y="721023"/>
                  </a:moveTo>
                  <a:lnTo>
                    <a:pt x="40771" y="721023"/>
                  </a:lnTo>
                  <a:lnTo>
                    <a:pt x="40771" y="0"/>
                  </a:lnTo>
                  <a:lnTo>
                    <a:pt x="0" y="0"/>
                  </a:lnTo>
                  <a:lnTo>
                    <a:pt x="0" y="721023"/>
                  </a:lnTo>
                  <a:close/>
                </a:path>
              </a:pathLst>
            </a:custGeom>
            <a:solidFill>
              <a:srgbClr val="4F6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8" name="object 338"/>
          <p:cNvSpPr/>
          <p:nvPr/>
        </p:nvSpPr>
        <p:spPr>
          <a:xfrm>
            <a:off x="8108977" y="0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465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048927" y="1984976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5">
                <a:moveTo>
                  <a:pt x="0" y="0"/>
                </a:moveTo>
                <a:lnTo>
                  <a:pt x="0" y="249489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0" name="object 340"/>
          <p:cNvGrpSpPr/>
          <p:nvPr/>
        </p:nvGrpSpPr>
        <p:grpSpPr>
          <a:xfrm>
            <a:off x="7028541" y="0"/>
            <a:ext cx="41275" cy="1985010"/>
            <a:chOff x="7028541" y="0"/>
            <a:chExt cx="41275" cy="1985010"/>
          </a:xfrm>
        </p:grpSpPr>
        <p:sp>
          <p:nvSpPr>
            <p:cNvPr id="341" name="object 341"/>
            <p:cNvSpPr/>
            <p:nvPr/>
          </p:nvSpPr>
          <p:spPr>
            <a:xfrm>
              <a:off x="7028541" y="0"/>
              <a:ext cx="41275" cy="721360"/>
            </a:xfrm>
            <a:custGeom>
              <a:avLst/>
              <a:gdLst/>
              <a:ahLst/>
              <a:cxnLst/>
              <a:rect l="l" t="t" r="r" b="b"/>
              <a:pathLst>
                <a:path w="41275" h="721360">
                  <a:moveTo>
                    <a:pt x="0" y="721093"/>
                  </a:moveTo>
                  <a:lnTo>
                    <a:pt x="40771" y="721093"/>
                  </a:lnTo>
                  <a:lnTo>
                    <a:pt x="40771" y="0"/>
                  </a:lnTo>
                  <a:lnTo>
                    <a:pt x="0" y="0"/>
                  </a:lnTo>
                  <a:lnTo>
                    <a:pt x="0" y="721093"/>
                  </a:lnTo>
                  <a:close/>
                </a:path>
              </a:pathLst>
            </a:custGeom>
            <a:solidFill>
              <a:srgbClr val="4F6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048927" y="721025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0"/>
                  </a:moveTo>
                  <a:lnTo>
                    <a:pt x="0" y="1263904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3" name="object 343"/>
          <p:cNvSpPr/>
          <p:nvPr/>
        </p:nvSpPr>
        <p:spPr>
          <a:xfrm>
            <a:off x="5988875" y="0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466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908438" y="0"/>
            <a:ext cx="41275" cy="721360"/>
          </a:xfrm>
          <a:custGeom>
            <a:avLst/>
            <a:gdLst/>
            <a:ahLst/>
            <a:cxnLst/>
            <a:rect l="l" t="t" r="r" b="b"/>
            <a:pathLst>
              <a:path w="41275" h="721360">
                <a:moveTo>
                  <a:pt x="0" y="721093"/>
                </a:moveTo>
                <a:lnTo>
                  <a:pt x="40771" y="721093"/>
                </a:lnTo>
                <a:lnTo>
                  <a:pt x="40771" y="0"/>
                </a:lnTo>
                <a:lnTo>
                  <a:pt x="0" y="0"/>
                </a:lnTo>
                <a:lnTo>
                  <a:pt x="0" y="721093"/>
                </a:lnTo>
                <a:close/>
              </a:path>
            </a:pathLst>
          </a:custGeom>
          <a:solidFill>
            <a:srgbClr val="4F6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5" name="object 345"/>
          <p:cNvGrpSpPr/>
          <p:nvPr/>
        </p:nvGrpSpPr>
        <p:grpSpPr>
          <a:xfrm>
            <a:off x="4908438" y="721025"/>
            <a:ext cx="41275" cy="1513840"/>
            <a:chOff x="4908438" y="721025"/>
            <a:chExt cx="41275" cy="1513840"/>
          </a:xfrm>
        </p:grpSpPr>
        <p:sp>
          <p:nvSpPr>
            <p:cNvPr id="346" name="object 346"/>
            <p:cNvSpPr/>
            <p:nvPr/>
          </p:nvSpPr>
          <p:spPr>
            <a:xfrm>
              <a:off x="4928823" y="1984976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89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928823" y="721025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0"/>
                  </a:moveTo>
                  <a:lnTo>
                    <a:pt x="0" y="1263904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8" name="object 348"/>
          <p:cNvSpPr/>
          <p:nvPr/>
        </p:nvSpPr>
        <p:spPr>
          <a:xfrm>
            <a:off x="3827998" y="0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465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747572" y="0"/>
            <a:ext cx="41275" cy="721360"/>
          </a:xfrm>
          <a:custGeom>
            <a:avLst/>
            <a:gdLst/>
            <a:ahLst/>
            <a:cxnLst/>
            <a:rect l="l" t="t" r="r" b="b"/>
            <a:pathLst>
              <a:path w="41275" h="721360">
                <a:moveTo>
                  <a:pt x="0" y="721093"/>
                </a:moveTo>
                <a:lnTo>
                  <a:pt x="40771" y="721093"/>
                </a:lnTo>
                <a:lnTo>
                  <a:pt x="40771" y="0"/>
                </a:lnTo>
                <a:lnTo>
                  <a:pt x="0" y="0"/>
                </a:lnTo>
                <a:lnTo>
                  <a:pt x="0" y="721093"/>
                </a:lnTo>
                <a:close/>
              </a:path>
            </a:pathLst>
          </a:custGeom>
          <a:solidFill>
            <a:srgbClr val="4F6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0" name="object 350"/>
          <p:cNvGrpSpPr/>
          <p:nvPr/>
        </p:nvGrpSpPr>
        <p:grpSpPr>
          <a:xfrm>
            <a:off x="2747572" y="721025"/>
            <a:ext cx="41275" cy="1513840"/>
            <a:chOff x="2747572" y="721025"/>
            <a:chExt cx="41275" cy="1513840"/>
          </a:xfrm>
        </p:grpSpPr>
        <p:sp>
          <p:nvSpPr>
            <p:cNvPr id="351" name="object 351"/>
            <p:cNvSpPr/>
            <p:nvPr/>
          </p:nvSpPr>
          <p:spPr>
            <a:xfrm>
              <a:off x="2767957" y="1984976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89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767957" y="721025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0"/>
                  </a:moveTo>
                  <a:lnTo>
                    <a:pt x="0" y="1263904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3" name="object 353"/>
          <p:cNvSpPr/>
          <p:nvPr/>
        </p:nvSpPr>
        <p:spPr>
          <a:xfrm>
            <a:off x="1707906" y="0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465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88625" y="1984973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5">
                <a:moveTo>
                  <a:pt x="0" y="0"/>
                </a:moveTo>
                <a:lnTo>
                  <a:pt x="0" y="249492"/>
                </a:lnTo>
              </a:path>
            </a:pathLst>
          </a:custGeom>
          <a:ln w="40771">
            <a:solidFill>
              <a:srgbClr val="4F63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5" name="object 355"/>
          <p:cNvGrpSpPr/>
          <p:nvPr/>
        </p:nvGrpSpPr>
        <p:grpSpPr>
          <a:xfrm>
            <a:off x="668239" y="0"/>
            <a:ext cx="41275" cy="1985010"/>
            <a:chOff x="668239" y="0"/>
            <a:chExt cx="41275" cy="1985010"/>
          </a:xfrm>
        </p:grpSpPr>
        <p:sp>
          <p:nvSpPr>
            <p:cNvPr id="356" name="object 356"/>
            <p:cNvSpPr/>
            <p:nvPr/>
          </p:nvSpPr>
          <p:spPr>
            <a:xfrm>
              <a:off x="668239" y="0"/>
              <a:ext cx="41275" cy="721360"/>
            </a:xfrm>
            <a:custGeom>
              <a:avLst/>
              <a:gdLst/>
              <a:ahLst/>
              <a:cxnLst/>
              <a:rect l="l" t="t" r="r" b="b"/>
              <a:pathLst>
                <a:path w="41275" h="721360">
                  <a:moveTo>
                    <a:pt x="0" y="721093"/>
                  </a:moveTo>
                  <a:lnTo>
                    <a:pt x="40771" y="721093"/>
                  </a:lnTo>
                  <a:lnTo>
                    <a:pt x="40771" y="0"/>
                  </a:lnTo>
                  <a:lnTo>
                    <a:pt x="0" y="0"/>
                  </a:lnTo>
                  <a:lnTo>
                    <a:pt x="0" y="721093"/>
                  </a:lnTo>
                  <a:close/>
                </a:path>
              </a:pathLst>
            </a:custGeom>
            <a:solidFill>
              <a:srgbClr val="4F6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88625" y="721025"/>
              <a:ext cx="0" cy="1264285"/>
            </a:xfrm>
            <a:custGeom>
              <a:avLst/>
              <a:gdLst/>
              <a:ahLst/>
              <a:cxnLst/>
              <a:rect l="l" t="t" r="r" b="b"/>
              <a:pathLst>
                <a:path h="1264285">
                  <a:moveTo>
                    <a:pt x="0" y="0"/>
                  </a:moveTo>
                  <a:lnTo>
                    <a:pt x="0" y="1263904"/>
                  </a:lnTo>
                </a:path>
              </a:pathLst>
            </a:custGeom>
            <a:ln w="40771">
              <a:solidFill>
                <a:srgbClr val="4F63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8" name="object 358"/>
          <p:cNvSpPr/>
          <p:nvPr/>
        </p:nvSpPr>
        <p:spPr>
          <a:xfrm>
            <a:off x="3435" y="2234466"/>
            <a:ext cx="20097750" cy="9074150"/>
          </a:xfrm>
          <a:custGeom>
            <a:avLst/>
            <a:gdLst/>
            <a:ahLst/>
            <a:cxnLst/>
            <a:rect l="l" t="t" r="r" b="b"/>
            <a:pathLst>
              <a:path w="20097750" h="9074150">
                <a:moveTo>
                  <a:pt x="0" y="0"/>
                </a:moveTo>
                <a:lnTo>
                  <a:pt x="20097208" y="0"/>
                </a:lnTo>
                <a:lnTo>
                  <a:pt x="20097208" y="9074090"/>
                </a:lnTo>
                <a:lnTo>
                  <a:pt x="0" y="90740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8334519" y="471147"/>
            <a:ext cx="1259616" cy="125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0" y="585113"/>
            <a:ext cx="184150" cy="1052830"/>
          </a:xfrm>
          <a:custGeom>
            <a:avLst/>
            <a:gdLst/>
            <a:ahLst/>
            <a:cxnLst/>
            <a:rect l="l" t="t" r="r" b="b"/>
            <a:pathLst>
              <a:path w="184150" h="1052830">
                <a:moveTo>
                  <a:pt x="0" y="1052617"/>
                </a:moveTo>
                <a:lnTo>
                  <a:pt x="0" y="0"/>
                </a:lnTo>
                <a:lnTo>
                  <a:pt x="183754" y="0"/>
                </a:lnTo>
                <a:lnTo>
                  <a:pt x="183754" y="1052617"/>
                </a:lnTo>
                <a:lnTo>
                  <a:pt x="0" y="10526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86340" y="3743550"/>
            <a:ext cx="14471391" cy="1638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67353" y="5589536"/>
            <a:ext cx="14471391" cy="1638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67353" y="7502075"/>
            <a:ext cx="14471391" cy="1638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 txBox="1">
            <a:spLocks noGrp="1"/>
          </p:cNvSpPr>
          <p:nvPr>
            <p:ph type="title"/>
          </p:nvPr>
        </p:nvSpPr>
        <p:spPr>
          <a:xfrm>
            <a:off x="678378" y="709791"/>
            <a:ext cx="1466088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114" dirty="0"/>
              <a:t>PROVISION, </a:t>
            </a:r>
            <a:r>
              <a:rPr sz="4500" spc="85" dirty="0"/>
              <a:t>SECURE </a:t>
            </a:r>
            <a:r>
              <a:rPr sz="4500" spc="105" dirty="0"/>
              <a:t>AND </a:t>
            </a:r>
            <a:r>
              <a:rPr sz="4500" spc="150" dirty="0"/>
              <a:t>RUN </a:t>
            </a:r>
            <a:r>
              <a:rPr sz="4500" spc="100" dirty="0"/>
              <a:t>ANY</a:t>
            </a:r>
            <a:r>
              <a:rPr sz="4500" spc="-225" dirty="0"/>
              <a:t> </a:t>
            </a:r>
            <a:r>
              <a:rPr sz="4500" spc="145" dirty="0"/>
              <a:t>INFRASTRUCTURE</a:t>
            </a:r>
            <a:endParaRPr sz="4500"/>
          </a:p>
        </p:txBody>
      </p:sp>
      <p:sp>
        <p:nvSpPr>
          <p:cNvPr id="365" name="object 365"/>
          <p:cNvSpPr txBox="1"/>
          <p:nvPr/>
        </p:nvSpPr>
        <p:spPr>
          <a:xfrm>
            <a:off x="9683339" y="4343187"/>
            <a:ext cx="10547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Trebuchet MS"/>
                <a:cs typeface="Trebuchet MS"/>
              </a:rPr>
              <a:t>Nomad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11798458" y="4343187"/>
            <a:ext cx="9747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10" dirty="0">
                <a:latin typeface="Trebuchet MS"/>
                <a:cs typeface="Trebuchet MS"/>
              </a:rPr>
              <a:t>C</a:t>
            </a:r>
            <a:r>
              <a:rPr sz="2600" spc="10" dirty="0">
                <a:latin typeface="Trebuchet MS"/>
                <a:cs typeface="Trebuchet MS"/>
              </a:rPr>
              <a:t>onsul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11001130" y="4424691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378848"/>
                </a:moveTo>
                <a:lnTo>
                  <a:pt x="0" y="0"/>
                </a:lnTo>
              </a:path>
            </a:pathLst>
          </a:custGeom>
          <a:ln w="418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 txBox="1"/>
          <p:nvPr/>
        </p:nvSpPr>
        <p:spPr>
          <a:xfrm>
            <a:off x="9651927" y="6165122"/>
            <a:ext cx="77025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latin typeface="Trebuchet MS"/>
                <a:cs typeface="Trebuchet MS"/>
              </a:rPr>
              <a:t>V</a:t>
            </a:r>
            <a:r>
              <a:rPr sz="2600" spc="-60" dirty="0">
                <a:latin typeface="Trebuchet MS"/>
                <a:cs typeface="Trebuchet MS"/>
              </a:rPr>
              <a:t>ault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9651927" y="8070823"/>
            <a:ext cx="11214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latin typeface="Trebuchet MS"/>
                <a:cs typeface="Trebuchet MS"/>
              </a:rPr>
              <a:t>V</a:t>
            </a:r>
            <a:r>
              <a:rPr sz="2600" spc="-80" dirty="0">
                <a:latin typeface="Trebuchet MS"/>
                <a:cs typeface="Trebuchet MS"/>
              </a:rPr>
              <a:t>ag</a:t>
            </a:r>
            <a:r>
              <a:rPr sz="2600" spc="-70" dirty="0">
                <a:latin typeface="Trebuchet MS"/>
                <a:cs typeface="Trebuchet MS"/>
              </a:rPr>
              <a:t>r</a:t>
            </a:r>
            <a:r>
              <a:rPr sz="2600" spc="-50" dirty="0">
                <a:latin typeface="Trebuchet MS"/>
                <a:cs typeface="Trebuchet MS"/>
              </a:rPr>
              <a:t>ant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11536686" y="8070823"/>
            <a:ext cx="9613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0" dirty="0">
                <a:latin typeface="Trebuchet MS"/>
                <a:cs typeface="Trebuchet MS"/>
              </a:rPr>
              <a:t>P</a:t>
            </a:r>
            <a:r>
              <a:rPr sz="2600" spc="-75" dirty="0">
                <a:latin typeface="Trebuchet MS"/>
                <a:cs typeface="Trebuchet MS"/>
              </a:rPr>
              <a:t>ac</a:t>
            </a:r>
            <a:r>
              <a:rPr sz="2600" spc="-105" dirty="0">
                <a:latin typeface="Trebuchet MS"/>
                <a:cs typeface="Trebuchet MS"/>
              </a:rPr>
              <a:t>k</a:t>
            </a:r>
            <a:r>
              <a:rPr sz="2600" spc="-145" dirty="0">
                <a:latin typeface="Trebuchet MS"/>
                <a:cs typeface="Trebuchet MS"/>
              </a:rPr>
              <a:t>er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13327208" y="8070823"/>
            <a:ext cx="14141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5" dirty="0">
                <a:latin typeface="Trebuchet MS"/>
                <a:cs typeface="Trebuchet MS"/>
              </a:rPr>
              <a:t>Terraform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72" name="object 372"/>
          <p:cNvGrpSpPr/>
          <p:nvPr/>
        </p:nvGrpSpPr>
        <p:grpSpPr>
          <a:xfrm>
            <a:off x="910967" y="2604842"/>
            <a:ext cx="11782425" cy="8018145"/>
            <a:chOff x="910967" y="2604842"/>
            <a:chExt cx="11782425" cy="8018145"/>
          </a:xfrm>
        </p:grpSpPr>
        <p:sp>
          <p:nvSpPr>
            <p:cNvPr id="373" name="object 373"/>
            <p:cNvSpPr/>
            <p:nvPr/>
          </p:nvSpPr>
          <p:spPr>
            <a:xfrm>
              <a:off x="10933698" y="8130316"/>
              <a:ext cx="0" cy="379095"/>
            </a:xfrm>
            <a:custGeom>
              <a:avLst/>
              <a:gdLst/>
              <a:ahLst/>
              <a:cxnLst/>
              <a:rect l="l" t="t" r="r" b="b"/>
              <a:pathLst>
                <a:path h="379095">
                  <a:moveTo>
                    <a:pt x="0" y="378848"/>
                  </a:moveTo>
                  <a:lnTo>
                    <a:pt x="0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2672074" y="8130316"/>
              <a:ext cx="0" cy="379095"/>
            </a:xfrm>
            <a:custGeom>
              <a:avLst/>
              <a:gdLst/>
              <a:ahLst/>
              <a:cxnLst/>
              <a:rect l="l" t="t" r="r" b="b"/>
              <a:pathLst>
                <a:path h="379095">
                  <a:moveTo>
                    <a:pt x="0" y="378848"/>
                  </a:moveTo>
                  <a:lnTo>
                    <a:pt x="0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369171" y="10469692"/>
              <a:ext cx="135148" cy="1530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152717" y="10332620"/>
              <a:ext cx="135148" cy="1530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224627" y="10106351"/>
              <a:ext cx="212725" cy="364490"/>
            </a:xfrm>
            <a:custGeom>
              <a:avLst/>
              <a:gdLst/>
              <a:ahLst/>
              <a:cxnLst/>
              <a:rect l="l" t="t" r="r" b="b"/>
              <a:pathLst>
                <a:path w="212725" h="364490">
                  <a:moveTo>
                    <a:pt x="0" y="0"/>
                  </a:moveTo>
                  <a:lnTo>
                    <a:pt x="212136" y="102806"/>
                  </a:lnTo>
                  <a:lnTo>
                    <a:pt x="212136" y="364145"/>
                  </a:lnTo>
                </a:path>
              </a:pathLst>
            </a:custGeom>
            <a:ln w="38265">
              <a:solidFill>
                <a:srgbClr val="5053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225548" y="9957602"/>
              <a:ext cx="0" cy="375920"/>
            </a:xfrm>
            <a:custGeom>
              <a:avLst/>
              <a:gdLst/>
              <a:ahLst/>
              <a:cxnLst/>
              <a:rect l="l" t="t" r="r" b="b"/>
              <a:pathLst>
                <a:path h="375920">
                  <a:moveTo>
                    <a:pt x="0" y="0"/>
                  </a:moveTo>
                  <a:lnTo>
                    <a:pt x="0" y="375831"/>
                  </a:lnTo>
                </a:path>
              </a:pathLst>
            </a:custGeom>
            <a:ln w="38265">
              <a:solidFill>
                <a:srgbClr val="5053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5946775" y="10198677"/>
              <a:ext cx="135148" cy="1530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003827" y="9979380"/>
              <a:ext cx="219075" cy="258445"/>
            </a:xfrm>
            <a:custGeom>
              <a:avLst/>
              <a:gdLst/>
              <a:ahLst/>
              <a:cxnLst/>
              <a:rect l="l" t="t" r="r" b="b"/>
              <a:pathLst>
                <a:path w="219075" h="258445">
                  <a:moveTo>
                    <a:pt x="0" y="258381"/>
                  </a:moveTo>
                  <a:lnTo>
                    <a:pt x="0" y="121939"/>
                  </a:lnTo>
                  <a:lnTo>
                    <a:pt x="218647" y="0"/>
                  </a:lnTo>
                </a:path>
              </a:pathLst>
            </a:custGeom>
            <a:ln w="38265">
              <a:solidFill>
                <a:srgbClr val="5053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222606" y="9384133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40">
                  <a:moveTo>
                    <a:pt x="0" y="0"/>
                  </a:moveTo>
                  <a:lnTo>
                    <a:pt x="0" y="573465"/>
                  </a:lnTo>
                </a:path>
              </a:pathLst>
            </a:custGeom>
            <a:ln w="38265">
              <a:solidFill>
                <a:srgbClr val="50535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957167" y="7047146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2258999" y="0"/>
                  </a:moveTo>
                  <a:lnTo>
                    <a:pt x="0" y="1311426"/>
                  </a:lnTo>
                  <a:lnTo>
                    <a:pt x="2247031" y="2617438"/>
                  </a:lnTo>
                  <a:lnTo>
                    <a:pt x="4548981" y="1321572"/>
                  </a:lnTo>
                  <a:lnTo>
                    <a:pt x="2258999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957145" y="7047145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4549004" y="1321573"/>
                  </a:moveTo>
                  <a:lnTo>
                    <a:pt x="2247042" y="2617448"/>
                  </a:lnTo>
                  <a:lnTo>
                    <a:pt x="0" y="1311431"/>
                  </a:lnTo>
                  <a:lnTo>
                    <a:pt x="2259011" y="0"/>
                  </a:lnTo>
                  <a:lnTo>
                    <a:pt x="4549004" y="1321573"/>
                  </a:lnTo>
                  <a:close/>
                </a:path>
              </a:pathLst>
            </a:custGeom>
            <a:ln w="152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958989" y="7035471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2258999" y="0"/>
                  </a:moveTo>
                  <a:lnTo>
                    <a:pt x="0" y="1311426"/>
                  </a:lnTo>
                  <a:lnTo>
                    <a:pt x="2247020" y="2617438"/>
                  </a:lnTo>
                  <a:lnTo>
                    <a:pt x="4548981" y="1321572"/>
                  </a:lnTo>
                  <a:lnTo>
                    <a:pt x="2258999" y="0"/>
                  </a:lnTo>
                  <a:close/>
                </a:path>
              </a:pathLst>
            </a:custGeom>
            <a:solidFill>
              <a:srgbClr val="4539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958967" y="7035470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4549004" y="1321573"/>
                  </a:moveTo>
                  <a:lnTo>
                    <a:pt x="2247031" y="2617448"/>
                  </a:lnTo>
                  <a:lnTo>
                    <a:pt x="0" y="1311431"/>
                  </a:lnTo>
                  <a:lnTo>
                    <a:pt x="2259011" y="0"/>
                  </a:lnTo>
                  <a:lnTo>
                    <a:pt x="4549004" y="1321573"/>
                  </a:lnTo>
                  <a:close/>
                </a:path>
              </a:pathLst>
            </a:custGeom>
            <a:ln w="326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8010740" y="6836325"/>
              <a:ext cx="0" cy="1477645"/>
            </a:xfrm>
            <a:custGeom>
              <a:avLst/>
              <a:gdLst/>
              <a:ahLst/>
              <a:cxnLst/>
              <a:rect l="l" t="t" r="r" b="b"/>
              <a:pathLst>
                <a:path h="1477645">
                  <a:moveTo>
                    <a:pt x="0" y="0"/>
                  </a:moveTo>
                  <a:lnTo>
                    <a:pt x="0" y="1477213"/>
                  </a:lnTo>
                </a:path>
              </a:pathLst>
            </a:custGeom>
            <a:ln w="54354">
              <a:solidFill>
                <a:srgbClr val="6D2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5951283" y="8250878"/>
              <a:ext cx="530225" cy="598805"/>
            </a:xfrm>
            <a:custGeom>
              <a:avLst/>
              <a:gdLst/>
              <a:ahLst/>
              <a:cxnLst/>
              <a:rect l="l" t="t" r="r" b="b"/>
              <a:pathLst>
                <a:path w="530225" h="598804">
                  <a:moveTo>
                    <a:pt x="157568" y="91567"/>
                  </a:moveTo>
                  <a:lnTo>
                    <a:pt x="0" y="0"/>
                  </a:lnTo>
                  <a:lnTo>
                    <a:pt x="0" y="181787"/>
                  </a:lnTo>
                  <a:lnTo>
                    <a:pt x="157568" y="273113"/>
                  </a:lnTo>
                  <a:lnTo>
                    <a:pt x="157568" y="91567"/>
                  </a:lnTo>
                  <a:close/>
                </a:path>
                <a:path w="530225" h="598804">
                  <a:moveTo>
                    <a:pt x="343979" y="415899"/>
                  </a:moveTo>
                  <a:lnTo>
                    <a:pt x="186524" y="325678"/>
                  </a:lnTo>
                  <a:lnTo>
                    <a:pt x="186524" y="507238"/>
                  </a:lnTo>
                  <a:lnTo>
                    <a:pt x="343979" y="598805"/>
                  </a:lnTo>
                  <a:lnTo>
                    <a:pt x="343979" y="415899"/>
                  </a:lnTo>
                  <a:close/>
                </a:path>
                <a:path w="530225" h="598804">
                  <a:moveTo>
                    <a:pt x="343979" y="196570"/>
                  </a:moveTo>
                  <a:lnTo>
                    <a:pt x="186524" y="105003"/>
                  </a:lnTo>
                  <a:lnTo>
                    <a:pt x="186524" y="286778"/>
                  </a:lnTo>
                  <a:lnTo>
                    <a:pt x="343979" y="378231"/>
                  </a:lnTo>
                  <a:lnTo>
                    <a:pt x="343979" y="196570"/>
                  </a:lnTo>
                  <a:close/>
                </a:path>
                <a:path w="530225" h="598804">
                  <a:moveTo>
                    <a:pt x="529628" y="105003"/>
                  </a:moveTo>
                  <a:lnTo>
                    <a:pt x="372046" y="196557"/>
                  </a:lnTo>
                  <a:lnTo>
                    <a:pt x="372046" y="378231"/>
                  </a:lnTo>
                  <a:lnTo>
                    <a:pt x="529628" y="286778"/>
                  </a:lnTo>
                  <a:lnTo>
                    <a:pt x="529628" y="1050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957167" y="5204396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2258999" y="0"/>
                  </a:moveTo>
                  <a:lnTo>
                    <a:pt x="0" y="1311426"/>
                  </a:lnTo>
                  <a:lnTo>
                    <a:pt x="2247031" y="2617438"/>
                  </a:lnTo>
                  <a:lnTo>
                    <a:pt x="4548981" y="1321572"/>
                  </a:lnTo>
                  <a:lnTo>
                    <a:pt x="2258999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957145" y="5204394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4549004" y="1321573"/>
                  </a:moveTo>
                  <a:lnTo>
                    <a:pt x="2247042" y="2617448"/>
                  </a:lnTo>
                  <a:lnTo>
                    <a:pt x="0" y="1311431"/>
                  </a:lnTo>
                  <a:lnTo>
                    <a:pt x="2259011" y="0"/>
                  </a:lnTo>
                  <a:lnTo>
                    <a:pt x="4549004" y="1321573"/>
                  </a:lnTo>
                  <a:close/>
                </a:path>
              </a:pathLst>
            </a:custGeom>
            <a:ln w="152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958989" y="5204396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2258999" y="0"/>
                  </a:moveTo>
                  <a:lnTo>
                    <a:pt x="0" y="1311426"/>
                  </a:lnTo>
                  <a:lnTo>
                    <a:pt x="2247020" y="2617438"/>
                  </a:lnTo>
                  <a:lnTo>
                    <a:pt x="4548981" y="1321572"/>
                  </a:lnTo>
                  <a:lnTo>
                    <a:pt x="2258999" y="0"/>
                  </a:lnTo>
                  <a:close/>
                </a:path>
              </a:pathLst>
            </a:custGeom>
            <a:solidFill>
              <a:srgbClr val="4F63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958967" y="5204394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4549004" y="1321573"/>
                  </a:moveTo>
                  <a:lnTo>
                    <a:pt x="2247031" y="2617448"/>
                  </a:lnTo>
                  <a:lnTo>
                    <a:pt x="0" y="1311431"/>
                  </a:lnTo>
                  <a:lnTo>
                    <a:pt x="2259011" y="0"/>
                  </a:lnTo>
                  <a:lnTo>
                    <a:pt x="4549004" y="1321573"/>
                  </a:lnTo>
                  <a:close/>
                </a:path>
              </a:pathLst>
            </a:custGeom>
            <a:ln w="326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8010740" y="4909850"/>
              <a:ext cx="0" cy="1558290"/>
            </a:xfrm>
            <a:custGeom>
              <a:avLst/>
              <a:gdLst/>
              <a:ahLst/>
              <a:cxnLst/>
              <a:rect l="l" t="t" r="r" b="b"/>
              <a:pathLst>
                <a:path h="1558289">
                  <a:moveTo>
                    <a:pt x="0" y="0"/>
                  </a:moveTo>
                  <a:lnTo>
                    <a:pt x="0" y="1558039"/>
                  </a:lnTo>
                </a:path>
              </a:pathLst>
            </a:custGeom>
            <a:ln w="54354">
              <a:solidFill>
                <a:srgbClr val="6D2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946625" y="6341566"/>
              <a:ext cx="518795" cy="508000"/>
            </a:xfrm>
            <a:custGeom>
              <a:avLst/>
              <a:gdLst/>
              <a:ahLst/>
              <a:cxnLst/>
              <a:rect l="l" t="t" r="r" b="b"/>
              <a:pathLst>
                <a:path w="518795" h="508000">
                  <a:moveTo>
                    <a:pt x="518633" y="0"/>
                  </a:moveTo>
                  <a:lnTo>
                    <a:pt x="0" y="0"/>
                  </a:lnTo>
                  <a:lnTo>
                    <a:pt x="259321" y="507555"/>
                  </a:lnTo>
                  <a:lnTo>
                    <a:pt x="370829" y="289300"/>
                  </a:lnTo>
                  <a:lnTo>
                    <a:pt x="265154" y="289300"/>
                  </a:lnTo>
                  <a:lnTo>
                    <a:pt x="257057" y="287638"/>
                  </a:lnTo>
                  <a:lnTo>
                    <a:pt x="250443" y="283107"/>
                  </a:lnTo>
                  <a:lnTo>
                    <a:pt x="245984" y="276388"/>
                  </a:lnTo>
                  <a:lnTo>
                    <a:pt x="244348" y="268159"/>
                  </a:lnTo>
                  <a:lnTo>
                    <a:pt x="245984" y="259929"/>
                  </a:lnTo>
                  <a:lnTo>
                    <a:pt x="250443" y="253205"/>
                  </a:lnTo>
                  <a:lnTo>
                    <a:pt x="257057" y="248671"/>
                  </a:lnTo>
                  <a:lnTo>
                    <a:pt x="265154" y="247008"/>
                  </a:lnTo>
                  <a:lnTo>
                    <a:pt x="392436" y="247008"/>
                  </a:lnTo>
                  <a:lnTo>
                    <a:pt x="399631" y="232924"/>
                  </a:lnTo>
                  <a:lnTo>
                    <a:pt x="202726" y="232924"/>
                  </a:lnTo>
                  <a:lnTo>
                    <a:pt x="194630" y="231263"/>
                  </a:lnTo>
                  <a:lnTo>
                    <a:pt x="188016" y="226732"/>
                  </a:lnTo>
                  <a:lnTo>
                    <a:pt x="183556" y="220012"/>
                  </a:lnTo>
                  <a:lnTo>
                    <a:pt x="181921" y="211784"/>
                  </a:lnTo>
                  <a:lnTo>
                    <a:pt x="183556" y="203549"/>
                  </a:lnTo>
                  <a:lnTo>
                    <a:pt x="188016" y="196826"/>
                  </a:lnTo>
                  <a:lnTo>
                    <a:pt x="194630" y="192294"/>
                  </a:lnTo>
                  <a:lnTo>
                    <a:pt x="202726" y="190632"/>
                  </a:lnTo>
                  <a:lnTo>
                    <a:pt x="421238" y="190632"/>
                  </a:lnTo>
                  <a:lnTo>
                    <a:pt x="428439" y="176539"/>
                  </a:lnTo>
                  <a:lnTo>
                    <a:pt x="202726" y="176539"/>
                  </a:lnTo>
                  <a:lnTo>
                    <a:pt x="194630" y="174877"/>
                  </a:lnTo>
                  <a:lnTo>
                    <a:pt x="188016" y="170345"/>
                  </a:lnTo>
                  <a:lnTo>
                    <a:pt x="183556" y="163622"/>
                  </a:lnTo>
                  <a:lnTo>
                    <a:pt x="181921" y="155387"/>
                  </a:lnTo>
                  <a:lnTo>
                    <a:pt x="183556" y="147160"/>
                  </a:lnTo>
                  <a:lnTo>
                    <a:pt x="188016" y="140444"/>
                  </a:lnTo>
                  <a:lnTo>
                    <a:pt x="194630" y="135917"/>
                  </a:lnTo>
                  <a:lnTo>
                    <a:pt x="202726" y="134257"/>
                  </a:lnTo>
                  <a:lnTo>
                    <a:pt x="450040" y="134257"/>
                  </a:lnTo>
                  <a:lnTo>
                    <a:pt x="457241" y="120163"/>
                  </a:lnTo>
                  <a:lnTo>
                    <a:pt x="202726" y="120163"/>
                  </a:lnTo>
                  <a:lnTo>
                    <a:pt x="194630" y="118500"/>
                  </a:lnTo>
                  <a:lnTo>
                    <a:pt x="188016" y="113966"/>
                  </a:lnTo>
                  <a:lnTo>
                    <a:pt x="183556" y="107242"/>
                  </a:lnTo>
                  <a:lnTo>
                    <a:pt x="181921" y="99012"/>
                  </a:lnTo>
                  <a:lnTo>
                    <a:pt x="183556" y="90784"/>
                  </a:lnTo>
                  <a:lnTo>
                    <a:pt x="188016" y="84064"/>
                  </a:lnTo>
                  <a:lnTo>
                    <a:pt x="194630" y="79533"/>
                  </a:lnTo>
                  <a:lnTo>
                    <a:pt x="202726" y="77871"/>
                  </a:lnTo>
                  <a:lnTo>
                    <a:pt x="478848" y="77871"/>
                  </a:lnTo>
                  <a:lnTo>
                    <a:pt x="518633" y="0"/>
                  </a:lnTo>
                  <a:close/>
                </a:path>
                <a:path w="518795" h="508000">
                  <a:moveTo>
                    <a:pt x="392436" y="247008"/>
                  </a:moveTo>
                  <a:lnTo>
                    <a:pt x="265154" y="247008"/>
                  </a:lnTo>
                  <a:lnTo>
                    <a:pt x="273255" y="248671"/>
                  </a:lnTo>
                  <a:lnTo>
                    <a:pt x="279868" y="253205"/>
                  </a:lnTo>
                  <a:lnTo>
                    <a:pt x="284325" y="259929"/>
                  </a:lnTo>
                  <a:lnTo>
                    <a:pt x="285959" y="268159"/>
                  </a:lnTo>
                  <a:lnTo>
                    <a:pt x="284325" y="276388"/>
                  </a:lnTo>
                  <a:lnTo>
                    <a:pt x="279868" y="283107"/>
                  </a:lnTo>
                  <a:lnTo>
                    <a:pt x="273255" y="287638"/>
                  </a:lnTo>
                  <a:lnTo>
                    <a:pt x="265154" y="289300"/>
                  </a:lnTo>
                  <a:lnTo>
                    <a:pt x="370829" y="289300"/>
                  </a:lnTo>
                  <a:lnTo>
                    <a:pt x="392436" y="247008"/>
                  </a:lnTo>
                  <a:close/>
                </a:path>
                <a:path w="518795" h="508000">
                  <a:moveTo>
                    <a:pt x="265154" y="190632"/>
                  </a:moveTo>
                  <a:lnTo>
                    <a:pt x="202726" y="190632"/>
                  </a:lnTo>
                  <a:lnTo>
                    <a:pt x="210823" y="192294"/>
                  </a:lnTo>
                  <a:lnTo>
                    <a:pt x="217437" y="196826"/>
                  </a:lnTo>
                  <a:lnTo>
                    <a:pt x="221896" y="203549"/>
                  </a:lnTo>
                  <a:lnTo>
                    <a:pt x="223532" y="211784"/>
                  </a:lnTo>
                  <a:lnTo>
                    <a:pt x="221896" y="220012"/>
                  </a:lnTo>
                  <a:lnTo>
                    <a:pt x="217437" y="226732"/>
                  </a:lnTo>
                  <a:lnTo>
                    <a:pt x="210823" y="231263"/>
                  </a:lnTo>
                  <a:lnTo>
                    <a:pt x="202726" y="232924"/>
                  </a:lnTo>
                  <a:lnTo>
                    <a:pt x="265154" y="232924"/>
                  </a:lnTo>
                  <a:lnTo>
                    <a:pt x="257057" y="231263"/>
                  </a:lnTo>
                  <a:lnTo>
                    <a:pt x="250443" y="226732"/>
                  </a:lnTo>
                  <a:lnTo>
                    <a:pt x="245984" y="220012"/>
                  </a:lnTo>
                  <a:lnTo>
                    <a:pt x="244348" y="211784"/>
                  </a:lnTo>
                  <a:lnTo>
                    <a:pt x="245984" y="203549"/>
                  </a:lnTo>
                  <a:lnTo>
                    <a:pt x="250443" y="196826"/>
                  </a:lnTo>
                  <a:lnTo>
                    <a:pt x="257057" y="192294"/>
                  </a:lnTo>
                  <a:lnTo>
                    <a:pt x="265154" y="190632"/>
                  </a:lnTo>
                  <a:close/>
                </a:path>
                <a:path w="518795" h="508000">
                  <a:moveTo>
                    <a:pt x="327581" y="190632"/>
                  </a:moveTo>
                  <a:lnTo>
                    <a:pt x="265154" y="190632"/>
                  </a:lnTo>
                  <a:lnTo>
                    <a:pt x="273255" y="192294"/>
                  </a:lnTo>
                  <a:lnTo>
                    <a:pt x="279868" y="196826"/>
                  </a:lnTo>
                  <a:lnTo>
                    <a:pt x="284325" y="203549"/>
                  </a:lnTo>
                  <a:lnTo>
                    <a:pt x="285959" y="211784"/>
                  </a:lnTo>
                  <a:lnTo>
                    <a:pt x="284325" y="220012"/>
                  </a:lnTo>
                  <a:lnTo>
                    <a:pt x="279868" y="226732"/>
                  </a:lnTo>
                  <a:lnTo>
                    <a:pt x="273255" y="231263"/>
                  </a:lnTo>
                  <a:lnTo>
                    <a:pt x="265154" y="232924"/>
                  </a:lnTo>
                  <a:lnTo>
                    <a:pt x="327581" y="232924"/>
                  </a:lnTo>
                  <a:lnTo>
                    <a:pt x="319480" y="231263"/>
                  </a:lnTo>
                  <a:lnTo>
                    <a:pt x="312867" y="226732"/>
                  </a:lnTo>
                  <a:lnTo>
                    <a:pt x="308410" y="220012"/>
                  </a:lnTo>
                  <a:lnTo>
                    <a:pt x="306775" y="211784"/>
                  </a:lnTo>
                  <a:lnTo>
                    <a:pt x="308410" y="203549"/>
                  </a:lnTo>
                  <a:lnTo>
                    <a:pt x="312867" y="196826"/>
                  </a:lnTo>
                  <a:lnTo>
                    <a:pt x="319480" y="192294"/>
                  </a:lnTo>
                  <a:lnTo>
                    <a:pt x="327581" y="190632"/>
                  </a:lnTo>
                  <a:close/>
                </a:path>
                <a:path w="518795" h="508000">
                  <a:moveTo>
                    <a:pt x="421238" y="190632"/>
                  </a:moveTo>
                  <a:lnTo>
                    <a:pt x="327581" y="190632"/>
                  </a:lnTo>
                  <a:lnTo>
                    <a:pt x="335684" y="192294"/>
                  </a:lnTo>
                  <a:lnTo>
                    <a:pt x="342301" y="196826"/>
                  </a:lnTo>
                  <a:lnTo>
                    <a:pt x="346762" y="203549"/>
                  </a:lnTo>
                  <a:lnTo>
                    <a:pt x="348397" y="211784"/>
                  </a:lnTo>
                  <a:lnTo>
                    <a:pt x="346762" y="220012"/>
                  </a:lnTo>
                  <a:lnTo>
                    <a:pt x="342301" y="226732"/>
                  </a:lnTo>
                  <a:lnTo>
                    <a:pt x="335684" y="231263"/>
                  </a:lnTo>
                  <a:lnTo>
                    <a:pt x="327581" y="232924"/>
                  </a:lnTo>
                  <a:lnTo>
                    <a:pt x="399631" y="232924"/>
                  </a:lnTo>
                  <a:lnTo>
                    <a:pt x="421238" y="190632"/>
                  </a:lnTo>
                  <a:close/>
                </a:path>
                <a:path w="518795" h="508000">
                  <a:moveTo>
                    <a:pt x="265154" y="134257"/>
                  </a:moveTo>
                  <a:lnTo>
                    <a:pt x="202726" y="134257"/>
                  </a:lnTo>
                  <a:lnTo>
                    <a:pt x="210823" y="135917"/>
                  </a:lnTo>
                  <a:lnTo>
                    <a:pt x="217437" y="140444"/>
                  </a:lnTo>
                  <a:lnTo>
                    <a:pt x="221896" y="147160"/>
                  </a:lnTo>
                  <a:lnTo>
                    <a:pt x="223532" y="155387"/>
                  </a:lnTo>
                  <a:lnTo>
                    <a:pt x="221896" y="163622"/>
                  </a:lnTo>
                  <a:lnTo>
                    <a:pt x="217437" y="170345"/>
                  </a:lnTo>
                  <a:lnTo>
                    <a:pt x="210823" y="174877"/>
                  </a:lnTo>
                  <a:lnTo>
                    <a:pt x="202726" y="176539"/>
                  </a:lnTo>
                  <a:lnTo>
                    <a:pt x="265154" y="176539"/>
                  </a:lnTo>
                  <a:lnTo>
                    <a:pt x="257057" y="174877"/>
                  </a:lnTo>
                  <a:lnTo>
                    <a:pt x="250443" y="170345"/>
                  </a:lnTo>
                  <a:lnTo>
                    <a:pt x="245984" y="163622"/>
                  </a:lnTo>
                  <a:lnTo>
                    <a:pt x="244348" y="155387"/>
                  </a:lnTo>
                  <a:lnTo>
                    <a:pt x="245984" y="147160"/>
                  </a:lnTo>
                  <a:lnTo>
                    <a:pt x="250443" y="140444"/>
                  </a:lnTo>
                  <a:lnTo>
                    <a:pt x="257057" y="135917"/>
                  </a:lnTo>
                  <a:lnTo>
                    <a:pt x="265154" y="134257"/>
                  </a:lnTo>
                  <a:close/>
                </a:path>
                <a:path w="518795" h="508000">
                  <a:moveTo>
                    <a:pt x="327581" y="134257"/>
                  </a:moveTo>
                  <a:lnTo>
                    <a:pt x="265154" y="134257"/>
                  </a:lnTo>
                  <a:lnTo>
                    <a:pt x="273255" y="135917"/>
                  </a:lnTo>
                  <a:lnTo>
                    <a:pt x="279868" y="140444"/>
                  </a:lnTo>
                  <a:lnTo>
                    <a:pt x="284325" y="147160"/>
                  </a:lnTo>
                  <a:lnTo>
                    <a:pt x="285959" y="155387"/>
                  </a:lnTo>
                  <a:lnTo>
                    <a:pt x="284325" y="163622"/>
                  </a:lnTo>
                  <a:lnTo>
                    <a:pt x="279868" y="170345"/>
                  </a:lnTo>
                  <a:lnTo>
                    <a:pt x="273255" y="174877"/>
                  </a:lnTo>
                  <a:lnTo>
                    <a:pt x="265154" y="176539"/>
                  </a:lnTo>
                  <a:lnTo>
                    <a:pt x="327581" y="176539"/>
                  </a:lnTo>
                  <a:lnTo>
                    <a:pt x="319480" y="174877"/>
                  </a:lnTo>
                  <a:lnTo>
                    <a:pt x="312867" y="170345"/>
                  </a:lnTo>
                  <a:lnTo>
                    <a:pt x="308410" y="163622"/>
                  </a:lnTo>
                  <a:lnTo>
                    <a:pt x="306775" y="155387"/>
                  </a:lnTo>
                  <a:lnTo>
                    <a:pt x="308410" y="147160"/>
                  </a:lnTo>
                  <a:lnTo>
                    <a:pt x="312867" y="140444"/>
                  </a:lnTo>
                  <a:lnTo>
                    <a:pt x="319480" y="135917"/>
                  </a:lnTo>
                  <a:lnTo>
                    <a:pt x="327581" y="134257"/>
                  </a:lnTo>
                  <a:close/>
                </a:path>
                <a:path w="518795" h="508000">
                  <a:moveTo>
                    <a:pt x="450040" y="134257"/>
                  </a:moveTo>
                  <a:lnTo>
                    <a:pt x="327581" y="134257"/>
                  </a:lnTo>
                  <a:lnTo>
                    <a:pt x="335684" y="135917"/>
                  </a:lnTo>
                  <a:lnTo>
                    <a:pt x="342301" y="140444"/>
                  </a:lnTo>
                  <a:lnTo>
                    <a:pt x="346762" y="147160"/>
                  </a:lnTo>
                  <a:lnTo>
                    <a:pt x="348397" y="155387"/>
                  </a:lnTo>
                  <a:lnTo>
                    <a:pt x="346762" y="163622"/>
                  </a:lnTo>
                  <a:lnTo>
                    <a:pt x="342301" y="170345"/>
                  </a:lnTo>
                  <a:lnTo>
                    <a:pt x="335684" y="174877"/>
                  </a:lnTo>
                  <a:lnTo>
                    <a:pt x="327581" y="176539"/>
                  </a:lnTo>
                  <a:lnTo>
                    <a:pt x="428439" y="176539"/>
                  </a:lnTo>
                  <a:lnTo>
                    <a:pt x="450040" y="134257"/>
                  </a:lnTo>
                  <a:close/>
                </a:path>
                <a:path w="518795" h="508000">
                  <a:moveTo>
                    <a:pt x="265154" y="77871"/>
                  </a:moveTo>
                  <a:lnTo>
                    <a:pt x="202726" y="77871"/>
                  </a:lnTo>
                  <a:lnTo>
                    <a:pt x="210823" y="79533"/>
                  </a:lnTo>
                  <a:lnTo>
                    <a:pt x="217437" y="84064"/>
                  </a:lnTo>
                  <a:lnTo>
                    <a:pt x="221896" y="90784"/>
                  </a:lnTo>
                  <a:lnTo>
                    <a:pt x="223532" y="99012"/>
                  </a:lnTo>
                  <a:lnTo>
                    <a:pt x="221896" y="107242"/>
                  </a:lnTo>
                  <a:lnTo>
                    <a:pt x="217437" y="113966"/>
                  </a:lnTo>
                  <a:lnTo>
                    <a:pt x="210823" y="118500"/>
                  </a:lnTo>
                  <a:lnTo>
                    <a:pt x="202726" y="120163"/>
                  </a:lnTo>
                  <a:lnTo>
                    <a:pt x="265154" y="120163"/>
                  </a:lnTo>
                  <a:lnTo>
                    <a:pt x="257057" y="118500"/>
                  </a:lnTo>
                  <a:lnTo>
                    <a:pt x="250443" y="113966"/>
                  </a:lnTo>
                  <a:lnTo>
                    <a:pt x="245984" y="107242"/>
                  </a:lnTo>
                  <a:lnTo>
                    <a:pt x="244348" y="99012"/>
                  </a:lnTo>
                  <a:lnTo>
                    <a:pt x="245984" y="90784"/>
                  </a:lnTo>
                  <a:lnTo>
                    <a:pt x="250443" y="84064"/>
                  </a:lnTo>
                  <a:lnTo>
                    <a:pt x="257057" y="79533"/>
                  </a:lnTo>
                  <a:lnTo>
                    <a:pt x="265154" y="77871"/>
                  </a:lnTo>
                  <a:close/>
                </a:path>
                <a:path w="518795" h="508000">
                  <a:moveTo>
                    <a:pt x="327581" y="77871"/>
                  </a:moveTo>
                  <a:lnTo>
                    <a:pt x="265154" y="77871"/>
                  </a:lnTo>
                  <a:lnTo>
                    <a:pt x="273255" y="79533"/>
                  </a:lnTo>
                  <a:lnTo>
                    <a:pt x="279868" y="84064"/>
                  </a:lnTo>
                  <a:lnTo>
                    <a:pt x="284325" y="90784"/>
                  </a:lnTo>
                  <a:lnTo>
                    <a:pt x="285959" y="99012"/>
                  </a:lnTo>
                  <a:lnTo>
                    <a:pt x="284325" y="107242"/>
                  </a:lnTo>
                  <a:lnTo>
                    <a:pt x="279868" y="113966"/>
                  </a:lnTo>
                  <a:lnTo>
                    <a:pt x="273255" y="118500"/>
                  </a:lnTo>
                  <a:lnTo>
                    <a:pt x="265154" y="120163"/>
                  </a:lnTo>
                  <a:lnTo>
                    <a:pt x="327581" y="120163"/>
                  </a:lnTo>
                  <a:lnTo>
                    <a:pt x="319480" y="118500"/>
                  </a:lnTo>
                  <a:lnTo>
                    <a:pt x="312867" y="113966"/>
                  </a:lnTo>
                  <a:lnTo>
                    <a:pt x="308410" y="107242"/>
                  </a:lnTo>
                  <a:lnTo>
                    <a:pt x="306775" y="99012"/>
                  </a:lnTo>
                  <a:lnTo>
                    <a:pt x="308410" y="90784"/>
                  </a:lnTo>
                  <a:lnTo>
                    <a:pt x="312867" y="84064"/>
                  </a:lnTo>
                  <a:lnTo>
                    <a:pt x="319480" y="79533"/>
                  </a:lnTo>
                  <a:lnTo>
                    <a:pt x="327581" y="77871"/>
                  </a:lnTo>
                  <a:close/>
                </a:path>
                <a:path w="518795" h="508000">
                  <a:moveTo>
                    <a:pt x="478848" y="77871"/>
                  </a:moveTo>
                  <a:lnTo>
                    <a:pt x="327581" y="77871"/>
                  </a:lnTo>
                  <a:lnTo>
                    <a:pt x="335684" y="79533"/>
                  </a:lnTo>
                  <a:lnTo>
                    <a:pt x="342301" y="84064"/>
                  </a:lnTo>
                  <a:lnTo>
                    <a:pt x="346762" y="90784"/>
                  </a:lnTo>
                  <a:lnTo>
                    <a:pt x="348397" y="99012"/>
                  </a:lnTo>
                  <a:lnTo>
                    <a:pt x="346762" y="107242"/>
                  </a:lnTo>
                  <a:lnTo>
                    <a:pt x="342301" y="113966"/>
                  </a:lnTo>
                  <a:lnTo>
                    <a:pt x="335684" y="118500"/>
                  </a:lnTo>
                  <a:lnTo>
                    <a:pt x="327581" y="120163"/>
                  </a:lnTo>
                  <a:lnTo>
                    <a:pt x="457241" y="120163"/>
                  </a:lnTo>
                  <a:lnTo>
                    <a:pt x="478848" y="778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957167" y="3292643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2258999" y="0"/>
                  </a:moveTo>
                  <a:lnTo>
                    <a:pt x="0" y="1311426"/>
                  </a:lnTo>
                  <a:lnTo>
                    <a:pt x="2247031" y="2617438"/>
                  </a:lnTo>
                  <a:lnTo>
                    <a:pt x="4548981" y="1321572"/>
                  </a:lnTo>
                  <a:lnTo>
                    <a:pt x="2258999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957145" y="3292641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4549004" y="1321573"/>
                  </a:moveTo>
                  <a:lnTo>
                    <a:pt x="2247042" y="2617448"/>
                  </a:lnTo>
                  <a:lnTo>
                    <a:pt x="0" y="1311431"/>
                  </a:lnTo>
                  <a:lnTo>
                    <a:pt x="2259011" y="0"/>
                  </a:lnTo>
                  <a:lnTo>
                    <a:pt x="4549004" y="1321573"/>
                  </a:lnTo>
                  <a:close/>
                </a:path>
              </a:pathLst>
            </a:custGeom>
            <a:ln w="152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7661231" y="3386323"/>
              <a:ext cx="709157" cy="7091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958989" y="3292622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2258999" y="0"/>
                  </a:moveTo>
                  <a:lnTo>
                    <a:pt x="0" y="1311426"/>
                  </a:lnTo>
                  <a:lnTo>
                    <a:pt x="2247020" y="2617438"/>
                  </a:lnTo>
                  <a:lnTo>
                    <a:pt x="4548981" y="1321572"/>
                  </a:lnTo>
                  <a:lnTo>
                    <a:pt x="2258999" y="0"/>
                  </a:lnTo>
                  <a:close/>
                </a:path>
              </a:pathLst>
            </a:custGeom>
            <a:solidFill>
              <a:srgbClr val="226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958967" y="3292620"/>
              <a:ext cx="4549140" cy="2617470"/>
            </a:xfrm>
            <a:custGeom>
              <a:avLst/>
              <a:gdLst/>
              <a:ahLst/>
              <a:cxnLst/>
              <a:rect l="l" t="t" r="r" b="b"/>
              <a:pathLst>
                <a:path w="4549140" h="2617470">
                  <a:moveTo>
                    <a:pt x="4549004" y="1321573"/>
                  </a:moveTo>
                  <a:lnTo>
                    <a:pt x="2247031" y="2617448"/>
                  </a:lnTo>
                  <a:lnTo>
                    <a:pt x="0" y="1311431"/>
                  </a:lnTo>
                  <a:lnTo>
                    <a:pt x="2259011" y="0"/>
                  </a:lnTo>
                  <a:lnTo>
                    <a:pt x="4549004" y="1321573"/>
                  </a:lnTo>
                  <a:close/>
                </a:path>
              </a:pathLst>
            </a:custGeom>
            <a:ln w="326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956813" y="4301942"/>
              <a:ext cx="518795" cy="598805"/>
            </a:xfrm>
            <a:custGeom>
              <a:avLst/>
              <a:gdLst/>
              <a:ahLst/>
              <a:cxnLst/>
              <a:rect l="l" t="t" r="r" b="b"/>
              <a:pathLst>
                <a:path w="518795" h="598804">
                  <a:moveTo>
                    <a:pt x="259280" y="0"/>
                  </a:moveTo>
                  <a:lnTo>
                    <a:pt x="0" y="149702"/>
                  </a:lnTo>
                  <a:lnTo>
                    <a:pt x="0" y="449106"/>
                  </a:lnTo>
                  <a:lnTo>
                    <a:pt x="259280" y="598798"/>
                  </a:lnTo>
                  <a:lnTo>
                    <a:pt x="484762" y="468624"/>
                  </a:lnTo>
                  <a:lnTo>
                    <a:pt x="130184" y="468624"/>
                  </a:lnTo>
                  <a:lnTo>
                    <a:pt x="130184" y="272693"/>
                  </a:lnTo>
                  <a:lnTo>
                    <a:pt x="208265" y="229940"/>
                  </a:lnTo>
                  <a:lnTo>
                    <a:pt x="293289" y="229940"/>
                  </a:lnTo>
                  <a:lnTo>
                    <a:pt x="293289" y="177366"/>
                  </a:lnTo>
                  <a:lnTo>
                    <a:pt x="374857" y="130247"/>
                  </a:lnTo>
                  <a:lnTo>
                    <a:pt x="484746" y="130174"/>
                  </a:lnTo>
                  <a:lnTo>
                    <a:pt x="259280" y="0"/>
                  </a:lnTo>
                  <a:close/>
                </a:path>
                <a:path w="518795" h="598804">
                  <a:moveTo>
                    <a:pt x="208265" y="314493"/>
                  </a:moveTo>
                  <a:lnTo>
                    <a:pt x="208265" y="421924"/>
                  </a:lnTo>
                  <a:lnTo>
                    <a:pt x="130184" y="468624"/>
                  </a:lnTo>
                  <a:lnTo>
                    <a:pt x="484762" y="468624"/>
                  </a:lnTo>
                  <a:lnTo>
                    <a:pt x="518570" y="449106"/>
                  </a:lnTo>
                  <a:lnTo>
                    <a:pt x="518570" y="368857"/>
                  </a:lnTo>
                  <a:lnTo>
                    <a:pt x="302043" y="368857"/>
                  </a:lnTo>
                  <a:lnTo>
                    <a:pt x="208265" y="314493"/>
                  </a:lnTo>
                  <a:close/>
                </a:path>
                <a:path w="518795" h="598804">
                  <a:moveTo>
                    <a:pt x="484746" y="130174"/>
                  </a:moveTo>
                  <a:lnTo>
                    <a:pt x="374972" y="130174"/>
                  </a:lnTo>
                  <a:lnTo>
                    <a:pt x="374857" y="327309"/>
                  </a:lnTo>
                  <a:lnTo>
                    <a:pt x="302043" y="368857"/>
                  </a:lnTo>
                  <a:lnTo>
                    <a:pt x="518570" y="368857"/>
                  </a:lnTo>
                  <a:lnTo>
                    <a:pt x="518570" y="149702"/>
                  </a:lnTo>
                  <a:lnTo>
                    <a:pt x="484746" y="130174"/>
                  </a:lnTo>
                  <a:close/>
                </a:path>
                <a:path w="518795" h="598804">
                  <a:moveTo>
                    <a:pt x="293289" y="229940"/>
                  </a:moveTo>
                  <a:lnTo>
                    <a:pt x="208265" y="229940"/>
                  </a:lnTo>
                  <a:lnTo>
                    <a:pt x="293289" y="279635"/>
                  </a:lnTo>
                  <a:lnTo>
                    <a:pt x="293289" y="229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882449" y="2604852"/>
              <a:ext cx="659130" cy="417195"/>
            </a:xfrm>
            <a:custGeom>
              <a:avLst/>
              <a:gdLst/>
              <a:ahLst/>
              <a:cxnLst/>
              <a:rect l="l" t="t" r="r" b="b"/>
              <a:pathLst>
                <a:path w="659129" h="417194">
                  <a:moveTo>
                    <a:pt x="286194" y="208622"/>
                  </a:moveTo>
                  <a:lnTo>
                    <a:pt x="142582" y="125704"/>
                  </a:lnTo>
                  <a:lnTo>
                    <a:pt x="0" y="208026"/>
                  </a:lnTo>
                  <a:lnTo>
                    <a:pt x="143611" y="290931"/>
                  </a:lnTo>
                  <a:lnTo>
                    <a:pt x="286194" y="208622"/>
                  </a:lnTo>
                  <a:close/>
                </a:path>
                <a:path w="659129" h="417194">
                  <a:moveTo>
                    <a:pt x="472376" y="334314"/>
                  </a:moveTo>
                  <a:lnTo>
                    <a:pt x="328764" y="251396"/>
                  </a:lnTo>
                  <a:lnTo>
                    <a:pt x="186182" y="333717"/>
                  </a:lnTo>
                  <a:lnTo>
                    <a:pt x="329793" y="416636"/>
                  </a:lnTo>
                  <a:lnTo>
                    <a:pt x="472376" y="334314"/>
                  </a:lnTo>
                  <a:close/>
                </a:path>
                <a:path w="659129" h="417194">
                  <a:moveTo>
                    <a:pt x="472376" y="82918"/>
                  </a:moveTo>
                  <a:lnTo>
                    <a:pt x="328764" y="0"/>
                  </a:lnTo>
                  <a:lnTo>
                    <a:pt x="186182" y="82321"/>
                  </a:lnTo>
                  <a:lnTo>
                    <a:pt x="329793" y="165227"/>
                  </a:lnTo>
                  <a:lnTo>
                    <a:pt x="472376" y="82918"/>
                  </a:lnTo>
                  <a:close/>
                </a:path>
                <a:path w="659129" h="417194">
                  <a:moveTo>
                    <a:pt x="658558" y="208622"/>
                  </a:moveTo>
                  <a:lnTo>
                    <a:pt x="514946" y="125704"/>
                  </a:lnTo>
                  <a:lnTo>
                    <a:pt x="372364" y="208026"/>
                  </a:lnTo>
                  <a:lnTo>
                    <a:pt x="515975" y="290931"/>
                  </a:lnTo>
                  <a:lnTo>
                    <a:pt x="658558" y="208622"/>
                  </a:lnTo>
                  <a:close/>
                </a:path>
              </a:pathLst>
            </a:custGeom>
            <a:solidFill>
              <a:srgbClr val="505359">
                <a:alpha val="60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6211737" y="3046367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0"/>
                  </a:moveTo>
                  <a:lnTo>
                    <a:pt x="0" y="573465"/>
                  </a:lnTo>
                </a:path>
              </a:pathLst>
            </a:custGeom>
            <a:ln w="38265">
              <a:solidFill>
                <a:srgbClr val="50535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8010740" y="4089111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234"/>
                  </a:lnTo>
                </a:path>
              </a:pathLst>
            </a:custGeom>
            <a:ln w="54354">
              <a:solidFill>
                <a:srgbClr val="6D2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910958" y="4068844"/>
              <a:ext cx="3215640" cy="4732655"/>
            </a:xfrm>
            <a:custGeom>
              <a:avLst/>
              <a:gdLst/>
              <a:ahLst/>
              <a:cxnLst/>
              <a:rect l="l" t="t" r="r" b="b"/>
              <a:pathLst>
                <a:path w="3215640" h="4732655">
                  <a:moveTo>
                    <a:pt x="3204997" y="3685463"/>
                  </a:moveTo>
                  <a:lnTo>
                    <a:pt x="0" y="3685463"/>
                  </a:lnTo>
                  <a:lnTo>
                    <a:pt x="0" y="4732553"/>
                  </a:lnTo>
                  <a:lnTo>
                    <a:pt x="3204997" y="4732553"/>
                  </a:lnTo>
                  <a:lnTo>
                    <a:pt x="3204997" y="3685463"/>
                  </a:lnTo>
                  <a:close/>
                </a:path>
                <a:path w="3215640" h="4732655">
                  <a:moveTo>
                    <a:pt x="3204997" y="0"/>
                  </a:moveTo>
                  <a:lnTo>
                    <a:pt x="0" y="0"/>
                  </a:lnTo>
                  <a:lnTo>
                    <a:pt x="0" y="1047089"/>
                  </a:lnTo>
                  <a:lnTo>
                    <a:pt x="3204997" y="1047089"/>
                  </a:lnTo>
                  <a:lnTo>
                    <a:pt x="3204997" y="0"/>
                  </a:lnTo>
                  <a:close/>
                </a:path>
                <a:path w="3215640" h="4732655">
                  <a:moveTo>
                    <a:pt x="3215462" y="1811312"/>
                  </a:moveTo>
                  <a:lnTo>
                    <a:pt x="10477" y="1811312"/>
                  </a:lnTo>
                  <a:lnTo>
                    <a:pt x="10477" y="2858401"/>
                  </a:lnTo>
                  <a:lnTo>
                    <a:pt x="3215462" y="2858401"/>
                  </a:lnTo>
                  <a:lnTo>
                    <a:pt x="3215462" y="1811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4" name="object 404"/>
          <p:cNvSpPr txBox="1"/>
          <p:nvPr/>
        </p:nvSpPr>
        <p:spPr>
          <a:xfrm>
            <a:off x="15397751" y="7502085"/>
            <a:ext cx="4039235" cy="1638300"/>
          </a:xfrm>
          <a:prstGeom prst="rect">
            <a:avLst/>
          </a:prstGeom>
          <a:ln w="31412">
            <a:solidFill>
              <a:srgbClr val="C9CAD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  <a:spcBef>
                <a:spcPts val="5"/>
              </a:spcBef>
            </a:pPr>
            <a:r>
              <a:rPr sz="2800" spc="-130" dirty="0">
                <a:solidFill>
                  <a:srgbClr val="372C91"/>
                </a:solidFill>
                <a:latin typeface="Trebuchet MS"/>
                <a:cs typeface="Trebuchet MS"/>
              </a:rPr>
              <a:t>Terraform</a:t>
            </a:r>
            <a:r>
              <a:rPr sz="2800" spc="-265" dirty="0">
                <a:solidFill>
                  <a:srgbClr val="372C91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372C91"/>
                </a:solidFill>
                <a:latin typeface="Trebuchet MS"/>
                <a:cs typeface="Trebuchet MS"/>
              </a:rPr>
              <a:t>Enterprise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15397751" y="5589547"/>
            <a:ext cx="4039235" cy="1638300"/>
          </a:xfrm>
          <a:prstGeom prst="rect">
            <a:avLst/>
          </a:prstGeom>
          <a:ln w="31412">
            <a:solidFill>
              <a:srgbClr val="C9CAD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2800" spc="-75" dirty="0">
                <a:solidFill>
                  <a:srgbClr val="50627A"/>
                </a:solidFill>
                <a:latin typeface="Trebuchet MS"/>
                <a:cs typeface="Trebuchet MS"/>
              </a:rPr>
              <a:t>Vault</a:t>
            </a:r>
            <a:r>
              <a:rPr sz="2800" spc="-260" dirty="0">
                <a:solidFill>
                  <a:srgbClr val="50627A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50627A"/>
                </a:solidFill>
                <a:latin typeface="Trebuchet MS"/>
                <a:cs typeface="Trebuchet MS"/>
              </a:rPr>
              <a:t>Enterprise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15693628" y="2856322"/>
            <a:ext cx="214058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65" dirty="0">
                <a:latin typeface="Verdana"/>
                <a:cs typeface="Verdana"/>
              </a:rPr>
              <a:t>PRODUCT</a:t>
            </a:r>
            <a:r>
              <a:rPr sz="2050" spc="65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SUITE</a:t>
            </a:r>
            <a:r>
              <a:rPr sz="2050" spc="-515" dirty="0">
                <a:latin typeface="Verdana"/>
                <a:cs typeface="Verdana"/>
              </a:rPr>
              <a:t> 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07" name="object 407"/>
          <p:cNvSpPr txBox="1"/>
          <p:nvPr/>
        </p:nvSpPr>
        <p:spPr>
          <a:xfrm>
            <a:off x="9191207" y="2887735"/>
            <a:ext cx="21939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170" dirty="0">
                <a:latin typeface="Verdana"/>
                <a:cs typeface="Verdana"/>
              </a:rPr>
              <a:t>OSS </a:t>
            </a:r>
            <a:r>
              <a:rPr sz="2050" spc="-100" dirty="0">
                <a:latin typeface="Verdana"/>
                <a:cs typeface="Verdana"/>
              </a:rPr>
              <a:t>TOOL</a:t>
            </a:r>
            <a:r>
              <a:rPr sz="2050" spc="-18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SUITE</a:t>
            </a:r>
            <a:r>
              <a:rPr sz="2050" spc="-515" dirty="0">
                <a:latin typeface="Verdana"/>
                <a:cs typeface="Verdana"/>
              </a:rPr>
              <a:t> 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408" name="object 408"/>
          <p:cNvSpPr txBox="1"/>
          <p:nvPr/>
        </p:nvSpPr>
        <p:spPr>
          <a:xfrm>
            <a:off x="994734" y="4152606"/>
            <a:ext cx="3205480" cy="1047115"/>
          </a:xfrm>
          <a:prstGeom prst="rect">
            <a:avLst/>
          </a:prstGeom>
          <a:solidFill>
            <a:srgbClr val="FFFFFF">
              <a:alpha val="11749"/>
            </a:srgbClr>
          </a:solidFill>
        </p:spPr>
        <p:txBody>
          <a:bodyPr vert="horz" wrap="square" lIns="0" tIns="37465" rIns="0" bIns="0" rtlCol="0">
            <a:spAutoFit/>
          </a:bodyPr>
          <a:lstStyle/>
          <a:p>
            <a:pPr marL="62230">
              <a:lnSpc>
                <a:spcPts val="3725"/>
              </a:lnSpc>
              <a:spcBef>
                <a:spcPts val="295"/>
              </a:spcBef>
            </a:pPr>
            <a:r>
              <a:rPr sz="3200" b="1" spc="204" dirty="0">
                <a:latin typeface="Trebuchet MS"/>
                <a:cs typeface="Trebuchet MS"/>
              </a:rPr>
              <a:t>RUN</a:t>
            </a:r>
            <a:r>
              <a:rPr sz="3200" b="1" spc="-645" dirty="0">
                <a:latin typeface="Trebuchet MS"/>
                <a:cs typeface="Trebuchet MS"/>
              </a:rPr>
              <a:t> </a:t>
            </a:r>
            <a:endParaRPr sz="3200">
              <a:latin typeface="Trebuchet MS"/>
              <a:cs typeface="Trebuchet MS"/>
            </a:endParaRPr>
          </a:p>
          <a:p>
            <a:pPr marL="62230">
              <a:lnSpc>
                <a:spcPts val="2165"/>
              </a:lnSpc>
            </a:pPr>
            <a:r>
              <a:rPr sz="1900" spc="-145" dirty="0">
                <a:latin typeface="Verdana"/>
                <a:cs typeface="Verdana"/>
              </a:rPr>
              <a:t>Applications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1005205" y="5963923"/>
            <a:ext cx="3205480" cy="1047115"/>
          </a:xfrm>
          <a:prstGeom prst="rect">
            <a:avLst/>
          </a:prstGeom>
          <a:solidFill>
            <a:srgbClr val="FFFFFF">
              <a:alpha val="11749"/>
            </a:srgbClr>
          </a:solidFill>
        </p:spPr>
        <p:txBody>
          <a:bodyPr vert="horz" wrap="square" lIns="0" tIns="48260" rIns="0" bIns="0" rtlCol="0">
            <a:spAutoFit/>
          </a:bodyPr>
          <a:lstStyle/>
          <a:p>
            <a:pPr marL="41275">
              <a:lnSpc>
                <a:spcPts val="3725"/>
              </a:lnSpc>
              <a:spcBef>
                <a:spcPts val="380"/>
              </a:spcBef>
            </a:pPr>
            <a:r>
              <a:rPr sz="3200" b="1" spc="190" dirty="0">
                <a:latin typeface="Trebuchet MS"/>
                <a:cs typeface="Trebuchet MS"/>
              </a:rPr>
              <a:t>SECURE</a:t>
            </a:r>
            <a:r>
              <a:rPr sz="3200" b="1" spc="-645" dirty="0">
                <a:latin typeface="Trebuchet MS"/>
                <a:cs typeface="Trebuchet MS"/>
              </a:rPr>
              <a:t> </a:t>
            </a:r>
            <a:endParaRPr sz="3200">
              <a:latin typeface="Trebuchet MS"/>
              <a:cs typeface="Trebuchet MS"/>
            </a:endParaRPr>
          </a:p>
          <a:p>
            <a:pPr marL="41275">
              <a:lnSpc>
                <a:spcPts val="2165"/>
              </a:lnSpc>
            </a:pPr>
            <a:r>
              <a:rPr sz="1900" spc="-140" dirty="0">
                <a:latin typeface="Verdana"/>
                <a:cs typeface="Verdana"/>
              </a:rPr>
              <a:t>Application</a:t>
            </a:r>
            <a:r>
              <a:rPr sz="1900" spc="-275" dirty="0">
                <a:latin typeface="Verdana"/>
                <a:cs typeface="Verdana"/>
              </a:rPr>
              <a:t> </a:t>
            </a:r>
            <a:r>
              <a:rPr sz="1900" spc="-175" dirty="0">
                <a:latin typeface="Verdana"/>
                <a:cs typeface="Verdana"/>
              </a:rPr>
              <a:t>Infrastructure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994734" y="7838075"/>
            <a:ext cx="3205480" cy="1047115"/>
          </a:xfrm>
          <a:prstGeom prst="rect">
            <a:avLst/>
          </a:prstGeom>
          <a:solidFill>
            <a:srgbClr val="FFFFFF">
              <a:alpha val="11749"/>
            </a:srgbClr>
          </a:solidFill>
        </p:spPr>
        <p:txBody>
          <a:bodyPr vert="horz" wrap="square" lIns="0" tIns="59054" rIns="0" bIns="0" rtlCol="0">
            <a:spAutoFit/>
          </a:bodyPr>
          <a:lstStyle/>
          <a:p>
            <a:pPr marL="62230">
              <a:lnSpc>
                <a:spcPts val="3725"/>
              </a:lnSpc>
              <a:spcBef>
                <a:spcPts val="464"/>
              </a:spcBef>
            </a:pPr>
            <a:r>
              <a:rPr sz="3200" b="1" spc="240" dirty="0">
                <a:latin typeface="Trebuchet MS"/>
                <a:cs typeface="Trebuchet MS"/>
              </a:rPr>
              <a:t>PROVISION</a:t>
            </a:r>
            <a:r>
              <a:rPr sz="3200" b="1" spc="-645" dirty="0">
                <a:latin typeface="Trebuchet MS"/>
                <a:cs typeface="Trebuchet MS"/>
              </a:rPr>
              <a:t> </a:t>
            </a:r>
            <a:endParaRPr sz="3200">
              <a:latin typeface="Trebuchet MS"/>
              <a:cs typeface="Trebuchet MS"/>
            </a:endParaRPr>
          </a:p>
          <a:p>
            <a:pPr marL="62230">
              <a:lnSpc>
                <a:spcPts val="2165"/>
              </a:lnSpc>
            </a:pPr>
            <a:r>
              <a:rPr sz="1900" spc="-175" dirty="0">
                <a:latin typeface="Verdana"/>
                <a:cs typeface="Verdana"/>
              </a:rPr>
              <a:t>Infrastructure</a:t>
            </a:r>
            <a:endParaRPr sz="1900">
              <a:latin typeface="Verdana"/>
              <a:cs typeface="Verdana"/>
            </a:endParaRPr>
          </a:p>
        </p:txBody>
      </p:sp>
      <p:grpSp>
        <p:nvGrpSpPr>
          <p:cNvPr id="411" name="object 411"/>
          <p:cNvGrpSpPr/>
          <p:nvPr/>
        </p:nvGrpSpPr>
        <p:grpSpPr>
          <a:xfrm>
            <a:off x="8966700" y="4345417"/>
            <a:ext cx="4265930" cy="4177665"/>
            <a:chOff x="8966700" y="4345417"/>
            <a:chExt cx="4265930" cy="4177665"/>
          </a:xfrm>
        </p:grpSpPr>
        <p:sp>
          <p:nvSpPr>
            <p:cNvPr id="412" name="object 412"/>
            <p:cNvSpPr/>
            <p:nvPr/>
          </p:nvSpPr>
          <p:spPr>
            <a:xfrm>
              <a:off x="8966695" y="4345425"/>
              <a:ext cx="4265930" cy="4177665"/>
            </a:xfrm>
            <a:custGeom>
              <a:avLst/>
              <a:gdLst/>
              <a:ahLst/>
              <a:cxnLst/>
              <a:rect l="l" t="t" r="r" b="b"/>
              <a:pathLst>
                <a:path w="4265930" h="4177665">
                  <a:moveTo>
                    <a:pt x="508101" y="3828821"/>
                  </a:moveTo>
                  <a:lnTo>
                    <a:pt x="508088" y="3799802"/>
                  </a:lnTo>
                  <a:lnTo>
                    <a:pt x="457796" y="3770757"/>
                  </a:lnTo>
                  <a:lnTo>
                    <a:pt x="357187" y="3828846"/>
                  </a:lnTo>
                  <a:lnTo>
                    <a:pt x="357212" y="3857980"/>
                  </a:lnTo>
                  <a:lnTo>
                    <a:pt x="306895" y="3988600"/>
                  </a:lnTo>
                  <a:lnTo>
                    <a:pt x="256603" y="3857980"/>
                  </a:lnTo>
                  <a:lnTo>
                    <a:pt x="256616" y="3828948"/>
                  </a:lnTo>
                  <a:lnTo>
                    <a:pt x="156032" y="3771061"/>
                  </a:lnTo>
                  <a:lnTo>
                    <a:pt x="105714" y="3799814"/>
                  </a:lnTo>
                  <a:lnTo>
                    <a:pt x="105714" y="3828821"/>
                  </a:lnTo>
                  <a:lnTo>
                    <a:pt x="231457" y="4133799"/>
                  </a:lnTo>
                  <a:lnTo>
                    <a:pt x="306908" y="4177271"/>
                  </a:lnTo>
                  <a:lnTo>
                    <a:pt x="382282" y="4133837"/>
                  </a:lnTo>
                  <a:lnTo>
                    <a:pt x="508101" y="3828821"/>
                  </a:lnTo>
                  <a:close/>
                </a:path>
                <a:path w="4265930" h="4177665">
                  <a:moveTo>
                    <a:pt x="529005" y="134861"/>
                  </a:moveTo>
                  <a:lnTo>
                    <a:pt x="498563" y="117284"/>
                  </a:lnTo>
                  <a:lnTo>
                    <a:pt x="399656" y="60185"/>
                  </a:lnTo>
                  <a:lnTo>
                    <a:pt x="399656" y="117284"/>
                  </a:lnTo>
                  <a:lnTo>
                    <a:pt x="399542" y="294881"/>
                  </a:lnTo>
                  <a:lnTo>
                    <a:pt x="333933" y="332308"/>
                  </a:lnTo>
                  <a:lnTo>
                    <a:pt x="249453" y="283324"/>
                  </a:lnTo>
                  <a:lnTo>
                    <a:pt x="249453" y="380098"/>
                  </a:lnTo>
                  <a:lnTo>
                    <a:pt x="179108" y="422186"/>
                  </a:lnTo>
                  <a:lnTo>
                    <a:pt x="179108" y="245681"/>
                  </a:lnTo>
                  <a:lnTo>
                    <a:pt x="249453" y="207162"/>
                  </a:lnTo>
                  <a:lnTo>
                    <a:pt x="326059" y="251929"/>
                  </a:lnTo>
                  <a:lnTo>
                    <a:pt x="326059" y="207162"/>
                  </a:lnTo>
                  <a:lnTo>
                    <a:pt x="326059" y="159791"/>
                  </a:lnTo>
                  <a:lnTo>
                    <a:pt x="399542" y="117335"/>
                  </a:lnTo>
                  <a:lnTo>
                    <a:pt x="399656" y="60185"/>
                  </a:lnTo>
                  <a:lnTo>
                    <a:pt x="295414" y="0"/>
                  </a:lnTo>
                  <a:lnTo>
                    <a:pt x="61836" y="134861"/>
                  </a:lnTo>
                  <a:lnTo>
                    <a:pt x="61836" y="404609"/>
                  </a:lnTo>
                  <a:lnTo>
                    <a:pt x="295414" y="539470"/>
                  </a:lnTo>
                  <a:lnTo>
                    <a:pt x="498563" y="422186"/>
                  </a:lnTo>
                  <a:lnTo>
                    <a:pt x="529005" y="404609"/>
                  </a:lnTo>
                  <a:lnTo>
                    <a:pt x="529005" y="332308"/>
                  </a:lnTo>
                  <a:lnTo>
                    <a:pt x="529005" y="134861"/>
                  </a:lnTo>
                  <a:close/>
                </a:path>
                <a:path w="4265930" h="4177665">
                  <a:moveTo>
                    <a:pt x="530047" y="1837042"/>
                  </a:moveTo>
                  <a:lnTo>
                    <a:pt x="356057" y="1837042"/>
                  </a:lnTo>
                  <a:lnTo>
                    <a:pt x="356057" y="1938248"/>
                  </a:lnTo>
                  <a:lnTo>
                    <a:pt x="356057" y="1995868"/>
                  </a:lnTo>
                  <a:lnTo>
                    <a:pt x="356057" y="2053488"/>
                  </a:lnTo>
                  <a:lnTo>
                    <a:pt x="354393" y="2061895"/>
                  </a:lnTo>
                  <a:lnTo>
                    <a:pt x="349834" y="2068766"/>
                  </a:lnTo>
                  <a:lnTo>
                    <a:pt x="343065" y="2073389"/>
                  </a:lnTo>
                  <a:lnTo>
                    <a:pt x="334797" y="2075091"/>
                  </a:lnTo>
                  <a:lnTo>
                    <a:pt x="326517" y="2073389"/>
                  </a:lnTo>
                  <a:lnTo>
                    <a:pt x="319760" y="2068766"/>
                  </a:lnTo>
                  <a:lnTo>
                    <a:pt x="315201" y="2061895"/>
                  </a:lnTo>
                  <a:lnTo>
                    <a:pt x="313524" y="2053488"/>
                  </a:lnTo>
                  <a:lnTo>
                    <a:pt x="315201" y="2045068"/>
                  </a:lnTo>
                  <a:lnTo>
                    <a:pt x="354393" y="2045068"/>
                  </a:lnTo>
                  <a:lnTo>
                    <a:pt x="356057" y="2053488"/>
                  </a:lnTo>
                  <a:lnTo>
                    <a:pt x="356057" y="1995868"/>
                  </a:lnTo>
                  <a:lnTo>
                    <a:pt x="354393" y="2004275"/>
                  </a:lnTo>
                  <a:lnTo>
                    <a:pt x="349834" y="2011146"/>
                  </a:lnTo>
                  <a:lnTo>
                    <a:pt x="343065" y="2015782"/>
                  </a:lnTo>
                  <a:lnTo>
                    <a:pt x="334797" y="2017471"/>
                  </a:lnTo>
                  <a:lnTo>
                    <a:pt x="326517" y="2015782"/>
                  </a:lnTo>
                  <a:lnTo>
                    <a:pt x="319760" y="2011146"/>
                  </a:lnTo>
                  <a:lnTo>
                    <a:pt x="315201" y="2004275"/>
                  </a:lnTo>
                  <a:lnTo>
                    <a:pt x="313524" y="1995868"/>
                  </a:lnTo>
                  <a:lnTo>
                    <a:pt x="315201" y="1987448"/>
                  </a:lnTo>
                  <a:lnTo>
                    <a:pt x="319760" y="1980590"/>
                  </a:lnTo>
                  <a:lnTo>
                    <a:pt x="326517" y="1975954"/>
                  </a:lnTo>
                  <a:lnTo>
                    <a:pt x="334797" y="1974265"/>
                  </a:lnTo>
                  <a:lnTo>
                    <a:pt x="343065" y="1975954"/>
                  </a:lnTo>
                  <a:lnTo>
                    <a:pt x="349834" y="1980590"/>
                  </a:lnTo>
                  <a:lnTo>
                    <a:pt x="354393" y="1987448"/>
                  </a:lnTo>
                  <a:lnTo>
                    <a:pt x="356057" y="1995868"/>
                  </a:lnTo>
                  <a:lnTo>
                    <a:pt x="356057" y="1938248"/>
                  </a:lnTo>
                  <a:lnTo>
                    <a:pt x="354393" y="1946656"/>
                  </a:lnTo>
                  <a:lnTo>
                    <a:pt x="349834" y="1953526"/>
                  </a:lnTo>
                  <a:lnTo>
                    <a:pt x="343065" y="1958149"/>
                  </a:lnTo>
                  <a:lnTo>
                    <a:pt x="334797" y="1959851"/>
                  </a:lnTo>
                  <a:lnTo>
                    <a:pt x="326517" y="1958149"/>
                  </a:lnTo>
                  <a:lnTo>
                    <a:pt x="319760" y="1953526"/>
                  </a:lnTo>
                  <a:lnTo>
                    <a:pt x="315201" y="1946656"/>
                  </a:lnTo>
                  <a:lnTo>
                    <a:pt x="313524" y="1938248"/>
                  </a:lnTo>
                  <a:lnTo>
                    <a:pt x="315201" y="1929828"/>
                  </a:lnTo>
                  <a:lnTo>
                    <a:pt x="319760" y="1922970"/>
                  </a:lnTo>
                  <a:lnTo>
                    <a:pt x="326517" y="1918335"/>
                  </a:lnTo>
                  <a:lnTo>
                    <a:pt x="334797" y="1916633"/>
                  </a:lnTo>
                  <a:lnTo>
                    <a:pt x="343065" y="1918335"/>
                  </a:lnTo>
                  <a:lnTo>
                    <a:pt x="349834" y="1922970"/>
                  </a:lnTo>
                  <a:lnTo>
                    <a:pt x="354393" y="1929828"/>
                  </a:lnTo>
                  <a:lnTo>
                    <a:pt x="356057" y="1938248"/>
                  </a:lnTo>
                  <a:lnTo>
                    <a:pt x="356057" y="1837042"/>
                  </a:lnTo>
                  <a:lnTo>
                    <a:pt x="292252" y="1837042"/>
                  </a:lnTo>
                  <a:lnTo>
                    <a:pt x="292252" y="1938248"/>
                  </a:lnTo>
                  <a:lnTo>
                    <a:pt x="292252" y="1995868"/>
                  </a:lnTo>
                  <a:lnTo>
                    <a:pt x="292252" y="2053488"/>
                  </a:lnTo>
                  <a:lnTo>
                    <a:pt x="292252" y="2111108"/>
                  </a:lnTo>
                  <a:lnTo>
                    <a:pt x="290576" y="2119515"/>
                  </a:lnTo>
                  <a:lnTo>
                    <a:pt x="286029" y="2126386"/>
                  </a:lnTo>
                  <a:lnTo>
                    <a:pt x="279260" y="2131022"/>
                  </a:lnTo>
                  <a:lnTo>
                    <a:pt x="270979" y="2132723"/>
                  </a:lnTo>
                  <a:lnTo>
                    <a:pt x="262712" y="2131022"/>
                  </a:lnTo>
                  <a:lnTo>
                    <a:pt x="255955" y="2126386"/>
                  </a:lnTo>
                  <a:lnTo>
                    <a:pt x="251396" y="2119515"/>
                  </a:lnTo>
                  <a:lnTo>
                    <a:pt x="249732" y="2111108"/>
                  </a:lnTo>
                  <a:lnTo>
                    <a:pt x="251396" y="2102700"/>
                  </a:lnTo>
                  <a:lnTo>
                    <a:pt x="255955" y="2095830"/>
                  </a:lnTo>
                  <a:lnTo>
                    <a:pt x="262712" y="2091194"/>
                  </a:lnTo>
                  <a:lnTo>
                    <a:pt x="270979" y="2089492"/>
                  </a:lnTo>
                  <a:lnTo>
                    <a:pt x="279260" y="2091194"/>
                  </a:lnTo>
                  <a:lnTo>
                    <a:pt x="286029" y="2095830"/>
                  </a:lnTo>
                  <a:lnTo>
                    <a:pt x="290576" y="2102700"/>
                  </a:lnTo>
                  <a:lnTo>
                    <a:pt x="292252" y="2111108"/>
                  </a:lnTo>
                  <a:lnTo>
                    <a:pt x="292252" y="2053488"/>
                  </a:lnTo>
                  <a:lnTo>
                    <a:pt x="290576" y="2061895"/>
                  </a:lnTo>
                  <a:lnTo>
                    <a:pt x="286029" y="2068766"/>
                  </a:lnTo>
                  <a:lnTo>
                    <a:pt x="279260" y="2073389"/>
                  </a:lnTo>
                  <a:lnTo>
                    <a:pt x="270979" y="2075091"/>
                  </a:lnTo>
                  <a:lnTo>
                    <a:pt x="262712" y="2073389"/>
                  </a:lnTo>
                  <a:lnTo>
                    <a:pt x="255955" y="2068766"/>
                  </a:lnTo>
                  <a:lnTo>
                    <a:pt x="251396" y="2061895"/>
                  </a:lnTo>
                  <a:lnTo>
                    <a:pt x="249732" y="2053488"/>
                  </a:lnTo>
                  <a:lnTo>
                    <a:pt x="251396" y="2045068"/>
                  </a:lnTo>
                  <a:lnTo>
                    <a:pt x="255955" y="2038197"/>
                  </a:lnTo>
                  <a:lnTo>
                    <a:pt x="262712" y="2033574"/>
                  </a:lnTo>
                  <a:lnTo>
                    <a:pt x="270979" y="2031873"/>
                  </a:lnTo>
                  <a:lnTo>
                    <a:pt x="279260" y="2033574"/>
                  </a:lnTo>
                  <a:lnTo>
                    <a:pt x="286029" y="2038197"/>
                  </a:lnTo>
                  <a:lnTo>
                    <a:pt x="290576" y="2045068"/>
                  </a:lnTo>
                  <a:lnTo>
                    <a:pt x="292252" y="2053488"/>
                  </a:lnTo>
                  <a:lnTo>
                    <a:pt x="292252" y="1995868"/>
                  </a:lnTo>
                  <a:lnTo>
                    <a:pt x="290576" y="2004275"/>
                  </a:lnTo>
                  <a:lnTo>
                    <a:pt x="286029" y="2011146"/>
                  </a:lnTo>
                  <a:lnTo>
                    <a:pt x="279260" y="2015782"/>
                  </a:lnTo>
                  <a:lnTo>
                    <a:pt x="270979" y="2017471"/>
                  </a:lnTo>
                  <a:lnTo>
                    <a:pt x="262712" y="2015782"/>
                  </a:lnTo>
                  <a:lnTo>
                    <a:pt x="255955" y="2011146"/>
                  </a:lnTo>
                  <a:lnTo>
                    <a:pt x="251396" y="2004275"/>
                  </a:lnTo>
                  <a:lnTo>
                    <a:pt x="249732" y="1995868"/>
                  </a:lnTo>
                  <a:lnTo>
                    <a:pt x="251396" y="1987448"/>
                  </a:lnTo>
                  <a:lnTo>
                    <a:pt x="255955" y="1980590"/>
                  </a:lnTo>
                  <a:lnTo>
                    <a:pt x="262712" y="1975954"/>
                  </a:lnTo>
                  <a:lnTo>
                    <a:pt x="270979" y="1974265"/>
                  </a:lnTo>
                  <a:lnTo>
                    <a:pt x="279260" y="1975954"/>
                  </a:lnTo>
                  <a:lnTo>
                    <a:pt x="286029" y="1980590"/>
                  </a:lnTo>
                  <a:lnTo>
                    <a:pt x="290576" y="1987448"/>
                  </a:lnTo>
                  <a:lnTo>
                    <a:pt x="292252" y="1995868"/>
                  </a:lnTo>
                  <a:lnTo>
                    <a:pt x="292252" y="1938248"/>
                  </a:lnTo>
                  <a:lnTo>
                    <a:pt x="290576" y="1946656"/>
                  </a:lnTo>
                  <a:lnTo>
                    <a:pt x="286029" y="1953526"/>
                  </a:lnTo>
                  <a:lnTo>
                    <a:pt x="279260" y="1958149"/>
                  </a:lnTo>
                  <a:lnTo>
                    <a:pt x="270979" y="1959851"/>
                  </a:lnTo>
                  <a:lnTo>
                    <a:pt x="262712" y="1958149"/>
                  </a:lnTo>
                  <a:lnTo>
                    <a:pt x="255955" y="1953526"/>
                  </a:lnTo>
                  <a:lnTo>
                    <a:pt x="251396" y="1946656"/>
                  </a:lnTo>
                  <a:lnTo>
                    <a:pt x="249732" y="1938248"/>
                  </a:lnTo>
                  <a:lnTo>
                    <a:pt x="251396" y="1929828"/>
                  </a:lnTo>
                  <a:lnTo>
                    <a:pt x="255955" y="1922970"/>
                  </a:lnTo>
                  <a:lnTo>
                    <a:pt x="262712" y="1918335"/>
                  </a:lnTo>
                  <a:lnTo>
                    <a:pt x="270979" y="1916633"/>
                  </a:lnTo>
                  <a:lnTo>
                    <a:pt x="279260" y="1918335"/>
                  </a:lnTo>
                  <a:lnTo>
                    <a:pt x="286029" y="1922970"/>
                  </a:lnTo>
                  <a:lnTo>
                    <a:pt x="290576" y="1929828"/>
                  </a:lnTo>
                  <a:lnTo>
                    <a:pt x="292252" y="1938248"/>
                  </a:lnTo>
                  <a:lnTo>
                    <a:pt x="292252" y="1837042"/>
                  </a:lnTo>
                  <a:lnTo>
                    <a:pt x="228447" y="1837042"/>
                  </a:lnTo>
                  <a:lnTo>
                    <a:pt x="228447" y="1938248"/>
                  </a:lnTo>
                  <a:lnTo>
                    <a:pt x="228447" y="1995868"/>
                  </a:lnTo>
                  <a:lnTo>
                    <a:pt x="228447" y="2053488"/>
                  </a:lnTo>
                  <a:lnTo>
                    <a:pt x="226783" y="2061895"/>
                  </a:lnTo>
                  <a:lnTo>
                    <a:pt x="222224" y="2068766"/>
                  </a:lnTo>
                  <a:lnTo>
                    <a:pt x="215468" y="2073389"/>
                  </a:lnTo>
                  <a:lnTo>
                    <a:pt x="207187" y="2075091"/>
                  </a:lnTo>
                  <a:lnTo>
                    <a:pt x="198907" y="2073389"/>
                  </a:lnTo>
                  <a:lnTo>
                    <a:pt x="192151" y="2068766"/>
                  </a:lnTo>
                  <a:lnTo>
                    <a:pt x="187591" y="2061895"/>
                  </a:lnTo>
                  <a:lnTo>
                    <a:pt x="185915" y="2053488"/>
                  </a:lnTo>
                  <a:lnTo>
                    <a:pt x="187591" y="2045068"/>
                  </a:lnTo>
                  <a:lnTo>
                    <a:pt x="226783" y="2045068"/>
                  </a:lnTo>
                  <a:lnTo>
                    <a:pt x="228447" y="2053488"/>
                  </a:lnTo>
                  <a:lnTo>
                    <a:pt x="228447" y="1995868"/>
                  </a:lnTo>
                  <a:lnTo>
                    <a:pt x="226783" y="2004275"/>
                  </a:lnTo>
                  <a:lnTo>
                    <a:pt x="222224" y="2011146"/>
                  </a:lnTo>
                  <a:lnTo>
                    <a:pt x="215468" y="2015782"/>
                  </a:lnTo>
                  <a:lnTo>
                    <a:pt x="207187" y="2017471"/>
                  </a:lnTo>
                  <a:lnTo>
                    <a:pt x="198907" y="2015782"/>
                  </a:lnTo>
                  <a:lnTo>
                    <a:pt x="192151" y="2011146"/>
                  </a:lnTo>
                  <a:lnTo>
                    <a:pt x="187591" y="2004275"/>
                  </a:lnTo>
                  <a:lnTo>
                    <a:pt x="185915" y="1995868"/>
                  </a:lnTo>
                  <a:lnTo>
                    <a:pt x="187591" y="1987448"/>
                  </a:lnTo>
                  <a:lnTo>
                    <a:pt x="192151" y="1980590"/>
                  </a:lnTo>
                  <a:lnTo>
                    <a:pt x="198907" y="1975954"/>
                  </a:lnTo>
                  <a:lnTo>
                    <a:pt x="207187" y="1974265"/>
                  </a:lnTo>
                  <a:lnTo>
                    <a:pt x="215468" y="1975954"/>
                  </a:lnTo>
                  <a:lnTo>
                    <a:pt x="222224" y="1980590"/>
                  </a:lnTo>
                  <a:lnTo>
                    <a:pt x="226783" y="1987448"/>
                  </a:lnTo>
                  <a:lnTo>
                    <a:pt x="228447" y="1995868"/>
                  </a:lnTo>
                  <a:lnTo>
                    <a:pt x="228447" y="1938248"/>
                  </a:lnTo>
                  <a:lnTo>
                    <a:pt x="226783" y="1946656"/>
                  </a:lnTo>
                  <a:lnTo>
                    <a:pt x="222224" y="1953526"/>
                  </a:lnTo>
                  <a:lnTo>
                    <a:pt x="215468" y="1958149"/>
                  </a:lnTo>
                  <a:lnTo>
                    <a:pt x="207187" y="1959851"/>
                  </a:lnTo>
                  <a:lnTo>
                    <a:pt x="198907" y="1958149"/>
                  </a:lnTo>
                  <a:lnTo>
                    <a:pt x="192151" y="1953526"/>
                  </a:lnTo>
                  <a:lnTo>
                    <a:pt x="187591" y="1946656"/>
                  </a:lnTo>
                  <a:lnTo>
                    <a:pt x="185915" y="1938248"/>
                  </a:lnTo>
                  <a:lnTo>
                    <a:pt x="187591" y="1929828"/>
                  </a:lnTo>
                  <a:lnTo>
                    <a:pt x="192151" y="1922970"/>
                  </a:lnTo>
                  <a:lnTo>
                    <a:pt x="198907" y="1918335"/>
                  </a:lnTo>
                  <a:lnTo>
                    <a:pt x="207187" y="1916633"/>
                  </a:lnTo>
                  <a:lnTo>
                    <a:pt x="215468" y="1918335"/>
                  </a:lnTo>
                  <a:lnTo>
                    <a:pt x="222224" y="1922970"/>
                  </a:lnTo>
                  <a:lnTo>
                    <a:pt x="226783" y="1929828"/>
                  </a:lnTo>
                  <a:lnTo>
                    <a:pt x="228447" y="1938248"/>
                  </a:lnTo>
                  <a:lnTo>
                    <a:pt x="228447" y="1837042"/>
                  </a:lnTo>
                  <a:lnTo>
                    <a:pt x="0" y="1837042"/>
                  </a:lnTo>
                  <a:lnTo>
                    <a:pt x="265023" y="2355773"/>
                  </a:lnTo>
                  <a:lnTo>
                    <a:pt x="378993" y="2132723"/>
                  </a:lnTo>
                  <a:lnTo>
                    <a:pt x="401066" y="2089492"/>
                  </a:lnTo>
                  <a:lnTo>
                    <a:pt x="408432" y="2075091"/>
                  </a:lnTo>
                  <a:lnTo>
                    <a:pt x="430504" y="2031873"/>
                  </a:lnTo>
                  <a:lnTo>
                    <a:pt x="437857" y="2017471"/>
                  </a:lnTo>
                  <a:lnTo>
                    <a:pt x="459943" y="1974265"/>
                  </a:lnTo>
                  <a:lnTo>
                    <a:pt x="467296" y="1959851"/>
                  </a:lnTo>
                  <a:lnTo>
                    <a:pt x="489381" y="1916633"/>
                  </a:lnTo>
                  <a:lnTo>
                    <a:pt x="530047" y="1837042"/>
                  </a:lnTo>
                  <a:close/>
                </a:path>
                <a:path w="4265930" h="4177665">
                  <a:moveTo>
                    <a:pt x="2307933" y="3865626"/>
                  </a:moveTo>
                  <a:lnTo>
                    <a:pt x="2177567" y="3826421"/>
                  </a:lnTo>
                  <a:lnTo>
                    <a:pt x="2177567" y="4134878"/>
                  </a:lnTo>
                  <a:lnTo>
                    <a:pt x="2307933" y="4177271"/>
                  </a:lnTo>
                  <a:lnTo>
                    <a:pt x="2307933" y="3865626"/>
                  </a:lnTo>
                  <a:close/>
                </a:path>
                <a:path w="4265930" h="4177665">
                  <a:moveTo>
                    <a:pt x="2459063" y="3827322"/>
                  </a:moveTo>
                  <a:lnTo>
                    <a:pt x="2454465" y="3807993"/>
                  </a:lnTo>
                  <a:lnTo>
                    <a:pt x="2437536" y="3797604"/>
                  </a:lnTo>
                  <a:lnTo>
                    <a:pt x="2403322" y="3789311"/>
                  </a:lnTo>
                  <a:lnTo>
                    <a:pt x="2250656" y="3747973"/>
                  </a:lnTo>
                  <a:lnTo>
                    <a:pt x="2250656" y="3807333"/>
                  </a:lnTo>
                  <a:lnTo>
                    <a:pt x="2343950" y="3831717"/>
                  </a:lnTo>
                  <a:lnTo>
                    <a:pt x="2343950" y="4057497"/>
                  </a:lnTo>
                  <a:lnTo>
                    <a:pt x="2412847" y="4075519"/>
                  </a:lnTo>
                  <a:lnTo>
                    <a:pt x="2436787" y="4082034"/>
                  </a:lnTo>
                  <a:lnTo>
                    <a:pt x="2449296" y="4080014"/>
                  </a:lnTo>
                  <a:lnTo>
                    <a:pt x="2454440" y="4065676"/>
                  </a:lnTo>
                  <a:lnTo>
                    <a:pt x="2456307" y="4035234"/>
                  </a:lnTo>
                  <a:lnTo>
                    <a:pt x="2457183" y="3985882"/>
                  </a:lnTo>
                  <a:lnTo>
                    <a:pt x="2457081" y="3928973"/>
                  </a:lnTo>
                  <a:lnTo>
                    <a:pt x="2456307" y="3862451"/>
                  </a:lnTo>
                  <a:lnTo>
                    <a:pt x="2459063" y="3827322"/>
                  </a:lnTo>
                  <a:close/>
                </a:path>
                <a:path w="4265930" h="4177665">
                  <a:moveTo>
                    <a:pt x="2634615" y="231432"/>
                  </a:moveTo>
                  <a:lnTo>
                    <a:pt x="2633167" y="224193"/>
                  </a:lnTo>
                  <a:lnTo>
                    <a:pt x="2629192" y="218287"/>
                  </a:lnTo>
                  <a:lnTo>
                    <a:pt x="2623274" y="214312"/>
                  </a:lnTo>
                  <a:lnTo>
                    <a:pt x="2615984" y="212864"/>
                  </a:lnTo>
                  <a:lnTo>
                    <a:pt x="2608757" y="214312"/>
                  </a:lnTo>
                  <a:lnTo>
                    <a:pt x="2602865" y="218287"/>
                  </a:lnTo>
                  <a:lnTo>
                    <a:pt x="2598902" y="224193"/>
                  </a:lnTo>
                  <a:lnTo>
                    <a:pt x="2597454" y="231432"/>
                  </a:lnTo>
                  <a:lnTo>
                    <a:pt x="2598902" y="238683"/>
                  </a:lnTo>
                  <a:lnTo>
                    <a:pt x="2602865" y="244589"/>
                  </a:lnTo>
                  <a:lnTo>
                    <a:pt x="2608757" y="248551"/>
                  </a:lnTo>
                  <a:lnTo>
                    <a:pt x="2615984" y="250012"/>
                  </a:lnTo>
                  <a:lnTo>
                    <a:pt x="2623274" y="248551"/>
                  </a:lnTo>
                  <a:lnTo>
                    <a:pt x="2629192" y="244589"/>
                  </a:lnTo>
                  <a:lnTo>
                    <a:pt x="2633167" y="238683"/>
                  </a:lnTo>
                  <a:lnTo>
                    <a:pt x="2634615" y="231432"/>
                  </a:lnTo>
                  <a:close/>
                </a:path>
                <a:path w="4265930" h="4177665">
                  <a:moveTo>
                    <a:pt x="4000335" y="3794849"/>
                  </a:moveTo>
                  <a:lnTo>
                    <a:pt x="3888092" y="3729609"/>
                  </a:lnTo>
                  <a:lnTo>
                    <a:pt x="3888092" y="3859111"/>
                  </a:lnTo>
                  <a:lnTo>
                    <a:pt x="4000335" y="3924185"/>
                  </a:lnTo>
                  <a:lnTo>
                    <a:pt x="4000335" y="3794849"/>
                  </a:lnTo>
                  <a:close/>
                </a:path>
                <a:path w="4265930" h="4177665">
                  <a:moveTo>
                    <a:pt x="4133113" y="4025900"/>
                  </a:moveTo>
                  <a:lnTo>
                    <a:pt x="4020972" y="3961625"/>
                  </a:lnTo>
                  <a:lnTo>
                    <a:pt x="4020972" y="4090962"/>
                  </a:lnTo>
                  <a:lnTo>
                    <a:pt x="4133113" y="4156202"/>
                  </a:lnTo>
                  <a:lnTo>
                    <a:pt x="4133113" y="4025900"/>
                  </a:lnTo>
                  <a:close/>
                </a:path>
                <a:path w="4265930" h="4177665">
                  <a:moveTo>
                    <a:pt x="4133113" y="3869652"/>
                  </a:moveTo>
                  <a:lnTo>
                    <a:pt x="4020972" y="3804412"/>
                  </a:lnTo>
                  <a:lnTo>
                    <a:pt x="4020972" y="3933914"/>
                  </a:lnTo>
                  <a:lnTo>
                    <a:pt x="4133113" y="3999065"/>
                  </a:lnTo>
                  <a:lnTo>
                    <a:pt x="4133113" y="3869652"/>
                  </a:lnTo>
                  <a:close/>
                </a:path>
                <a:path w="4265930" h="4177665">
                  <a:moveTo>
                    <a:pt x="4265358" y="3804412"/>
                  </a:moveTo>
                  <a:lnTo>
                    <a:pt x="4153103" y="3869652"/>
                  </a:lnTo>
                  <a:lnTo>
                    <a:pt x="4153103" y="3999065"/>
                  </a:lnTo>
                  <a:lnTo>
                    <a:pt x="4265358" y="3933914"/>
                  </a:lnTo>
                  <a:lnTo>
                    <a:pt x="4265358" y="3804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11440070" y="4528406"/>
              <a:ext cx="96960" cy="969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11257458" y="4345425"/>
              <a:ext cx="467359" cy="464184"/>
            </a:xfrm>
            <a:custGeom>
              <a:avLst/>
              <a:gdLst/>
              <a:ahLst/>
              <a:cxnLst/>
              <a:rect l="l" t="t" r="r" b="b"/>
              <a:pathLst>
                <a:path w="467359" h="464185">
                  <a:moveTo>
                    <a:pt x="372859" y="47726"/>
                  </a:moveTo>
                  <a:lnTo>
                    <a:pt x="324878" y="19354"/>
                  </a:lnTo>
                  <a:lnTo>
                    <a:pt x="270294" y="3200"/>
                  </a:lnTo>
                  <a:lnTo>
                    <a:pt x="231825" y="0"/>
                  </a:lnTo>
                  <a:lnTo>
                    <a:pt x="208546" y="1143"/>
                  </a:lnTo>
                  <a:lnTo>
                    <a:pt x="163360" y="10274"/>
                  </a:lnTo>
                  <a:lnTo>
                    <a:pt x="121373" y="27851"/>
                  </a:lnTo>
                  <a:lnTo>
                    <a:pt x="84442" y="52730"/>
                  </a:lnTo>
                  <a:lnTo>
                    <a:pt x="52819" y="84531"/>
                  </a:lnTo>
                  <a:lnTo>
                    <a:pt x="27901" y="121412"/>
                  </a:lnTo>
                  <a:lnTo>
                    <a:pt x="10198" y="163423"/>
                  </a:lnTo>
                  <a:lnTo>
                    <a:pt x="1130" y="208635"/>
                  </a:lnTo>
                  <a:lnTo>
                    <a:pt x="0" y="231902"/>
                  </a:lnTo>
                  <a:lnTo>
                    <a:pt x="1130" y="255155"/>
                  </a:lnTo>
                  <a:lnTo>
                    <a:pt x="10198" y="300380"/>
                  </a:lnTo>
                  <a:lnTo>
                    <a:pt x="27774" y="342404"/>
                  </a:lnTo>
                  <a:lnTo>
                    <a:pt x="52692" y="379349"/>
                  </a:lnTo>
                  <a:lnTo>
                    <a:pt x="84493" y="410959"/>
                  </a:lnTo>
                  <a:lnTo>
                    <a:pt x="121386" y="435838"/>
                  </a:lnTo>
                  <a:lnTo>
                    <a:pt x="163385" y="453517"/>
                  </a:lnTo>
                  <a:lnTo>
                    <a:pt x="208584" y="462648"/>
                  </a:lnTo>
                  <a:lnTo>
                    <a:pt x="231825" y="463791"/>
                  </a:lnTo>
                  <a:lnTo>
                    <a:pt x="251129" y="462991"/>
                  </a:lnTo>
                  <a:lnTo>
                    <a:pt x="289039" y="456730"/>
                  </a:lnTo>
                  <a:lnTo>
                    <a:pt x="341566" y="436511"/>
                  </a:lnTo>
                  <a:lnTo>
                    <a:pt x="372859" y="416255"/>
                  </a:lnTo>
                  <a:lnTo>
                    <a:pt x="354431" y="392163"/>
                  </a:lnTo>
                  <a:lnTo>
                    <a:pt x="326707" y="409994"/>
                  </a:lnTo>
                  <a:lnTo>
                    <a:pt x="296760" y="422960"/>
                  </a:lnTo>
                  <a:lnTo>
                    <a:pt x="265049" y="430872"/>
                  </a:lnTo>
                  <a:lnTo>
                    <a:pt x="232029" y="433539"/>
                  </a:lnTo>
                  <a:lnTo>
                    <a:pt x="192354" y="429691"/>
                  </a:lnTo>
                  <a:lnTo>
                    <a:pt x="154787" y="418350"/>
                  </a:lnTo>
                  <a:lnTo>
                    <a:pt x="120192" y="399872"/>
                  </a:lnTo>
                  <a:lnTo>
                    <a:pt x="89420" y="374599"/>
                  </a:lnTo>
                  <a:lnTo>
                    <a:pt x="64211" y="343827"/>
                  </a:lnTo>
                  <a:lnTo>
                    <a:pt x="45720" y="309194"/>
                  </a:lnTo>
                  <a:lnTo>
                    <a:pt x="34340" y="271614"/>
                  </a:lnTo>
                  <a:lnTo>
                    <a:pt x="30467" y="231990"/>
                  </a:lnTo>
                  <a:lnTo>
                    <a:pt x="34315" y="192290"/>
                  </a:lnTo>
                  <a:lnTo>
                    <a:pt x="45643" y="154711"/>
                  </a:lnTo>
                  <a:lnTo>
                    <a:pt x="64122" y="120129"/>
                  </a:lnTo>
                  <a:lnTo>
                    <a:pt x="89420" y="89382"/>
                  </a:lnTo>
                  <a:lnTo>
                    <a:pt x="120205" y="64185"/>
                  </a:lnTo>
                  <a:lnTo>
                    <a:pt x="154838" y="45694"/>
                  </a:lnTo>
                  <a:lnTo>
                    <a:pt x="192405" y="34315"/>
                  </a:lnTo>
                  <a:lnTo>
                    <a:pt x="232029" y="30441"/>
                  </a:lnTo>
                  <a:lnTo>
                    <a:pt x="264947" y="33083"/>
                  </a:lnTo>
                  <a:lnTo>
                    <a:pt x="296646" y="40957"/>
                  </a:lnTo>
                  <a:lnTo>
                    <a:pt x="326631" y="53898"/>
                  </a:lnTo>
                  <a:lnTo>
                    <a:pt x="354431" y="71805"/>
                  </a:lnTo>
                  <a:lnTo>
                    <a:pt x="372859" y="47726"/>
                  </a:lnTo>
                  <a:close/>
                </a:path>
                <a:path w="467359" h="464185">
                  <a:moveTo>
                    <a:pt x="403644" y="272351"/>
                  </a:moveTo>
                  <a:lnTo>
                    <a:pt x="382447" y="250952"/>
                  </a:lnTo>
                  <a:lnTo>
                    <a:pt x="375742" y="253352"/>
                  </a:lnTo>
                  <a:lnTo>
                    <a:pt x="370446" y="258089"/>
                  </a:lnTo>
                  <a:lnTo>
                    <a:pt x="367309" y="264718"/>
                  </a:lnTo>
                  <a:lnTo>
                    <a:pt x="366953" y="272084"/>
                  </a:lnTo>
                  <a:lnTo>
                    <a:pt x="369341" y="278790"/>
                  </a:lnTo>
                  <a:lnTo>
                    <a:pt x="374065" y="284086"/>
                  </a:lnTo>
                  <a:lnTo>
                    <a:pt x="380720" y="287261"/>
                  </a:lnTo>
                  <a:lnTo>
                    <a:pt x="388073" y="287604"/>
                  </a:lnTo>
                  <a:lnTo>
                    <a:pt x="394754" y="285191"/>
                  </a:lnTo>
                  <a:lnTo>
                    <a:pt x="400050" y="280466"/>
                  </a:lnTo>
                  <a:lnTo>
                    <a:pt x="403225" y="273837"/>
                  </a:lnTo>
                  <a:lnTo>
                    <a:pt x="403644" y="272351"/>
                  </a:lnTo>
                  <a:close/>
                </a:path>
                <a:path w="467359" h="464185">
                  <a:moveTo>
                    <a:pt x="404583" y="196316"/>
                  </a:moveTo>
                  <a:lnTo>
                    <a:pt x="389013" y="177241"/>
                  </a:lnTo>
                  <a:lnTo>
                    <a:pt x="381660" y="177469"/>
                  </a:lnTo>
                  <a:lnTo>
                    <a:pt x="374929" y="180530"/>
                  </a:lnTo>
                  <a:lnTo>
                    <a:pt x="370116" y="185775"/>
                  </a:lnTo>
                  <a:lnTo>
                    <a:pt x="367614" y="192455"/>
                  </a:lnTo>
                  <a:lnTo>
                    <a:pt x="367842" y="199809"/>
                  </a:lnTo>
                  <a:lnTo>
                    <a:pt x="370903" y="206565"/>
                  </a:lnTo>
                  <a:lnTo>
                    <a:pt x="376161" y="211404"/>
                  </a:lnTo>
                  <a:lnTo>
                    <a:pt x="382828" y="213918"/>
                  </a:lnTo>
                  <a:lnTo>
                    <a:pt x="390144" y="213690"/>
                  </a:lnTo>
                  <a:lnTo>
                    <a:pt x="397789" y="212039"/>
                  </a:lnTo>
                  <a:lnTo>
                    <a:pt x="403123" y="205879"/>
                  </a:lnTo>
                  <a:lnTo>
                    <a:pt x="404583" y="196316"/>
                  </a:lnTo>
                  <a:close/>
                </a:path>
                <a:path w="467359" h="464185">
                  <a:moveTo>
                    <a:pt x="436321" y="333019"/>
                  </a:moveTo>
                  <a:lnTo>
                    <a:pt x="432866" y="325932"/>
                  </a:lnTo>
                  <a:lnTo>
                    <a:pt x="426364" y="322249"/>
                  </a:lnTo>
                  <a:lnTo>
                    <a:pt x="419328" y="319913"/>
                  </a:lnTo>
                  <a:lnTo>
                    <a:pt x="412242" y="320471"/>
                  </a:lnTo>
                  <a:lnTo>
                    <a:pt x="405892" y="323659"/>
                  </a:lnTo>
                  <a:lnTo>
                    <a:pt x="401027" y="329234"/>
                  </a:lnTo>
                  <a:lnTo>
                    <a:pt x="398703" y="336283"/>
                  </a:lnTo>
                  <a:lnTo>
                    <a:pt x="399275" y="343369"/>
                  </a:lnTo>
                  <a:lnTo>
                    <a:pt x="402475" y="349745"/>
                  </a:lnTo>
                  <a:lnTo>
                    <a:pt x="408051" y="354609"/>
                  </a:lnTo>
                  <a:lnTo>
                    <a:pt x="415086" y="356946"/>
                  </a:lnTo>
                  <a:lnTo>
                    <a:pt x="422173" y="356400"/>
                  </a:lnTo>
                  <a:lnTo>
                    <a:pt x="436321" y="333019"/>
                  </a:lnTo>
                  <a:close/>
                </a:path>
                <a:path w="467359" h="464185">
                  <a:moveTo>
                    <a:pt x="436524" y="123088"/>
                  </a:moveTo>
                  <a:lnTo>
                    <a:pt x="415455" y="106680"/>
                  </a:lnTo>
                  <a:lnTo>
                    <a:pt x="408457" y="108927"/>
                  </a:lnTo>
                  <a:lnTo>
                    <a:pt x="402907" y="113817"/>
                  </a:lnTo>
                  <a:lnTo>
                    <a:pt x="399732" y="120205"/>
                  </a:lnTo>
                  <a:lnTo>
                    <a:pt x="399173" y="127304"/>
                  </a:lnTo>
                  <a:lnTo>
                    <a:pt x="401447" y="134302"/>
                  </a:lnTo>
                  <a:lnTo>
                    <a:pt x="406323" y="139877"/>
                  </a:lnTo>
                  <a:lnTo>
                    <a:pt x="412699" y="143052"/>
                  </a:lnTo>
                  <a:lnTo>
                    <a:pt x="419798" y="143637"/>
                  </a:lnTo>
                  <a:lnTo>
                    <a:pt x="426783" y="141389"/>
                  </a:lnTo>
                  <a:lnTo>
                    <a:pt x="432333" y="138264"/>
                  </a:lnTo>
                  <a:lnTo>
                    <a:pt x="435584" y="132740"/>
                  </a:lnTo>
                  <a:lnTo>
                    <a:pt x="436524" y="123088"/>
                  </a:lnTo>
                  <a:close/>
                </a:path>
                <a:path w="467359" h="464185">
                  <a:moveTo>
                    <a:pt x="467106" y="269963"/>
                  </a:moveTo>
                  <a:lnTo>
                    <a:pt x="466331" y="263105"/>
                  </a:lnTo>
                  <a:lnTo>
                    <a:pt x="463194" y="257111"/>
                  </a:lnTo>
                  <a:lnTo>
                    <a:pt x="458152" y="252577"/>
                  </a:lnTo>
                  <a:lnTo>
                    <a:pt x="451599" y="250101"/>
                  </a:lnTo>
                  <a:lnTo>
                    <a:pt x="444182" y="250266"/>
                  </a:lnTo>
                  <a:lnTo>
                    <a:pt x="437642" y="253161"/>
                  </a:lnTo>
                  <a:lnTo>
                    <a:pt x="432676" y="258305"/>
                  </a:lnTo>
                  <a:lnTo>
                    <a:pt x="430034" y="265188"/>
                  </a:lnTo>
                  <a:lnTo>
                    <a:pt x="430225" y="272580"/>
                  </a:lnTo>
                  <a:lnTo>
                    <a:pt x="433133" y="279120"/>
                  </a:lnTo>
                  <a:lnTo>
                    <a:pt x="438264" y="284060"/>
                  </a:lnTo>
                  <a:lnTo>
                    <a:pt x="445109" y="286702"/>
                  </a:lnTo>
                  <a:lnTo>
                    <a:pt x="452526" y="286550"/>
                  </a:lnTo>
                  <a:lnTo>
                    <a:pt x="459079" y="283641"/>
                  </a:lnTo>
                  <a:lnTo>
                    <a:pt x="464032" y="278511"/>
                  </a:lnTo>
                  <a:lnTo>
                    <a:pt x="466686" y="271627"/>
                  </a:lnTo>
                  <a:lnTo>
                    <a:pt x="466686" y="270979"/>
                  </a:lnTo>
                  <a:lnTo>
                    <a:pt x="467106" y="269963"/>
                  </a:lnTo>
                  <a:close/>
                </a:path>
                <a:path w="467359" h="464185">
                  <a:moveTo>
                    <a:pt x="467207" y="194475"/>
                  </a:moveTo>
                  <a:lnTo>
                    <a:pt x="445528" y="176085"/>
                  </a:lnTo>
                  <a:lnTo>
                    <a:pt x="438632" y="178689"/>
                  </a:lnTo>
                  <a:lnTo>
                    <a:pt x="433489" y="183578"/>
                  </a:lnTo>
                  <a:lnTo>
                    <a:pt x="430542" y="190055"/>
                  </a:lnTo>
                  <a:lnTo>
                    <a:pt x="430237" y="197421"/>
                  </a:lnTo>
                  <a:lnTo>
                    <a:pt x="432854" y="204304"/>
                  </a:lnTo>
                  <a:lnTo>
                    <a:pt x="437743" y="209461"/>
                  </a:lnTo>
                  <a:lnTo>
                    <a:pt x="444220" y="212420"/>
                  </a:lnTo>
                  <a:lnTo>
                    <a:pt x="451599" y="212686"/>
                  </a:lnTo>
                  <a:lnTo>
                    <a:pt x="460082" y="211391"/>
                  </a:lnTo>
                  <a:lnTo>
                    <a:pt x="466369" y="204216"/>
                  </a:lnTo>
                  <a:lnTo>
                    <a:pt x="467207" y="194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5" name="object 415"/>
          <p:cNvSpPr txBox="1"/>
          <p:nvPr/>
        </p:nvSpPr>
        <p:spPr>
          <a:xfrm>
            <a:off x="8954397" y="9307507"/>
            <a:ext cx="6162675" cy="8204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6680" rIns="0" bIns="0" rtlCol="0">
            <a:spAutoFit/>
          </a:bodyPr>
          <a:lstStyle/>
          <a:p>
            <a:pPr marR="76200" algn="ctr">
              <a:lnSpc>
                <a:spcPct val="100000"/>
              </a:lnSpc>
              <a:spcBef>
                <a:spcPts val="840"/>
              </a:spcBef>
            </a:pPr>
            <a:r>
              <a:rPr sz="3700" b="1" spc="9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700" b="1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1" spc="280" dirty="0">
                <a:solidFill>
                  <a:srgbClr val="FFFFFF"/>
                </a:solidFill>
                <a:latin typeface="Trebuchet MS"/>
                <a:cs typeface="Trebuchet MS"/>
              </a:rPr>
              <a:t>INDIVIDUALS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416" name="object 416"/>
          <p:cNvSpPr txBox="1"/>
          <p:nvPr/>
        </p:nvSpPr>
        <p:spPr>
          <a:xfrm>
            <a:off x="15397751" y="9308617"/>
            <a:ext cx="4039235" cy="8204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334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420"/>
              </a:spcBef>
            </a:pPr>
            <a:r>
              <a:rPr sz="3700" b="1" spc="9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700" b="1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b="1" spc="275" dirty="0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417" name="object 417"/>
          <p:cNvSpPr txBox="1"/>
          <p:nvPr/>
        </p:nvSpPr>
        <p:spPr>
          <a:xfrm>
            <a:off x="15416703" y="3743550"/>
            <a:ext cx="4039235" cy="1638300"/>
          </a:xfrm>
          <a:prstGeom prst="rect">
            <a:avLst/>
          </a:prstGeom>
          <a:ln w="31412">
            <a:solidFill>
              <a:srgbClr val="C9CAD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226695" marR="1102360">
              <a:lnSpc>
                <a:spcPct val="144800"/>
              </a:lnSpc>
              <a:spcBef>
                <a:spcPts val="515"/>
              </a:spcBef>
            </a:pPr>
            <a:r>
              <a:rPr sz="2800" spc="-45" dirty="0">
                <a:solidFill>
                  <a:srgbClr val="6C214F"/>
                </a:solidFill>
                <a:latin typeface="Trebuchet MS"/>
                <a:cs typeface="Trebuchet MS"/>
              </a:rPr>
              <a:t>Consul </a:t>
            </a:r>
            <a:r>
              <a:rPr sz="2800" spc="-80" dirty="0">
                <a:solidFill>
                  <a:srgbClr val="6C214F"/>
                </a:solidFill>
                <a:latin typeface="Trebuchet MS"/>
                <a:cs typeface="Trebuchet MS"/>
              </a:rPr>
              <a:t>Enterprise  </a:t>
            </a:r>
            <a:r>
              <a:rPr sz="2800" spc="-10" dirty="0">
                <a:solidFill>
                  <a:srgbClr val="1A4E4E"/>
                </a:solidFill>
                <a:latin typeface="Trebuchet MS"/>
                <a:cs typeface="Trebuchet MS"/>
              </a:rPr>
              <a:t>Nomad</a:t>
            </a:r>
            <a:r>
              <a:rPr sz="2800" spc="-330" dirty="0">
                <a:solidFill>
                  <a:srgbClr val="1A4E4E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1A4E4E"/>
                </a:solidFill>
                <a:latin typeface="Trebuchet MS"/>
                <a:cs typeface="Trebuchet MS"/>
              </a:rPr>
              <a:t>Enterprise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8609" y="7952721"/>
            <a:ext cx="8216265" cy="937894"/>
            <a:chOff x="6118609" y="7952721"/>
            <a:chExt cx="8216265" cy="937894"/>
          </a:xfrm>
        </p:grpSpPr>
        <p:sp>
          <p:nvSpPr>
            <p:cNvPr id="3" name="object 3"/>
            <p:cNvSpPr/>
            <p:nvPr/>
          </p:nvSpPr>
          <p:spPr>
            <a:xfrm>
              <a:off x="6118609" y="7952721"/>
              <a:ext cx="8216265" cy="937894"/>
            </a:xfrm>
            <a:custGeom>
              <a:avLst/>
              <a:gdLst/>
              <a:ahLst/>
              <a:cxnLst/>
              <a:rect l="l" t="t" r="r" b="b"/>
              <a:pathLst>
                <a:path w="8216265" h="937895">
                  <a:moveTo>
                    <a:pt x="0" y="0"/>
                  </a:moveTo>
                  <a:lnTo>
                    <a:pt x="8215927" y="0"/>
                  </a:lnTo>
                  <a:lnTo>
                    <a:pt x="8215927" y="937552"/>
                  </a:lnTo>
                  <a:lnTo>
                    <a:pt x="0" y="937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0004" y="8188232"/>
              <a:ext cx="3591513" cy="53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18609" y="7952721"/>
            <a:ext cx="8216265" cy="93789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4100" b="1" spc="-215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r>
              <a:rPr sz="41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00" b="1" spc="-105" dirty="0">
                <a:solidFill>
                  <a:srgbClr val="FFFFFF"/>
                </a:solidFill>
                <a:latin typeface="Trebuchet MS"/>
                <a:cs typeface="Trebuchet MS"/>
              </a:rPr>
              <a:t>Registry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9324" y="4845790"/>
            <a:ext cx="1813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34" dirty="0">
                <a:latin typeface="Trebuchet MS"/>
                <a:cs typeface="Trebuchet MS"/>
              </a:rPr>
              <a:t>C</a:t>
            </a:r>
            <a:r>
              <a:rPr sz="4250" spc="-180" dirty="0">
                <a:latin typeface="Trebuchet MS"/>
                <a:cs typeface="Trebuchet MS"/>
              </a:rPr>
              <a:t>onnect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15865" y="1006005"/>
            <a:ext cx="3225165" cy="3225165"/>
            <a:chOff x="11115865" y="1006005"/>
            <a:chExt cx="3225165" cy="3225165"/>
          </a:xfrm>
        </p:grpSpPr>
        <p:sp>
          <p:nvSpPr>
            <p:cNvPr id="8" name="object 8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775" y="104791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33650" y="2293123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491766" y="1985279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868019" y="1278688"/>
            <a:ext cx="3225165" cy="3225165"/>
            <a:chOff x="10868019" y="1278688"/>
            <a:chExt cx="3225165" cy="3225165"/>
          </a:xfrm>
        </p:grpSpPr>
        <p:sp>
          <p:nvSpPr>
            <p:cNvPr id="13" name="object 13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09929" y="132059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82348" y="2565366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240465" y="2257522"/>
            <a:ext cx="479425" cy="11379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03950" y="1612516"/>
            <a:ext cx="3141345" cy="3141345"/>
            <a:chOff x="6103950" y="1612516"/>
            <a:chExt cx="3141345" cy="3141345"/>
          </a:xfrm>
        </p:grpSpPr>
        <p:sp>
          <p:nvSpPr>
            <p:cNvPr id="18" name="object 18"/>
            <p:cNvSpPr/>
            <p:nvPr/>
          </p:nvSpPr>
          <p:spPr>
            <a:xfrm>
              <a:off x="6103950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5356" y="2869022"/>
              <a:ext cx="2680546" cy="5758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43127" y="2657375"/>
            <a:ext cx="266827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-220" dirty="0">
                <a:solidFill>
                  <a:srgbClr val="FFFFFF"/>
                </a:solidFill>
                <a:latin typeface="Trebuchet MS"/>
                <a:cs typeface="Trebuchet MS"/>
              </a:rPr>
              <a:t>Attac</a:t>
            </a:r>
            <a:r>
              <a:rPr sz="5750" b="1" spc="-2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5750" b="1" spc="-484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57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589807" y="1570606"/>
            <a:ext cx="3225165" cy="3225165"/>
            <a:chOff x="10589807" y="1570606"/>
            <a:chExt cx="3225165" cy="3225165"/>
          </a:xfrm>
        </p:grpSpPr>
        <p:sp>
          <p:nvSpPr>
            <p:cNvPr id="22" name="object 22"/>
            <p:cNvSpPr/>
            <p:nvPr/>
          </p:nvSpPr>
          <p:spPr>
            <a:xfrm>
              <a:off x="10631717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31717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F6E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1157775" y="1612516"/>
            <a:ext cx="2615565" cy="2576830"/>
          </a:xfrm>
          <a:prstGeom prst="rect">
            <a:avLst/>
          </a:prstGeom>
          <a:ln w="83767">
            <a:solidFill>
              <a:srgbClr val="0F6EA3"/>
            </a:solidFill>
          </a:ln>
        </p:spPr>
        <p:txBody>
          <a:bodyPr vert="horz" wrap="square" lIns="0" tIns="98361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7745"/>
              </a:spcBef>
            </a:pPr>
            <a:r>
              <a:rPr spc="-160" dirty="0"/>
              <a:t>B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8583340" y="4077792"/>
            <a:ext cx="2937510" cy="402590"/>
            <a:chOff x="8583340" y="4077792"/>
            <a:chExt cx="2937510" cy="402590"/>
          </a:xfrm>
        </p:grpSpPr>
        <p:sp>
          <p:nvSpPr>
            <p:cNvPr id="27" name="object 27"/>
            <p:cNvSpPr/>
            <p:nvPr/>
          </p:nvSpPr>
          <p:spPr>
            <a:xfrm>
              <a:off x="8866054" y="427883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3333" y="4077798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89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62580"/>
            <a:ext cx="1432814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b="0" spc="-395" dirty="0">
                <a:latin typeface="Trebuchet MS"/>
                <a:cs typeface="Trebuchet MS"/>
              </a:rPr>
              <a:t>Service</a:t>
            </a:r>
            <a:r>
              <a:rPr sz="12350" b="0" spc="-1195" dirty="0">
                <a:latin typeface="Trebuchet MS"/>
                <a:cs typeface="Trebuchet MS"/>
              </a:rPr>
              <a:t> </a:t>
            </a:r>
            <a:r>
              <a:rPr sz="12350" b="0" spc="-245" dirty="0">
                <a:latin typeface="Trebuchet MS"/>
                <a:cs typeface="Trebuchet MS"/>
              </a:rPr>
              <a:t>Segmentation</a:t>
            </a:r>
            <a:endParaRPr sz="1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81114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20" dirty="0">
                <a:solidFill>
                  <a:srgbClr val="000000"/>
                </a:solidFill>
                <a:latin typeface="Trebuchet MS"/>
                <a:cs typeface="Trebuchet MS"/>
              </a:rPr>
              <a:t>Defining</a:t>
            </a:r>
            <a:r>
              <a:rPr b="0" spc="-6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40" dirty="0">
                <a:solidFill>
                  <a:srgbClr val="000000"/>
                </a:solidFill>
                <a:latin typeface="Trebuchet MS"/>
                <a:cs typeface="Trebuchet MS"/>
              </a:rPr>
              <a:t>Segmentation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Splitting </a:t>
            </a:r>
            <a:r>
              <a:rPr spc="-484" dirty="0"/>
              <a:t>network </a:t>
            </a:r>
            <a:r>
              <a:rPr spc="-325" dirty="0"/>
              <a:t>into</a:t>
            </a:r>
            <a:r>
              <a:rPr spc="-1210" dirty="0"/>
              <a:t> </a:t>
            </a:r>
            <a:r>
              <a:rPr spc="-470" dirty="0"/>
              <a:t>sub-networks</a:t>
            </a: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pc="-385" dirty="0"/>
              <a:t>Restricting </a:t>
            </a:r>
            <a:r>
              <a:rPr spc="-465" dirty="0"/>
              <a:t>communication </a:t>
            </a:r>
            <a:r>
              <a:rPr spc="-490" dirty="0"/>
              <a:t>between</a:t>
            </a:r>
            <a:r>
              <a:rPr spc="-1170" dirty="0"/>
              <a:t> </a:t>
            </a:r>
            <a:r>
              <a:rPr spc="-470" dirty="0"/>
              <a:t>sub-networks  </a:t>
            </a:r>
            <a:r>
              <a:rPr spc="-355" dirty="0"/>
              <a:t>Virtual</a:t>
            </a:r>
            <a:r>
              <a:rPr spc="-685" dirty="0"/>
              <a:t> </a:t>
            </a:r>
            <a:r>
              <a:rPr spc="-370" dirty="0"/>
              <a:t>LAN,</a:t>
            </a:r>
            <a:r>
              <a:rPr spc="-680" dirty="0"/>
              <a:t> </a:t>
            </a:r>
            <a:r>
              <a:rPr spc="-400" dirty="0"/>
              <a:t>Firewalls,</a:t>
            </a:r>
            <a:r>
              <a:rPr spc="-680" dirty="0"/>
              <a:t> </a:t>
            </a:r>
            <a:r>
              <a:rPr spc="-455" dirty="0"/>
              <a:t>Software</a:t>
            </a:r>
            <a:r>
              <a:rPr spc="-680" dirty="0"/>
              <a:t> </a:t>
            </a:r>
            <a:r>
              <a:rPr spc="-450" dirty="0"/>
              <a:t>Defined</a:t>
            </a:r>
            <a:r>
              <a:rPr spc="-680" dirty="0"/>
              <a:t> </a:t>
            </a:r>
            <a:r>
              <a:rPr spc="-470" dirty="0"/>
              <a:t>Networks</a:t>
            </a:r>
          </a:p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pc="-600" dirty="0"/>
              <a:t>Coarse </a:t>
            </a:r>
            <a:r>
              <a:rPr spc="-550" dirty="0"/>
              <a:t>Grained, </a:t>
            </a:r>
            <a:r>
              <a:rPr spc="-500" dirty="0"/>
              <a:t>Many</a:t>
            </a:r>
            <a:r>
              <a:rPr spc="-894" dirty="0"/>
              <a:t> </a:t>
            </a:r>
            <a:r>
              <a:rPr spc="-525" dirty="0"/>
              <a:t>Services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250349" y="1868800"/>
            <a:ext cx="5600065" cy="3041015"/>
            <a:chOff x="13250349" y="1868800"/>
            <a:chExt cx="5600065" cy="3041015"/>
          </a:xfrm>
        </p:grpSpPr>
        <p:sp>
          <p:nvSpPr>
            <p:cNvPr id="6" name="object 6"/>
            <p:cNvSpPr/>
            <p:nvPr/>
          </p:nvSpPr>
          <p:spPr>
            <a:xfrm>
              <a:off x="13302736" y="1921187"/>
              <a:ext cx="5495290" cy="2936240"/>
            </a:xfrm>
            <a:custGeom>
              <a:avLst/>
              <a:gdLst/>
              <a:ahLst/>
              <a:cxnLst/>
              <a:rect l="l" t="t" r="r" b="b"/>
              <a:pathLst>
                <a:path w="5495290" h="2936240">
                  <a:moveTo>
                    <a:pt x="0" y="0"/>
                  </a:moveTo>
                  <a:lnTo>
                    <a:pt x="5494921" y="0"/>
                  </a:lnTo>
                  <a:lnTo>
                    <a:pt x="5494921" y="2935889"/>
                  </a:lnTo>
                  <a:lnTo>
                    <a:pt x="0" y="2935889"/>
                  </a:lnTo>
                  <a:lnTo>
                    <a:pt x="0" y="0"/>
                  </a:lnTo>
                  <a:close/>
                </a:path>
              </a:pathLst>
            </a:custGeom>
            <a:ln w="104708">
              <a:solidFill>
                <a:srgbClr val="072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88801" y="2211147"/>
              <a:ext cx="2356485" cy="2356485"/>
            </a:xfrm>
            <a:custGeom>
              <a:avLst/>
              <a:gdLst/>
              <a:ahLst/>
              <a:cxnLst/>
              <a:rect l="l" t="t" r="r" b="b"/>
              <a:pathLst>
                <a:path w="2356484" h="2356485">
                  <a:moveTo>
                    <a:pt x="0" y="0"/>
                  </a:moveTo>
                  <a:lnTo>
                    <a:pt x="2355949" y="0"/>
                  </a:lnTo>
                  <a:lnTo>
                    <a:pt x="2355949" y="2355949"/>
                  </a:lnTo>
                  <a:lnTo>
                    <a:pt x="0" y="2355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11098" y="2869022"/>
              <a:ext cx="1947584" cy="5130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06885" y="3497275"/>
              <a:ext cx="345539" cy="3978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588801" y="2211147"/>
            <a:ext cx="2356485" cy="2356485"/>
          </a:xfrm>
          <a:prstGeom prst="rect">
            <a:avLst/>
          </a:prstGeom>
        </p:spPr>
        <p:txBody>
          <a:bodyPr vert="horz" wrap="square" lIns="0" tIns="500380" rIns="0" bIns="0" rtlCol="0">
            <a:spAutoFit/>
          </a:bodyPr>
          <a:lstStyle/>
          <a:p>
            <a:pPr marL="1017905" marR="197485" indent="-817244">
              <a:lnSpc>
                <a:spcPct val="100499"/>
              </a:lnSpc>
              <a:spcBef>
                <a:spcPts val="3940"/>
              </a:spcBef>
            </a:pPr>
            <a:r>
              <a:rPr sz="4100" spc="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105" dirty="0">
                <a:solidFill>
                  <a:srgbClr val="FFFFFF"/>
                </a:solidFill>
                <a:latin typeface="Trebuchet MS"/>
                <a:cs typeface="Trebuchet MS"/>
              </a:rPr>
              <a:t>egment  </a:t>
            </a:r>
            <a:r>
              <a:rPr sz="4100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183905" y="2211147"/>
            <a:ext cx="2356485" cy="2356485"/>
            <a:chOff x="16183905" y="2211147"/>
            <a:chExt cx="2356485" cy="2356485"/>
          </a:xfrm>
        </p:grpSpPr>
        <p:sp>
          <p:nvSpPr>
            <p:cNvPr id="12" name="object 12"/>
            <p:cNvSpPr/>
            <p:nvPr/>
          </p:nvSpPr>
          <p:spPr>
            <a:xfrm>
              <a:off x="16183905" y="2211147"/>
              <a:ext cx="2356485" cy="2356485"/>
            </a:xfrm>
            <a:custGeom>
              <a:avLst/>
              <a:gdLst/>
              <a:ahLst/>
              <a:cxnLst/>
              <a:rect l="l" t="t" r="r" b="b"/>
              <a:pathLst>
                <a:path w="2356484" h="2356485">
                  <a:moveTo>
                    <a:pt x="0" y="0"/>
                  </a:moveTo>
                  <a:lnTo>
                    <a:pt x="2355949" y="0"/>
                  </a:lnTo>
                  <a:lnTo>
                    <a:pt x="2355949" y="2355949"/>
                  </a:lnTo>
                  <a:lnTo>
                    <a:pt x="0" y="2355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07877" y="2869022"/>
              <a:ext cx="1947584" cy="5130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45548" y="3497275"/>
              <a:ext cx="272243" cy="3978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183905" y="2211147"/>
            <a:ext cx="2356485" cy="2356485"/>
          </a:xfrm>
          <a:prstGeom prst="rect">
            <a:avLst/>
          </a:prstGeom>
        </p:spPr>
        <p:txBody>
          <a:bodyPr vert="horz" wrap="square" lIns="0" tIns="500380" rIns="0" bIns="0" rtlCol="0">
            <a:spAutoFit/>
          </a:bodyPr>
          <a:lstStyle/>
          <a:p>
            <a:pPr marL="1029969" marR="195580" indent="-827405">
              <a:lnSpc>
                <a:spcPct val="100499"/>
              </a:lnSpc>
              <a:spcBef>
                <a:spcPts val="3940"/>
              </a:spcBef>
            </a:pPr>
            <a:r>
              <a:rPr sz="4100" spc="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00" spc="-105" dirty="0">
                <a:solidFill>
                  <a:srgbClr val="FFFFFF"/>
                </a:solidFill>
                <a:latin typeface="Trebuchet MS"/>
                <a:cs typeface="Trebuchet MS"/>
              </a:rPr>
              <a:t>egment  </a:t>
            </a:r>
            <a:r>
              <a:rPr sz="4100" spc="-2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74853" y="929679"/>
            <a:ext cx="19196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30" dirty="0">
                <a:latin typeface="Trebuchet MS"/>
                <a:cs typeface="Trebuchet MS"/>
              </a:rPr>
              <a:t>Ne</a:t>
            </a:r>
            <a:r>
              <a:rPr sz="4250" spc="-55" dirty="0">
                <a:latin typeface="Trebuchet MS"/>
                <a:cs typeface="Trebuchet MS"/>
              </a:rPr>
              <a:t>t</a:t>
            </a:r>
            <a:r>
              <a:rPr sz="4250" spc="-185" dirty="0">
                <a:latin typeface="Trebuchet MS"/>
                <a:cs typeface="Trebuchet MS"/>
              </a:rPr>
              <a:t>work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9302" y="4741091"/>
            <a:ext cx="0" cy="4658360"/>
          </a:xfrm>
          <a:custGeom>
            <a:avLst/>
            <a:gdLst/>
            <a:ahLst/>
            <a:cxnLst/>
            <a:rect l="l" t="t" r="r" b="b"/>
            <a:pathLst>
              <a:path h="4658359">
                <a:moveTo>
                  <a:pt x="0" y="0"/>
                </a:moveTo>
                <a:lnTo>
                  <a:pt x="0" y="4657983"/>
                </a:lnTo>
              </a:path>
            </a:pathLst>
          </a:custGeom>
          <a:ln w="104708">
            <a:solidFill>
              <a:srgbClr val="A2215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27734" y="1576840"/>
            <a:ext cx="8254365" cy="7822565"/>
            <a:chOff x="6127734" y="1576840"/>
            <a:chExt cx="8254365" cy="7822565"/>
          </a:xfrm>
        </p:grpSpPr>
        <p:sp>
          <p:nvSpPr>
            <p:cNvPr id="4" name="object 4"/>
            <p:cNvSpPr/>
            <p:nvPr/>
          </p:nvSpPr>
          <p:spPr>
            <a:xfrm>
              <a:off x="14329302" y="1629227"/>
              <a:ext cx="0" cy="3007360"/>
            </a:xfrm>
            <a:custGeom>
              <a:avLst/>
              <a:gdLst/>
              <a:ahLst/>
              <a:cxnLst/>
              <a:rect l="l" t="t" r="r" b="b"/>
              <a:pathLst>
                <a:path h="3007360">
                  <a:moveTo>
                    <a:pt x="0" y="0"/>
                  </a:moveTo>
                  <a:lnTo>
                    <a:pt x="0" y="3007154"/>
                  </a:lnTo>
                </a:path>
              </a:pathLst>
            </a:custGeom>
            <a:ln w="104708">
              <a:solidFill>
                <a:srgbClr val="A2215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9644" y="1671111"/>
              <a:ext cx="7521575" cy="7686675"/>
            </a:xfrm>
            <a:custGeom>
              <a:avLst/>
              <a:gdLst/>
              <a:ahLst/>
              <a:cxnLst/>
              <a:rect l="l" t="t" r="r" b="b"/>
              <a:pathLst>
                <a:path w="7521575" h="7686675">
                  <a:moveTo>
                    <a:pt x="0" y="0"/>
                  </a:moveTo>
                  <a:lnTo>
                    <a:pt x="7521446" y="0"/>
                  </a:lnTo>
                  <a:lnTo>
                    <a:pt x="7521446" y="7686080"/>
                  </a:lnTo>
                  <a:lnTo>
                    <a:pt x="0" y="768608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6186" y="207323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84576" y="3319270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835076" y="9777577"/>
            <a:ext cx="29902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14" dirty="0">
                <a:latin typeface="Trebuchet MS"/>
                <a:cs typeface="Trebuchet MS"/>
              </a:rPr>
              <a:t>Zone</a:t>
            </a:r>
            <a:r>
              <a:rPr sz="4250" spc="-400" dirty="0">
                <a:latin typeface="Trebuchet MS"/>
                <a:cs typeface="Trebuchet MS"/>
              </a:rPr>
              <a:t> </a:t>
            </a:r>
            <a:r>
              <a:rPr sz="4250" spc="-220" dirty="0">
                <a:latin typeface="Trebuchet MS"/>
                <a:cs typeface="Trebuchet MS"/>
              </a:rPr>
              <a:t>Firewall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0474" y="9777577"/>
            <a:ext cx="29400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45" dirty="0">
                <a:latin typeface="Trebuchet MS"/>
                <a:cs typeface="Trebuchet MS"/>
              </a:rPr>
              <a:t>DMZ</a:t>
            </a:r>
            <a:r>
              <a:rPr sz="4250" spc="-390" dirty="0">
                <a:latin typeface="Trebuchet MS"/>
                <a:cs typeface="Trebuchet MS"/>
              </a:rPr>
              <a:t> </a:t>
            </a:r>
            <a:r>
              <a:rPr sz="4250" spc="-220" dirty="0">
                <a:latin typeface="Trebuchet MS"/>
                <a:cs typeface="Trebuchet MS"/>
              </a:rPr>
              <a:t>Firewall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75593" y="699320"/>
            <a:ext cx="20173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38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onolith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2347" y="3044798"/>
            <a:ext cx="551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25346" y="2052293"/>
            <a:ext cx="3141345" cy="3141345"/>
            <a:chOff x="10125346" y="2052293"/>
            <a:chExt cx="3141345" cy="3141345"/>
          </a:xfrm>
        </p:grpSpPr>
        <p:sp>
          <p:nvSpPr>
            <p:cNvPr id="13" name="object 13"/>
            <p:cNvSpPr/>
            <p:nvPr/>
          </p:nvSpPr>
          <p:spPr>
            <a:xfrm>
              <a:off x="10125346" y="2052293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97032" y="3298328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42448" y="3023857"/>
            <a:ext cx="5048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86187" y="5842754"/>
            <a:ext cx="3141345" cy="3141345"/>
            <a:chOff x="6586187" y="5842754"/>
            <a:chExt cx="3141345" cy="3141345"/>
          </a:xfrm>
        </p:grpSpPr>
        <p:sp>
          <p:nvSpPr>
            <p:cNvPr id="17" name="object 17"/>
            <p:cNvSpPr/>
            <p:nvPr/>
          </p:nvSpPr>
          <p:spPr>
            <a:xfrm>
              <a:off x="6586187" y="584275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68344" y="7078318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86187" y="5842754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125346" y="5821812"/>
            <a:ext cx="3141345" cy="3141345"/>
            <a:chOff x="10125346" y="5821812"/>
            <a:chExt cx="3141345" cy="3141345"/>
          </a:xfrm>
        </p:grpSpPr>
        <p:sp>
          <p:nvSpPr>
            <p:cNvPr id="21" name="object 21"/>
            <p:cNvSpPr/>
            <p:nvPr/>
          </p:nvSpPr>
          <p:spPr>
            <a:xfrm>
              <a:off x="10125346" y="5821812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86561" y="7067847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125346" y="5821812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38684" y="1576840"/>
            <a:ext cx="13211175" cy="7874634"/>
            <a:chOff x="3638684" y="1576840"/>
            <a:chExt cx="13211175" cy="7874634"/>
          </a:xfrm>
        </p:grpSpPr>
        <p:sp>
          <p:nvSpPr>
            <p:cNvPr id="25" name="object 25"/>
            <p:cNvSpPr/>
            <p:nvPr/>
          </p:nvSpPr>
          <p:spPr>
            <a:xfrm>
              <a:off x="9262681" y="4688736"/>
              <a:ext cx="1268730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52354" y="0"/>
                  </a:lnTo>
                  <a:lnTo>
                    <a:pt x="1216004" y="0"/>
                  </a:lnTo>
                  <a:lnTo>
                    <a:pt x="1268359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79966" y="4487703"/>
              <a:ext cx="1901189" cy="402590"/>
            </a:xfrm>
            <a:custGeom>
              <a:avLst/>
              <a:gdLst/>
              <a:ahLst/>
              <a:cxnLst/>
              <a:rect l="l" t="t" r="r" b="b"/>
              <a:pathLst>
                <a:path w="1901190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5991" y="82575"/>
                  </a:lnTo>
                  <a:lnTo>
                    <a:pt x="252082" y="56375"/>
                  </a:lnTo>
                  <a:lnTo>
                    <a:pt x="212064" y="39484"/>
                  </a:lnTo>
                  <a:lnTo>
                    <a:pt x="167525" y="33502"/>
                  </a:lnTo>
                  <a:lnTo>
                    <a:pt x="122986" y="39484"/>
                  </a:lnTo>
                  <a:lnTo>
                    <a:pt x="82969" y="56375"/>
                  </a:lnTo>
                  <a:lnTo>
                    <a:pt x="49060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60" y="319506"/>
                  </a:lnTo>
                  <a:lnTo>
                    <a:pt x="82969" y="345706"/>
                  </a:lnTo>
                  <a:lnTo>
                    <a:pt x="122986" y="362585"/>
                  </a:lnTo>
                  <a:lnTo>
                    <a:pt x="167525" y="368579"/>
                  </a:lnTo>
                  <a:lnTo>
                    <a:pt x="212064" y="362585"/>
                  </a:lnTo>
                  <a:lnTo>
                    <a:pt x="252082" y="345706"/>
                  </a:lnTo>
                  <a:lnTo>
                    <a:pt x="285991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1901190" h="402589">
                  <a:moveTo>
                    <a:pt x="1900847" y="201041"/>
                  </a:moveTo>
                  <a:lnTo>
                    <a:pt x="1498765" y="0"/>
                  </a:lnTo>
                  <a:lnTo>
                    <a:pt x="1498765" y="402082"/>
                  </a:lnTo>
                  <a:lnTo>
                    <a:pt x="1900847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780657" y="4688736"/>
              <a:ext cx="3719829" cy="0"/>
            </a:xfrm>
            <a:custGeom>
              <a:avLst/>
              <a:gdLst/>
              <a:ahLst/>
              <a:cxnLst/>
              <a:rect l="l" t="t" r="r" b="b"/>
              <a:pathLst>
                <a:path w="3719830">
                  <a:moveTo>
                    <a:pt x="0" y="0"/>
                  </a:moveTo>
                  <a:lnTo>
                    <a:pt x="52354" y="0"/>
                  </a:lnTo>
                  <a:lnTo>
                    <a:pt x="3666914" y="0"/>
                  </a:lnTo>
                  <a:lnTo>
                    <a:pt x="3719268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97943" y="4487703"/>
              <a:ext cx="4352290" cy="402590"/>
            </a:xfrm>
            <a:custGeom>
              <a:avLst/>
              <a:gdLst/>
              <a:ahLst/>
              <a:cxnLst/>
              <a:rect l="l" t="t" r="r" b="b"/>
              <a:pathLst>
                <a:path w="4352290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204" y="116484"/>
                  </a:lnTo>
                  <a:lnTo>
                    <a:pt x="286004" y="82575"/>
                  </a:lnTo>
                  <a:lnTo>
                    <a:pt x="252107" y="56375"/>
                  </a:lnTo>
                  <a:lnTo>
                    <a:pt x="212077" y="39484"/>
                  </a:lnTo>
                  <a:lnTo>
                    <a:pt x="167525" y="33502"/>
                  </a:lnTo>
                  <a:lnTo>
                    <a:pt x="122974" y="39484"/>
                  </a:lnTo>
                  <a:lnTo>
                    <a:pt x="82956" y="56375"/>
                  </a:lnTo>
                  <a:lnTo>
                    <a:pt x="49047" y="82575"/>
                  </a:lnTo>
                  <a:lnTo>
                    <a:pt x="22860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60" y="285597"/>
                  </a:lnTo>
                  <a:lnTo>
                    <a:pt x="49047" y="319506"/>
                  </a:lnTo>
                  <a:lnTo>
                    <a:pt x="82956" y="345706"/>
                  </a:lnTo>
                  <a:lnTo>
                    <a:pt x="122974" y="362585"/>
                  </a:lnTo>
                  <a:lnTo>
                    <a:pt x="167525" y="368579"/>
                  </a:lnTo>
                  <a:lnTo>
                    <a:pt x="212077" y="362585"/>
                  </a:lnTo>
                  <a:lnTo>
                    <a:pt x="252107" y="345706"/>
                  </a:lnTo>
                  <a:lnTo>
                    <a:pt x="286004" y="319506"/>
                  </a:lnTo>
                  <a:lnTo>
                    <a:pt x="312204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4352290" h="402589">
                  <a:moveTo>
                    <a:pt x="4351693" y="201041"/>
                  </a:moveTo>
                  <a:lnTo>
                    <a:pt x="3949611" y="0"/>
                  </a:lnTo>
                  <a:lnTo>
                    <a:pt x="3949611" y="402082"/>
                  </a:lnTo>
                  <a:lnTo>
                    <a:pt x="4351693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31464" y="1629227"/>
              <a:ext cx="0" cy="7769859"/>
            </a:xfrm>
            <a:custGeom>
              <a:avLst/>
              <a:gdLst/>
              <a:ahLst/>
              <a:cxnLst/>
              <a:rect l="l" t="t" r="r" b="b"/>
              <a:pathLst>
                <a:path h="7769859">
                  <a:moveTo>
                    <a:pt x="0" y="3111863"/>
                  </a:moveTo>
                  <a:lnTo>
                    <a:pt x="0" y="7769847"/>
                  </a:lnTo>
                </a:path>
                <a:path h="7769859">
                  <a:moveTo>
                    <a:pt x="0" y="0"/>
                  </a:moveTo>
                  <a:lnTo>
                    <a:pt x="0" y="3007154"/>
                  </a:lnTo>
                </a:path>
              </a:pathLst>
            </a:custGeom>
            <a:ln w="104708">
              <a:solidFill>
                <a:srgbClr val="A2215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38684" y="4104136"/>
              <a:ext cx="1307465" cy="2820035"/>
            </a:xfrm>
            <a:custGeom>
              <a:avLst/>
              <a:gdLst/>
              <a:ahLst/>
              <a:cxnLst/>
              <a:rect l="l" t="t" r="r" b="b"/>
              <a:pathLst>
                <a:path w="1307464" h="2820034">
                  <a:moveTo>
                    <a:pt x="0" y="0"/>
                  </a:moveTo>
                  <a:lnTo>
                    <a:pt x="1306975" y="0"/>
                  </a:lnTo>
                  <a:lnTo>
                    <a:pt x="1306975" y="2820018"/>
                  </a:lnTo>
                  <a:lnTo>
                    <a:pt x="0" y="282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16111" y="5183088"/>
              <a:ext cx="806258" cy="607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7092778" y="4198625"/>
            <a:ext cx="2305050" cy="2631440"/>
          </a:xfrm>
          <a:custGeom>
            <a:avLst/>
            <a:gdLst/>
            <a:ahLst/>
            <a:cxnLst/>
            <a:rect l="l" t="t" r="r" b="b"/>
            <a:pathLst>
              <a:path w="2305050" h="2631440">
                <a:moveTo>
                  <a:pt x="2304631" y="1908556"/>
                </a:moveTo>
                <a:lnTo>
                  <a:pt x="2300554" y="1908556"/>
                </a:lnTo>
                <a:lnTo>
                  <a:pt x="2291346" y="1938515"/>
                </a:lnTo>
                <a:lnTo>
                  <a:pt x="2276868" y="1967814"/>
                </a:lnTo>
                <a:lnTo>
                  <a:pt x="2257234" y="1996389"/>
                </a:lnTo>
                <a:lnTo>
                  <a:pt x="2232596" y="2024151"/>
                </a:lnTo>
                <a:lnTo>
                  <a:pt x="2232596" y="2175687"/>
                </a:lnTo>
                <a:lnTo>
                  <a:pt x="2224989" y="2218550"/>
                </a:lnTo>
                <a:lnTo>
                  <a:pt x="2202586" y="2261285"/>
                </a:lnTo>
                <a:lnTo>
                  <a:pt x="2165985" y="2303348"/>
                </a:lnTo>
                <a:lnTo>
                  <a:pt x="2115782" y="2344128"/>
                </a:lnTo>
                <a:lnTo>
                  <a:pt x="2052599" y="2383078"/>
                </a:lnTo>
                <a:lnTo>
                  <a:pt x="2016328" y="2401671"/>
                </a:lnTo>
                <a:lnTo>
                  <a:pt x="1977034" y="2419604"/>
                </a:lnTo>
                <a:lnTo>
                  <a:pt x="1934806" y="2436774"/>
                </a:lnTo>
                <a:lnTo>
                  <a:pt x="1889696" y="2453132"/>
                </a:lnTo>
                <a:lnTo>
                  <a:pt x="1841804" y="2468588"/>
                </a:lnTo>
                <a:lnTo>
                  <a:pt x="1791195" y="2483078"/>
                </a:lnTo>
                <a:lnTo>
                  <a:pt x="1737944" y="2496528"/>
                </a:lnTo>
                <a:lnTo>
                  <a:pt x="1682127" y="2508872"/>
                </a:lnTo>
                <a:lnTo>
                  <a:pt x="1623809" y="2520035"/>
                </a:lnTo>
                <a:lnTo>
                  <a:pt x="1563090" y="2529954"/>
                </a:lnTo>
                <a:lnTo>
                  <a:pt x="1500035" y="2538526"/>
                </a:lnTo>
                <a:lnTo>
                  <a:pt x="1434706" y="2545715"/>
                </a:lnTo>
                <a:lnTo>
                  <a:pt x="1367205" y="2551430"/>
                </a:lnTo>
                <a:lnTo>
                  <a:pt x="1297584" y="2555595"/>
                </a:lnTo>
                <a:lnTo>
                  <a:pt x="1225931" y="2558148"/>
                </a:lnTo>
                <a:lnTo>
                  <a:pt x="1152321" y="2559012"/>
                </a:lnTo>
                <a:lnTo>
                  <a:pt x="1078712" y="2558148"/>
                </a:lnTo>
                <a:lnTo>
                  <a:pt x="1007071" y="2555595"/>
                </a:lnTo>
                <a:lnTo>
                  <a:pt x="937450" y="2551430"/>
                </a:lnTo>
                <a:lnTo>
                  <a:pt x="869950" y="2545715"/>
                </a:lnTo>
                <a:lnTo>
                  <a:pt x="804633" y="2538526"/>
                </a:lnTo>
                <a:lnTo>
                  <a:pt x="741578" y="2529954"/>
                </a:lnTo>
                <a:lnTo>
                  <a:pt x="680859" y="2520035"/>
                </a:lnTo>
                <a:lnTo>
                  <a:pt x="622554" y="2508872"/>
                </a:lnTo>
                <a:lnTo>
                  <a:pt x="566737" y="2496528"/>
                </a:lnTo>
                <a:lnTo>
                  <a:pt x="513486" y="2483078"/>
                </a:lnTo>
                <a:lnTo>
                  <a:pt x="462864" y="2468588"/>
                </a:lnTo>
                <a:lnTo>
                  <a:pt x="414972" y="2453132"/>
                </a:lnTo>
                <a:lnTo>
                  <a:pt x="369862" y="2436774"/>
                </a:lnTo>
                <a:lnTo>
                  <a:pt x="327621" y="2419604"/>
                </a:lnTo>
                <a:lnTo>
                  <a:pt x="288328" y="2401671"/>
                </a:lnTo>
                <a:lnTo>
                  <a:pt x="252056" y="2383078"/>
                </a:lnTo>
                <a:lnTo>
                  <a:pt x="218871" y="2363876"/>
                </a:lnTo>
                <a:lnTo>
                  <a:pt x="162102" y="2323935"/>
                </a:lnTo>
                <a:lnTo>
                  <a:pt x="118618" y="2282444"/>
                </a:lnTo>
                <a:lnTo>
                  <a:pt x="89027" y="2239962"/>
                </a:lnTo>
                <a:lnTo>
                  <a:pt x="73952" y="2197100"/>
                </a:lnTo>
                <a:lnTo>
                  <a:pt x="72034" y="2175687"/>
                </a:lnTo>
                <a:lnTo>
                  <a:pt x="72034" y="2024151"/>
                </a:lnTo>
                <a:lnTo>
                  <a:pt x="47396" y="1996389"/>
                </a:lnTo>
                <a:lnTo>
                  <a:pt x="27787" y="1967814"/>
                </a:lnTo>
                <a:lnTo>
                  <a:pt x="13322" y="1938515"/>
                </a:lnTo>
                <a:lnTo>
                  <a:pt x="4178" y="1908556"/>
                </a:lnTo>
                <a:lnTo>
                  <a:pt x="0" y="1908556"/>
                </a:lnTo>
                <a:lnTo>
                  <a:pt x="0" y="2175687"/>
                </a:lnTo>
                <a:lnTo>
                  <a:pt x="1917" y="2202827"/>
                </a:lnTo>
                <a:lnTo>
                  <a:pt x="16979" y="2255685"/>
                </a:lnTo>
                <a:lnTo>
                  <a:pt x="46329" y="2306370"/>
                </a:lnTo>
                <a:lnTo>
                  <a:pt x="89179" y="2354567"/>
                </a:lnTo>
                <a:lnTo>
                  <a:pt x="144716" y="2399957"/>
                </a:lnTo>
                <a:lnTo>
                  <a:pt x="176999" y="2421509"/>
                </a:lnTo>
                <a:lnTo>
                  <a:pt x="212153" y="2442235"/>
                </a:lnTo>
                <a:lnTo>
                  <a:pt x="250075" y="2462111"/>
                </a:lnTo>
                <a:lnTo>
                  <a:pt x="290677" y="2481084"/>
                </a:lnTo>
                <a:lnTo>
                  <a:pt x="333844" y="2499118"/>
                </a:lnTo>
                <a:lnTo>
                  <a:pt x="379488" y="2516174"/>
                </a:lnTo>
                <a:lnTo>
                  <a:pt x="427507" y="2532215"/>
                </a:lnTo>
                <a:lnTo>
                  <a:pt x="477786" y="2547201"/>
                </a:lnTo>
                <a:lnTo>
                  <a:pt x="530250" y="2561094"/>
                </a:lnTo>
                <a:lnTo>
                  <a:pt x="584784" y="2573845"/>
                </a:lnTo>
                <a:lnTo>
                  <a:pt x="641286" y="2585428"/>
                </a:lnTo>
                <a:lnTo>
                  <a:pt x="699668" y="2595791"/>
                </a:lnTo>
                <a:lnTo>
                  <a:pt x="759815" y="2604909"/>
                </a:lnTo>
                <a:lnTo>
                  <a:pt x="821639" y="2612733"/>
                </a:lnTo>
                <a:lnTo>
                  <a:pt x="885024" y="2619210"/>
                </a:lnTo>
                <a:lnTo>
                  <a:pt x="949896" y="2624328"/>
                </a:lnTo>
                <a:lnTo>
                  <a:pt x="1016127" y="2628023"/>
                </a:lnTo>
                <a:lnTo>
                  <a:pt x="1083640" y="2630271"/>
                </a:lnTo>
                <a:lnTo>
                  <a:pt x="1152321" y="2631033"/>
                </a:lnTo>
                <a:lnTo>
                  <a:pt x="1220990" y="2630271"/>
                </a:lnTo>
                <a:lnTo>
                  <a:pt x="1288503" y="2628023"/>
                </a:lnTo>
                <a:lnTo>
                  <a:pt x="1354734" y="2624328"/>
                </a:lnTo>
                <a:lnTo>
                  <a:pt x="1419606" y="2619210"/>
                </a:lnTo>
                <a:lnTo>
                  <a:pt x="1482991" y="2612733"/>
                </a:lnTo>
                <a:lnTo>
                  <a:pt x="1544815" y="2604909"/>
                </a:lnTo>
                <a:lnTo>
                  <a:pt x="1604962" y="2595791"/>
                </a:lnTo>
                <a:lnTo>
                  <a:pt x="1663344" y="2585428"/>
                </a:lnTo>
                <a:lnTo>
                  <a:pt x="1719846" y="2573845"/>
                </a:lnTo>
                <a:lnTo>
                  <a:pt x="1774380" y="2561094"/>
                </a:lnTo>
                <a:lnTo>
                  <a:pt x="1826844" y="2547201"/>
                </a:lnTo>
                <a:lnTo>
                  <a:pt x="1877123" y="2532215"/>
                </a:lnTo>
                <a:lnTo>
                  <a:pt x="1925142" y="2516174"/>
                </a:lnTo>
                <a:lnTo>
                  <a:pt x="1970786" y="2499118"/>
                </a:lnTo>
                <a:lnTo>
                  <a:pt x="2013953" y="2481084"/>
                </a:lnTo>
                <a:lnTo>
                  <a:pt x="2054555" y="2462111"/>
                </a:lnTo>
                <a:lnTo>
                  <a:pt x="2092477" y="2442235"/>
                </a:lnTo>
                <a:lnTo>
                  <a:pt x="2127631" y="2421509"/>
                </a:lnTo>
                <a:lnTo>
                  <a:pt x="2159914" y="2399957"/>
                </a:lnTo>
                <a:lnTo>
                  <a:pt x="2215451" y="2354567"/>
                </a:lnTo>
                <a:lnTo>
                  <a:pt x="2258301" y="2306370"/>
                </a:lnTo>
                <a:lnTo>
                  <a:pt x="2287651" y="2255685"/>
                </a:lnTo>
                <a:lnTo>
                  <a:pt x="2302713" y="2202827"/>
                </a:lnTo>
                <a:lnTo>
                  <a:pt x="2304631" y="2175687"/>
                </a:lnTo>
                <a:lnTo>
                  <a:pt x="2304631" y="1908556"/>
                </a:lnTo>
                <a:close/>
              </a:path>
              <a:path w="2305050" h="2631440">
                <a:moveTo>
                  <a:pt x="2304631" y="1332382"/>
                </a:moveTo>
                <a:lnTo>
                  <a:pt x="2300554" y="1332382"/>
                </a:lnTo>
                <a:lnTo>
                  <a:pt x="2291346" y="1362341"/>
                </a:lnTo>
                <a:lnTo>
                  <a:pt x="2276868" y="1391640"/>
                </a:lnTo>
                <a:lnTo>
                  <a:pt x="2257234" y="1420215"/>
                </a:lnTo>
                <a:lnTo>
                  <a:pt x="2232596" y="1447977"/>
                </a:lnTo>
                <a:lnTo>
                  <a:pt x="2232596" y="1599514"/>
                </a:lnTo>
                <a:lnTo>
                  <a:pt x="2224989" y="1642376"/>
                </a:lnTo>
                <a:lnTo>
                  <a:pt x="2202586" y="1685124"/>
                </a:lnTo>
                <a:lnTo>
                  <a:pt x="2165985" y="1727174"/>
                </a:lnTo>
                <a:lnTo>
                  <a:pt x="2115782" y="1767967"/>
                </a:lnTo>
                <a:lnTo>
                  <a:pt x="2052599" y="1806905"/>
                </a:lnTo>
                <a:lnTo>
                  <a:pt x="2016328" y="1825510"/>
                </a:lnTo>
                <a:lnTo>
                  <a:pt x="1977034" y="1843430"/>
                </a:lnTo>
                <a:lnTo>
                  <a:pt x="1934806" y="1860600"/>
                </a:lnTo>
                <a:lnTo>
                  <a:pt x="1889696" y="1876958"/>
                </a:lnTo>
                <a:lnTo>
                  <a:pt x="1841804" y="1892414"/>
                </a:lnTo>
                <a:lnTo>
                  <a:pt x="1791195" y="1906905"/>
                </a:lnTo>
                <a:lnTo>
                  <a:pt x="1737944" y="1920367"/>
                </a:lnTo>
                <a:lnTo>
                  <a:pt x="1682127" y="1932711"/>
                </a:lnTo>
                <a:lnTo>
                  <a:pt x="1623809" y="1943874"/>
                </a:lnTo>
                <a:lnTo>
                  <a:pt x="1563090" y="1953780"/>
                </a:lnTo>
                <a:lnTo>
                  <a:pt x="1500035" y="1962353"/>
                </a:lnTo>
                <a:lnTo>
                  <a:pt x="1434706" y="1969541"/>
                </a:lnTo>
                <a:lnTo>
                  <a:pt x="1367205" y="1975256"/>
                </a:lnTo>
                <a:lnTo>
                  <a:pt x="1297584" y="1979422"/>
                </a:lnTo>
                <a:lnTo>
                  <a:pt x="1225931" y="1981974"/>
                </a:lnTo>
                <a:lnTo>
                  <a:pt x="1152321" y="1982851"/>
                </a:lnTo>
                <a:lnTo>
                  <a:pt x="1078712" y="1981974"/>
                </a:lnTo>
                <a:lnTo>
                  <a:pt x="1007071" y="1979422"/>
                </a:lnTo>
                <a:lnTo>
                  <a:pt x="937450" y="1975256"/>
                </a:lnTo>
                <a:lnTo>
                  <a:pt x="869950" y="1969541"/>
                </a:lnTo>
                <a:lnTo>
                  <a:pt x="804633" y="1962353"/>
                </a:lnTo>
                <a:lnTo>
                  <a:pt x="741578" y="1953780"/>
                </a:lnTo>
                <a:lnTo>
                  <a:pt x="680859" y="1943874"/>
                </a:lnTo>
                <a:lnTo>
                  <a:pt x="622554" y="1932711"/>
                </a:lnTo>
                <a:lnTo>
                  <a:pt x="566737" y="1920367"/>
                </a:lnTo>
                <a:lnTo>
                  <a:pt x="513486" y="1906905"/>
                </a:lnTo>
                <a:lnTo>
                  <a:pt x="462864" y="1892414"/>
                </a:lnTo>
                <a:lnTo>
                  <a:pt x="414972" y="1876958"/>
                </a:lnTo>
                <a:lnTo>
                  <a:pt x="369862" y="1860600"/>
                </a:lnTo>
                <a:lnTo>
                  <a:pt x="327621" y="1843430"/>
                </a:lnTo>
                <a:lnTo>
                  <a:pt x="288328" y="1825510"/>
                </a:lnTo>
                <a:lnTo>
                  <a:pt x="252056" y="1806905"/>
                </a:lnTo>
                <a:lnTo>
                  <a:pt x="218871" y="1787702"/>
                </a:lnTo>
                <a:lnTo>
                  <a:pt x="162102" y="1747761"/>
                </a:lnTo>
                <a:lnTo>
                  <a:pt x="118618" y="1706270"/>
                </a:lnTo>
                <a:lnTo>
                  <a:pt x="89027" y="1663801"/>
                </a:lnTo>
                <a:lnTo>
                  <a:pt x="73952" y="1620926"/>
                </a:lnTo>
                <a:lnTo>
                  <a:pt x="72034" y="1599514"/>
                </a:lnTo>
                <a:lnTo>
                  <a:pt x="72034" y="1447977"/>
                </a:lnTo>
                <a:lnTo>
                  <a:pt x="47396" y="1420215"/>
                </a:lnTo>
                <a:lnTo>
                  <a:pt x="27787" y="1391640"/>
                </a:lnTo>
                <a:lnTo>
                  <a:pt x="13322" y="1362341"/>
                </a:lnTo>
                <a:lnTo>
                  <a:pt x="4178" y="1332382"/>
                </a:lnTo>
                <a:lnTo>
                  <a:pt x="0" y="1332382"/>
                </a:lnTo>
                <a:lnTo>
                  <a:pt x="0" y="1599514"/>
                </a:lnTo>
                <a:lnTo>
                  <a:pt x="1917" y="1626654"/>
                </a:lnTo>
                <a:lnTo>
                  <a:pt x="16979" y="1679511"/>
                </a:lnTo>
                <a:lnTo>
                  <a:pt x="46329" y="1730197"/>
                </a:lnTo>
                <a:lnTo>
                  <a:pt x="89179" y="1778393"/>
                </a:lnTo>
                <a:lnTo>
                  <a:pt x="144716" y="1823796"/>
                </a:lnTo>
                <a:lnTo>
                  <a:pt x="176999" y="1845335"/>
                </a:lnTo>
                <a:lnTo>
                  <a:pt x="212153" y="1866074"/>
                </a:lnTo>
                <a:lnTo>
                  <a:pt x="250075" y="1885950"/>
                </a:lnTo>
                <a:lnTo>
                  <a:pt x="290677" y="1904923"/>
                </a:lnTo>
                <a:lnTo>
                  <a:pt x="333844" y="1922957"/>
                </a:lnTo>
                <a:lnTo>
                  <a:pt x="379488" y="1940013"/>
                </a:lnTo>
                <a:lnTo>
                  <a:pt x="427507" y="1956054"/>
                </a:lnTo>
                <a:lnTo>
                  <a:pt x="477786" y="1971040"/>
                </a:lnTo>
                <a:lnTo>
                  <a:pt x="530250" y="1984933"/>
                </a:lnTo>
                <a:lnTo>
                  <a:pt x="584784" y="1997684"/>
                </a:lnTo>
                <a:lnTo>
                  <a:pt x="641286" y="2009267"/>
                </a:lnTo>
                <a:lnTo>
                  <a:pt x="699668" y="2019630"/>
                </a:lnTo>
                <a:lnTo>
                  <a:pt x="759815" y="2028748"/>
                </a:lnTo>
                <a:lnTo>
                  <a:pt x="821639" y="2036572"/>
                </a:lnTo>
                <a:lnTo>
                  <a:pt x="885024" y="2043049"/>
                </a:lnTo>
                <a:lnTo>
                  <a:pt x="949896" y="2048167"/>
                </a:lnTo>
                <a:lnTo>
                  <a:pt x="1016127" y="2051862"/>
                </a:lnTo>
                <a:lnTo>
                  <a:pt x="1083640" y="2054110"/>
                </a:lnTo>
                <a:lnTo>
                  <a:pt x="1152321" y="2054872"/>
                </a:lnTo>
                <a:lnTo>
                  <a:pt x="1220990" y="2054110"/>
                </a:lnTo>
                <a:lnTo>
                  <a:pt x="1288503" y="2051862"/>
                </a:lnTo>
                <a:lnTo>
                  <a:pt x="1354734" y="2048167"/>
                </a:lnTo>
                <a:lnTo>
                  <a:pt x="1419606" y="2043049"/>
                </a:lnTo>
                <a:lnTo>
                  <a:pt x="1482991" y="2036572"/>
                </a:lnTo>
                <a:lnTo>
                  <a:pt x="1544815" y="2028748"/>
                </a:lnTo>
                <a:lnTo>
                  <a:pt x="1604962" y="2019630"/>
                </a:lnTo>
                <a:lnTo>
                  <a:pt x="1663344" y="2009267"/>
                </a:lnTo>
                <a:lnTo>
                  <a:pt x="1719846" y="1997684"/>
                </a:lnTo>
                <a:lnTo>
                  <a:pt x="1774380" y="1984933"/>
                </a:lnTo>
                <a:lnTo>
                  <a:pt x="1826844" y="1971040"/>
                </a:lnTo>
                <a:lnTo>
                  <a:pt x="1877123" y="1956054"/>
                </a:lnTo>
                <a:lnTo>
                  <a:pt x="1925142" y="1940013"/>
                </a:lnTo>
                <a:lnTo>
                  <a:pt x="1970786" y="1922957"/>
                </a:lnTo>
                <a:lnTo>
                  <a:pt x="2013953" y="1904923"/>
                </a:lnTo>
                <a:lnTo>
                  <a:pt x="2054555" y="1885950"/>
                </a:lnTo>
                <a:lnTo>
                  <a:pt x="2092477" y="1866074"/>
                </a:lnTo>
                <a:lnTo>
                  <a:pt x="2127631" y="1845335"/>
                </a:lnTo>
                <a:lnTo>
                  <a:pt x="2159914" y="1823796"/>
                </a:lnTo>
                <a:lnTo>
                  <a:pt x="2215451" y="1778393"/>
                </a:lnTo>
                <a:lnTo>
                  <a:pt x="2258301" y="1730197"/>
                </a:lnTo>
                <a:lnTo>
                  <a:pt x="2287651" y="1679511"/>
                </a:lnTo>
                <a:lnTo>
                  <a:pt x="2302713" y="1626654"/>
                </a:lnTo>
                <a:lnTo>
                  <a:pt x="2304631" y="1599514"/>
                </a:lnTo>
                <a:lnTo>
                  <a:pt x="2304631" y="1332382"/>
                </a:lnTo>
                <a:close/>
              </a:path>
              <a:path w="2305050" h="2631440">
                <a:moveTo>
                  <a:pt x="2304631" y="756221"/>
                </a:moveTo>
                <a:lnTo>
                  <a:pt x="2300554" y="756221"/>
                </a:lnTo>
                <a:lnTo>
                  <a:pt x="2291346" y="786180"/>
                </a:lnTo>
                <a:lnTo>
                  <a:pt x="2276868" y="815479"/>
                </a:lnTo>
                <a:lnTo>
                  <a:pt x="2257234" y="844054"/>
                </a:lnTo>
                <a:lnTo>
                  <a:pt x="2232596" y="871816"/>
                </a:lnTo>
                <a:lnTo>
                  <a:pt x="2232596" y="1023340"/>
                </a:lnTo>
                <a:lnTo>
                  <a:pt x="2224989" y="1066203"/>
                </a:lnTo>
                <a:lnTo>
                  <a:pt x="2202586" y="1108951"/>
                </a:lnTo>
                <a:lnTo>
                  <a:pt x="2165985" y="1151001"/>
                </a:lnTo>
                <a:lnTo>
                  <a:pt x="2115782" y="1191793"/>
                </a:lnTo>
                <a:lnTo>
                  <a:pt x="2052599" y="1230744"/>
                </a:lnTo>
                <a:lnTo>
                  <a:pt x="2016328" y="1249337"/>
                </a:lnTo>
                <a:lnTo>
                  <a:pt x="1977034" y="1267269"/>
                </a:lnTo>
                <a:lnTo>
                  <a:pt x="1934806" y="1284439"/>
                </a:lnTo>
                <a:lnTo>
                  <a:pt x="1889696" y="1300784"/>
                </a:lnTo>
                <a:lnTo>
                  <a:pt x="1841804" y="1316240"/>
                </a:lnTo>
                <a:lnTo>
                  <a:pt x="1791195" y="1330744"/>
                </a:lnTo>
                <a:lnTo>
                  <a:pt x="1737944" y="1344193"/>
                </a:lnTo>
                <a:lnTo>
                  <a:pt x="1682127" y="1356537"/>
                </a:lnTo>
                <a:lnTo>
                  <a:pt x="1623809" y="1367701"/>
                </a:lnTo>
                <a:lnTo>
                  <a:pt x="1563090" y="1377607"/>
                </a:lnTo>
                <a:lnTo>
                  <a:pt x="1500035" y="1386192"/>
                </a:lnTo>
                <a:lnTo>
                  <a:pt x="1434706" y="1393367"/>
                </a:lnTo>
                <a:lnTo>
                  <a:pt x="1367205" y="1399082"/>
                </a:lnTo>
                <a:lnTo>
                  <a:pt x="1297584" y="1403248"/>
                </a:lnTo>
                <a:lnTo>
                  <a:pt x="1225931" y="1405813"/>
                </a:lnTo>
                <a:lnTo>
                  <a:pt x="1152321" y="1406677"/>
                </a:lnTo>
                <a:lnTo>
                  <a:pt x="1078712" y="1405813"/>
                </a:lnTo>
                <a:lnTo>
                  <a:pt x="1007071" y="1403248"/>
                </a:lnTo>
                <a:lnTo>
                  <a:pt x="937450" y="1399082"/>
                </a:lnTo>
                <a:lnTo>
                  <a:pt x="869950" y="1393367"/>
                </a:lnTo>
                <a:lnTo>
                  <a:pt x="804633" y="1386192"/>
                </a:lnTo>
                <a:lnTo>
                  <a:pt x="741578" y="1377607"/>
                </a:lnTo>
                <a:lnTo>
                  <a:pt x="680859" y="1367701"/>
                </a:lnTo>
                <a:lnTo>
                  <a:pt x="622554" y="1356537"/>
                </a:lnTo>
                <a:lnTo>
                  <a:pt x="566737" y="1344193"/>
                </a:lnTo>
                <a:lnTo>
                  <a:pt x="513486" y="1330744"/>
                </a:lnTo>
                <a:lnTo>
                  <a:pt x="462864" y="1316240"/>
                </a:lnTo>
                <a:lnTo>
                  <a:pt x="414972" y="1300784"/>
                </a:lnTo>
                <a:lnTo>
                  <a:pt x="369862" y="1284439"/>
                </a:lnTo>
                <a:lnTo>
                  <a:pt x="327621" y="1267269"/>
                </a:lnTo>
                <a:lnTo>
                  <a:pt x="288328" y="1249337"/>
                </a:lnTo>
                <a:lnTo>
                  <a:pt x="252056" y="1230744"/>
                </a:lnTo>
                <a:lnTo>
                  <a:pt x="218871" y="1211529"/>
                </a:lnTo>
                <a:lnTo>
                  <a:pt x="162102" y="1171600"/>
                </a:lnTo>
                <a:lnTo>
                  <a:pt x="118618" y="1130096"/>
                </a:lnTo>
                <a:lnTo>
                  <a:pt x="89027" y="1087628"/>
                </a:lnTo>
                <a:lnTo>
                  <a:pt x="73952" y="1044752"/>
                </a:lnTo>
                <a:lnTo>
                  <a:pt x="72034" y="1023340"/>
                </a:lnTo>
                <a:lnTo>
                  <a:pt x="72034" y="871816"/>
                </a:lnTo>
                <a:lnTo>
                  <a:pt x="47396" y="844054"/>
                </a:lnTo>
                <a:lnTo>
                  <a:pt x="27787" y="815479"/>
                </a:lnTo>
                <a:lnTo>
                  <a:pt x="13322" y="786180"/>
                </a:lnTo>
                <a:lnTo>
                  <a:pt x="4178" y="756221"/>
                </a:lnTo>
                <a:lnTo>
                  <a:pt x="0" y="756221"/>
                </a:lnTo>
                <a:lnTo>
                  <a:pt x="0" y="1023340"/>
                </a:lnTo>
                <a:lnTo>
                  <a:pt x="1917" y="1050493"/>
                </a:lnTo>
                <a:lnTo>
                  <a:pt x="16979" y="1103337"/>
                </a:lnTo>
                <a:lnTo>
                  <a:pt x="46329" y="1154023"/>
                </a:lnTo>
                <a:lnTo>
                  <a:pt x="89179" y="1202220"/>
                </a:lnTo>
                <a:lnTo>
                  <a:pt x="144716" y="1247622"/>
                </a:lnTo>
                <a:lnTo>
                  <a:pt x="176999" y="1269174"/>
                </a:lnTo>
                <a:lnTo>
                  <a:pt x="212153" y="1289900"/>
                </a:lnTo>
                <a:lnTo>
                  <a:pt x="250075" y="1309776"/>
                </a:lnTo>
                <a:lnTo>
                  <a:pt x="290677" y="1328750"/>
                </a:lnTo>
                <a:lnTo>
                  <a:pt x="333844" y="1346784"/>
                </a:lnTo>
                <a:lnTo>
                  <a:pt x="379488" y="1363840"/>
                </a:lnTo>
                <a:lnTo>
                  <a:pt x="427507" y="1379880"/>
                </a:lnTo>
                <a:lnTo>
                  <a:pt x="477786" y="1394866"/>
                </a:lnTo>
                <a:lnTo>
                  <a:pt x="530250" y="1408760"/>
                </a:lnTo>
                <a:lnTo>
                  <a:pt x="584784" y="1421511"/>
                </a:lnTo>
                <a:lnTo>
                  <a:pt x="641286" y="1433093"/>
                </a:lnTo>
                <a:lnTo>
                  <a:pt x="699668" y="1443469"/>
                </a:lnTo>
                <a:lnTo>
                  <a:pt x="759815" y="1452575"/>
                </a:lnTo>
                <a:lnTo>
                  <a:pt x="821639" y="1460398"/>
                </a:lnTo>
                <a:lnTo>
                  <a:pt x="885024" y="1466875"/>
                </a:lnTo>
                <a:lnTo>
                  <a:pt x="949896" y="1471993"/>
                </a:lnTo>
                <a:lnTo>
                  <a:pt x="1016127" y="1475701"/>
                </a:lnTo>
                <a:lnTo>
                  <a:pt x="1083640" y="1477949"/>
                </a:lnTo>
                <a:lnTo>
                  <a:pt x="1152321" y="1478699"/>
                </a:lnTo>
                <a:lnTo>
                  <a:pt x="1220990" y="1477949"/>
                </a:lnTo>
                <a:lnTo>
                  <a:pt x="1288503" y="1475701"/>
                </a:lnTo>
                <a:lnTo>
                  <a:pt x="1354734" y="1471993"/>
                </a:lnTo>
                <a:lnTo>
                  <a:pt x="1419606" y="1466875"/>
                </a:lnTo>
                <a:lnTo>
                  <a:pt x="1482991" y="1460398"/>
                </a:lnTo>
                <a:lnTo>
                  <a:pt x="1544815" y="1452575"/>
                </a:lnTo>
                <a:lnTo>
                  <a:pt x="1604962" y="1443469"/>
                </a:lnTo>
                <a:lnTo>
                  <a:pt x="1663344" y="1433093"/>
                </a:lnTo>
                <a:lnTo>
                  <a:pt x="1719846" y="1421511"/>
                </a:lnTo>
                <a:lnTo>
                  <a:pt x="1774380" y="1408760"/>
                </a:lnTo>
                <a:lnTo>
                  <a:pt x="1826844" y="1394866"/>
                </a:lnTo>
                <a:lnTo>
                  <a:pt x="1877123" y="1379880"/>
                </a:lnTo>
                <a:lnTo>
                  <a:pt x="1925142" y="1363840"/>
                </a:lnTo>
                <a:lnTo>
                  <a:pt x="1970786" y="1346784"/>
                </a:lnTo>
                <a:lnTo>
                  <a:pt x="2013953" y="1328750"/>
                </a:lnTo>
                <a:lnTo>
                  <a:pt x="2054555" y="1309776"/>
                </a:lnTo>
                <a:lnTo>
                  <a:pt x="2092477" y="1289900"/>
                </a:lnTo>
                <a:lnTo>
                  <a:pt x="2127631" y="1269174"/>
                </a:lnTo>
                <a:lnTo>
                  <a:pt x="2159914" y="1247622"/>
                </a:lnTo>
                <a:lnTo>
                  <a:pt x="2215451" y="1202220"/>
                </a:lnTo>
                <a:lnTo>
                  <a:pt x="2258301" y="1154023"/>
                </a:lnTo>
                <a:lnTo>
                  <a:pt x="2287651" y="1103337"/>
                </a:lnTo>
                <a:lnTo>
                  <a:pt x="2302713" y="1050493"/>
                </a:lnTo>
                <a:lnTo>
                  <a:pt x="2304631" y="1023340"/>
                </a:lnTo>
                <a:lnTo>
                  <a:pt x="2304631" y="756221"/>
                </a:lnTo>
                <a:close/>
              </a:path>
              <a:path w="2305050" h="2631440">
                <a:moveTo>
                  <a:pt x="2304631" y="455383"/>
                </a:moveTo>
                <a:lnTo>
                  <a:pt x="2297023" y="401561"/>
                </a:lnTo>
                <a:lnTo>
                  <a:pt x="2274709" y="349758"/>
                </a:lnTo>
                <a:lnTo>
                  <a:pt x="2238514" y="300278"/>
                </a:lnTo>
                <a:lnTo>
                  <a:pt x="2232596" y="294182"/>
                </a:lnTo>
                <a:lnTo>
                  <a:pt x="2232596" y="455383"/>
                </a:lnTo>
                <a:lnTo>
                  <a:pt x="2230678" y="476783"/>
                </a:lnTo>
                <a:lnTo>
                  <a:pt x="2215604" y="519658"/>
                </a:lnTo>
                <a:lnTo>
                  <a:pt x="2186025" y="562127"/>
                </a:lnTo>
                <a:lnTo>
                  <a:pt x="2142540" y="603618"/>
                </a:lnTo>
                <a:lnTo>
                  <a:pt x="2085784" y="643559"/>
                </a:lnTo>
                <a:lnTo>
                  <a:pt x="2052599" y="662762"/>
                </a:lnTo>
                <a:lnTo>
                  <a:pt x="2016328" y="681367"/>
                </a:lnTo>
                <a:lnTo>
                  <a:pt x="1977034" y="699287"/>
                </a:lnTo>
                <a:lnTo>
                  <a:pt x="1934806" y="716470"/>
                </a:lnTo>
                <a:lnTo>
                  <a:pt x="1889696" y="732815"/>
                </a:lnTo>
                <a:lnTo>
                  <a:pt x="1841804" y="748284"/>
                </a:lnTo>
                <a:lnTo>
                  <a:pt x="1791195" y="762774"/>
                </a:lnTo>
                <a:lnTo>
                  <a:pt x="1737944" y="776224"/>
                </a:lnTo>
                <a:lnTo>
                  <a:pt x="1682127" y="788581"/>
                </a:lnTo>
                <a:lnTo>
                  <a:pt x="1623809" y="799744"/>
                </a:lnTo>
                <a:lnTo>
                  <a:pt x="1563090" y="809650"/>
                </a:lnTo>
                <a:lnTo>
                  <a:pt x="1500035" y="818235"/>
                </a:lnTo>
                <a:lnTo>
                  <a:pt x="1434706" y="825411"/>
                </a:lnTo>
                <a:lnTo>
                  <a:pt x="1367205" y="831126"/>
                </a:lnTo>
                <a:lnTo>
                  <a:pt x="1297584" y="835304"/>
                </a:lnTo>
                <a:lnTo>
                  <a:pt x="1225931" y="837857"/>
                </a:lnTo>
                <a:lnTo>
                  <a:pt x="1152321" y="838720"/>
                </a:lnTo>
                <a:lnTo>
                  <a:pt x="1078712" y="837857"/>
                </a:lnTo>
                <a:lnTo>
                  <a:pt x="1007071" y="835304"/>
                </a:lnTo>
                <a:lnTo>
                  <a:pt x="937450" y="831126"/>
                </a:lnTo>
                <a:lnTo>
                  <a:pt x="869950" y="825411"/>
                </a:lnTo>
                <a:lnTo>
                  <a:pt x="804633" y="818235"/>
                </a:lnTo>
                <a:lnTo>
                  <a:pt x="741578" y="809650"/>
                </a:lnTo>
                <a:lnTo>
                  <a:pt x="680859" y="799744"/>
                </a:lnTo>
                <a:lnTo>
                  <a:pt x="622554" y="788581"/>
                </a:lnTo>
                <a:lnTo>
                  <a:pt x="566737" y="776224"/>
                </a:lnTo>
                <a:lnTo>
                  <a:pt x="513486" y="762774"/>
                </a:lnTo>
                <a:lnTo>
                  <a:pt x="462864" y="748284"/>
                </a:lnTo>
                <a:lnTo>
                  <a:pt x="414972" y="732815"/>
                </a:lnTo>
                <a:lnTo>
                  <a:pt x="369862" y="716470"/>
                </a:lnTo>
                <a:lnTo>
                  <a:pt x="327621" y="699287"/>
                </a:lnTo>
                <a:lnTo>
                  <a:pt x="288328" y="681367"/>
                </a:lnTo>
                <a:lnTo>
                  <a:pt x="252056" y="662762"/>
                </a:lnTo>
                <a:lnTo>
                  <a:pt x="218871" y="643559"/>
                </a:lnTo>
                <a:lnTo>
                  <a:pt x="162102" y="603618"/>
                </a:lnTo>
                <a:lnTo>
                  <a:pt x="118618" y="562127"/>
                </a:lnTo>
                <a:lnTo>
                  <a:pt x="89027" y="519658"/>
                </a:lnTo>
                <a:lnTo>
                  <a:pt x="73952" y="476783"/>
                </a:lnTo>
                <a:lnTo>
                  <a:pt x="72034" y="455383"/>
                </a:lnTo>
                <a:lnTo>
                  <a:pt x="73952" y="433971"/>
                </a:lnTo>
                <a:lnTo>
                  <a:pt x="89027" y="391109"/>
                </a:lnTo>
                <a:lnTo>
                  <a:pt x="118618" y="348627"/>
                </a:lnTo>
                <a:lnTo>
                  <a:pt x="162102" y="307136"/>
                </a:lnTo>
                <a:lnTo>
                  <a:pt x="218871" y="267195"/>
                </a:lnTo>
                <a:lnTo>
                  <a:pt x="252056" y="247980"/>
                </a:lnTo>
                <a:lnTo>
                  <a:pt x="288328" y="229374"/>
                </a:lnTo>
                <a:lnTo>
                  <a:pt x="327621" y="211455"/>
                </a:lnTo>
                <a:lnTo>
                  <a:pt x="369862" y="194271"/>
                </a:lnTo>
                <a:lnTo>
                  <a:pt x="414972" y="177927"/>
                </a:lnTo>
                <a:lnTo>
                  <a:pt x="462864" y="162458"/>
                </a:lnTo>
                <a:lnTo>
                  <a:pt x="513486" y="147967"/>
                </a:lnTo>
                <a:lnTo>
                  <a:pt x="566737" y="134505"/>
                </a:lnTo>
                <a:lnTo>
                  <a:pt x="622554" y="122161"/>
                </a:lnTo>
                <a:lnTo>
                  <a:pt x="680859" y="110998"/>
                </a:lnTo>
                <a:lnTo>
                  <a:pt x="741578" y="101092"/>
                </a:lnTo>
                <a:lnTo>
                  <a:pt x="804633" y="92506"/>
                </a:lnTo>
                <a:lnTo>
                  <a:pt x="869950" y="85318"/>
                </a:lnTo>
                <a:lnTo>
                  <a:pt x="937450" y="79603"/>
                </a:lnTo>
                <a:lnTo>
                  <a:pt x="1007071" y="75438"/>
                </a:lnTo>
                <a:lnTo>
                  <a:pt x="1078712" y="72885"/>
                </a:lnTo>
                <a:lnTo>
                  <a:pt x="1152321" y="72009"/>
                </a:lnTo>
                <a:lnTo>
                  <a:pt x="1225931" y="72885"/>
                </a:lnTo>
                <a:lnTo>
                  <a:pt x="1297584" y="75438"/>
                </a:lnTo>
                <a:lnTo>
                  <a:pt x="1367205" y="79603"/>
                </a:lnTo>
                <a:lnTo>
                  <a:pt x="1434706" y="85318"/>
                </a:lnTo>
                <a:lnTo>
                  <a:pt x="1500035" y="92506"/>
                </a:lnTo>
                <a:lnTo>
                  <a:pt x="1563090" y="101092"/>
                </a:lnTo>
                <a:lnTo>
                  <a:pt x="1623809" y="110998"/>
                </a:lnTo>
                <a:lnTo>
                  <a:pt x="1682127" y="122161"/>
                </a:lnTo>
                <a:lnTo>
                  <a:pt x="1737944" y="134505"/>
                </a:lnTo>
                <a:lnTo>
                  <a:pt x="1791195" y="147967"/>
                </a:lnTo>
                <a:lnTo>
                  <a:pt x="1841804" y="162458"/>
                </a:lnTo>
                <a:lnTo>
                  <a:pt x="1889696" y="177927"/>
                </a:lnTo>
                <a:lnTo>
                  <a:pt x="1934806" y="194271"/>
                </a:lnTo>
                <a:lnTo>
                  <a:pt x="1977034" y="211455"/>
                </a:lnTo>
                <a:lnTo>
                  <a:pt x="2016328" y="229374"/>
                </a:lnTo>
                <a:lnTo>
                  <a:pt x="2052599" y="247980"/>
                </a:lnTo>
                <a:lnTo>
                  <a:pt x="2085784" y="267195"/>
                </a:lnTo>
                <a:lnTo>
                  <a:pt x="2142540" y="307136"/>
                </a:lnTo>
                <a:lnTo>
                  <a:pt x="2186025" y="348627"/>
                </a:lnTo>
                <a:lnTo>
                  <a:pt x="2215604" y="391109"/>
                </a:lnTo>
                <a:lnTo>
                  <a:pt x="2230678" y="433971"/>
                </a:lnTo>
                <a:lnTo>
                  <a:pt x="2232596" y="455383"/>
                </a:lnTo>
                <a:lnTo>
                  <a:pt x="2232596" y="294182"/>
                </a:lnTo>
                <a:lnTo>
                  <a:pt x="2189213" y="253441"/>
                </a:lnTo>
                <a:lnTo>
                  <a:pt x="2127631" y="209550"/>
                </a:lnTo>
                <a:lnTo>
                  <a:pt x="2092477" y="188823"/>
                </a:lnTo>
                <a:lnTo>
                  <a:pt x="2054555" y="168948"/>
                </a:lnTo>
                <a:lnTo>
                  <a:pt x="2013953" y="149974"/>
                </a:lnTo>
                <a:lnTo>
                  <a:pt x="1970786" y="131940"/>
                </a:lnTo>
                <a:lnTo>
                  <a:pt x="1925142" y="114871"/>
                </a:lnTo>
                <a:lnTo>
                  <a:pt x="1877123" y="98831"/>
                </a:lnTo>
                <a:lnTo>
                  <a:pt x="1826844" y="83845"/>
                </a:lnTo>
                <a:lnTo>
                  <a:pt x="1782178" y="72009"/>
                </a:lnTo>
                <a:lnTo>
                  <a:pt x="1719846" y="57188"/>
                </a:lnTo>
                <a:lnTo>
                  <a:pt x="1663344" y="45605"/>
                </a:lnTo>
                <a:lnTo>
                  <a:pt x="1604962" y="35242"/>
                </a:lnTo>
                <a:lnTo>
                  <a:pt x="1544815" y="26123"/>
                </a:lnTo>
                <a:lnTo>
                  <a:pt x="1482991" y="18313"/>
                </a:lnTo>
                <a:lnTo>
                  <a:pt x="1419606" y="11823"/>
                </a:lnTo>
                <a:lnTo>
                  <a:pt x="1354734" y="6705"/>
                </a:lnTo>
                <a:lnTo>
                  <a:pt x="1288503" y="3009"/>
                </a:lnTo>
                <a:lnTo>
                  <a:pt x="1220990" y="749"/>
                </a:lnTo>
                <a:lnTo>
                  <a:pt x="1152321" y="0"/>
                </a:lnTo>
                <a:lnTo>
                  <a:pt x="1083640" y="749"/>
                </a:lnTo>
                <a:lnTo>
                  <a:pt x="1016127" y="3009"/>
                </a:lnTo>
                <a:lnTo>
                  <a:pt x="949896" y="6705"/>
                </a:lnTo>
                <a:lnTo>
                  <a:pt x="885024" y="11823"/>
                </a:lnTo>
                <a:lnTo>
                  <a:pt x="821639" y="18313"/>
                </a:lnTo>
                <a:lnTo>
                  <a:pt x="759815" y="26123"/>
                </a:lnTo>
                <a:lnTo>
                  <a:pt x="699668" y="35242"/>
                </a:lnTo>
                <a:lnTo>
                  <a:pt x="641286" y="45605"/>
                </a:lnTo>
                <a:lnTo>
                  <a:pt x="584784" y="57188"/>
                </a:lnTo>
                <a:lnTo>
                  <a:pt x="530250" y="69951"/>
                </a:lnTo>
                <a:lnTo>
                  <a:pt x="477786" y="83845"/>
                </a:lnTo>
                <a:lnTo>
                  <a:pt x="427507" y="98831"/>
                </a:lnTo>
                <a:lnTo>
                  <a:pt x="379488" y="114871"/>
                </a:lnTo>
                <a:lnTo>
                  <a:pt x="333844" y="131940"/>
                </a:lnTo>
                <a:lnTo>
                  <a:pt x="290677" y="149974"/>
                </a:lnTo>
                <a:lnTo>
                  <a:pt x="250075" y="168948"/>
                </a:lnTo>
                <a:lnTo>
                  <a:pt x="212153" y="188823"/>
                </a:lnTo>
                <a:lnTo>
                  <a:pt x="176999" y="209550"/>
                </a:lnTo>
                <a:lnTo>
                  <a:pt x="144716" y="231101"/>
                </a:lnTo>
                <a:lnTo>
                  <a:pt x="89179" y="276504"/>
                </a:lnTo>
                <a:lnTo>
                  <a:pt x="46329" y="324713"/>
                </a:lnTo>
                <a:lnTo>
                  <a:pt x="16979" y="375386"/>
                </a:lnTo>
                <a:lnTo>
                  <a:pt x="1917" y="428244"/>
                </a:lnTo>
                <a:lnTo>
                  <a:pt x="0" y="455383"/>
                </a:lnTo>
                <a:lnTo>
                  <a:pt x="1917" y="482523"/>
                </a:lnTo>
                <a:lnTo>
                  <a:pt x="16979" y="535368"/>
                </a:lnTo>
                <a:lnTo>
                  <a:pt x="46329" y="586054"/>
                </a:lnTo>
                <a:lnTo>
                  <a:pt x="89179" y="634250"/>
                </a:lnTo>
                <a:lnTo>
                  <a:pt x="144716" y="679640"/>
                </a:lnTo>
                <a:lnTo>
                  <a:pt x="176999" y="701192"/>
                </a:lnTo>
                <a:lnTo>
                  <a:pt x="212153" y="721931"/>
                </a:lnTo>
                <a:lnTo>
                  <a:pt x="250075" y="741794"/>
                </a:lnTo>
                <a:lnTo>
                  <a:pt x="290677" y="760768"/>
                </a:lnTo>
                <a:lnTo>
                  <a:pt x="333844" y="778814"/>
                </a:lnTo>
                <a:lnTo>
                  <a:pt x="379488" y="795870"/>
                </a:lnTo>
                <a:lnTo>
                  <a:pt x="427507" y="811911"/>
                </a:lnTo>
                <a:lnTo>
                  <a:pt x="477786" y="826897"/>
                </a:lnTo>
                <a:lnTo>
                  <a:pt x="530250" y="840790"/>
                </a:lnTo>
                <a:lnTo>
                  <a:pt x="584784" y="853554"/>
                </a:lnTo>
                <a:lnTo>
                  <a:pt x="641286" y="865124"/>
                </a:lnTo>
                <a:lnTo>
                  <a:pt x="699668" y="875499"/>
                </a:lnTo>
                <a:lnTo>
                  <a:pt x="759815" y="884605"/>
                </a:lnTo>
                <a:lnTo>
                  <a:pt x="821639" y="892429"/>
                </a:lnTo>
                <a:lnTo>
                  <a:pt x="885024" y="898918"/>
                </a:lnTo>
                <a:lnTo>
                  <a:pt x="949896" y="904036"/>
                </a:lnTo>
                <a:lnTo>
                  <a:pt x="1016127" y="907732"/>
                </a:lnTo>
                <a:lnTo>
                  <a:pt x="1083640" y="909980"/>
                </a:lnTo>
                <a:lnTo>
                  <a:pt x="1152321" y="910742"/>
                </a:lnTo>
                <a:lnTo>
                  <a:pt x="1220990" y="909980"/>
                </a:lnTo>
                <a:lnTo>
                  <a:pt x="1288503" y="907732"/>
                </a:lnTo>
                <a:lnTo>
                  <a:pt x="1354734" y="904036"/>
                </a:lnTo>
                <a:lnTo>
                  <a:pt x="1419606" y="898918"/>
                </a:lnTo>
                <a:lnTo>
                  <a:pt x="1482991" y="892429"/>
                </a:lnTo>
                <a:lnTo>
                  <a:pt x="1544815" y="884605"/>
                </a:lnTo>
                <a:lnTo>
                  <a:pt x="1604962" y="875499"/>
                </a:lnTo>
                <a:lnTo>
                  <a:pt x="1663344" y="865124"/>
                </a:lnTo>
                <a:lnTo>
                  <a:pt x="1719846" y="853554"/>
                </a:lnTo>
                <a:lnTo>
                  <a:pt x="1774380" y="840790"/>
                </a:lnTo>
                <a:lnTo>
                  <a:pt x="1782191" y="838720"/>
                </a:lnTo>
                <a:lnTo>
                  <a:pt x="1826844" y="826897"/>
                </a:lnTo>
                <a:lnTo>
                  <a:pt x="1877123" y="811911"/>
                </a:lnTo>
                <a:lnTo>
                  <a:pt x="1925142" y="795870"/>
                </a:lnTo>
                <a:lnTo>
                  <a:pt x="1970786" y="778814"/>
                </a:lnTo>
                <a:lnTo>
                  <a:pt x="2013953" y="760768"/>
                </a:lnTo>
                <a:lnTo>
                  <a:pt x="2054555" y="741794"/>
                </a:lnTo>
                <a:lnTo>
                  <a:pt x="2092477" y="721931"/>
                </a:lnTo>
                <a:lnTo>
                  <a:pt x="2127631" y="701192"/>
                </a:lnTo>
                <a:lnTo>
                  <a:pt x="2159914" y="679640"/>
                </a:lnTo>
                <a:lnTo>
                  <a:pt x="2215451" y="634250"/>
                </a:lnTo>
                <a:lnTo>
                  <a:pt x="2258301" y="586054"/>
                </a:lnTo>
                <a:lnTo>
                  <a:pt x="2287651" y="535368"/>
                </a:lnTo>
                <a:lnTo>
                  <a:pt x="2302713" y="482523"/>
                </a:lnTo>
                <a:lnTo>
                  <a:pt x="2304631" y="455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803603" y="3641638"/>
            <a:ext cx="18745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30" dirty="0">
                <a:latin typeface="Trebuchet MS"/>
                <a:cs typeface="Trebuchet MS"/>
              </a:rPr>
              <a:t>Static</a:t>
            </a:r>
            <a:r>
              <a:rPr sz="4250" spc="-400" dirty="0">
                <a:latin typeface="Trebuchet MS"/>
                <a:cs typeface="Trebuchet MS"/>
              </a:rPr>
              <a:t> </a:t>
            </a:r>
            <a:r>
              <a:rPr sz="4250" spc="-80" dirty="0">
                <a:latin typeface="Trebuchet MS"/>
                <a:cs typeface="Trebuchet MS"/>
              </a:rPr>
              <a:t>IP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0585" y="4908615"/>
            <a:ext cx="9080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70" dirty="0">
                <a:solidFill>
                  <a:srgbClr val="FFFFFF"/>
                </a:solidFill>
                <a:latin typeface="Trebuchet MS"/>
                <a:cs typeface="Trebuchet MS"/>
              </a:rPr>
              <a:t>LB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78199" y="4487695"/>
            <a:ext cx="4984750" cy="402590"/>
            <a:chOff x="2378199" y="4487695"/>
            <a:chExt cx="4984750" cy="402590"/>
          </a:xfrm>
        </p:grpSpPr>
        <p:sp>
          <p:nvSpPr>
            <p:cNvPr id="36" name="object 36"/>
            <p:cNvSpPr/>
            <p:nvPr/>
          </p:nvSpPr>
          <p:spPr>
            <a:xfrm>
              <a:off x="2660913" y="4688736"/>
              <a:ext cx="1268730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52354" y="0"/>
                  </a:lnTo>
                  <a:lnTo>
                    <a:pt x="1216004" y="0"/>
                  </a:lnTo>
                  <a:lnTo>
                    <a:pt x="1268359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78189" y="4487703"/>
              <a:ext cx="1901189" cy="402590"/>
            </a:xfrm>
            <a:custGeom>
              <a:avLst/>
              <a:gdLst/>
              <a:ahLst/>
              <a:cxnLst/>
              <a:rect l="l" t="t" r="r" b="b"/>
              <a:pathLst>
                <a:path w="1901189" h="402589">
                  <a:moveTo>
                    <a:pt x="335076" y="201041"/>
                  </a:moveTo>
                  <a:lnTo>
                    <a:pt x="329082" y="156502"/>
                  </a:lnTo>
                  <a:lnTo>
                    <a:pt x="312204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84"/>
                  </a:lnTo>
                  <a:lnTo>
                    <a:pt x="167538" y="33502"/>
                  </a:lnTo>
                  <a:lnTo>
                    <a:pt x="122999" y="39484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94" y="156502"/>
                  </a:lnTo>
                  <a:lnTo>
                    <a:pt x="0" y="201041"/>
                  </a:lnTo>
                  <a:lnTo>
                    <a:pt x="5994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204" y="285597"/>
                  </a:lnTo>
                  <a:lnTo>
                    <a:pt x="329082" y="245579"/>
                  </a:lnTo>
                  <a:lnTo>
                    <a:pt x="335076" y="201041"/>
                  </a:lnTo>
                  <a:close/>
                </a:path>
                <a:path w="1901189" h="402589">
                  <a:moveTo>
                    <a:pt x="1900809" y="201041"/>
                  </a:moveTo>
                  <a:lnTo>
                    <a:pt x="1498727" y="0"/>
                  </a:lnTo>
                  <a:lnTo>
                    <a:pt x="1498727" y="402082"/>
                  </a:lnTo>
                  <a:lnTo>
                    <a:pt x="190080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56078" y="4688736"/>
              <a:ext cx="2357120" cy="0"/>
            </a:xfrm>
            <a:custGeom>
              <a:avLst/>
              <a:gdLst/>
              <a:ahLst/>
              <a:cxnLst/>
              <a:rect l="l" t="t" r="r" b="b"/>
              <a:pathLst>
                <a:path w="2357120">
                  <a:moveTo>
                    <a:pt x="0" y="0"/>
                  </a:moveTo>
                  <a:lnTo>
                    <a:pt x="52354" y="0"/>
                  </a:lnTo>
                  <a:lnTo>
                    <a:pt x="2304641" y="0"/>
                  </a:lnTo>
                  <a:lnTo>
                    <a:pt x="235699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73359" y="4487703"/>
              <a:ext cx="2989580" cy="402590"/>
            </a:xfrm>
            <a:custGeom>
              <a:avLst/>
              <a:gdLst/>
              <a:ahLst/>
              <a:cxnLst/>
              <a:rect l="l" t="t" r="r" b="b"/>
              <a:pathLst>
                <a:path w="298957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84"/>
                  </a:lnTo>
                  <a:lnTo>
                    <a:pt x="167538" y="33502"/>
                  </a:lnTo>
                  <a:lnTo>
                    <a:pt x="122999" y="39484"/>
                  </a:lnTo>
                  <a:lnTo>
                    <a:pt x="82969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69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89579" h="402589">
                  <a:moveTo>
                    <a:pt x="2989440" y="201041"/>
                  </a:moveTo>
                  <a:lnTo>
                    <a:pt x="2587358" y="0"/>
                  </a:lnTo>
                  <a:lnTo>
                    <a:pt x="2587358" y="402082"/>
                  </a:lnTo>
                  <a:lnTo>
                    <a:pt x="2989440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593" y="678378"/>
            <a:ext cx="29991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Microservices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03950" y="1612516"/>
            <a:ext cx="3141345" cy="3141345"/>
            <a:chOff x="6103950" y="1612516"/>
            <a:chExt cx="3141345" cy="3141345"/>
          </a:xfrm>
        </p:grpSpPr>
        <p:sp>
          <p:nvSpPr>
            <p:cNvPr id="4" name="object 4"/>
            <p:cNvSpPr/>
            <p:nvPr/>
          </p:nvSpPr>
          <p:spPr>
            <a:xfrm>
              <a:off x="6103950" y="161252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3141256" y="0"/>
                  </a:moveTo>
                  <a:lnTo>
                    <a:pt x="0" y="0"/>
                  </a:lnTo>
                  <a:lnTo>
                    <a:pt x="0" y="2732900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2732900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00687" y="2584079"/>
            <a:ext cx="551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31718" y="1612516"/>
            <a:ext cx="3141345" cy="3141345"/>
            <a:chOff x="10631718" y="1612516"/>
            <a:chExt cx="3141345" cy="3141345"/>
          </a:xfrm>
        </p:grpSpPr>
        <p:sp>
          <p:nvSpPr>
            <p:cNvPr id="8" name="object 8"/>
            <p:cNvSpPr/>
            <p:nvPr/>
          </p:nvSpPr>
          <p:spPr>
            <a:xfrm>
              <a:off x="10631716" y="161252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3141256" y="0"/>
                  </a:moveTo>
                  <a:lnTo>
                    <a:pt x="0" y="0"/>
                  </a:lnTo>
                  <a:lnTo>
                    <a:pt x="0" y="2792933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2792933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45051" y="2584079"/>
            <a:ext cx="5048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03950" y="6304048"/>
            <a:ext cx="3141345" cy="3141345"/>
            <a:chOff x="6103950" y="6304048"/>
            <a:chExt cx="3141345" cy="3141345"/>
          </a:xfrm>
        </p:grpSpPr>
        <p:sp>
          <p:nvSpPr>
            <p:cNvPr id="12" name="object 12"/>
            <p:cNvSpPr/>
            <p:nvPr/>
          </p:nvSpPr>
          <p:spPr>
            <a:xfrm>
              <a:off x="6103950" y="6304057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3141256" y="0"/>
                  </a:moveTo>
                  <a:lnTo>
                    <a:pt x="0" y="0"/>
                  </a:lnTo>
                  <a:lnTo>
                    <a:pt x="0" y="407644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407644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86683" y="7539037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42570" y="7275036"/>
            <a:ext cx="4622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31718" y="6304048"/>
            <a:ext cx="3141345" cy="3141345"/>
            <a:chOff x="10631718" y="6304048"/>
            <a:chExt cx="3141345" cy="3141345"/>
          </a:xfrm>
        </p:grpSpPr>
        <p:sp>
          <p:nvSpPr>
            <p:cNvPr id="16" name="object 16"/>
            <p:cNvSpPr/>
            <p:nvPr/>
          </p:nvSpPr>
          <p:spPr>
            <a:xfrm>
              <a:off x="10631716" y="6304057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3141256" y="0"/>
                  </a:moveTo>
                  <a:lnTo>
                    <a:pt x="0" y="0"/>
                  </a:lnTo>
                  <a:lnTo>
                    <a:pt x="0" y="406387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406387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89164" y="7549508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934580" y="7275036"/>
            <a:ext cx="5264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329302" y="1629227"/>
            <a:ext cx="0" cy="7769859"/>
          </a:xfrm>
          <a:custGeom>
            <a:avLst/>
            <a:gdLst/>
            <a:ahLst/>
            <a:cxnLst/>
            <a:rect l="l" t="t" r="r" b="b"/>
            <a:pathLst>
              <a:path h="7769859">
                <a:moveTo>
                  <a:pt x="0" y="7769847"/>
                </a:moveTo>
                <a:lnTo>
                  <a:pt x="0" y="0"/>
                </a:lnTo>
              </a:path>
            </a:pathLst>
          </a:custGeom>
          <a:ln w="104708">
            <a:solidFill>
              <a:srgbClr val="A2215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31465" y="1629227"/>
            <a:ext cx="0" cy="7769859"/>
          </a:xfrm>
          <a:custGeom>
            <a:avLst/>
            <a:gdLst/>
            <a:ahLst/>
            <a:cxnLst/>
            <a:rect l="l" t="t" r="r" b="b"/>
            <a:pathLst>
              <a:path h="7769859">
                <a:moveTo>
                  <a:pt x="0" y="7769847"/>
                </a:moveTo>
                <a:lnTo>
                  <a:pt x="0" y="0"/>
                </a:lnTo>
              </a:path>
            </a:pathLst>
          </a:custGeom>
          <a:ln w="104708">
            <a:solidFill>
              <a:srgbClr val="A2215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8540410" y="4077792"/>
            <a:ext cx="5006340" cy="5167630"/>
            <a:chOff x="8540410" y="4077792"/>
            <a:chExt cx="5006340" cy="5167630"/>
          </a:xfrm>
        </p:grpSpPr>
        <p:sp>
          <p:nvSpPr>
            <p:cNvPr id="22" name="object 22"/>
            <p:cNvSpPr/>
            <p:nvPr/>
          </p:nvSpPr>
          <p:spPr>
            <a:xfrm>
              <a:off x="8866055" y="427883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3333" y="4077798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89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45143" y="4405457"/>
              <a:ext cx="0" cy="2305050"/>
            </a:xfrm>
            <a:custGeom>
              <a:avLst/>
              <a:gdLst/>
              <a:ahLst/>
              <a:cxnLst/>
              <a:rect l="l" t="t" r="r" b="b"/>
              <a:pathLst>
                <a:path h="2305050">
                  <a:moveTo>
                    <a:pt x="-52354" y="1152488"/>
                  </a:moveTo>
                  <a:lnTo>
                    <a:pt x="52354" y="1152488"/>
                  </a:lnTo>
                </a:path>
              </a:pathLst>
            </a:custGeom>
            <a:ln w="2304976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44094" y="4122743"/>
              <a:ext cx="402590" cy="2937510"/>
            </a:xfrm>
            <a:custGeom>
              <a:avLst/>
              <a:gdLst/>
              <a:ahLst/>
              <a:cxnLst/>
              <a:rect l="l" t="t" r="r" b="b"/>
              <a:pathLst>
                <a:path w="402590" h="2937509">
                  <a:moveTo>
                    <a:pt x="368579" y="167538"/>
                  </a:moveTo>
                  <a:lnTo>
                    <a:pt x="362597" y="122999"/>
                  </a:lnTo>
                  <a:lnTo>
                    <a:pt x="345706" y="82981"/>
                  </a:lnTo>
                  <a:lnTo>
                    <a:pt x="319519" y="49072"/>
                  </a:lnTo>
                  <a:lnTo>
                    <a:pt x="285623" y="22872"/>
                  </a:lnTo>
                  <a:lnTo>
                    <a:pt x="245592" y="5994"/>
                  </a:lnTo>
                  <a:lnTo>
                    <a:pt x="201041" y="0"/>
                  </a:lnTo>
                  <a:lnTo>
                    <a:pt x="156527" y="5994"/>
                  </a:lnTo>
                  <a:lnTo>
                    <a:pt x="116522" y="22872"/>
                  </a:lnTo>
                  <a:lnTo>
                    <a:pt x="82600" y="49072"/>
                  </a:lnTo>
                  <a:lnTo>
                    <a:pt x="56400" y="82981"/>
                  </a:lnTo>
                  <a:lnTo>
                    <a:pt x="39497" y="122999"/>
                  </a:lnTo>
                  <a:lnTo>
                    <a:pt x="33515" y="167538"/>
                  </a:lnTo>
                  <a:lnTo>
                    <a:pt x="39497" y="212077"/>
                  </a:lnTo>
                  <a:lnTo>
                    <a:pt x="56400" y="252095"/>
                  </a:lnTo>
                  <a:lnTo>
                    <a:pt x="82600" y="286004"/>
                  </a:lnTo>
                  <a:lnTo>
                    <a:pt x="116522" y="312204"/>
                  </a:lnTo>
                  <a:lnTo>
                    <a:pt x="156527" y="329095"/>
                  </a:lnTo>
                  <a:lnTo>
                    <a:pt x="201041" y="335076"/>
                  </a:lnTo>
                  <a:lnTo>
                    <a:pt x="245592" y="329095"/>
                  </a:lnTo>
                  <a:lnTo>
                    <a:pt x="285623" y="312204"/>
                  </a:lnTo>
                  <a:lnTo>
                    <a:pt x="319519" y="286004"/>
                  </a:lnTo>
                  <a:lnTo>
                    <a:pt x="345706" y="252095"/>
                  </a:lnTo>
                  <a:lnTo>
                    <a:pt x="362597" y="212077"/>
                  </a:lnTo>
                  <a:lnTo>
                    <a:pt x="368579" y="167538"/>
                  </a:lnTo>
                  <a:close/>
                </a:path>
                <a:path w="402590" h="2937509">
                  <a:moveTo>
                    <a:pt x="402082" y="2535339"/>
                  </a:moveTo>
                  <a:lnTo>
                    <a:pt x="0" y="2535339"/>
                  </a:lnTo>
                  <a:lnTo>
                    <a:pt x="201041" y="2937421"/>
                  </a:lnTo>
                  <a:lnTo>
                    <a:pt x="402082" y="2535339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41415" y="4397771"/>
              <a:ext cx="1905" cy="2261870"/>
            </a:xfrm>
            <a:custGeom>
              <a:avLst/>
              <a:gdLst/>
              <a:ahLst/>
              <a:cxnLst/>
              <a:rect l="l" t="t" r="r" b="b"/>
              <a:pathLst>
                <a:path w="1904" h="2261870">
                  <a:moveTo>
                    <a:pt x="-52354" y="1130787"/>
                  </a:moveTo>
                  <a:lnTo>
                    <a:pt x="53931" y="1130787"/>
                  </a:lnTo>
                </a:path>
              </a:pathLst>
            </a:custGeom>
            <a:ln w="2366283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40407" y="4115060"/>
              <a:ext cx="402590" cy="2894330"/>
            </a:xfrm>
            <a:custGeom>
              <a:avLst/>
              <a:gdLst/>
              <a:ahLst/>
              <a:cxnLst/>
              <a:rect l="l" t="t" r="r" b="b"/>
              <a:pathLst>
                <a:path w="402590" h="2894329">
                  <a:moveTo>
                    <a:pt x="370192" y="167652"/>
                  </a:moveTo>
                  <a:lnTo>
                    <a:pt x="364236" y="123113"/>
                  </a:lnTo>
                  <a:lnTo>
                    <a:pt x="347383" y="83083"/>
                  </a:lnTo>
                  <a:lnTo>
                    <a:pt x="321208" y="49161"/>
                  </a:lnTo>
                  <a:lnTo>
                    <a:pt x="287324" y="22936"/>
                  </a:lnTo>
                  <a:lnTo>
                    <a:pt x="247307" y="6019"/>
                  </a:lnTo>
                  <a:lnTo>
                    <a:pt x="202780" y="0"/>
                  </a:lnTo>
                  <a:lnTo>
                    <a:pt x="158229" y="5956"/>
                  </a:lnTo>
                  <a:lnTo>
                    <a:pt x="118198" y="22821"/>
                  </a:lnTo>
                  <a:lnTo>
                    <a:pt x="84277" y="48996"/>
                  </a:lnTo>
                  <a:lnTo>
                    <a:pt x="58051" y="82880"/>
                  </a:lnTo>
                  <a:lnTo>
                    <a:pt x="41135" y="122885"/>
                  </a:lnTo>
                  <a:lnTo>
                    <a:pt x="35128" y="167424"/>
                  </a:lnTo>
                  <a:lnTo>
                    <a:pt x="41084" y="211963"/>
                  </a:lnTo>
                  <a:lnTo>
                    <a:pt x="57937" y="251993"/>
                  </a:lnTo>
                  <a:lnTo>
                    <a:pt x="84112" y="285915"/>
                  </a:lnTo>
                  <a:lnTo>
                    <a:pt x="117995" y="312140"/>
                  </a:lnTo>
                  <a:lnTo>
                    <a:pt x="158013" y="329057"/>
                  </a:lnTo>
                  <a:lnTo>
                    <a:pt x="202539" y="335076"/>
                  </a:lnTo>
                  <a:lnTo>
                    <a:pt x="247091" y="329120"/>
                  </a:lnTo>
                  <a:lnTo>
                    <a:pt x="287121" y="312254"/>
                  </a:lnTo>
                  <a:lnTo>
                    <a:pt x="321043" y="286080"/>
                  </a:lnTo>
                  <a:lnTo>
                    <a:pt x="347268" y="252196"/>
                  </a:lnTo>
                  <a:lnTo>
                    <a:pt x="364185" y="212191"/>
                  </a:lnTo>
                  <a:lnTo>
                    <a:pt x="370192" y="167652"/>
                  </a:lnTo>
                  <a:close/>
                </a:path>
                <a:path w="402590" h="2894329">
                  <a:moveTo>
                    <a:pt x="402082" y="2492070"/>
                  </a:moveTo>
                  <a:lnTo>
                    <a:pt x="0" y="2491790"/>
                  </a:lnTo>
                  <a:lnTo>
                    <a:pt x="200748" y="2894025"/>
                  </a:lnTo>
                  <a:lnTo>
                    <a:pt x="402082" y="249207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66055" y="904392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83333" y="8842889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90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90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33110" y="8578482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2304976" y="0"/>
                  </a:moveTo>
                  <a:lnTo>
                    <a:pt x="2252622" y="0"/>
                  </a:ln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83333" y="8377446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90">
                  <a:moveTo>
                    <a:pt x="402082" y="0"/>
                  </a:moveTo>
                  <a:lnTo>
                    <a:pt x="0" y="201041"/>
                  </a:lnTo>
                  <a:lnTo>
                    <a:pt x="402082" y="402082"/>
                  </a:lnTo>
                  <a:lnTo>
                    <a:pt x="402082" y="0"/>
                  </a:lnTo>
                  <a:close/>
                </a:path>
                <a:path w="2937509" h="402590">
                  <a:moveTo>
                    <a:pt x="2937459" y="201041"/>
                  </a:moveTo>
                  <a:lnTo>
                    <a:pt x="2931477" y="156502"/>
                  </a:lnTo>
                  <a:lnTo>
                    <a:pt x="2914573" y="116484"/>
                  </a:lnTo>
                  <a:lnTo>
                    <a:pt x="2888361" y="82575"/>
                  </a:lnTo>
                  <a:lnTo>
                    <a:pt x="2854452" y="56375"/>
                  </a:lnTo>
                  <a:lnTo>
                    <a:pt x="2814447" y="39497"/>
                  </a:lnTo>
                  <a:lnTo>
                    <a:pt x="2769933" y="33502"/>
                  </a:lnTo>
                  <a:lnTo>
                    <a:pt x="2725382" y="39497"/>
                  </a:lnTo>
                  <a:lnTo>
                    <a:pt x="2685351" y="56375"/>
                  </a:lnTo>
                  <a:lnTo>
                    <a:pt x="2651455" y="82575"/>
                  </a:lnTo>
                  <a:lnTo>
                    <a:pt x="2625255" y="116484"/>
                  </a:lnTo>
                  <a:lnTo>
                    <a:pt x="2608376" y="156502"/>
                  </a:lnTo>
                  <a:lnTo>
                    <a:pt x="2602395" y="201041"/>
                  </a:lnTo>
                  <a:lnTo>
                    <a:pt x="2608376" y="245579"/>
                  </a:lnTo>
                  <a:lnTo>
                    <a:pt x="2625255" y="285597"/>
                  </a:lnTo>
                  <a:lnTo>
                    <a:pt x="2651455" y="319506"/>
                  </a:lnTo>
                  <a:lnTo>
                    <a:pt x="2685351" y="345706"/>
                  </a:lnTo>
                  <a:lnTo>
                    <a:pt x="2725382" y="362585"/>
                  </a:lnTo>
                  <a:lnTo>
                    <a:pt x="2769933" y="368579"/>
                  </a:lnTo>
                  <a:lnTo>
                    <a:pt x="2814447" y="362585"/>
                  </a:lnTo>
                  <a:lnTo>
                    <a:pt x="2854452" y="345706"/>
                  </a:lnTo>
                  <a:lnTo>
                    <a:pt x="2888361" y="319506"/>
                  </a:lnTo>
                  <a:lnTo>
                    <a:pt x="2914573" y="285597"/>
                  </a:lnTo>
                  <a:lnTo>
                    <a:pt x="2931477" y="245579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4840" y="1831902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0" y="0"/>
                </a:moveTo>
                <a:lnTo>
                  <a:pt x="1047831" y="0"/>
                </a:lnTo>
                <a:lnTo>
                  <a:pt x="104783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5C4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73803" y="1831902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0" y="0"/>
                </a:moveTo>
                <a:lnTo>
                  <a:pt x="1047821" y="0"/>
                </a:lnTo>
                <a:lnTo>
                  <a:pt x="104782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1DA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2756" y="1831904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047826" y="0"/>
                </a:moveTo>
                <a:lnTo>
                  <a:pt x="0" y="0"/>
                </a:lnTo>
                <a:lnTo>
                  <a:pt x="0" y="790168"/>
                </a:lnTo>
                <a:lnTo>
                  <a:pt x="0" y="1047838"/>
                </a:lnTo>
                <a:lnTo>
                  <a:pt x="1047826" y="1047838"/>
                </a:lnTo>
                <a:lnTo>
                  <a:pt x="1047826" y="790168"/>
                </a:lnTo>
                <a:lnTo>
                  <a:pt x="1047826" y="0"/>
                </a:lnTo>
                <a:close/>
              </a:path>
            </a:pathLst>
          </a:custGeom>
          <a:solidFill>
            <a:srgbClr val="25B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1720" y="1831902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0" y="0"/>
                </a:moveTo>
                <a:lnTo>
                  <a:pt x="1047831" y="0"/>
                </a:lnTo>
                <a:lnTo>
                  <a:pt x="104783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C52A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80694" y="1831902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0" y="0"/>
                </a:moveTo>
                <a:lnTo>
                  <a:pt x="1047821" y="0"/>
                </a:lnTo>
                <a:lnTo>
                  <a:pt x="104782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506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49656" y="1831904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047813" y="0"/>
                </a:moveTo>
                <a:lnTo>
                  <a:pt x="0" y="0"/>
                </a:lnTo>
                <a:lnTo>
                  <a:pt x="0" y="745464"/>
                </a:lnTo>
                <a:lnTo>
                  <a:pt x="0" y="1047838"/>
                </a:lnTo>
                <a:lnTo>
                  <a:pt x="1047813" y="1047838"/>
                </a:lnTo>
                <a:lnTo>
                  <a:pt x="1047813" y="745464"/>
                </a:lnTo>
                <a:lnTo>
                  <a:pt x="1047813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6617" y="3151295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047826" y="0"/>
                </a:moveTo>
                <a:lnTo>
                  <a:pt x="0" y="0"/>
                </a:lnTo>
                <a:lnTo>
                  <a:pt x="0" y="754278"/>
                </a:lnTo>
                <a:lnTo>
                  <a:pt x="0" y="1047826"/>
                </a:lnTo>
                <a:lnTo>
                  <a:pt x="1047826" y="1047826"/>
                </a:lnTo>
                <a:lnTo>
                  <a:pt x="1047826" y="754278"/>
                </a:lnTo>
                <a:lnTo>
                  <a:pt x="1047826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5584" y="3151286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0" y="0"/>
                </a:moveTo>
                <a:lnTo>
                  <a:pt x="1047831" y="0"/>
                </a:lnTo>
                <a:lnTo>
                  <a:pt x="104783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C52A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44546" y="3151295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047826" y="0"/>
                </a:moveTo>
                <a:lnTo>
                  <a:pt x="0" y="0"/>
                </a:lnTo>
                <a:lnTo>
                  <a:pt x="0" y="274993"/>
                </a:lnTo>
                <a:lnTo>
                  <a:pt x="0" y="1047826"/>
                </a:lnTo>
                <a:lnTo>
                  <a:pt x="1047826" y="1047826"/>
                </a:lnTo>
                <a:lnTo>
                  <a:pt x="1047826" y="274993"/>
                </a:lnTo>
                <a:lnTo>
                  <a:pt x="1047826" y="0"/>
                </a:lnTo>
                <a:close/>
              </a:path>
            </a:pathLst>
          </a:custGeom>
          <a:solidFill>
            <a:srgbClr val="5C4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13505" y="3151295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047826" y="0"/>
                </a:moveTo>
                <a:lnTo>
                  <a:pt x="0" y="0"/>
                </a:lnTo>
                <a:lnTo>
                  <a:pt x="0" y="934554"/>
                </a:lnTo>
                <a:lnTo>
                  <a:pt x="0" y="1047826"/>
                </a:lnTo>
                <a:lnTo>
                  <a:pt x="1047826" y="1047826"/>
                </a:lnTo>
                <a:lnTo>
                  <a:pt x="1047826" y="934554"/>
                </a:lnTo>
                <a:lnTo>
                  <a:pt x="1047826" y="0"/>
                </a:lnTo>
                <a:close/>
              </a:path>
            </a:pathLst>
          </a:custGeom>
          <a:solidFill>
            <a:srgbClr val="7D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82474" y="3151286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0" y="0"/>
                </a:moveTo>
                <a:lnTo>
                  <a:pt x="1047821" y="0"/>
                </a:lnTo>
                <a:lnTo>
                  <a:pt x="104782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1375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1435" y="3151295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047813" y="0"/>
                </a:moveTo>
                <a:lnTo>
                  <a:pt x="0" y="0"/>
                </a:lnTo>
                <a:lnTo>
                  <a:pt x="0" y="230289"/>
                </a:lnTo>
                <a:lnTo>
                  <a:pt x="0" y="1047826"/>
                </a:lnTo>
                <a:lnTo>
                  <a:pt x="1047813" y="1047826"/>
                </a:lnTo>
                <a:lnTo>
                  <a:pt x="1047813" y="230289"/>
                </a:lnTo>
                <a:lnTo>
                  <a:pt x="1047813" y="0"/>
                </a:lnTo>
                <a:close/>
              </a:path>
            </a:pathLst>
          </a:custGeom>
          <a:solidFill>
            <a:srgbClr val="5C4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6617" y="4470672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047826" y="0"/>
                </a:moveTo>
                <a:lnTo>
                  <a:pt x="0" y="0"/>
                </a:lnTo>
                <a:lnTo>
                  <a:pt x="0" y="239115"/>
                </a:lnTo>
                <a:lnTo>
                  <a:pt x="0" y="1047838"/>
                </a:lnTo>
                <a:lnTo>
                  <a:pt x="1047826" y="1047838"/>
                </a:lnTo>
                <a:lnTo>
                  <a:pt x="1047826" y="239115"/>
                </a:lnTo>
                <a:lnTo>
                  <a:pt x="1047826" y="0"/>
                </a:lnTo>
                <a:close/>
              </a:path>
            </a:pathLst>
          </a:custGeom>
          <a:solidFill>
            <a:srgbClr val="0F6E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75584" y="4470670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0" y="0"/>
                </a:moveTo>
                <a:lnTo>
                  <a:pt x="1047831" y="0"/>
                </a:lnTo>
                <a:lnTo>
                  <a:pt x="104783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44547" y="4470670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0" y="0"/>
                </a:moveTo>
                <a:lnTo>
                  <a:pt x="1047831" y="0"/>
                </a:lnTo>
                <a:lnTo>
                  <a:pt x="104783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1DA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13505" y="4470672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047826" y="0"/>
                </a:moveTo>
                <a:lnTo>
                  <a:pt x="0" y="0"/>
                </a:lnTo>
                <a:lnTo>
                  <a:pt x="0" y="419392"/>
                </a:lnTo>
                <a:lnTo>
                  <a:pt x="0" y="1047838"/>
                </a:lnTo>
                <a:lnTo>
                  <a:pt x="1047826" y="1047838"/>
                </a:lnTo>
                <a:lnTo>
                  <a:pt x="1047826" y="419392"/>
                </a:lnTo>
                <a:lnTo>
                  <a:pt x="1047826" y="0"/>
                </a:lnTo>
                <a:close/>
              </a:path>
            </a:pathLst>
          </a:custGeom>
          <a:solidFill>
            <a:srgbClr val="506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82474" y="4470670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0" y="0"/>
                </a:moveTo>
                <a:lnTo>
                  <a:pt x="1047821" y="0"/>
                </a:lnTo>
                <a:lnTo>
                  <a:pt x="104782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5C4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1435" y="4470672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5">
                <a:moveTo>
                  <a:pt x="1047813" y="0"/>
                </a:moveTo>
                <a:lnTo>
                  <a:pt x="0" y="0"/>
                </a:lnTo>
                <a:lnTo>
                  <a:pt x="0" y="754278"/>
                </a:lnTo>
                <a:lnTo>
                  <a:pt x="0" y="1047838"/>
                </a:lnTo>
                <a:lnTo>
                  <a:pt x="1047813" y="1047838"/>
                </a:lnTo>
                <a:lnTo>
                  <a:pt x="1047813" y="754278"/>
                </a:lnTo>
                <a:lnTo>
                  <a:pt x="1047813" y="0"/>
                </a:lnTo>
                <a:close/>
              </a:path>
            </a:pathLst>
          </a:custGeom>
          <a:solidFill>
            <a:srgbClr val="C52A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6620" y="5790053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0" y="0"/>
                </a:moveTo>
                <a:lnTo>
                  <a:pt x="1047831" y="0"/>
                </a:lnTo>
                <a:lnTo>
                  <a:pt x="104783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5C4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5576" y="5790063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38" y="0"/>
                </a:moveTo>
                <a:lnTo>
                  <a:pt x="0" y="0"/>
                </a:lnTo>
                <a:lnTo>
                  <a:pt x="0" y="980528"/>
                </a:lnTo>
                <a:lnTo>
                  <a:pt x="0" y="1047826"/>
                </a:lnTo>
                <a:lnTo>
                  <a:pt x="1047838" y="1047826"/>
                </a:lnTo>
                <a:lnTo>
                  <a:pt x="1047838" y="980528"/>
                </a:lnTo>
                <a:lnTo>
                  <a:pt x="1047838" y="0"/>
                </a:lnTo>
                <a:close/>
              </a:path>
            </a:pathLst>
          </a:custGeom>
          <a:solidFill>
            <a:srgbClr val="25B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44546" y="5790063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26" y="0"/>
                </a:moveTo>
                <a:lnTo>
                  <a:pt x="0" y="0"/>
                </a:lnTo>
                <a:lnTo>
                  <a:pt x="0" y="573989"/>
                </a:lnTo>
                <a:lnTo>
                  <a:pt x="0" y="1047826"/>
                </a:lnTo>
                <a:lnTo>
                  <a:pt x="1047826" y="1047826"/>
                </a:lnTo>
                <a:lnTo>
                  <a:pt x="1047826" y="573989"/>
                </a:lnTo>
                <a:lnTo>
                  <a:pt x="1047826" y="0"/>
                </a:lnTo>
                <a:close/>
              </a:path>
            </a:pathLst>
          </a:custGeom>
          <a:solidFill>
            <a:srgbClr val="5C4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13510" y="5790053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0" y="0"/>
                </a:moveTo>
                <a:lnTo>
                  <a:pt x="1047821" y="0"/>
                </a:lnTo>
                <a:lnTo>
                  <a:pt x="104782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0F6E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82474" y="5790053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0" y="0"/>
                </a:moveTo>
                <a:lnTo>
                  <a:pt x="1047821" y="0"/>
                </a:lnTo>
                <a:lnTo>
                  <a:pt x="104782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7D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51435" y="5790063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13" y="0"/>
                </a:moveTo>
                <a:lnTo>
                  <a:pt x="0" y="0"/>
                </a:lnTo>
                <a:lnTo>
                  <a:pt x="0" y="239102"/>
                </a:lnTo>
                <a:lnTo>
                  <a:pt x="0" y="1047826"/>
                </a:lnTo>
                <a:lnTo>
                  <a:pt x="1047813" y="1047826"/>
                </a:lnTo>
                <a:lnTo>
                  <a:pt x="1047813" y="239102"/>
                </a:lnTo>
                <a:lnTo>
                  <a:pt x="1047813" y="0"/>
                </a:lnTo>
                <a:close/>
              </a:path>
            </a:pathLst>
          </a:custGeom>
          <a:solidFill>
            <a:srgbClr val="1DA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6617" y="7109440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26" y="0"/>
                </a:moveTo>
                <a:lnTo>
                  <a:pt x="0" y="0"/>
                </a:lnTo>
                <a:lnTo>
                  <a:pt x="0" y="871994"/>
                </a:lnTo>
                <a:lnTo>
                  <a:pt x="0" y="1047838"/>
                </a:lnTo>
                <a:lnTo>
                  <a:pt x="1047826" y="1047838"/>
                </a:lnTo>
                <a:lnTo>
                  <a:pt x="1047826" y="871994"/>
                </a:lnTo>
                <a:lnTo>
                  <a:pt x="1047826" y="0"/>
                </a:lnTo>
                <a:close/>
              </a:path>
            </a:pathLst>
          </a:custGeom>
          <a:solidFill>
            <a:srgbClr val="506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75576" y="7109440"/>
            <a:ext cx="1048385" cy="934719"/>
          </a:xfrm>
          <a:custGeom>
            <a:avLst/>
            <a:gdLst/>
            <a:ahLst/>
            <a:cxnLst/>
            <a:rect l="l" t="t" r="r" b="b"/>
            <a:pathLst>
              <a:path w="1048384" h="934720">
                <a:moveTo>
                  <a:pt x="1047838" y="0"/>
                </a:moveTo>
                <a:lnTo>
                  <a:pt x="0" y="0"/>
                </a:lnTo>
                <a:lnTo>
                  <a:pt x="0" y="465366"/>
                </a:lnTo>
                <a:lnTo>
                  <a:pt x="0" y="934567"/>
                </a:lnTo>
                <a:lnTo>
                  <a:pt x="1047838" y="934567"/>
                </a:lnTo>
                <a:lnTo>
                  <a:pt x="1047838" y="465366"/>
                </a:lnTo>
                <a:lnTo>
                  <a:pt x="1047838" y="0"/>
                </a:lnTo>
                <a:close/>
              </a:path>
            </a:pathLst>
          </a:custGeom>
          <a:solidFill>
            <a:srgbClr val="7D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75584" y="8043995"/>
            <a:ext cx="1048385" cy="113664"/>
          </a:xfrm>
          <a:custGeom>
            <a:avLst/>
            <a:gdLst/>
            <a:ahLst/>
            <a:cxnLst/>
            <a:rect l="l" t="t" r="r" b="b"/>
            <a:pathLst>
              <a:path w="1048384" h="113665">
                <a:moveTo>
                  <a:pt x="0" y="113274"/>
                </a:moveTo>
                <a:lnTo>
                  <a:pt x="1047831" y="113274"/>
                </a:lnTo>
                <a:lnTo>
                  <a:pt x="1047831" y="0"/>
                </a:lnTo>
                <a:lnTo>
                  <a:pt x="0" y="0"/>
                </a:lnTo>
                <a:lnTo>
                  <a:pt x="0" y="113274"/>
                </a:lnTo>
                <a:close/>
              </a:path>
            </a:pathLst>
          </a:custGeom>
          <a:solidFill>
            <a:srgbClr val="7D1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44546" y="7109440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26" y="0"/>
                </a:moveTo>
                <a:lnTo>
                  <a:pt x="0" y="0"/>
                </a:lnTo>
                <a:lnTo>
                  <a:pt x="0" y="58826"/>
                </a:lnTo>
                <a:lnTo>
                  <a:pt x="0" y="1047838"/>
                </a:lnTo>
                <a:lnTo>
                  <a:pt x="1047826" y="1047838"/>
                </a:lnTo>
                <a:lnTo>
                  <a:pt x="1047826" y="58826"/>
                </a:lnTo>
                <a:lnTo>
                  <a:pt x="1047826" y="0"/>
                </a:lnTo>
                <a:close/>
              </a:path>
            </a:pathLst>
          </a:custGeom>
          <a:solidFill>
            <a:srgbClr val="C52A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13510" y="7109438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0" y="0"/>
                </a:moveTo>
                <a:lnTo>
                  <a:pt x="1047821" y="0"/>
                </a:lnTo>
                <a:lnTo>
                  <a:pt x="104782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506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82464" y="7109440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26" y="0"/>
                </a:moveTo>
                <a:lnTo>
                  <a:pt x="0" y="0"/>
                </a:lnTo>
                <a:lnTo>
                  <a:pt x="0" y="628446"/>
                </a:lnTo>
                <a:lnTo>
                  <a:pt x="0" y="1047838"/>
                </a:lnTo>
                <a:lnTo>
                  <a:pt x="1047826" y="1047838"/>
                </a:lnTo>
                <a:lnTo>
                  <a:pt x="1047826" y="628446"/>
                </a:lnTo>
                <a:lnTo>
                  <a:pt x="1047826" y="0"/>
                </a:lnTo>
                <a:close/>
              </a:path>
            </a:pathLst>
          </a:custGeom>
          <a:solidFill>
            <a:srgbClr val="25B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951435" y="7109440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13" y="0"/>
                </a:moveTo>
                <a:lnTo>
                  <a:pt x="0" y="0"/>
                </a:lnTo>
                <a:lnTo>
                  <a:pt x="0" y="817537"/>
                </a:lnTo>
                <a:lnTo>
                  <a:pt x="0" y="1047838"/>
                </a:lnTo>
                <a:lnTo>
                  <a:pt x="1047813" y="1047838"/>
                </a:lnTo>
                <a:lnTo>
                  <a:pt x="1047813" y="817537"/>
                </a:lnTo>
                <a:lnTo>
                  <a:pt x="1047813" y="0"/>
                </a:lnTo>
                <a:close/>
              </a:path>
            </a:pathLst>
          </a:custGeom>
          <a:solidFill>
            <a:srgbClr val="5C4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06617" y="8428831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26" y="0"/>
                </a:moveTo>
                <a:lnTo>
                  <a:pt x="0" y="0"/>
                </a:lnTo>
                <a:lnTo>
                  <a:pt x="0" y="356819"/>
                </a:lnTo>
                <a:lnTo>
                  <a:pt x="0" y="1047826"/>
                </a:lnTo>
                <a:lnTo>
                  <a:pt x="1047826" y="1047826"/>
                </a:lnTo>
                <a:lnTo>
                  <a:pt x="1047826" y="356819"/>
                </a:lnTo>
                <a:lnTo>
                  <a:pt x="1047826" y="0"/>
                </a:lnTo>
                <a:close/>
              </a:path>
            </a:pathLst>
          </a:custGeom>
          <a:solidFill>
            <a:srgbClr val="25B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75576" y="8428831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38" y="0"/>
                </a:moveTo>
                <a:lnTo>
                  <a:pt x="0" y="0"/>
                </a:lnTo>
                <a:lnTo>
                  <a:pt x="0" y="419392"/>
                </a:lnTo>
                <a:lnTo>
                  <a:pt x="0" y="1047826"/>
                </a:lnTo>
                <a:lnTo>
                  <a:pt x="1047838" y="1047826"/>
                </a:lnTo>
                <a:lnTo>
                  <a:pt x="1047838" y="419392"/>
                </a:lnTo>
                <a:lnTo>
                  <a:pt x="1047838" y="0"/>
                </a:lnTo>
                <a:close/>
              </a:path>
            </a:pathLst>
          </a:custGeom>
          <a:solidFill>
            <a:srgbClr val="1375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44547" y="8428821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0" y="0"/>
                </a:moveTo>
                <a:lnTo>
                  <a:pt x="1047831" y="0"/>
                </a:lnTo>
                <a:lnTo>
                  <a:pt x="104783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13510" y="8428821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0" y="0"/>
                </a:moveTo>
                <a:lnTo>
                  <a:pt x="1047821" y="0"/>
                </a:lnTo>
                <a:lnTo>
                  <a:pt x="1047821" y="1047831"/>
                </a:lnTo>
                <a:lnTo>
                  <a:pt x="0" y="1047831"/>
                </a:lnTo>
                <a:lnTo>
                  <a:pt x="0" y="0"/>
                </a:lnTo>
                <a:close/>
              </a:path>
            </a:pathLst>
          </a:custGeom>
          <a:solidFill>
            <a:srgbClr val="1DA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82464" y="8428831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26" y="0"/>
                </a:moveTo>
                <a:lnTo>
                  <a:pt x="0" y="0"/>
                </a:lnTo>
                <a:lnTo>
                  <a:pt x="0" y="113271"/>
                </a:lnTo>
                <a:lnTo>
                  <a:pt x="0" y="1047826"/>
                </a:lnTo>
                <a:lnTo>
                  <a:pt x="1047826" y="1047826"/>
                </a:lnTo>
                <a:lnTo>
                  <a:pt x="1047826" y="113271"/>
                </a:lnTo>
                <a:lnTo>
                  <a:pt x="1047826" y="0"/>
                </a:lnTo>
                <a:close/>
              </a:path>
            </a:pathLst>
          </a:custGeom>
          <a:solidFill>
            <a:srgbClr val="5C4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951435" y="8428831"/>
            <a:ext cx="1048385" cy="1048385"/>
          </a:xfrm>
          <a:custGeom>
            <a:avLst/>
            <a:gdLst/>
            <a:ahLst/>
            <a:cxnLst/>
            <a:rect l="l" t="t" r="r" b="b"/>
            <a:pathLst>
              <a:path w="1048384" h="1048384">
                <a:moveTo>
                  <a:pt x="1047813" y="0"/>
                </a:moveTo>
                <a:lnTo>
                  <a:pt x="0" y="0"/>
                </a:lnTo>
                <a:lnTo>
                  <a:pt x="0" y="302361"/>
                </a:lnTo>
                <a:lnTo>
                  <a:pt x="0" y="1047826"/>
                </a:lnTo>
                <a:lnTo>
                  <a:pt x="1047813" y="1047826"/>
                </a:lnTo>
                <a:lnTo>
                  <a:pt x="1047813" y="302361"/>
                </a:lnTo>
                <a:lnTo>
                  <a:pt x="1047813" y="0"/>
                </a:lnTo>
                <a:close/>
              </a:path>
            </a:pathLst>
          </a:custGeom>
          <a:solidFill>
            <a:srgbClr val="5063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6600197" y="2192477"/>
            <a:ext cx="1567180" cy="327025"/>
            <a:chOff x="6600197" y="2192477"/>
            <a:chExt cx="1567180" cy="327025"/>
          </a:xfrm>
        </p:grpSpPr>
        <p:sp>
          <p:nvSpPr>
            <p:cNvPr id="40" name="object 40"/>
            <p:cNvSpPr/>
            <p:nvPr/>
          </p:nvSpPr>
          <p:spPr>
            <a:xfrm>
              <a:off x="6830556" y="2355823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0" y="0"/>
                  </a:moveTo>
                  <a:lnTo>
                    <a:pt x="41883" y="0"/>
                  </a:lnTo>
                  <a:lnTo>
                    <a:pt x="1009623" y="0"/>
                  </a:lnTo>
                  <a:lnTo>
                    <a:pt x="1051507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00190" y="2192483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79" h="327025">
                  <a:moveTo>
                    <a:pt x="272249" y="163347"/>
                  </a:moveTo>
                  <a:lnTo>
                    <a:pt x="265303" y="120319"/>
                  </a:lnTo>
                  <a:lnTo>
                    <a:pt x="245986" y="82956"/>
                  </a:lnTo>
                  <a:lnTo>
                    <a:pt x="216509" y="53492"/>
                  </a:lnTo>
                  <a:lnTo>
                    <a:pt x="179146" y="34163"/>
                  </a:lnTo>
                  <a:lnTo>
                    <a:pt x="136118" y="27228"/>
                  </a:lnTo>
                  <a:lnTo>
                    <a:pt x="93091" y="34163"/>
                  </a:lnTo>
                  <a:lnTo>
                    <a:pt x="55727" y="53492"/>
                  </a:lnTo>
                  <a:lnTo>
                    <a:pt x="26263" y="82956"/>
                  </a:lnTo>
                  <a:lnTo>
                    <a:pt x="6934" y="120319"/>
                  </a:lnTo>
                  <a:lnTo>
                    <a:pt x="0" y="163347"/>
                  </a:lnTo>
                  <a:lnTo>
                    <a:pt x="6934" y="206362"/>
                  </a:lnTo>
                  <a:lnTo>
                    <a:pt x="26263" y="243738"/>
                  </a:lnTo>
                  <a:lnTo>
                    <a:pt x="55727" y="273202"/>
                  </a:lnTo>
                  <a:lnTo>
                    <a:pt x="93091" y="292531"/>
                  </a:lnTo>
                  <a:lnTo>
                    <a:pt x="136118" y="299466"/>
                  </a:lnTo>
                  <a:lnTo>
                    <a:pt x="179146" y="292531"/>
                  </a:lnTo>
                  <a:lnTo>
                    <a:pt x="216509" y="273202"/>
                  </a:lnTo>
                  <a:lnTo>
                    <a:pt x="245986" y="243738"/>
                  </a:lnTo>
                  <a:lnTo>
                    <a:pt x="265303" y="206362"/>
                  </a:lnTo>
                  <a:lnTo>
                    <a:pt x="272249" y="163347"/>
                  </a:lnTo>
                  <a:close/>
                </a:path>
                <a:path w="1567179" h="327025">
                  <a:moveTo>
                    <a:pt x="1566672" y="163347"/>
                  </a:moveTo>
                  <a:lnTo>
                    <a:pt x="1239989" y="0"/>
                  </a:lnTo>
                  <a:lnTo>
                    <a:pt x="1239989" y="326694"/>
                  </a:lnTo>
                  <a:lnTo>
                    <a:pt x="1566672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0819879" y="3511861"/>
            <a:ext cx="1567180" cy="327025"/>
            <a:chOff x="10819879" y="3511861"/>
            <a:chExt cx="1567180" cy="327025"/>
          </a:xfrm>
        </p:grpSpPr>
        <p:sp>
          <p:nvSpPr>
            <p:cNvPr id="43" name="object 43"/>
            <p:cNvSpPr/>
            <p:nvPr/>
          </p:nvSpPr>
          <p:spPr>
            <a:xfrm>
              <a:off x="11050239" y="3675207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0" y="0"/>
                  </a:moveTo>
                  <a:lnTo>
                    <a:pt x="41883" y="0"/>
                  </a:lnTo>
                  <a:lnTo>
                    <a:pt x="1009623" y="0"/>
                  </a:lnTo>
                  <a:lnTo>
                    <a:pt x="1051507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19879" y="3511873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79" h="327025">
                  <a:moveTo>
                    <a:pt x="272237" y="163334"/>
                  </a:moveTo>
                  <a:lnTo>
                    <a:pt x="265303" y="120319"/>
                  </a:lnTo>
                  <a:lnTo>
                    <a:pt x="245973" y="82943"/>
                  </a:lnTo>
                  <a:lnTo>
                    <a:pt x="216509" y="53479"/>
                  </a:lnTo>
                  <a:lnTo>
                    <a:pt x="179146" y="34163"/>
                  </a:lnTo>
                  <a:lnTo>
                    <a:pt x="136118" y="27216"/>
                  </a:lnTo>
                  <a:lnTo>
                    <a:pt x="93129" y="34163"/>
                  </a:lnTo>
                  <a:lnTo>
                    <a:pt x="55765" y="53479"/>
                  </a:lnTo>
                  <a:lnTo>
                    <a:pt x="26289" y="82943"/>
                  </a:lnTo>
                  <a:lnTo>
                    <a:pt x="6946" y="120319"/>
                  </a:lnTo>
                  <a:lnTo>
                    <a:pt x="0" y="163334"/>
                  </a:lnTo>
                  <a:lnTo>
                    <a:pt x="6946" y="206362"/>
                  </a:lnTo>
                  <a:lnTo>
                    <a:pt x="26289" y="243725"/>
                  </a:lnTo>
                  <a:lnTo>
                    <a:pt x="55765" y="273189"/>
                  </a:lnTo>
                  <a:lnTo>
                    <a:pt x="93129" y="292519"/>
                  </a:lnTo>
                  <a:lnTo>
                    <a:pt x="136118" y="299466"/>
                  </a:lnTo>
                  <a:lnTo>
                    <a:pt x="179146" y="292519"/>
                  </a:lnTo>
                  <a:lnTo>
                    <a:pt x="216509" y="273189"/>
                  </a:lnTo>
                  <a:lnTo>
                    <a:pt x="245973" y="243725"/>
                  </a:lnTo>
                  <a:lnTo>
                    <a:pt x="265303" y="206362"/>
                  </a:lnTo>
                  <a:lnTo>
                    <a:pt x="272237" y="163334"/>
                  </a:lnTo>
                  <a:close/>
                </a:path>
                <a:path w="1567179" h="327025">
                  <a:moveTo>
                    <a:pt x="1566748" y="163334"/>
                  </a:moveTo>
                  <a:lnTo>
                    <a:pt x="1240066" y="0"/>
                  </a:lnTo>
                  <a:lnTo>
                    <a:pt x="1240066" y="326682"/>
                  </a:lnTo>
                  <a:lnTo>
                    <a:pt x="1566748" y="163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8093104" y="4831245"/>
            <a:ext cx="1567180" cy="327025"/>
            <a:chOff x="8093104" y="4831245"/>
            <a:chExt cx="1567180" cy="327025"/>
          </a:xfrm>
        </p:grpSpPr>
        <p:sp>
          <p:nvSpPr>
            <p:cNvPr id="46" name="object 46"/>
            <p:cNvSpPr/>
            <p:nvPr/>
          </p:nvSpPr>
          <p:spPr>
            <a:xfrm>
              <a:off x="8323463" y="4994591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0" y="0"/>
                  </a:moveTo>
                  <a:lnTo>
                    <a:pt x="41883" y="0"/>
                  </a:lnTo>
                  <a:lnTo>
                    <a:pt x="1009623" y="0"/>
                  </a:lnTo>
                  <a:lnTo>
                    <a:pt x="1051507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93100" y="4831251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79" h="327025">
                  <a:moveTo>
                    <a:pt x="272237" y="163347"/>
                  </a:moveTo>
                  <a:lnTo>
                    <a:pt x="265303" y="120319"/>
                  </a:lnTo>
                  <a:lnTo>
                    <a:pt x="245973" y="82956"/>
                  </a:lnTo>
                  <a:lnTo>
                    <a:pt x="216509" y="53492"/>
                  </a:lnTo>
                  <a:lnTo>
                    <a:pt x="179146" y="34163"/>
                  </a:lnTo>
                  <a:lnTo>
                    <a:pt x="136118" y="27228"/>
                  </a:lnTo>
                  <a:lnTo>
                    <a:pt x="93091" y="34163"/>
                  </a:lnTo>
                  <a:lnTo>
                    <a:pt x="55727" y="53492"/>
                  </a:lnTo>
                  <a:lnTo>
                    <a:pt x="26263" y="82956"/>
                  </a:lnTo>
                  <a:lnTo>
                    <a:pt x="6934" y="120319"/>
                  </a:lnTo>
                  <a:lnTo>
                    <a:pt x="0" y="163347"/>
                  </a:lnTo>
                  <a:lnTo>
                    <a:pt x="6934" y="206362"/>
                  </a:lnTo>
                  <a:lnTo>
                    <a:pt x="26263" y="243738"/>
                  </a:lnTo>
                  <a:lnTo>
                    <a:pt x="55727" y="273202"/>
                  </a:lnTo>
                  <a:lnTo>
                    <a:pt x="93091" y="292531"/>
                  </a:lnTo>
                  <a:lnTo>
                    <a:pt x="136118" y="299466"/>
                  </a:lnTo>
                  <a:lnTo>
                    <a:pt x="179146" y="292531"/>
                  </a:lnTo>
                  <a:lnTo>
                    <a:pt x="216509" y="273202"/>
                  </a:lnTo>
                  <a:lnTo>
                    <a:pt x="245973" y="243738"/>
                  </a:lnTo>
                  <a:lnTo>
                    <a:pt x="265303" y="206362"/>
                  </a:lnTo>
                  <a:lnTo>
                    <a:pt x="272237" y="163347"/>
                  </a:lnTo>
                  <a:close/>
                </a:path>
                <a:path w="1567179" h="327025">
                  <a:moveTo>
                    <a:pt x="1566672" y="163347"/>
                  </a:moveTo>
                  <a:lnTo>
                    <a:pt x="1239977" y="0"/>
                  </a:lnTo>
                  <a:lnTo>
                    <a:pt x="1239977" y="326694"/>
                  </a:lnTo>
                  <a:lnTo>
                    <a:pt x="1566672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0636744" y="6150619"/>
            <a:ext cx="1567180" cy="327025"/>
            <a:chOff x="10636744" y="6150619"/>
            <a:chExt cx="1567180" cy="327025"/>
          </a:xfrm>
        </p:grpSpPr>
        <p:sp>
          <p:nvSpPr>
            <p:cNvPr id="49" name="object 49"/>
            <p:cNvSpPr/>
            <p:nvPr/>
          </p:nvSpPr>
          <p:spPr>
            <a:xfrm>
              <a:off x="10867104" y="6313964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0" y="0"/>
                  </a:moveTo>
                  <a:lnTo>
                    <a:pt x="41883" y="0"/>
                  </a:lnTo>
                  <a:lnTo>
                    <a:pt x="1009623" y="0"/>
                  </a:lnTo>
                  <a:lnTo>
                    <a:pt x="1051507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36733" y="6150628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79" h="327025">
                  <a:moveTo>
                    <a:pt x="272249" y="163347"/>
                  </a:moveTo>
                  <a:lnTo>
                    <a:pt x="265303" y="120319"/>
                  </a:lnTo>
                  <a:lnTo>
                    <a:pt x="245986" y="82956"/>
                  </a:lnTo>
                  <a:lnTo>
                    <a:pt x="216522" y="53492"/>
                  </a:lnTo>
                  <a:lnTo>
                    <a:pt x="179158" y="34163"/>
                  </a:lnTo>
                  <a:lnTo>
                    <a:pt x="136131" y="27216"/>
                  </a:lnTo>
                  <a:lnTo>
                    <a:pt x="93103" y="34163"/>
                  </a:lnTo>
                  <a:lnTo>
                    <a:pt x="55740" y="53492"/>
                  </a:lnTo>
                  <a:lnTo>
                    <a:pt x="26263" y="82956"/>
                  </a:lnTo>
                  <a:lnTo>
                    <a:pt x="6946" y="120319"/>
                  </a:lnTo>
                  <a:lnTo>
                    <a:pt x="0" y="163347"/>
                  </a:lnTo>
                  <a:lnTo>
                    <a:pt x="6946" y="206362"/>
                  </a:lnTo>
                  <a:lnTo>
                    <a:pt x="26263" y="243738"/>
                  </a:lnTo>
                  <a:lnTo>
                    <a:pt x="55740" y="273202"/>
                  </a:lnTo>
                  <a:lnTo>
                    <a:pt x="93103" y="292519"/>
                  </a:lnTo>
                  <a:lnTo>
                    <a:pt x="136131" y="299466"/>
                  </a:lnTo>
                  <a:lnTo>
                    <a:pt x="179158" y="292519"/>
                  </a:lnTo>
                  <a:lnTo>
                    <a:pt x="216522" y="273202"/>
                  </a:lnTo>
                  <a:lnTo>
                    <a:pt x="245986" y="243738"/>
                  </a:lnTo>
                  <a:lnTo>
                    <a:pt x="265303" y="206362"/>
                  </a:lnTo>
                  <a:lnTo>
                    <a:pt x="272249" y="163347"/>
                  </a:lnTo>
                  <a:close/>
                </a:path>
                <a:path w="1567179" h="327025">
                  <a:moveTo>
                    <a:pt x="1566760" y="163347"/>
                  </a:moveTo>
                  <a:lnTo>
                    <a:pt x="1240078" y="0"/>
                  </a:lnTo>
                  <a:lnTo>
                    <a:pt x="1240078" y="326682"/>
                  </a:lnTo>
                  <a:lnTo>
                    <a:pt x="1566760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093104" y="7470002"/>
            <a:ext cx="1567180" cy="327025"/>
            <a:chOff x="8093104" y="7470002"/>
            <a:chExt cx="1567180" cy="327025"/>
          </a:xfrm>
        </p:grpSpPr>
        <p:sp>
          <p:nvSpPr>
            <p:cNvPr id="52" name="object 52"/>
            <p:cNvSpPr/>
            <p:nvPr/>
          </p:nvSpPr>
          <p:spPr>
            <a:xfrm>
              <a:off x="8323463" y="7633348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0" y="0"/>
                  </a:moveTo>
                  <a:lnTo>
                    <a:pt x="41883" y="0"/>
                  </a:lnTo>
                  <a:lnTo>
                    <a:pt x="1009623" y="0"/>
                  </a:lnTo>
                  <a:lnTo>
                    <a:pt x="1051507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93100" y="7470006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79" h="327025">
                  <a:moveTo>
                    <a:pt x="272237" y="163347"/>
                  </a:moveTo>
                  <a:lnTo>
                    <a:pt x="265303" y="120332"/>
                  </a:lnTo>
                  <a:lnTo>
                    <a:pt x="245973" y="82956"/>
                  </a:lnTo>
                  <a:lnTo>
                    <a:pt x="216509" y="53492"/>
                  </a:lnTo>
                  <a:lnTo>
                    <a:pt x="179146" y="34163"/>
                  </a:lnTo>
                  <a:lnTo>
                    <a:pt x="136118" y="27228"/>
                  </a:lnTo>
                  <a:lnTo>
                    <a:pt x="93091" y="34163"/>
                  </a:lnTo>
                  <a:lnTo>
                    <a:pt x="55727" y="53492"/>
                  </a:lnTo>
                  <a:lnTo>
                    <a:pt x="26263" y="82956"/>
                  </a:lnTo>
                  <a:lnTo>
                    <a:pt x="6934" y="120332"/>
                  </a:lnTo>
                  <a:lnTo>
                    <a:pt x="0" y="163347"/>
                  </a:lnTo>
                  <a:lnTo>
                    <a:pt x="6934" y="206375"/>
                  </a:lnTo>
                  <a:lnTo>
                    <a:pt x="26263" y="243738"/>
                  </a:lnTo>
                  <a:lnTo>
                    <a:pt x="55727" y="273202"/>
                  </a:lnTo>
                  <a:lnTo>
                    <a:pt x="93091" y="292531"/>
                  </a:lnTo>
                  <a:lnTo>
                    <a:pt x="136118" y="299466"/>
                  </a:lnTo>
                  <a:lnTo>
                    <a:pt x="179146" y="292531"/>
                  </a:lnTo>
                  <a:lnTo>
                    <a:pt x="216509" y="273202"/>
                  </a:lnTo>
                  <a:lnTo>
                    <a:pt x="245973" y="243738"/>
                  </a:lnTo>
                  <a:lnTo>
                    <a:pt x="265303" y="206375"/>
                  </a:lnTo>
                  <a:lnTo>
                    <a:pt x="272237" y="163347"/>
                  </a:lnTo>
                  <a:close/>
                </a:path>
                <a:path w="1567179" h="327025">
                  <a:moveTo>
                    <a:pt x="1566672" y="163347"/>
                  </a:moveTo>
                  <a:lnTo>
                    <a:pt x="1239977" y="0"/>
                  </a:lnTo>
                  <a:lnTo>
                    <a:pt x="1239977" y="326694"/>
                  </a:lnTo>
                  <a:lnTo>
                    <a:pt x="1566672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0636744" y="8789386"/>
            <a:ext cx="1567180" cy="327025"/>
            <a:chOff x="10636744" y="8789386"/>
            <a:chExt cx="1567180" cy="327025"/>
          </a:xfrm>
        </p:grpSpPr>
        <p:sp>
          <p:nvSpPr>
            <p:cNvPr id="55" name="object 55"/>
            <p:cNvSpPr/>
            <p:nvPr/>
          </p:nvSpPr>
          <p:spPr>
            <a:xfrm>
              <a:off x="10867104" y="8952732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0" y="0"/>
                  </a:moveTo>
                  <a:lnTo>
                    <a:pt x="41883" y="0"/>
                  </a:lnTo>
                  <a:lnTo>
                    <a:pt x="1009623" y="0"/>
                  </a:lnTo>
                  <a:lnTo>
                    <a:pt x="1051507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36733" y="8789396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79" h="327025">
                  <a:moveTo>
                    <a:pt x="272249" y="163347"/>
                  </a:moveTo>
                  <a:lnTo>
                    <a:pt x="265303" y="120319"/>
                  </a:lnTo>
                  <a:lnTo>
                    <a:pt x="245986" y="82956"/>
                  </a:lnTo>
                  <a:lnTo>
                    <a:pt x="216522" y="53492"/>
                  </a:lnTo>
                  <a:lnTo>
                    <a:pt x="179158" y="34163"/>
                  </a:lnTo>
                  <a:lnTo>
                    <a:pt x="136131" y="27216"/>
                  </a:lnTo>
                  <a:lnTo>
                    <a:pt x="93103" y="34163"/>
                  </a:lnTo>
                  <a:lnTo>
                    <a:pt x="55740" y="53492"/>
                  </a:lnTo>
                  <a:lnTo>
                    <a:pt x="26263" y="82956"/>
                  </a:lnTo>
                  <a:lnTo>
                    <a:pt x="6946" y="120319"/>
                  </a:lnTo>
                  <a:lnTo>
                    <a:pt x="0" y="163347"/>
                  </a:lnTo>
                  <a:lnTo>
                    <a:pt x="6946" y="206362"/>
                  </a:lnTo>
                  <a:lnTo>
                    <a:pt x="26263" y="243738"/>
                  </a:lnTo>
                  <a:lnTo>
                    <a:pt x="55740" y="273202"/>
                  </a:lnTo>
                  <a:lnTo>
                    <a:pt x="93103" y="292519"/>
                  </a:lnTo>
                  <a:lnTo>
                    <a:pt x="136131" y="299466"/>
                  </a:lnTo>
                  <a:lnTo>
                    <a:pt x="179158" y="292519"/>
                  </a:lnTo>
                  <a:lnTo>
                    <a:pt x="216522" y="273202"/>
                  </a:lnTo>
                  <a:lnTo>
                    <a:pt x="245986" y="243738"/>
                  </a:lnTo>
                  <a:lnTo>
                    <a:pt x="265303" y="206362"/>
                  </a:lnTo>
                  <a:lnTo>
                    <a:pt x="272249" y="163347"/>
                  </a:lnTo>
                  <a:close/>
                </a:path>
                <a:path w="1567179" h="327025">
                  <a:moveTo>
                    <a:pt x="1566760" y="163347"/>
                  </a:moveTo>
                  <a:lnTo>
                    <a:pt x="1240078" y="0"/>
                  </a:lnTo>
                  <a:lnTo>
                    <a:pt x="1240078" y="326682"/>
                  </a:lnTo>
                  <a:lnTo>
                    <a:pt x="1566760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3310170" y="4994591"/>
            <a:ext cx="327025" cy="1319530"/>
            <a:chOff x="13310170" y="4994591"/>
            <a:chExt cx="327025" cy="1319530"/>
          </a:xfrm>
        </p:grpSpPr>
        <p:sp>
          <p:nvSpPr>
            <p:cNvPr id="58" name="object 58"/>
            <p:cNvSpPr/>
            <p:nvPr/>
          </p:nvSpPr>
          <p:spPr>
            <a:xfrm>
              <a:off x="13473516" y="5224950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310159" y="4994598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78" y="136118"/>
                  </a:moveTo>
                  <a:lnTo>
                    <a:pt x="292531" y="93091"/>
                  </a:lnTo>
                  <a:lnTo>
                    <a:pt x="273215" y="55727"/>
                  </a:lnTo>
                  <a:lnTo>
                    <a:pt x="243738" y="26263"/>
                  </a:lnTo>
                  <a:lnTo>
                    <a:pt x="206375" y="6934"/>
                  </a:lnTo>
                  <a:lnTo>
                    <a:pt x="163347" y="0"/>
                  </a:lnTo>
                  <a:lnTo>
                    <a:pt x="120370" y="6934"/>
                  </a:lnTo>
                  <a:lnTo>
                    <a:pt x="83007" y="26263"/>
                  </a:lnTo>
                  <a:lnTo>
                    <a:pt x="53517" y="55727"/>
                  </a:lnTo>
                  <a:lnTo>
                    <a:pt x="34175" y="93091"/>
                  </a:lnTo>
                  <a:lnTo>
                    <a:pt x="27228" y="136118"/>
                  </a:lnTo>
                  <a:lnTo>
                    <a:pt x="34175" y="179146"/>
                  </a:lnTo>
                  <a:lnTo>
                    <a:pt x="53517" y="216509"/>
                  </a:lnTo>
                  <a:lnTo>
                    <a:pt x="83007" y="245973"/>
                  </a:lnTo>
                  <a:lnTo>
                    <a:pt x="120370" y="265303"/>
                  </a:lnTo>
                  <a:lnTo>
                    <a:pt x="163347" y="272237"/>
                  </a:lnTo>
                  <a:lnTo>
                    <a:pt x="206375" y="265303"/>
                  </a:lnTo>
                  <a:lnTo>
                    <a:pt x="243738" y="245973"/>
                  </a:lnTo>
                  <a:lnTo>
                    <a:pt x="273215" y="216509"/>
                  </a:lnTo>
                  <a:lnTo>
                    <a:pt x="292531" y="179146"/>
                  </a:lnTo>
                  <a:lnTo>
                    <a:pt x="299478" y="136118"/>
                  </a:lnTo>
                  <a:close/>
                </a:path>
                <a:path w="327025" h="1319529">
                  <a:moveTo>
                    <a:pt x="326694" y="992695"/>
                  </a:moveTo>
                  <a:lnTo>
                    <a:pt x="0" y="992695"/>
                  </a:lnTo>
                  <a:lnTo>
                    <a:pt x="163347" y="1319377"/>
                  </a:lnTo>
                  <a:lnTo>
                    <a:pt x="326694" y="992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9203332" y="2391707"/>
            <a:ext cx="327025" cy="1319530"/>
            <a:chOff x="9203332" y="2391707"/>
            <a:chExt cx="327025" cy="1319530"/>
          </a:xfrm>
        </p:grpSpPr>
        <p:sp>
          <p:nvSpPr>
            <p:cNvPr id="61" name="object 61"/>
            <p:cNvSpPr/>
            <p:nvPr/>
          </p:nvSpPr>
          <p:spPr>
            <a:xfrm>
              <a:off x="9366677" y="2622066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203321" y="2391707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66" y="136131"/>
                  </a:moveTo>
                  <a:lnTo>
                    <a:pt x="292531" y="93103"/>
                  </a:lnTo>
                  <a:lnTo>
                    <a:pt x="273215" y="55740"/>
                  </a:lnTo>
                  <a:lnTo>
                    <a:pt x="243738" y="26276"/>
                  </a:lnTo>
                  <a:lnTo>
                    <a:pt x="206375" y="6946"/>
                  </a:lnTo>
                  <a:lnTo>
                    <a:pt x="163347" y="0"/>
                  </a:lnTo>
                  <a:lnTo>
                    <a:pt x="120319" y="6946"/>
                  </a:lnTo>
                  <a:lnTo>
                    <a:pt x="82956" y="26276"/>
                  </a:lnTo>
                  <a:lnTo>
                    <a:pt x="53492" y="55740"/>
                  </a:lnTo>
                  <a:lnTo>
                    <a:pt x="34163" y="93103"/>
                  </a:lnTo>
                  <a:lnTo>
                    <a:pt x="27228" y="136131"/>
                  </a:lnTo>
                  <a:lnTo>
                    <a:pt x="34163" y="179158"/>
                  </a:lnTo>
                  <a:lnTo>
                    <a:pt x="53492" y="216522"/>
                  </a:lnTo>
                  <a:lnTo>
                    <a:pt x="82956" y="245986"/>
                  </a:lnTo>
                  <a:lnTo>
                    <a:pt x="120319" y="265303"/>
                  </a:lnTo>
                  <a:lnTo>
                    <a:pt x="163347" y="272249"/>
                  </a:lnTo>
                  <a:lnTo>
                    <a:pt x="206375" y="265303"/>
                  </a:lnTo>
                  <a:lnTo>
                    <a:pt x="243738" y="245986"/>
                  </a:lnTo>
                  <a:lnTo>
                    <a:pt x="273215" y="216522"/>
                  </a:lnTo>
                  <a:lnTo>
                    <a:pt x="292531" y="179158"/>
                  </a:lnTo>
                  <a:lnTo>
                    <a:pt x="299466" y="136131"/>
                  </a:lnTo>
                  <a:close/>
                </a:path>
                <a:path w="327025" h="1319529">
                  <a:moveTo>
                    <a:pt x="326694" y="992695"/>
                  </a:moveTo>
                  <a:lnTo>
                    <a:pt x="0" y="992695"/>
                  </a:lnTo>
                  <a:lnTo>
                    <a:pt x="163347" y="1319390"/>
                  </a:lnTo>
                  <a:lnTo>
                    <a:pt x="326694" y="992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436851" y="3675207"/>
            <a:ext cx="327025" cy="1319530"/>
            <a:chOff x="6436851" y="3675207"/>
            <a:chExt cx="327025" cy="1319530"/>
          </a:xfrm>
        </p:grpSpPr>
        <p:sp>
          <p:nvSpPr>
            <p:cNvPr id="64" name="object 64"/>
            <p:cNvSpPr/>
            <p:nvPr/>
          </p:nvSpPr>
          <p:spPr>
            <a:xfrm>
              <a:off x="6600197" y="3905566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36843" y="3675208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66" y="136131"/>
                  </a:moveTo>
                  <a:lnTo>
                    <a:pt x="292531" y="93103"/>
                  </a:lnTo>
                  <a:lnTo>
                    <a:pt x="273202" y="55727"/>
                  </a:lnTo>
                  <a:lnTo>
                    <a:pt x="243738" y="26263"/>
                  </a:lnTo>
                  <a:lnTo>
                    <a:pt x="206375" y="6946"/>
                  </a:lnTo>
                  <a:lnTo>
                    <a:pt x="163347" y="0"/>
                  </a:lnTo>
                  <a:lnTo>
                    <a:pt x="120319" y="6946"/>
                  </a:lnTo>
                  <a:lnTo>
                    <a:pt x="82956" y="26263"/>
                  </a:lnTo>
                  <a:lnTo>
                    <a:pt x="53492" y="55727"/>
                  </a:lnTo>
                  <a:lnTo>
                    <a:pt x="34163" y="93103"/>
                  </a:lnTo>
                  <a:lnTo>
                    <a:pt x="27228" y="136131"/>
                  </a:lnTo>
                  <a:lnTo>
                    <a:pt x="34163" y="179146"/>
                  </a:lnTo>
                  <a:lnTo>
                    <a:pt x="53492" y="216509"/>
                  </a:lnTo>
                  <a:lnTo>
                    <a:pt x="82956" y="245986"/>
                  </a:lnTo>
                  <a:lnTo>
                    <a:pt x="120319" y="265303"/>
                  </a:lnTo>
                  <a:lnTo>
                    <a:pt x="163347" y="272249"/>
                  </a:lnTo>
                  <a:lnTo>
                    <a:pt x="206375" y="265303"/>
                  </a:lnTo>
                  <a:lnTo>
                    <a:pt x="243738" y="245986"/>
                  </a:lnTo>
                  <a:lnTo>
                    <a:pt x="273202" y="216509"/>
                  </a:lnTo>
                  <a:lnTo>
                    <a:pt x="292531" y="179146"/>
                  </a:lnTo>
                  <a:lnTo>
                    <a:pt x="299466" y="136131"/>
                  </a:lnTo>
                  <a:close/>
                </a:path>
                <a:path w="327025" h="1319529">
                  <a:moveTo>
                    <a:pt x="326694" y="992695"/>
                  </a:moveTo>
                  <a:lnTo>
                    <a:pt x="0" y="992695"/>
                  </a:lnTo>
                  <a:lnTo>
                    <a:pt x="163347" y="1319390"/>
                  </a:lnTo>
                  <a:lnTo>
                    <a:pt x="326694" y="992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9203332" y="6133687"/>
            <a:ext cx="327025" cy="1319530"/>
            <a:chOff x="9203332" y="6133687"/>
            <a:chExt cx="327025" cy="1319530"/>
          </a:xfrm>
        </p:grpSpPr>
        <p:sp>
          <p:nvSpPr>
            <p:cNvPr id="67" name="object 67"/>
            <p:cNvSpPr/>
            <p:nvPr/>
          </p:nvSpPr>
          <p:spPr>
            <a:xfrm>
              <a:off x="9366677" y="6364047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03321" y="6133699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66" y="136118"/>
                  </a:moveTo>
                  <a:lnTo>
                    <a:pt x="292531" y="93091"/>
                  </a:lnTo>
                  <a:lnTo>
                    <a:pt x="273215" y="55727"/>
                  </a:lnTo>
                  <a:lnTo>
                    <a:pt x="243738" y="26250"/>
                  </a:lnTo>
                  <a:lnTo>
                    <a:pt x="206375" y="6934"/>
                  </a:lnTo>
                  <a:lnTo>
                    <a:pt x="163347" y="0"/>
                  </a:lnTo>
                  <a:lnTo>
                    <a:pt x="120319" y="6934"/>
                  </a:lnTo>
                  <a:lnTo>
                    <a:pt x="82956" y="26250"/>
                  </a:lnTo>
                  <a:lnTo>
                    <a:pt x="53492" y="55727"/>
                  </a:lnTo>
                  <a:lnTo>
                    <a:pt x="34163" y="93091"/>
                  </a:lnTo>
                  <a:lnTo>
                    <a:pt x="27228" y="136118"/>
                  </a:lnTo>
                  <a:lnTo>
                    <a:pt x="34163" y="179146"/>
                  </a:lnTo>
                  <a:lnTo>
                    <a:pt x="53492" y="216509"/>
                  </a:lnTo>
                  <a:lnTo>
                    <a:pt x="82956" y="245973"/>
                  </a:lnTo>
                  <a:lnTo>
                    <a:pt x="120319" y="265303"/>
                  </a:lnTo>
                  <a:lnTo>
                    <a:pt x="163347" y="272237"/>
                  </a:lnTo>
                  <a:lnTo>
                    <a:pt x="206375" y="265303"/>
                  </a:lnTo>
                  <a:lnTo>
                    <a:pt x="243738" y="245973"/>
                  </a:lnTo>
                  <a:lnTo>
                    <a:pt x="273215" y="216509"/>
                  </a:lnTo>
                  <a:lnTo>
                    <a:pt x="292531" y="179146"/>
                  </a:lnTo>
                  <a:lnTo>
                    <a:pt x="299466" y="136118"/>
                  </a:lnTo>
                  <a:close/>
                </a:path>
                <a:path w="327025" h="1319529">
                  <a:moveTo>
                    <a:pt x="326694" y="992682"/>
                  </a:moveTo>
                  <a:lnTo>
                    <a:pt x="0" y="992682"/>
                  </a:lnTo>
                  <a:lnTo>
                    <a:pt x="163347" y="1319377"/>
                  </a:lnTo>
                  <a:lnTo>
                    <a:pt x="326694" y="992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13310170" y="7696613"/>
            <a:ext cx="327025" cy="1319530"/>
            <a:chOff x="13310170" y="7696613"/>
            <a:chExt cx="327025" cy="1319530"/>
          </a:xfrm>
        </p:grpSpPr>
        <p:sp>
          <p:nvSpPr>
            <p:cNvPr id="70" name="object 70"/>
            <p:cNvSpPr/>
            <p:nvPr/>
          </p:nvSpPr>
          <p:spPr>
            <a:xfrm>
              <a:off x="13473516" y="7926973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310159" y="7696625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78" y="136118"/>
                  </a:moveTo>
                  <a:lnTo>
                    <a:pt x="292531" y="93091"/>
                  </a:lnTo>
                  <a:lnTo>
                    <a:pt x="273215" y="55727"/>
                  </a:lnTo>
                  <a:lnTo>
                    <a:pt x="243738" y="26263"/>
                  </a:lnTo>
                  <a:lnTo>
                    <a:pt x="206375" y="6934"/>
                  </a:lnTo>
                  <a:lnTo>
                    <a:pt x="163347" y="0"/>
                  </a:lnTo>
                  <a:lnTo>
                    <a:pt x="120370" y="6934"/>
                  </a:lnTo>
                  <a:lnTo>
                    <a:pt x="83007" y="26263"/>
                  </a:lnTo>
                  <a:lnTo>
                    <a:pt x="53517" y="55727"/>
                  </a:lnTo>
                  <a:lnTo>
                    <a:pt x="34175" y="93091"/>
                  </a:lnTo>
                  <a:lnTo>
                    <a:pt x="27228" y="136118"/>
                  </a:lnTo>
                  <a:lnTo>
                    <a:pt x="34175" y="179146"/>
                  </a:lnTo>
                  <a:lnTo>
                    <a:pt x="53517" y="216509"/>
                  </a:lnTo>
                  <a:lnTo>
                    <a:pt x="83007" y="245973"/>
                  </a:lnTo>
                  <a:lnTo>
                    <a:pt x="120370" y="265303"/>
                  </a:lnTo>
                  <a:lnTo>
                    <a:pt x="163347" y="272237"/>
                  </a:lnTo>
                  <a:lnTo>
                    <a:pt x="206375" y="265303"/>
                  </a:lnTo>
                  <a:lnTo>
                    <a:pt x="243738" y="245973"/>
                  </a:lnTo>
                  <a:lnTo>
                    <a:pt x="273215" y="216509"/>
                  </a:lnTo>
                  <a:lnTo>
                    <a:pt x="292531" y="179146"/>
                  </a:lnTo>
                  <a:lnTo>
                    <a:pt x="299478" y="136118"/>
                  </a:lnTo>
                  <a:close/>
                </a:path>
                <a:path w="327025" h="1319529">
                  <a:moveTo>
                    <a:pt x="326694" y="992682"/>
                  </a:moveTo>
                  <a:lnTo>
                    <a:pt x="0" y="992682"/>
                  </a:lnTo>
                  <a:lnTo>
                    <a:pt x="163347" y="1319377"/>
                  </a:lnTo>
                  <a:lnTo>
                    <a:pt x="326694" y="992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834369" y="7813636"/>
            <a:ext cx="327025" cy="1319530"/>
            <a:chOff x="7834369" y="7813636"/>
            <a:chExt cx="327025" cy="1319530"/>
          </a:xfrm>
        </p:grpSpPr>
        <p:sp>
          <p:nvSpPr>
            <p:cNvPr id="73" name="object 73"/>
            <p:cNvSpPr/>
            <p:nvPr/>
          </p:nvSpPr>
          <p:spPr>
            <a:xfrm>
              <a:off x="7997714" y="8043995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34363" y="7813642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66" y="136118"/>
                  </a:moveTo>
                  <a:lnTo>
                    <a:pt x="292531" y="93091"/>
                  </a:lnTo>
                  <a:lnTo>
                    <a:pt x="273202" y="55727"/>
                  </a:lnTo>
                  <a:lnTo>
                    <a:pt x="243738" y="26263"/>
                  </a:lnTo>
                  <a:lnTo>
                    <a:pt x="206375" y="6934"/>
                  </a:lnTo>
                  <a:lnTo>
                    <a:pt x="163347" y="0"/>
                  </a:lnTo>
                  <a:lnTo>
                    <a:pt x="120319" y="6934"/>
                  </a:lnTo>
                  <a:lnTo>
                    <a:pt x="82956" y="26263"/>
                  </a:lnTo>
                  <a:lnTo>
                    <a:pt x="53492" y="55727"/>
                  </a:lnTo>
                  <a:lnTo>
                    <a:pt x="34163" y="93091"/>
                  </a:lnTo>
                  <a:lnTo>
                    <a:pt x="27228" y="136118"/>
                  </a:lnTo>
                  <a:lnTo>
                    <a:pt x="34163" y="179146"/>
                  </a:lnTo>
                  <a:lnTo>
                    <a:pt x="53492" y="216509"/>
                  </a:lnTo>
                  <a:lnTo>
                    <a:pt x="82956" y="245973"/>
                  </a:lnTo>
                  <a:lnTo>
                    <a:pt x="120319" y="265303"/>
                  </a:lnTo>
                  <a:lnTo>
                    <a:pt x="163347" y="272237"/>
                  </a:lnTo>
                  <a:lnTo>
                    <a:pt x="206375" y="265303"/>
                  </a:lnTo>
                  <a:lnTo>
                    <a:pt x="243738" y="245973"/>
                  </a:lnTo>
                  <a:lnTo>
                    <a:pt x="273202" y="216509"/>
                  </a:lnTo>
                  <a:lnTo>
                    <a:pt x="292531" y="179146"/>
                  </a:lnTo>
                  <a:lnTo>
                    <a:pt x="299466" y="136118"/>
                  </a:lnTo>
                  <a:close/>
                </a:path>
                <a:path w="327025" h="1319529">
                  <a:moveTo>
                    <a:pt x="326694" y="992695"/>
                  </a:moveTo>
                  <a:lnTo>
                    <a:pt x="0" y="992695"/>
                  </a:lnTo>
                  <a:lnTo>
                    <a:pt x="163347" y="1319377"/>
                  </a:lnTo>
                  <a:lnTo>
                    <a:pt x="326694" y="992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0572348" y="3855484"/>
            <a:ext cx="327025" cy="1319530"/>
            <a:chOff x="10572348" y="3855484"/>
            <a:chExt cx="327025" cy="1319530"/>
          </a:xfrm>
        </p:grpSpPr>
        <p:sp>
          <p:nvSpPr>
            <p:cNvPr id="76" name="object 76"/>
            <p:cNvSpPr/>
            <p:nvPr/>
          </p:nvSpPr>
          <p:spPr>
            <a:xfrm>
              <a:off x="10735694" y="4085844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572344" y="3855484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66" y="136131"/>
                  </a:moveTo>
                  <a:lnTo>
                    <a:pt x="292519" y="93103"/>
                  </a:lnTo>
                  <a:lnTo>
                    <a:pt x="273177" y="55740"/>
                  </a:lnTo>
                  <a:lnTo>
                    <a:pt x="243687" y="26276"/>
                  </a:lnTo>
                  <a:lnTo>
                    <a:pt x="206324" y="6946"/>
                  </a:lnTo>
                  <a:lnTo>
                    <a:pt x="163347" y="0"/>
                  </a:lnTo>
                  <a:lnTo>
                    <a:pt x="120319" y="6946"/>
                  </a:lnTo>
                  <a:lnTo>
                    <a:pt x="82956" y="26276"/>
                  </a:lnTo>
                  <a:lnTo>
                    <a:pt x="53479" y="55740"/>
                  </a:lnTo>
                  <a:lnTo>
                    <a:pt x="34163" y="93103"/>
                  </a:lnTo>
                  <a:lnTo>
                    <a:pt x="27228" y="136131"/>
                  </a:lnTo>
                  <a:lnTo>
                    <a:pt x="34163" y="179158"/>
                  </a:lnTo>
                  <a:lnTo>
                    <a:pt x="53479" y="216522"/>
                  </a:lnTo>
                  <a:lnTo>
                    <a:pt x="82956" y="245986"/>
                  </a:lnTo>
                  <a:lnTo>
                    <a:pt x="120319" y="265315"/>
                  </a:lnTo>
                  <a:lnTo>
                    <a:pt x="163347" y="272249"/>
                  </a:lnTo>
                  <a:lnTo>
                    <a:pt x="206324" y="265315"/>
                  </a:lnTo>
                  <a:lnTo>
                    <a:pt x="243687" y="245986"/>
                  </a:lnTo>
                  <a:lnTo>
                    <a:pt x="273177" y="216522"/>
                  </a:lnTo>
                  <a:lnTo>
                    <a:pt x="292519" y="179158"/>
                  </a:lnTo>
                  <a:lnTo>
                    <a:pt x="299466" y="136131"/>
                  </a:lnTo>
                  <a:close/>
                </a:path>
                <a:path w="327025" h="1319529">
                  <a:moveTo>
                    <a:pt x="326694" y="992695"/>
                  </a:moveTo>
                  <a:lnTo>
                    <a:pt x="0" y="992695"/>
                  </a:lnTo>
                  <a:lnTo>
                    <a:pt x="163347" y="1319390"/>
                  </a:lnTo>
                  <a:lnTo>
                    <a:pt x="326694" y="992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6473007" y="7696613"/>
            <a:ext cx="327025" cy="1319530"/>
            <a:chOff x="6473007" y="7696613"/>
            <a:chExt cx="327025" cy="1319530"/>
          </a:xfrm>
        </p:grpSpPr>
        <p:sp>
          <p:nvSpPr>
            <p:cNvPr id="79" name="object 79"/>
            <p:cNvSpPr/>
            <p:nvPr/>
          </p:nvSpPr>
          <p:spPr>
            <a:xfrm>
              <a:off x="6636353" y="7981423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72999" y="7696625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66" y="1183259"/>
                  </a:moveTo>
                  <a:lnTo>
                    <a:pt x="292531" y="1140231"/>
                  </a:lnTo>
                  <a:lnTo>
                    <a:pt x="273202" y="1102868"/>
                  </a:lnTo>
                  <a:lnTo>
                    <a:pt x="243738" y="1073404"/>
                  </a:lnTo>
                  <a:lnTo>
                    <a:pt x="206375" y="1054074"/>
                  </a:lnTo>
                  <a:lnTo>
                    <a:pt x="163347" y="1047140"/>
                  </a:lnTo>
                  <a:lnTo>
                    <a:pt x="120319" y="1054074"/>
                  </a:lnTo>
                  <a:lnTo>
                    <a:pt x="82956" y="1073404"/>
                  </a:lnTo>
                  <a:lnTo>
                    <a:pt x="53492" y="1102868"/>
                  </a:lnTo>
                  <a:lnTo>
                    <a:pt x="34163" y="1140231"/>
                  </a:lnTo>
                  <a:lnTo>
                    <a:pt x="27228" y="1183259"/>
                  </a:lnTo>
                  <a:lnTo>
                    <a:pt x="34163" y="1226286"/>
                  </a:lnTo>
                  <a:lnTo>
                    <a:pt x="53492" y="1263650"/>
                  </a:lnTo>
                  <a:lnTo>
                    <a:pt x="82956" y="1293114"/>
                  </a:lnTo>
                  <a:lnTo>
                    <a:pt x="120319" y="1312443"/>
                  </a:lnTo>
                  <a:lnTo>
                    <a:pt x="163347" y="1319377"/>
                  </a:lnTo>
                  <a:lnTo>
                    <a:pt x="206375" y="1312443"/>
                  </a:lnTo>
                  <a:lnTo>
                    <a:pt x="243738" y="1293114"/>
                  </a:lnTo>
                  <a:lnTo>
                    <a:pt x="273202" y="1263650"/>
                  </a:lnTo>
                  <a:lnTo>
                    <a:pt x="292531" y="1226286"/>
                  </a:lnTo>
                  <a:lnTo>
                    <a:pt x="299466" y="1183259"/>
                  </a:lnTo>
                  <a:close/>
                </a:path>
                <a:path w="327025" h="1319529">
                  <a:moveTo>
                    <a:pt x="326694" y="326682"/>
                  </a:moveTo>
                  <a:lnTo>
                    <a:pt x="163347" y="0"/>
                  </a:lnTo>
                  <a:lnTo>
                    <a:pt x="0" y="326682"/>
                  </a:lnTo>
                  <a:lnTo>
                    <a:pt x="326694" y="326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7658772" y="6485781"/>
            <a:ext cx="327025" cy="1319530"/>
            <a:chOff x="7658772" y="6485781"/>
            <a:chExt cx="327025" cy="1319530"/>
          </a:xfrm>
        </p:grpSpPr>
        <p:sp>
          <p:nvSpPr>
            <p:cNvPr id="82" name="object 82"/>
            <p:cNvSpPr/>
            <p:nvPr/>
          </p:nvSpPr>
          <p:spPr>
            <a:xfrm>
              <a:off x="7822117" y="6770590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58760" y="6485781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78" y="1183271"/>
                  </a:moveTo>
                  <a:lnTo>
                    <a:pt x="292531" y="1140244"/>
                  </a:lnTo>
                  <a:lnTo>
                    <a:pt x="273215" y="1102880"/>
                  </a:lnTo>
                  <a:lnTo>
                    <a:pt x="243738" y="1073416"/>
                  </a:lnTo>
                  <a:lnTo>
                    <a:pt x="206375" y="1054087"/>
                  </a:lnTo>
                  <a:lnTo>
                    <a:pt x="163347" y="1047140"/>
                  </a:lnTo>
                  <a:lnTo>
                    <a:pt x="120319" y="1054087"/>
                  </a:lnTo>
                  <a:lnTo>
                    <a:pt x="82956" y="1073416"/>
                  </a:lnTo>
                  <a:lnTo>
                    <a:pt x="53492" y="1102880"/>
                  </a:lnTo>
                  <a:lnTo>
                    <a:pt x="34163" y="1140244"/>
                  </a:lnTo>
                  <a:lnTo>
                    <a:pt x="27228" y="1183271"/>
                  </a:lnTo>
                  <a:lnTo>
                    <a:pt x="34163" y="1226299"/>
                  </a:lnTo>
                  <a:lnTo>
                    <a:pt x="53492" y="1263662"/>
                  </a:lnTo>
                  <a:lnTo>
                    <a:pt x="82956" y="1293126"/>
                  </a:lnTo>
                  <a:lnTo>
                    <a:pt x="120319" y="1312456"/>
                  </a:lnTo>
                  <a:lnTo>
                    <a:pt x="163347" y="1319390"/>
                  </a:lnTo>
                  <a:lnTo>
                    <a:pt x="206375" y="1312456"/>
                  </a:lnTo>
                  <a:lnTo>
                    <a:pt x="243738" y="1293126"/>
                  </a:lnTo>
                  <a:lnTo>
                    <a:pt x="273215" y="1263662"/>
                  </a:lnTo>
                  <a:lnTo>
                    <a:pt x="292531" y="1226299"/>
                  </a:lnTo>
                  <a:lnTo>
                    <a:pt x="299478" y="1183271"/>
                  </a:lnTo>
                  <a:close/>
                </a:path>
                <a:path w="327025" h="1319529">
                  <a:moveTo>
                    <a:pt x="326694" y="326694"/>
                  </a:moveTo>
                  <a:lnTo>
                    <a:pt x="163347" y="0"/>
                  </a:lnTo>
                  <a:lnTo>
                    <a:pt x="0" y="326694"/>
                  </a:lnTo>
                  <a:lnTo>
                    <a:pt x="326694" y="326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11941311" y="7453071"/>
            <a:ext cx="327025" cy="1319530"/>
            <a:chOff x="11941311" y="7453071"/>
            <a:chExt cx="327025" cy="1319530"/>
          </a:xfrm>
        </p:grpSpPr>
        <p:sp>
          <p:nvSpPr>
            <p:cNvPr id="85" name="object 85"/>
            <p:cNvSpPr/>
            <p:nvPr/>
          </p:nvSpPr>
          <p:spPr>
            <a:xfrm>
              <a:off x="12104657" y="7737880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941302" y="7453077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66" y="1183259"/>
                  </a:moveTo>
                  <a:lnTo>
                    <a:pt x="292519" y="1140231"/>
                  </a:lnTo>
                  <a:lnTo>
                    <a:pt x="273177" y="1102868"/>
                  </a:lnTo>
                  <a:lnTo>
                    <a:pt x="243700" y="1073404"/>
                  </a:lnTo>
                  <a:lnTo>
                    <a:pt x="206336" y="1054074"/>
                  </a:lnTo>
                  <a:lnTo>
                    <a:pt x="163347" y="1047140"/>
                  </a:lnTo>
                  <a:lnTo>
                    <a:pt x="120319" y="1054074"/>
                  </a:lnTo>
                  <a:lnTo>
                    <a:pt x="82956" y="1073404"/>
                  </a:lnTo>
                  <a:lnTo>
                    <a:pt x="53492" y="1102868"/>
                  </a:lnTo>
                  <a:lnTo>
                    <a:pt x="34163" y="1140231"/>
                  </a:lnTo>
                  <a:lnTo>
                    <a:pt x="27228" y="1183259"/>
                  </a:lnTo>
                  <a:lnTo>
                    <a:pt x="34163" y="1226286"/>
                  </a:lnTo>
                  <a:lnTo>
                    <a:pt x="53492" y="1263650"/>
                  </a:lnTo>
                  <a:lnTo>
                    <a:pt x="82956" y="1293114"/>
                  </a:lnTo>
                  <a:lnTo>
                    <a:pt x="120319" y="1312443"/>
                  </a:lnTo>
                  <a:lnTo>
                    <a:pt x="163347" y="1319390"/>
                  </a:lnTo>
                  <a:lnTo>
                    <a:pt x="206336" y="1312443"/>
                  </a:lnTo>
                  <a:lnTo>
                    <a:pt x="243700" y="1293114"/>
                  </a:lnTo>
                  <a:lnTo>
                    <a:pt x="273177" y="1263650"/>
                  </a:lnTo>
                  <a:lnTo>
                    <a:pt x="292519" y="1226286"/>
                  </a:lnTo>
                  <a:lnTo>
                    <a:pt x="299466" y="1183259"/>
                  </a:lnTo>
                  <a:close/>
                </a:path>
                <a:path w="327025" h="1319529">
                  <a:moveTo>
                    <a:pt x="326593" y="326694"/>
                  </a:moveTo>
                  <a:lnTo>
                    <a:pt x="163347" y="0"/>
                  </a:lnTo>
                  <a:lnTo>
                    <a:pt x="0" y="326694"/>
                  </a:lnTo>
                  <a:lnTo>
                    <a:pt x="326593" y="326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13314150" y="2292558"/>
            <a:ext cx="327025" cy="1319530"/>
            <a:chOff x="13314150" y="2292558"/>
            <a:chExt cx="327025" cy="1319530"/>
          </a:xfrm>
        </p:grpSpPr>
        <p:sp>
          <p:nvSpPr>
            <p:cNvPr id="88" name="object 88"/>
            <p:cNvSpPr/>
            <p:nvPr/>
          </p:nvSpPr>
          <p:spPr>
            <a:xfrm>
              <a:off x="13477495" y="2577367"/>
              <a:ext cx="0" cy="804545"/>
            </a:xfrm>
            <a:custGeom>
              <a:avLst/>
              <a:gdLst/>
              <a:ahLst/>
              <a:cxnLst/>
              <a:rect l="l" t="t" r="r" b="b"/>
              <a:pathLst>
                <a:path h="804545">
                  <a:moveTo>
                    <a:pt x="0" y="0"/>
                  </a:moveTo>
                  <a:lnTo>
                    <a:pt x="0" y="804215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314147" y="2292559"/>
              <a:ext cx="327025" cy="1319530"/>
            </a:xfrm>
            <a:custGeom>
              <a:avLst/>
              <a:gdLst/>
              <a:ahLst/>
              <a:cxnLst/>
              <a:rect l="l" t="t" r="r" b="b"/>
              <a:pathLst>
                <a:path w="327025" h="1319529">
                  <a:moveTo>
                    <a:pt x="299466" y="1183271"/>
                  </a:moveTo>
                  <a:lnTo>
                    <a:pt x="292519" y="1140244"/>
                  </a:lnTo>
                  <a:lnTo>
                    <a:pt x="273202" y="1102880"/>
                  </a:lnTo>
                  <a:lnTo>
                    <a:pt x="243738" y="1073404"/>
                  </a:lnTo>
                  <a:lnTo>
                    <a:pt x="206375" y="1054087"/>
                  </a:lnTo>
                  <a:lnTo>
                    <a:pt x="163347" y="1047140"/>
                  </a:lnTo>
                  <a:lnTo>
                    <a:pt x="120319" y="1054087"/>
                  </a:lnTo>
                  <a:lnTo>
                    <a:pt x="82943" y="1073404"/>
                  </a:lnTo>
                  <a:lnTo>
                    <a:pt x="53479" y="1102880"/>
                  </a:lnTo>
                  <a:lnTo>
                    <a:pt x="34163" y="1140244"/>
                  </a:lnTo>
                  <a:lnTo>
                    <a:pt x="27216" y="1183271"/>
                  </a:lnTo>
                  <a:lnTo>
                    <a:pt x="34163" y="1226286"/>
                  </a:lnTo>
                  <a:lnTo>
                    <a:pt x="53479" y="1263650"/>
                  </a:lnTo>
                  <a:lnTo>
                    <a:pt x="82943" y="1293126"/>
                  </a:lnTo>
                  <a:lnTo>
                    <a:pt x="120319" y="1312443"/>
                  </a:lnTo>
                  <a:lnTo>
                    <a:pt x="163347" y="1319390"/>
                  </a:lnTo>
                  <a:lnTo>
                    <a:pt x="206375" y="1312443"/>
                  </a:lnTo>
                  <a:lnTo>
                    <a:pt x="243738" y="1293126"/>
                  </a:lnTo>
                  <a:lnTo>
                    <a:pt x="273202" y="1263650"/>
                  </a:lnTo>
                  <a:lnTo>
                    <a:pt x="292519" y="1226286"/>
                  </a:lnTo>
                  <a:lnTo>
                    <a:pt x="299466" y="1183271"/>
                  </a:lnTo>
                  <a:close/>
                </a:path>
                <a:path w="327025" h="1319529">
                  <a:moveTo>
                    <a:pt x="326694" y="326694"/>
                  </a:moveTo>
                  <a:lnTo>
                    <a:pt x="163347" y="0"/>
                  </a:lnTo>
                  <a:lnTo>
                    <a:pt x="0" y="326694"/>
                  </a:lnTo>
                  <a:lnTo>
                    <a:pt x="326694" y="326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6533466" y="6133687"/>
            <a:ext cx="1567180" cy="327025"/>
            <a:chOff x="6533466" y="6133687"/>
            <a:chExt cx="1567180" cy="327025"/>
          </a:xfrm>
        </p:grpSpPr>
        <p:sp>
          <p:nvSpPr>
            <p:cNvPr id="91" name="object 91"/>
            <p:cNvSpPr/>
            <p:nvPr/>
          </p:nvSpPr>
          <p:spPr>
            <a:xfrm>
              <a:off x="6818274" y="6297033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1051507" y="0"/>
                  </a:moveTo>
                  <a:lnTo>
                    <a:pt x="1009623" y="0"/>
                  </a:ln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33464" y="6133699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79" h="327025">
                  <a:moveTo>
                    <a:pt x="326682" y="0"/>
                  </a:moveTo>
                  <a:lnTo>
                    <a:pt x="0" y="163334"/>
                  </a:lnTo>
                  <a:lnTo>
                    <a:pt x="326682" y="326682"/>
                  </a:lnTo>
                  <a:lnTo>
                    <a:pt x="326682" y="0"/>
                  </a:lnTo>
                  <a:close/>
                </a:path>
                <a:path w="1567179" h="327025">
                  <a:moveTo>
                    <a:pt x="1566672" y="163334"/>
                  </a:moveTo>
                  <a:lnTo>
                    <a:pt x="1559725" y="120319"/>
                  </a:lnTo>
                  <a:lnTo>
                    <a:pt x="1540408" y="82943"/>
                  </a:lnTo>
                  <a:lnTo>
                    <a:pt x="1510944" y="53479"/>
                  </a:lnTo>
                  <a:lnTo>
                    <a:pt x="1473581" y="34163"/>
                  </a:lnTo>
                  <a:lnTo>
                    <a:pt x="1430553" y="27216"/>
                  </a:lnTo>
                  <a:lnTo>
                    <a:pt x="1387525" y="34163"/>
                  </a:lnTo>
                  <a:lnTo>
                    <a:pt x="1350149" y="53479"/>
                  </a:lnTo>
                  <a:lnTo>
                    <a:pt x="1320685" y="82943"/>
                  </a:lnTo>
                  <a:lnTo>
                    <a:pt x="1301369" y="120319"/>
                  </a:lnTo>
                  <a:lnTo>
                    <a:pt x="1294422" y="163334"/>
                  </a:lnTo>
                  <a:lnTo>
                    <a:pt x="1301369" y="206362"/>
                  </a:lnTo>
                  <a:lnTo>
                    <a:pt x="1320685" y="243738"/>
                  </a:lnTo>
                  <a:lnTo>
                    <a:pt x="1350149" y="273202"/>
                  </a:lnTo>
                  <a:lnTo>
                    <a:pt x="1387525" y="292519"/>
                  </a:lnTo>
                  <a:lnTo>
                    <a:pt x="1430553" y="299466"/>
                  </a:lnTo>
                  <a:lnTo>
                    <a:pt x="1473581" y="292519"/>
                  </a:lnTo>
                  <a:lnTo>
                    <a:pt x="1510944" y="273202"/>
                  </a:lnTo>
                  <a:lnTo>
                    <a:pt x="1540408" y="243738"/>
                  </a:lnTo>
                  <a:lnTo>
                    <a:pt x="1559725" y="206362"/>
                  </a:lnTo>
                  <a:lnTo>
                    <a:pt x="1566672" y="163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0676952" y="2297186"/>
            <a:ext cx="1567180" cy="327025"/>
            <a:chOff x="10676952" y="2297186"/>
            <a:chExt cx="1567180" cy="327025"/>
          </a:xfrm>
        </p:grpSpPr>
        <p:sp>
          <p:nvSpPr>
            <p:cNvPr id="94" name="object 94"/>
            <p:cNvSpPr/>
            <p:nvPr/>
          </p:nvSpPr>
          <p:spPr>
            <a:xfrm>
              <a:off x="10961844" y="2460532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1051507" y="0"/>
                  </a:moveTo>
                  <a:lnTo>
                    <a:pt x="1009623" y="0"/>
                  </a:ln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676941" y="2297194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79" h="327025">
                  <a:moveTo>
                    <a:pt x="326796" y="0"/>
                  </a:moveTo>
                  <a:lnTo>
                    <a:pt x="0" y="163347"/>
                  </a:lnTo>
                  <a:lnTo>
                    <a:pt x="326796" y="326694"/>
                  </a:lnTo>
                  <a:lnTo>
                    <a:pt x="326796" y="0"/>
                  </a:lnTo>
                  <a:close/>
                </a:path>
                <a:path w="1567179" h="327025">
                  <a:moveTo>
                    <a:pt x="1566760" y="163347"/>
                  </a:moveTo>
                  <a:lnTo>
                    <a:pt x="1559826" y="120319"/>
                  </a:lnTo>
                  <a:lnTo>
                    <a:pt x="1540497" y="82956"/>
                  </a:lnTo>
                  <a:lnTo>
                    <a:pt x="1511033" y="53479"/>
                  </a:lnTo>
                  <a:lnTo>
                    <a:pt x="1473669" y="34163"/>
                  </a:lnTo>
                  <a:lnTo>
                    <a:pt x="1430642" y="27216"/>
                  </a:lnTo>
                  <a:lnTo>
                    <a:pt x="1387614" y="34163"/>
                  </a:lnTo>
                  <a:lnTo>
                    <a:pt x="1350251" y="53479"/>
                  </a:lnTo>
                  <a:lnTo>
                    <a:pt x="1320787" y="82956"/>
                  </a:lnTo>
                  <a:lnTo>
                    <a:pt x="1301457" y="120319"/>
                  </a:lnTo>
                  <a:lnTo>
                    <a:pt x="1294523" y="163347"/>
                  </a:lnTo>
                  <a:lnTo>
                    <a:pt x="1301457" y="206362"/>
                  </a:lnTo>
                  <a:lnTo>
                    <a:pt x="1320787" y="243725"/>
                  </a:lnTo>
                  <a:lnTo>
                    <a:pt x="1350251" y="273202"/>
                  </a:lnTo>
                  <a:lnTo>
                    <a:pt x="1387614" y="292519"/>
                  </a:lnTo>
                  <a:lnTo>
                    <a:pt x="1430642" y="299466"/>
                  </a:lnTo>
                  <a:lnTo>
                    <a:pt x="1473669" y="292519"/>
                  </a:lnTo>
                  <a:lnTo>
                    <a:pt x="1511033" y="273202"/>
                  </a:lnTo>
                  <a:lnTo>
                    <a:pt x="1540497" y="243725"/>
                  </a:lnTo>
                  <a:lnTo>
                    <a:pt x="1559826" y="206362"/>
                  </a:lnTo>
                  <a:lnTo>
                    <a:pt x="1566760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11969792" y="4650957"/>
            <a:ext cx="1567180" cy="327025"/>
            <a:chOff x="11969792" y="4650957"/>
            <a:chExt cx="1567180" cy="327025"/>
          </a:xfrm>
        </p:grpSpPr>
        <p:sp>
          <p:nvSpPr>
            <p:cNvPr id="97" name="object 97"/>
            <p:cNvSpPr/>
            <p:nvPr/>
          </p:nvSpPr>
          <p:spPr>
            <a:xfrm>
              <a:off x="12254579" y="4814303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1051507" y="0"/>
                  </a:moveTo>
                  <a:lnTo>
                    <a:pt x="1009623" y="0"/>
                  </a:ln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969788" y="4650961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80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1567180" h="327025">
                  <a:moveTo>
                    <a:pt x="1566646" y="163347"/>
                  </a:moveTo>
                  <a:lnTo>
                    <a:pt x="1559712" y="120319"/>
                  </a:lnTo>
                  <a:lnTo>
                    <a:pt x="1540395" y="82956"/>
                  </a:lnTo>
                  <a:lnTo>
                    <a:pt x="1510919" y="53492"/>
                  </a:lnTo>
                  <a:lnTo>
                    <a:pt x="1473555" y="34163"/>
                  </a:lnTo>
                  <a:lnTo>
                    <a:pt x="1430528" y="27228"/>
                  </a:lnTo>
                  <a:lnTo>
                    <a:pt x="1387500" y="34163"/>
                  </a:lnTo>
                  <a:lnTo>
                    <a:pt x="1350137" y="53492"/>
                  </a:lnTo>
                  <a:lnTo>
                    <a:pt x="1320673" y="82956"/>
                  </a:lnTo>
                  <a:lnTo>
                    <a:pt x="1301343" y="120319"/>
                  </a:lnTo>
                  <a:lnTo>
                    <a:pt x="1294409" y="163347"/>
                  </a:lnTo>
                  <a:lnTo>
                    <a:pt x="1301343" y="206375"/>
                  </a:lnTo>
                  <a:lnTo>
                    <a:pt x="1320673" y="243738"/>
                  </a:lnTo>
                  <a:lnTo>
                    <a:pt x="1350137" y="273202"/>
                  </a:lnTo>
                  <a:lnTo>
                    <a:pt x="1387500" y="292531"/>
                  </a:lnTo>
                  <a:lnTo>
                    <a:pt x="1430528" y="299466"/>
                  </a:lnTo>
                  <a:lnTo>
                    <a:pt x="1473555" y="292531"/>
                  </a:lnTo>
                  <a:lnTo>
                    <a:pt x="1510919" y="273202"/>
                  </a:lnTo>
                  <a:lnTo>
                    <a:pt x="1540395" y="243738"/>
                  </a:lnTo>
                  <a:lnTo>
                    <a:pt x="1559712" y="206375"/>
                  </a:lnTo>
                  <a:lnTo>
                    <a:pt x="1566646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7884576" y="3692138"/>
            <a:ext cx="1567180" cy="327025"/>
            <a:chOff x="7884576" y="3692138"/>
            <a:chExt cx="1567180" cy="327025"/>
          </a:xfrm>
        </p:grpSpPr>
        <p:sp>
          <p:nvSpPr>
            <p:cNvPr id="100" name="object 100"/>
            <p:cNvSpPr/>
            <p:nvPr/>
          </p:nvSpPr>
          <p:spPr>
            <a:xfrm>
              <a:off x="8169384" y="3855484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59">
                  <a:moveTo>
                    <a:pt x="1051507" y="0"/>
                  </a:moveTo>
                  <a:lnTo>
                    <a:pt x="1009623" y="0"/>
                  </a:ln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884566" y="3692150"/>
              <a:ext cx="1567180" cy="327025"/>
            </a:xfrm>
            <a:custGeom>
              <a:avLst/>
              <a:gdLst/>
              <a:ahLst/>
              <a:cxnLst/>
              <a:rect l="l" t="t" r="r" b="b"/>
              <a:pathLst>
                <a:path w="1567179" h="327025">
                  <a:moveTo>
                    <a:pt x="326707" y="0"/>
                  </a:moveTo>
                  <a:lnTo>
                    <a:pt x="0" y="163334"/>
                  </a:lnTo>
                  <a:lnTo>
                    <a:pt x="326707" y="326682"/>
                  </a:lnTo>
                  <a:lnTo>
                    <a:pt x="326707" y="0"/>
                  </a:lnTo>
                  <a:close/>
                </a:path>
                <a:path w="1567179" h="327025">
                  <a:moveTo>
                    <a:pt x="1566684" y="163334"/>
                  </a:moveTo>
                  <a:lnTo>
                    <a:pt x="1559737" y="120319"/>
                  </a:lnTo>
                  <a:lnTo>
                    <a:pt x="1540421" y="82956"/>
                  </a:lnTo>
                  <a:lnTo>
                    <a:pt x="1510944" y="53479"/>
                  </a:lnTo>
                  <a:lnTo>
                    <a:pt x="1473581" y="34163"/>
                  </a:lnTo>
                  <a:lnTo>
                    <a:pt x="1430553" y="27216"/>
                  </a:lnTo>
                  <a:lnTo>
                    <a:pt x="1387538" y="34163"/>
                  </a:lnTo>
                  <a:lnTo>
                    <a:pt x="1350175" y="53479"/>
                  </a:lnTo>
                  <a:lnTo>
                    <a:pt x="1320698" y="82956"/>
                  </a:lnTo>
                  <a:lnTo>
                    <a:pt x="1301381" y="120319"/>
                  </a:lnTo>
                  <a:lnTo>
                    <a:pt x="1294434" y="163334"/>
                  </a:lnTo>
                  <a:lnTo>
                    <a:pt x="1301381" y="206362"/>
                  </a:lnTo>
                  <a:lnTo>
                    <a:pt x="1320698" y="243738"/>
                  </a:lnTo>
                  <a:lnTo>
                    <a:pt x="1350175" y="273202"/>
                  </a:lnTo>
                  <a:lnTo>
                    <a:pt x="1387538" y="292519"/>
                  </a:lnTo>
                  <a:lnTo>
                    <a:pt x="1430553" y="299466"/>
                  </a:lnTo>
                  <a:lnTo>
                    <a:pt x="1473581" y="292519"/>
                  </a:lnTo>
                  <a:lnTo>
                    <a:pt x="1510944" y="273202"/>
                  </a:lnTo>
                  <a:lnTo>
                    <a:pt x="1540421" y="243738"/>
                  </a:lnTo>
                  <a:lnTo>
                    <a:pt x="1559737" y="206362"/>
                  </a:lnTo>
                  <a:lnTo>
                    <a:pt x="1566684" y="163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9263074" y="7615234"/>
            <a:ext cx="1402715" cy="1402715"/>
            <a:chOff x="9263074" y="7615234"/>
            <a:chExt cx="1402715" cy="1402715"/>
          </a:xfrm>
        </p:grpSpPr>
        <p:sp>
          <p:nvSpPr>
            <p:cNvPr id="103" name="object 103"/>
            <p:cNvSpPr/>
            <p:nvPr/>
          </p:nvSpPr>
          <p:spPr>
            <a:xfrm>
              <a:off x="9464239" y="7816629"/>
              <a:ext cx="1000125" cy="1000125"/>
            </a:xfrm>
            <a:custGeom>
              <a:avLst/>
              <a:gdLst/>
              <a:ahLst/>
              <a:cxnLst/>
              <a:rect l="l" t="t" r="r" b="b"/>
              <a:pathLst>
                <a:path w="1000125" h="1000125">
                  <a:moveTo>
                    <a:pt x="0" y="999611"/>
                  </a:moveTo>
                  <a:lnTo>
                    <a:pt x="29616" y="969995"/>
                  </a:lnTo>
                  <a:lnTo>
                    <a:pt x="969995" y="29616"/>
                  </a:lnTo>
                  <a:lnTo>
                    <a:pt x="999611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263063" y="7615243"/>
              <a:ext cx="1402715" cy="1402715"/>
            </a:xfrm>
            <a:custGeom>
              <a:avLst/>
              <a:gdLst/>
              <a:ahLst/>
              <a:cxnLst/>
              <a:rect l="l" t="t" r="r" b="b"/>
              <a:pathLst>
                <a:path w="1402715" h="1402715">
                  <a:moveTo>
                    <a:pt x="269062" y="1246797"/>
                  </a:moveTo>
                  <a:lnTo>
                    <a:pt x="256298" y="1206715"/>
                  </a:lnTo>
                  <a:lnTo>
                    <a:pt x="230784" y="1171384"/>
                  </a:lnTo>
                  <a:lnTo>
                    <a:pt x="195453" y="1145870"/>
                  </a:lnTo>
                  <a:lnTo>
                    <a:pt x="155371" y="1133106"/>
                  </a:lnTo>
                  <a:lnTo>
                    <a:pt x="113703" y="1133106"/>
                  </a:lnTo>
                  <a:lnTo>
                    <a:pt x="73609" y="1145870"/>
                  </a:lnTo>
                  <a:lnTo>
                    <a:pt x="38277" y="1171384"/>
                  </a:lnTo>
                  <a:lnTo>
                    <a:pt x="12763" y="1206715"/>
                  </a:lnTo>
                  <a:lnTo>
                    <a:pt x="0" y="1246797"/>
                  </a:lnTo>
                  <a:lnTo>
                    <a:pt x="0" y="1288478"/>
                  </a:lnTo>
                  <a:lnTo>
                    <a:pt x="12763" y="1328559"/>
                  </a:lnTo>
                  <a:lnTo>
                    <a:pt x="38277" y="1363891"/>
                  </a:lnTo>
                  <a:lnTo>
                    <a:pt x="73609" y="1389405"/>
                  </a:lnTo>
                  <a:lnTo>
                    <a:pt x="113703" y="1402156"/>
                  </a:lnTo>
                  <a:lnTo>
                    <a:pt x="155371" y="1402156"/>
                  </a:lnTo>
                  <a:lnTo>
                    <a:pt x="195453" y="1389405"/>
                  </a:lnTo>
                  <a:lnTo>
                    <a:pt x="230784" y="1363891"/>
                  </a:lnTo>
                  <a:lnTo>
                    <a:pt x="256298" y="1328559"/>
                  </a:lnTo>
                  <a:lnTo>
                    <a:pt x="269062" y="1288478"/>
                  </a:lnTo>
                  <a:lnTo>
                    <a:pt x="269062" y="1246797"/>
                  </a:lnTo>
                  <a:close/>
                </a:path>
                <a:path w="1402715" h="1402715">
                  <a:moveTo>
                    <a:pt x="1402156" y="0"/>
                  </a:moveTo>
                  <a:lnTo>
                    <a:pt x="1055662" y="115506"/>
                  </a:lnTo>
                  <a:lnTo>
                    <a:pt x="1286662" y="346494"/>
                  </a:lnTo>
                  <a:lnTo>
                    <a:pt x="1402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/>
          <p:nvPr/>
        </p:nvSpPr>
        <p:spPr>
          <a:xfrm>
            <a:off x="14735468" y="1769359"/>
            <a:ext cx="0" cy="7769859"/>
          </a:xfrm>
          <a:custGeom>
            <a:avLst/>
            <a:gdLst/>
            <a:ahLst/>
            <a:cxnLst/>
            <a:rect l="l" t="t" r="r" b="b"/>
            <a:pathLst>
              <a:path h="7769859">
                <a:moveTo>
                  <a:pt x="0" y="7769847"/>
                </a:moveTo>
                <a:lnTo>
                  <a:pt x="0" y="0"/>
                </a:lnTo>
              </a:path>
            </a:pathLst>
          </a:custGeom>
          <a:ln w="104708">
            <a:solidFill>
              <a:srgbClr val="A2215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24141" y="1769359"/>
            <a:ext cx="0" cy="7769859"/>
          </a:xfrm>
          <a:custGeom>
            <a:avLst/>
            <a:gdLst/>
            <a:ahLst/>
            <a:cxnLst/>
            <a:rect l="l" t="t" r="r" b="b"/>
            <a:pathLst>
              <a:path h="7769859">
                <a:moveTo>
                  <a:pt x="0" y="7769847"/>
                </a:moveTo>
                <a:lnTo>
                  <a:pt x="0" y="0"/>
                </a:lnTo>
              </a:path>
            </a:pathLst>
          </a:custGeom>
          <a:ln w="104708">
            <a:solidFill>
              <a:srgbClr val="A2215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5403" y="5853198"/>
            <a:ext cx="8793480" cy="4068445"/>
            <a:chOff x="5655403" y="5853198"/>
            <a:chExt cx="8793480" cy="4068445"/>
          </a:xfrm>
        </p:grpSpPr>
        <p:sp>
          <p:nvSpPr>
            <p:cNvPr id="3" name="object 3"/>
            <p:cNvSpPr/>
            <p:nvPr/>
          </p:nvSpPr>
          <p:spPr>
            <a:xfrm>
              <a:off x="5697313" y="5895108"/>
              <a:ext cx="8709660" cy="3984625"/>
            </a:xfrm>
            <a:custGeom>
              <a:avLst/>
              <a:gdLst/>
              <a:ahLst/>
              <a:cxnLst/>
              <a:rect l="l" t="t" r="r" b="b"/>
              <a:pathLst>
                <a:path w="8709660" h="3984625">
                  <a:moveTo>
                    <a:pt x="913555" y="0"/>
                  </a:moveTo>
                  <a:lnTo>
                    <a:pt x="7795909" y="0"/>
                  </a:lnTo>
                  <a:lnTo>
                    <a:pt x="7864248" y="33"/>
                  </a:lnTo>
                  <a:lnTo>
                    <a:pt x="7926812" y="269"/>
                  </a:lnTo>
                  <a:lnTo>
                    <a:pt x="7984220" y="908"/>
                  </a:lnTo>
                  <a:lnTo>
                    <a:pt x="8037090" y="2152"/>
                  </a:lnTo>
                  <a:lnTo>
                    <a:pt x="8086041" y="4204"/>
                  </a:lnTo>
                  <a:lnTo>
                    <a:pt x="8131690" y="7265"/>
                  </a:lnTo>
                  <a:lnTo>
                    <a:pt x="8174658" y="11536"/>
                  </a:lnTo>
                  <a:lnTo>
                    <a:pt x="8215561" y="17221"/>
                  </a:lnTo>
                  <a:lnTo>
                    <a:pt x="8255018" y="24519"/>
                  </a:lnTo>
                  <a:lnTo>
                    <a:pt x="8293649" y="33635"/>
                  </a:lnTo>
                  <a:lnTo>
                    <a:pt x="8332070" y="44768"/>
                  </a:lnTo>
                  <a:lnTo>
                    <a:pt x="8377431" y="63580"/>
                  </a:lnTo>
                  <a:lnTo>
                    <a:pt x="8420626" y="86126"/>
                  </a:lnTo>
                  <a:lnTo>
                    <a:pt x="8461460" y="112210"/>
                  </a:lnTo>
                  <a:lnTo>
                    <a:pt x="8499737" y="141637"/>
                  </a:lnTo>
                  <a:lnTo>
                    <a:pt x="8535259" y="174209"/>
                  </a:lnTo>
                  <a:lnTo>
                    <a:pt x="8567832" y="209731"/>
                  </a:lnTo>
                  <a:lnTo>
                    <a:pt x="8597258" y="248006"/>
                  </a:lnTo>
                  <a:lnTo>
                    <a:pt x="8623343" y="288838"/>
                  </a:lnTo>
                  <a:lnTo>
                    <a:pt x="8645888" y="332032"/>
                  </a:lnTo>
                  <a:lnTo>
                    <a:pt x="8664699" y="377390"/>
                  </a:lnTo>
                  <a:lnTo>
                    <a:pt x="8675834" y="415817"/>
                  </a:lnTo>
                  <a:lnTo>
                    <a:pt x="8684950" y="454471"/>
                  </a:lnTo>
                  <a:lnTo>
                    <a:pt x="8692249" y="493988"/>
                  </a:lnTo>
                  <a:lnTo>
                    <a:pt x="8697934" y="535005"/>
                  </a:lnTo>
                  <a:lnTo>
                    <a:pt x="8702207" y="578159"/>
                  </a:lnTo>
                  <a:lnTo>
                    <a:pt x="8705268" y="624086"/>
                  </a:lnTo>
                  <a:lnTo>
                    <a:pt x="8707320" y="673424"/>
                  </a:lnTo>
                  <a:lnTo>
                    <a:pt x="8708564" y="726809"/>
                  </a:lnTo>
                  <a:lnTo>
                    <a:pt x="8709203" y="784879"/>
                  </a:lnTo>
                  <a:lnTo>
                    <a:pt x="8709439" y="848269"/>
                  </a:lnTo>
                  <a:lnTo>
                    <a:pt x="8709473" y="917617"/>
                  </a:lnTo>
                  <a:lnTo>
                    <a:pt x="8709473" y="3070555"/>
                  </a:lnTo>
                  <a:lnTo>
                    <a:pt x="8709439" y="3138892"/>
                  </a:lnTo>
                  <a:lnTo>
                    <a:pt x="8709203" y="3201454"/>
                  </a:lnTo>
                  <a:lnTo>
                    <a:pt x="8708564" y="3258860"/>
                  </a:lnTo>
                  <a:lnTo>
                    <a:pt x="8707320" y="3311729"/>
                  </a:lnTo>
                  <a:lnTo>
                    <a:pt x="8705268" y="3360679"/>
                  </a:lnTo>
                  <a:lnTo>
                    <a:pt x="8702207" y="3406329"/>
                  </a:lnTo>
                  <a:lnTo>
                    <a:pt x="8697934" y="3449297"/>
                  </a:lnTo>
                  <a:lnTo>
                    <a:pt x="8692249" y="3490201"/>
                  </a:lnTo>
                  <a:lnTo>
                    <a:pt x="8684950" y="3529660"/>
                  </a:lnTo>
                  <a:lnTo>
                    <a:pt x="8675834" y="3568293"/>
                  </a:lnTo>
                  <a:lnTo>
                    <a:pt x="8664699" y="3606717"/>
                  </a:lnTo>
                  <a:lnTo>
                    <a:pt x="8645888" y="3652075"/>
                  </a:lnTo>
                  <a:lnTo>
                    <a:pt x="8623343" y="3695268"/>
                  </a:lnTo>
                  <a:lnTo>
                    <a:pt x="8597258" y="3736100"/>
                  </a:lnTo>
                  <a:lnTo>
                    <a:pt x="8567832" y="3774375"/>
                  </a:lnTo>
                  <a:lnTo>
                    <a:pt x="8535259" y="3809897"/>
                  </a:lnTo>
                  <a:lnTo>
                    <a:pt x="8499737" y="3842469"/>
                  </a:lnTo>
                  <a:lnTo>
                    <a:pt x="8461460" y="3871895"/>
                  </a:lnTo>
                  <a:lnTo>
                    <a:pt x="8420626" y="3897979"/>
                  </a:lnTo>
                  <a:lnTo>
                    <a:pt x="8377431" y="3920524"/>
                  </a:lnTo>
                  <a:lnTo>
                    <a:pt x="8332070" y="3939335"/>
                  </a:lnTo>
                  <a:lnTo>
                    <a:pt x="8293646" y="3950470"/>
                  </a:lnTo>
                  <a:lnTo>
                    <a:pt x="8254994" y="3959586"/>
                  </a:lnTo>
                  <a:lnTo>
                    <a:pt x="8215479" y="3966885"/>
                  </a:lnTo>
                  <a:lnTo>
                    <a:pt x="8174462" y="3972570"/>
                  </a:lnTo>
                  <a:lnTo>
                    <a:pt x="8131309" y="3976843"/>
                  </a:lnTo>
                  <a:lnTo>
                    <a:pt x="8085381" y="3979904"/>
                  </a:lnTo>
                  <a:lnTo>
                    <a:pt x="8036043" y="3981956"/>
                  </a:lnTo>
                  <a:lnTo>
                    <a:pt x="7982657" y="3983200"/>
                  </a:lnTo>
                  <a:lnTo>
                    <a:pt x="7924587" y="3983839"/>
                  </a:lnTo>
                  <a:lnTo>
                    <a:pt x="7861195" y="3984075"/>
                  </a:lnTo>
                  <a:lnTo>
                    <a:pt x="7791846" y="3984109"/>
                  </a:lnTo>
                  <a:lnTo>
                    <a:pt x="913555" y="3984109"/>
                  </a:lnTo>
                  <a:lnTo>
                    <a:pt x="845217" y="3984075"/>
                  </a:lnTo>
                  <a:lnTo>
                    <a:pt x="782654" y="3983839"/>
                  </a:lnTo>
                  <a:lnTo>
                    <a:pt x="725247" y="3983200"/>
                  </a:lnTo>
                  <a:lnTo>
                    <a:pt x="672377" y="3981956"/>
                  </a:lnTo>
                  <a:lnTo>
                    <a:pt x="623427" y="3979904"/>
                  </a:lnTo>
                  <a:lnTo>
                    <a:pt x="577777" y="3976843"/>
                  </a:lnTo>
                  <a:lnTo>
                    <a:pt x="534809" y="3972570"/>
                  </a:lnTo>
                  <a:lnTo>
                    <a:pt x="493905" y="3966885"/>
                  </a:lnTo>
                  <a:lnTo>
                    <a:pt x="454446" y="3959586"/>
                  </a:lnTo>
                  <a:lnTo>
                    <a:pt x="415814" y="3950470"/>
                  </a:lnTo>
                  <a:lnTo>
                    <a:pt x="377390" y="3939335"/>
                  </a:lnTo>
                  <a:lnTo>
                    <a:pt x="332032" y="3920524"/>
                  </a:lnTo>
                  <a:lnTo>
                    <a:pt x="288838" y="3897979"/>
                  </a:lnTo>
                  <a:lnTo>
                    <a:pt x="248006" y="3871895"/>
                  </a:lnTo>
                  <a:lnTo>
                    <a:pt x="209731" y="3842469"/>
                  </a:lnTo>
                  <a:lnTo>
                    <a:pt x="174209" y="3809897"/>
                  </a:lnTo>
                  <a:lnTo>
                    <a:pt x="141637" y="3774375"/>
                  </a:lnTo>
                  <a:lnTo>
                    <a:pt x="112210" y="3736100"/>
                  </a:lnTo>
                  <a:lnTo>
                    <a:pt x="86126" y="3695268"/>
                  </a:lnTo>
                  <a:lnTo>
                    <a:pt x="63580" y="3652075"/>
                  </a:lnTo>
                  <a:lnTo>
                    <a:pt x="44768" y="3606717"/>
                  </a:lnTo>
                  <a:lnTo>
                    <a:pt x="33635" y="3568290"/>
                  </a:lnTo>
                  <a:lnTo>
                    <a:pt x="24519" y="3529636"/>
                  </a:lnTo>
                  <a:lnTo>
                    <a:pt x="17221" y="3490119"/>
                  </a:lnTo>
                  <a:lnTo>
                    <a:pt x="11536" y="3449102"/>
                  </a:lnTo>
                  <a:lnTo>
                    <a:pt x="7265" y="3405948"/>
                  </a:lnTo>
                  <a:lnTo>
                    <a:pt x="4204" y="3360020"/>
                  </a:lnTo>
                  <a:lnTo>
                    <a:pt x="2152" y="3310682"/>
                  </a:lnTo>
                  <a:lnTo>
                    <a:pt x="908" y="3257297"/>
                  </a:lnTo>
                  <a:lnTo>
                    <a:pt x="269" y="3199228"/>
                  </a:lnTo>
                  <a:lnTo>
                    <a:pt x="33" y="3135839"/>
                  </a:lnTo>
                  <a:lnTo>
                    <a:pt x="0" y="3066493"/>
                  </a:lnTo>
                  <a:lnTo>
                    <a:pt x="0" y="913555"/>
                  </a:lnTo>
                  <a:lnTo>
                    <a:pt x="33" y="845217"/>
                  </a:lnTo>
                  <a:lnTo>
                    <a:pt x="269" y="782654"/>
                  </a:lnTo>
                  <a:lnTo>
                    <a:pt x="908" y="725247"/>
                  </a:lnTo>
                  <a:lnTo>
                    <a:pt x="2152" y="672377"/>
                  </a:lnTo>
                  <a:lnTo>
                    <a:pt x="4204" y="623427"/>
                  </a:lnTo>
                  <a:lnTo>
                    <a:pt x="7265" y="577777"/>
                  </a:lnTo>
                  <a:lnTo>
                    <a:pt x="11536" y="534809"/>
                  </a:lnTo>
                  <a:lnTo>
                    <a:pt x="17221" y="493905"/>
                  </a:lnTo>
                  <a:lnTo>
                    <a:pt x="24519" y="454446"/>
                  </a:lnTo>
                  <a:lnTo>
                    <a:pt x="33635" y="415814"/>
                  </a:lnTo>
                  <a:lnTo>
                    <a:pt x="44768" y="377390"/>
                  </a:lnTo>
                  <a:lnTo>
                    <a:pt x="63580" y="332032"/>
                  </a:lnTo>
                  <a:lnTo>
                    <a:pt x="86126" y="288838"/>
                  </a:lnTo>
                  <a:lnTo>
                    <a:pt x="112210" y="248006"/>
                  </a:lnTo>
                  <a:lnTo>
                    <a:pt x="141637" y="209731"/>
                  </a:lnTo>
                  <a:lnTo>
                    <a:pt x="174209" y="174209"/>
                  </a:lnTo>
                  <a:lnTo>
                    <a:pt x="209731" y="141637"/>
                  </a:lnTo>
                  <a:lnTo>
                    <a:pt x="248006" y="112210"/>
                  </a:lnTo>
                  <a:lnTo>
                    <a:pt x="288838" y="86126"/>
                  </a:lnTo>
                  <a:lnTo>
                    <a:pt x="332032" y="63580"/>
                  </a:lnTo>
                  <a:lnTo>
                    <a:pt x="377390" y="44768"/>
                  </a:lnTo>
                  <a:lnTo>
                    <a:pt x="415817" y="33635"/>
                  </a:lnTo>
                  <a:lnTo>
                    <a:pt x="454471" y="24519"/>
                  </a:lnTo>
                  <a:lnTo>
                    <a:pt x="493988" y="17221"/>
                  </a:lnTo>
                  <a:lnTo>
                    <a:pt x="535005" y="11536"/>
                  </a:lnTo>
                  <a:lnTo>
                    <a:pt x="578159" y="7265"/>
                  </a:lnTo>
                  <a:lnTo>
                    <a:pt x="624086" y="4204"/>
                  </a:lnTo>
                  <a:lnTo>
                    <a:pt x="673424" y="2152"/>
                  </a:lnTo>
                  <a:lnTo>
                    <a:pt x="726809" y="908"/>
                  </a:lnTo>
                  <a:lnTo>
                    <a:pt x="784879" y="269"/>
                  </a:lnTo>
                  <a:lnTo>
                    <a:pt x="848269" y="33"/>
                  </a:lnTo>
                  <a:lnTo>
                    <a:pt x="917617" y="0"/>
                  </a:lnTo>
                  <a:lnTo>
                    <a:pt x="913555" y="0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950" y="6304057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3141256" y="0"/>
                  </a:moveTo>
                  <a:lnTo>
                    <a:pt x="0" y="0"/>
                  </a:lnTo>
                  <a:lnTo>
                    <a:pt x="0" y="407644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407644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86683" y="7539037"/>
              <a:ext cx="408364" cy="6282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43379" y="2730672"/>
            <a:ext cx="162813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310" dirty="0">
                <a:latin typeface="Verdana"/>
                <a:cs typeface="Verdana"/>
              </a:rPr>
              <a:t>A </a:t>
            </a:r>
            <a:r>
              <a:rPr sz="4950" spc="-855" dirty="0">
                <a:latin typeface="Verdana"/>
                <a:cs typeface="Verdana"/>
              </a:rPr>
              <a:t>-&gt;</a:t>
            </a:r>
            <a:r>
              <a:rPr sz="4950" spc="-1140" dirty="0">
                <a:latin typeface="Verdana"/>
                <a:cs typeface="Verdana"/>
              </a:rPr>
              <a:t> </a:t>
            </a:r>
            <a:r>
              <a:rPr sz="4950" spc="-570" dirty="0">
                <a:latin typeface="Verdana"/>
                <a:cs typeface="Verdana"/>
              </a:rPr>
              <a:t>B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01496" y="6793376"/>
            <a:ext cx="1577975" cy="202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905" dirty="0">
                <a:latin typeface="Verdana"/>
                <a:cs typeface="Verdana"/>
              </a:rPr>
              <a:t>C </a:t>
            </a:r>
            <a:r>
              <a:rPr sz="4950" spc="-855" dirty="0">
                <a:latin typeface="Verdana"/>
                <a:cs typeface="Verdana"/>
              </a:rPr>
              <a:t>-&gt;</a:t>
            </a:r>
            <a:r>
              <a:rPr sz="4950" spc="-550" dirty="0">
                <a:latin typeface="Verdana"/>
                <a:cs typeface="Verdana"/>
              </a:rPr>
              <a:t> </a:t>
            </a:r>
            <a:r>
              <a:rPr sz="4950" spc="-865" dirty="0">
                <a:latin typeface="Verdana"/>
                <a:cs typeface="Verdana"/>
              </a:rPr>
              <a:t>D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0"/>
              </a:spcBef>
            </a:pPr>
            <a:r>
              <a:rPr sz="4950" spc="-865" dirty="0">
                <a:latin typeface="Verdana"/>
                <a:cs typeface="Verdana"/>
              </a:rPr>
              <a:t>D </a:t>
            </a:r>
            <a:r>
              <a:rPr sz="4950" spc="-855" dirty="0">
                <a:latin typeface="Verdana"/>
                <a:cs typeface="Verdana"/>
              </a:rPr>
              <a:t>-&gt;</a:t>
            </a:r>
            <a:r>
              <a:rPr sz="4950" spc="-590" dirty="0">
                <a:latin typeface="Verdana"/>
                <a:cs typeface="Verdana"/>
              </a:rPr>
              <a:t> </a:t>
            </a:r>
            <a:r>
              <a:rPr sz="4950" spc="-905" dirty="0">
                <a:latin typeface="Verdana"/>
                <a:cs typeface="Verdana"/>
              </a:rPr>
              <a:t>C</a:t>
            </a:r>
            <a:endParaRPr sz="49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03950" y="1612516"/>
            <a:ext cx="3141345" cy="3141345"/>
            <a:chOff x="6103950" y="1612516"/>
            <a:chExt cx="3141345" cy="3141345"/>
          </a:xfrm>
        </p:grpSpPr>
        <p:sp>
          <p:nvSpPr>
            <p:cNvPr id="9" name="object 9"/>
            <p:cNvSpPr/>
            <p:nvPr/>
          </p:nvSpPr>
          <p:spPr>
            <a:xfrm>
              <a:off x="6103950" y="161252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3141256" y="0"/>
                  </a:moveTo>
                  <a:lnTo>
                    <a:pt x="0" y="0"/>
                  </a:lnTo>
                  <a:lnTo>
                    <a:pt x="0" y="2732900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2732900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03950" y="1612516"/>
            <a:ext cx="3141345" cy="261429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74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631718" y="1612516"/>
            <a:ext cx="3141345" cy="3141345"/>
            <a:chOff x="10631718" y="1612516"/>
            <a:chExt cx="3141345" cy="3141345"/>
          </a:xfrm>
        </p:grpSpPr>
        <p:sp>
          <p:nvSpPr>
            <p:cNvPr id="13" name="object 13"/>
            <p:cNvSpPr/>
            <p:nvPr/>
          </p:nvSpPr>
          <p:spPr>
            <a:xfrm>
              <a:off x="10631716" y="161252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3141256" y="0"/>
                  </a:moveTo>
                  <a:lnTo>
                    <a:pt x="0" y="0"/>
                  </a:lnTo>
                  <a:lnTo>
                    <a:pt x="0" y="2732900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2732900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631718" y="1612516"/>
            <a:ext cx="3141345" cy="261429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03950" y="6711701"/>
            <a:ext cx="3141345" cy="1814830"/>
          </a:xfrm>
          <a:prstGeom prst="rect">
            <a:avLst/>
          </a:prstGeom>
        </p:spPr>
        <p:txBody>
          <a:bodyPr vert="horz" wrap="square" lIns="0" tIns="575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30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631718" y="6304048"/>
            <a:ext cx="3141345" cy="3141345"/>
            <a:chOff x="10631718" y="6304048"/>
            <a:chExt cx="3141345" cy="3141345"/>
          </a:xfrm>
        </p:grpSpPr>
        <p:sp>
          <p:nvSpPr>
            <p:cNvPr id="18" name="object 18"/>
            <p:cNvSpPr/>
            <p:nvPr/>
          </p:nvSpPr>
          <p:spPr>
            <a:xfrm>
              <a:off x="10631716" y="6304057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3141256" y="0"/>
                  </a:moveTo>
                  <a:lnTo>
                    <a:pt x="0" y="0"/>
                  </a:lnTo>
                  <a:lnTo>
                    <a:pt x="0" y="407644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407644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89164" y="7549508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631718" y="6711701"/>
            <a:ext cx="3141345" cy="1814830"/>
          </a:xfrm>
          <a:prstGeom prst="rect">
            <a:avLst/>
          </a:prstGeom>
        </p:spPr>
        <p:txBody>
          <a:bodyPr vert="horz" wrap="square" lIns="0" tIns="57531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4530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583340" y="8377441"/>
            <a:ext cx="2937510" cy="868044"/>
            <a:chOff x="8583340" y="8377441"/>
            <a:chExt cx="2937510" cy="868044"/>
          </a:xfrm>
        </p:grpSpPr>
        <p:sp>
          <p:nvSpPr>
            <p:cNvPr id="22" name="object 22"/>
            <p:cNvSpPr/>
            <p:nvPr/>
          </p:nvSpPr>
          <p:spPr>
            <a:xfrm>
              <a:off x="8866054" y="904392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83333" y="8842889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90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90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33109" y="8578482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2304976" y="0"/>
                  </a:moveTo>
                  <a:lnTo>
                    <a:pt x="2252622" y="0"/>
                  </a:ln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83333" y="8377446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90">
                  <a:moveTo>
                    <a:pt x="402082" y="0"/>
                  </a:moveTo>
                  <a:lnTo>
                    <a:pt x="0" y="201041"/>
                  </a:lnTo>
                  <a:lnTo>
                    <a:pt x="402082" y="402082"/>
                  </a:lnTo>
                  <a:lnTo>
                    <a:pt x="402082" y="0"/>
                  </a:lnTo>
                  <a:close/>
                </a:path>
                <a:path w="2937509" h="402590">
                  <a:moveTo>
                    <a:pt x="2937459" y="201041"/>
                  </a:moveTo>
                  <a:lnTo>
                    <a:pt x="2931477" y="156502"/>
                  </a:lnTo>
                  <a:lnTo>
                    <a:pt x="2914573" y="116484"/>
                  </a:lnTo>
                  <a:lnTo>
                    <a:pt x="2888361" y="82575"/>
                  </a:lnTo>
                  <a:lnTo>
                    <a:pt x="2854452" y="56375"/>
                  </a:lnTo>
                  <a:lnTo>
                    <a:pt x="2814447" y="39497"/>
                  </a:lnTo>
                  <a:lnTo>
                    <a:pt x="2769933" y="33502"/>
                  </a:lnTo>
                  <a:lnTo>
                    <a:pt x="2725382" y="39497"/>
                  </a:lnTo>
                  <a:lnTo>
                    <a:pt x="2685351" y="56375"/>
                  </a:lnTo>
                  <a:lnTo>
                    <a:pt x="2651455" y="82575"/>
                  </a:lnTo>
                  <a:lnTo>
                    <a:pt x="2625255" y="116484"/>
                  </a:lnTo>
                  <a:lnTo>
                    <a:pt x="2608376" y="156502"/>
                  </a:lnTo>
                  <a:lnTo>
                    <a:pt x="2602395" y="201041"/>
                  </a:lnTo>
                  <a:lnTo>
                    <a:pt x="2608376" y="245579"/>
                  </a:lnTo>
                  <a:lnTo>
                    <a:pt x="2625255" y="285597"/>
                  </a:lnTo>
                  <a:lnTo>
                    <a:pt x="2651455" y="319506"/>
                  </a:lnTo>
                  <a:lnTo>
                    <a:pt x="2685351" y="345706"/>
                  </a:lnTo>
                  <a:lnTo>
                    <a:pt x="2725382" y="362585"/>
                  </a:lnTo>
                  <a:lnTo>
                    <a:pt x="2769933" y="368579"/>
                  </a:lnTo>
                  <a:lnTo>
                    <a:pt x="2814447" y="362585"/>
                  </a:lnTo>
                  <a:lnTo>
                    <a:pt x="2854452" y="345706"/>
                  </a:lnTo>
                  <a:lnTo>
                    <a:pt x="2888361" y="319506"/>
                  </a:lnTo>
                  <a:lnTo>
                    <a:pt x="2914573" y="285597"/>
                  </a:lnTo>
                  <a:lnTo>
                    <a:pt x="2931477" y="245579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666361" y="1149211"/>
            <a:ext cx="8793480" cy="5860415"/>
            <a:chOff x="5666361" y="1149211"/>
            <a:chExt cx="8793480" cy="5860415"/>
          </a:xfrm>
        </p:grpSpPr>
        <p:sp>
          <p:nvSpPr>
            <p:cNvPr id="27" name="object 27"/>
            <p:cNvSpPr/>
            <p:nvPr/>
          </p:nvSpPr>
          <p:spPr>
            <a:xfrm>
              <a:off x="8866054" y="427883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3333" y="4077798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89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41415" y="4397771"/>
              <a:ext cx="1905" cy="2261870"/>
            </a:xfrm>
            <a:custGeom>
              <a:avLst/>
              <a:gdLst/>
              <a:ahLst/>
              <a:cxnLst/>
              <a:rect l="l" t="t" r="r" b="b"/>
              <a:pathLst>
                <a:path w="1904" h="2261870">
                  <a:moveTo>
                    <a:pt x="-52354" y="1130787"/>
                  </a:moveTo>
                  <a:lnTo>
                    <a:pt x="53931" y="1130787"/>
                  </a:lnTo>
                </a:path>
              </a:pathLst>
            </a:custGeom>
            <a:ln w="2366283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40407" y="4115060"/>
              <a:ext cx="402590" cy="2894330"/>
            </a:xfrm>
            <a:custGeom>
              <a:avLst/>
              <a:gdLst/>
              <a:ahLst/>
              <a:cxnLst/>
              <a:rect l="l" t="t" r="r" b="b"/>
              <a:pathLst>
                <a:path w="402590" h="2894329">
                  <a:moveTo>
                    <a:pt x="370192" y="167652"/>
                  </a:moveTo>
                  <a:lnTo>
                    <a:pt x="364236" y="123113"/>
                  </a:lnTo>
                  <a:lnTo>
                    <a:pt x="347383" y="83083"/>
                  </a:lnTo>
                  <a:lnTo>
                    <a:pt x="321208" y="49161"/>
                  </a:lnTo>
                  <a:lnTo>
                    <a:pt x="287324" y="22936"/>
                  </a:lnTo>
                  <a:lnTo>
                    <a:pt x="247307" y="6019"/>
                  </a:lnTo>
                  <a:lnTo>
                    <a:pt x="202780" y="0"/>
                  </a:lnTo>
                  <a:lnTo>
                    <a:pt x="158229" y="5956"/>
                  </a:lnTo>
                  <a:lnTo>
                    <a:pt x="118198" y="22821"/>
                  </a:lnTo>
                  <a:lnTo>
                    <a:pt x="84277" y="48996"/>
                  </a:lnTo>
                  <a:lnTo>
                    <a:pt x="58051" y="82880"/>
                  </a:lnTo>
                  <a:lnTo>
                    <a:pt x="41135" y="122885"/>
                  </a:lnTo>
                  <a:lnTo>
                    <a:pt x="35128" y="167424"/>
                  </a:lnTo>
                  <a:lnTo>
                    <a:pt x="41084" y="211963"/>
                  </a:lnTo>
                  <a:lnTo>
                    <a:pt x="57937" y="251993"/>
                  </a:lnTo>
                  <a:lnTo>
                    <a:pt x="84112" y="285915"/>
                  </a:lnTo>
                  <a:lnTo>
                    <a:pt x="117995" y="312140"/>
                  </a:lnTo>
                  <a:lnTo>
                    <a:pt x="158013" y="329057"/>
                  </a:lnTo>
                  <a:lnTo>
                    <a:pt x="202539" y="335076"/>
                  </a:lnTo>
                  <a:lnTo>
                    <a:pt x="247091" y="329120"/>
                  </a:lnTo>
                  <a:lnTo>
                    <a:pt x="287121" y="312254"/>
                  </a:lnTo>
                  <a:lnTo>
                    <a:pt x="321043" y="286080"/>
                  </a:lnTo>
                  <a:lnTo>
                    <a:pt x="347268" y="252196"/>
                  </a:lnTo>
                  <a:lnTo>
                    <a:pt x="364185" y="212191"/>
                  </a:lnTo>
                  <a:lnTo>
                    <a:pt x="370192" y="167652"/>
                  </a:lnTo>
                  <a:close/>
                </a:path>
                <a:path w="402590" h="2894329">
                  <a:moveTo>
                    <a:pt x="402082" y="2492070"/>
                  </a:moveTo>
                  <a:lnTo>
                    <a:pt x="0" y="2491790"/>
                  </a:lnTo>
                  <a:lnTo>
                    <a:pt x="200748" y="2894025"/>
                  </a:lnTo>
                  <a:lnTo>
                    <a:pt x="402082" y="2492070"/>
                  </a:lnTo>
                  <a:close/>
                </a:path>
              </a:pathLst>
            </a:custGeom>
            <a:solidFill>
              <a:srgbClr val="202831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08245" y="1191094"/>
              <a:ext cx="8709660" cy="3984625"/>
            </a:xfrm>
            <a:custGeom>
              <a:avLst/>
              <a:gdLst/>
              <a:ahLst/>
              <a:cxnLst/>
              <a:rect l="l" t="t" r="r" b="b"/>
              <a:pathLst>
                <a:path w="8709660" h="3984625">
                  <a:moveTo>
                    <a:pt x="913555" y="0"/>
                  </a:moveTo>
                  <a:lnTo>
                    <a:pt x="7795909" y="0"/>
                  </a:lnTo>
                  <a:lnTo>
                    <a:pt x="7864248" y="33"/>
                  </a:lnTo>
                  <a:lnTo>
                    <a:pt x="7926812" y="269"/>
                  </a:lnTo>
                  <a:lnTo>
                    <a:pt x="7984220" y="908"/>
                  </a:lnTo>
                  <a:lnTo>
                    <a:pt x="8037090" y="2152"/>
                  </a:lnTo>
                  <a:lnTo>
                    <a:pt x="8086041" y="4204"/>
                  </a:lnTo>
                  <a:lnTo>
                    <a:pt x="8131690" y="7265"/>
                  </a:lnTo>
                  <a:lnTo>
                    <a:pt x="8174658" y="11536"/>
                  </a:lnTo>
                  <a:lnTo>
                    <a:pt x="8215561" y="17221"/>
                  </a:lnTo>
                  <a:lnTo>
                    <a:pt x="8255018" y="24519"/>
                  </a:lnTo>
                  <a:lnTo>
                    <a:pt x="8293649" y="33635"/>
                  </a:lnTo>
                  <a:lnTo>
                    <a:pt x="8332070" y="44768"/>
                  </a:lnTo>
                  <a:lnTo>
                    <a:pt x="8377431" y="63580"/>
                  </a:lnTo>
                  <a:lnTo>
                    <a:pt x="8420626" y="86126"/>
                  </a:lnTo>
                  <a:lnTo>
                    <a:pt x="8461460" y="112210"/>
                  </a:lnTo>
                  <a:lnTo>
                    <a:pt x="8499737" y="141637"/>
                  </a:lnTo>
                  <a:lnTo>
                    <a:pt x="8535259" y="174209"/>
                  </a:lnTo>
                  <a:lnTo>
                    <a:pt x="8567832" y="209731"/>
                  </a:lnTo>
                  <a:lnTo>
                    <a:pt x="8597258" y="248006"/>
                  </a:lnTo>
                  <a:lnTo>
                    <a:pt x="8623343" y="288838"/>
                  </a:lnTo>
                  <a:lnTo>
                    <a:pt x="8645888" y="332032"/>
                  </a:lnTo>
                  <a:lnTo>
                    <a:pt x="8664699" y="377390"/>
                  </a:lnTo>
                  <a:lnTo>
                    <a:pt x="8675834" y="415817"/>
                  </a:lnTo>
                  <a:lnTo>
                    <a:pt x="8684950" y="454471"/>
                  </a:lnTo>
                  <a:lnTo>
                    <a:pt x="8692249" y="493988"/>
                  </a:lnTo>
                  <a:lnTo>
                    <a:pt x="8697934" y="535005"/>
                  </a:lnTo>
                  <a:lnTo>
                    <a:pt x="8702207" y="578159"/>
                  </a:lnTo>
                  <a:lnTo>
                    <a:pt x="8705268" y="624086"/>
                  </a:lnTo>
                  <a:lnTo>
                    <a:pt x="8707320" y="673424"/>
                  </a:lnTo>
                  <a:lnTo>
                    <a:pt x="8708564" y="726809"/>
                  </a:lnTo>
                  <a:lnTo>
                    <a:pt x="8709203" y="784879"/>
                  </a:lnTo>
                  <a:lnTo>
                    <a:pt x="8709439" y="848269"/>
                  </a:lnTo>
                  <a:lnTo>
                    <a:pt x="8709473" y="917617"/>
                  </a:lnTo>
                  <a:lnTo>
                    <a:pt x="8709473" y="3070555"/>
                  </a:lnTo>
                  <a:lnTo>
                    <a:pt x="8709439" y="3138892"/>
                  </a:lnTo>
                  <a:lnTo>
                    <a:pt x="8709203" y="3201454"/>
                  </a:lnTo>
                  <a:lnTo>
                    <a:pt x="8708564" y="3258860"/>
                  </a:lnTo>
                  <a:lnTo>
                    <a:pt x="8707320" y="3311729"/>
                  </a:lnTo>
                  <a:lnTo>
                    <a:pt x="8705268" y="3360679"/>
                  </a:lnTo>
                  <a:lnTo>
                    <a:pt x="8702207" y="3406329"/>
                  </a:lnTo>
                  <a:lnTo>
                    <a:pt x="8697934" y="3449297"/>
                  </a:lnTo>
                  <a:lnTo>
                    <a:pt x="8692249" y="3490201"/>
                  </a:lnTo>
                  <a:lnTo>
                    <a:pt x="8684950" y="3529660"/>
                  </a:lnTo>
                  <a:lnTo>
                    <a:pt x="8675834" y="3568293"/>
                  </a:lnTo>
                  <a:lnTo>
                    <a:pt x="8664699" y="3606717"/>
                  </a:lnTo>
                  <a:lnTo>
                    <a:pt x="8645888" y="3652075"/>
                  </a:lnTo>
                  <a:lnTo>
                    <a:pt x="8623343" y="3695268"/>
                  </a:lnTo>
                  <a:lnTo>
                    <a:pt x="8597258" y="3736100"/>
                  </a:lnTo>
                  <a:lnTo>
                    <a:pt x="8567832" y="3774375"/>
                  </a:lnTo>
                  <a:lnTo>
                    <a:pt x="8535259" y="3809897"/>
                  </a:lnTo>
                  <a:lnTo>
                    <a:pt x="8499737" y="3842469"/>
                  </a:lnTo>
                  <a:lnTo>
                    <a:pt x="8461460" y="3871895"/>
                  </a:lnTo>
                  <a:lnTo>
                    <a:pt x="8420626" y="3897979"/>
                  </a:lnTo>
                  <a:lnTo>
                    <a:pt x="8377431" y="3920524"/>
                  </a:lnTo>
                  <a:lnTo>
                    <a:pt x="8332070" y="3939335"/>
                  </a:lnTo>
                  <a:lnTo>
                    <a:pt x="8293646" y="3950470"/>
                  </a:lnTo>
                  <a:lnTo>
                    <a:pt x="8254994" y="3959586"/>
                  </a:lnTo>
                  <a:lnTo>
                    <a:pt x="8215479" y="3966885"/>
                  </a:lnTo>
                  <a:lnTo>
                    <a:pt x="8174462" y="3972570"/>
                  </a:lnTo>
                  <a:lnTo>
                    <a:pt x="8131309" y="3976843"/>
                  </a:lnTo>
                  <a:lnTo>
                    <a:pt x="8085381" y="3979904"/>
                  </a:lnTo>
                  <a:lnTo>
                    <a:pt x="8036043" y="3981956"/>
                  </a:lnTo>
                  <a:lnTo>
                    <a:pt x="7982657" y="3983200"/>
                  </a:lnTo>
                  <a:lnTo>
                    <a:pt x="7924587" y="3983839"/>
                  </a:lnTo>
                  <a:lnTo>
                    <a:pt x="7861195" y="3984075"/>
                  </a:lnTo>
                  <a:lnTo>
                    <a:pt x="7791846" y="3984109"/>
                  </a:lnTo>
                  <a:lnTo>
                    <a:pt x="913555" y="3984109"/>
                  </a:lnTo>
                  <a:lnTo>
                    <a:pt x="845217" y="3984075"/>
                  </a:lnTo>
                  <a:lnTo>
                    <a:pt x="782654" y="3983839"/>
                  </a:lnTo>
                  <a:lnTo>
                    <a:pt x="725247" y="3983200"/>
                  </a:lnTo>
                  <a:lnTo>
                    <a:pt x="672377" y="3981956"/>
                  </a:lnTo>
                  <a:lnTo>
                    <a:pt x="623427" y="3979904"/>
                  </a:lnTo>
                  <a:lnTo>
                    <a:pt x="577777" y="3976843"/>
                  </a:lnTo>
                  <a:lnTo>
                    <a:pt x="534809" y="3972570"/>
                  </a:lnTo>
                  <a:lnTo>
                    <a:pt x="493905" y="3966885"/>
                  </a:lnTo>
                  <a:lnTo>
                    <a:pt x="454446" y="3959586"/>
                  </a:lnTo>
                  <a:lnTo>
                    <a:pt x="415814" y="3950470"/>
                  </a:lnTo>
                  <a:lnTo>
                    <a:pt x="377390" y="3939335"/>
                  </a:lnTo>
                  <a:lnTo>
                    <a:pt x="332032" y="3920524"/>
                  </a:lnTo>
                  <a:lnTo>
                    <a:pt x="288838" y="3897979"/>
                  </a:lnTo>
                  <a:lnTo>
                    <a:pt x="248006" y="3871895"/>
                  </a:lnTo>
                  <a:lnTo>
                    <a:pt x="209731" y="3842469"/>
                  </a:lnTo>
                  <a:lnTo>
                    <a:pt x="174209" y="3809897"/>
                  </a:lnTo>
                  <a:lnTo>
                    <a:pt x="141637" y="3774375"/>
                  </a:lnTo>
                  <a:lnTo>
                    <a:pt x="112210" y="3736100"/>
                  </a:lnTo>
                  <a:lnTo>
                    <a:pt x="86126" y="3695268"/>
                  </a:lnTo>
                  <a:lnTo>
                    <a:pt x="63580" y="3652075"/>
                  </a:lnTo>
                  <a:lnTo>
                    <a:pt x="44768" y="3606717"/>
                  </a:lnTo>
                  <a:lnTo>
                    <a:pt x="33635" y="3568290"/>
                  </a:lnTo>
                  <a:lnTo>
                    <a:pt x="24519" y="3529636"/>
                  </a:lnTo>
                  <a:lnTo>
                    <a:pt x="17221" y="3490119"/>
                  </a:lnTo>
                  <a:lnTo>
                    <a:pt x="11536" y="3449102"/>
                  </a:lnTo>
                  <a:lnTo>
                    <a:pt x="7265" y="3405948"/>
                  </a:lnTo>
                  <a:lnTo>
                    <a:pt x="4204" y="3360020"/>
                  </a:lnTo>
                  <a:lnTo>
                    <a:pt x="2152" y="3310682"/>
                  </a:lnTo>
                  <a:lnTo>
                    <a:pt x="908" y="3257297"/>
                  </a:lnTo>
                  <a:lnTo>
                    <a:pt x="269" y="3199228"/>
                  </a:lnTo>
                  <a:lnTo>
                    <a:pt x="33" y="3135839"/>
                  </a:lnTo>
                  <a:lnTo>
                    <a:pt x="0" y="3066493"/>
                  </a:lnTo>
                  <a:lnTo>
                    <a:pt x="0" y="913555"/>
                  </a:lnTo>
                  <a:lnTo>
                    <a:pt x="33" y="845217"/>
                  </a:lnTo>
                  <a:lnTo>
                    <a:pt x="269" y="782654"/>
                  </a:lnTo>
                  <a:lnTo>
                    <a:pt x="908" y="725247"/>
                  </a:lnTo>
                  <a:lnTo>
                    <a:pt x="2152" y="672377"/>
                  </a:lnTo>
                  <a:lnTo>
                    <a:pt x="4204" y="623427"/>
                  </a:lnTo>
                  <a:lnTo>
                    <a:pt x="7265" y="577777"/>
                  </a:lnTo>
                  <a:lnTo>
                    <a:pt x="11536" y="534809"/>
                  </a:lnTo>
                  <a:lnTo>
                    <a:pt x="17221" y="493905"/>
                  </a:lnTo>
                  <a:lnTo>
                    <a:pt x="24519" y="454446"/>
                  </a:lnTo>
                  <a:lnTo>
                    <a:pt x="33635" y="415814"/>
                  </a:lnTo>
                  <a:lnTo>
                    <a:pt x="44768" y="377390"/>
                  </a:lnTo>
                  <a:lnTo>
                    <a:pt x="63580" y="332032"/>
                  </a:lnTo>
                  <a:lnTo>
                    <a:pt x="86126" y="288838"/>
                  </a:lnTo>
                  <a:lnTo>
                    <a:pt x="112210" y="248006"/>
                  </a:lnTo>
                  <a:lnTo>
                    <a:pt x="141637" y="209731"/>
                  </a:lnTo>
                  <a:lnTo>
                    <a:pt x="174209" y="174209"/>
                  </a:lnTo>
                  <a:lnTo>
                    <a:pt x="209731" y="141637"/>
                  </a:lnTo>
                  <a:lnTo>
                    <a:pt x="248006" y="112210"/>
                  </a:lnTo>
                  <a:lnTo>
                    <a:pt x="288838" y="86126"/>
                  </a:lnTo>
                  <a:lnTo>
                    <a:pt x="332032" y="63580"/>
                  </a:lnTo>
                  <a:lnTo>
                    <a:pt x="377390" y="44768"/>
                  </a:lnTo>
                  <a:lnTo>
                    <a:pt x="415817" y="33635"/>
                  </a:lnTo>
                  <a:lnTo>
                    <a:pt x="454471" y="24519"/>
                  </a:lnTo>
                  <a:lnTo>
                    <a:pt x="493988" y="17221"/>
                  </a:lnTo>
                  <a:lnTo>
                    <a:pt x="535005" y="11536"/>
                  </a:lnTo>
                  <a:lnTo>
                    <a:pt x="578159" y="7265"/>
                  </a:lnTo>
                  <a:lnTo>
                    <a:pt x="624086" y="4204"/>
                  </a:lnTo>
                  <a:lnTo>
                    <a:pt x="673424" y="2152"/>
                  </a:lnTo>
                  <a:lnTo>
                    <a:pt x="726809" y="908"/>
                  </a:lnTo>
                  <a:lnTo>
                    <a:pt x="784879" y="269"/>
                  </a:lnTo>
                  <a:lnTo>
                    <a:pt x="848269" y="33"/>
                  </a:lnTo>
                  <a:lnTo>
                    <a:pt x="917617" y="0"/>
                  </a:lnTo>
                  <a:lnTo>
                    <a:pt x="913555" y="0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09028" y="4397771"/>
              <a:ext cx="1905" cy="2261870"/>
            </a:xfrm>
            <a:custGeom>
              <a:avLst/>
              <a:gdLst/>
              <a:ahLst/>
              <a:cxnLst/>
              <a:rect l="l" t="t" r="r" b="b"/>
              <a:pathLst>
                <a:path w="1905" h="2261870">
                  <a:moveTo>
                    <a:pt x="-52354" y="1130787"/>
                  </a:moveTo>
                  <a:lnTo>
                    <a:pt x="53931" y="1130787"/>
                  </a:lnTo>
                </a:path>
              </a:pathLst>
            </a:custGeom>
            <a:ln w="2366283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008076" y="4115060"/>
              <a:ext cx="402590" cy="2894330"/>
            </a:xfrm>
            <a:custGeom>
              <a:avLst/>
              <a:gdLst/>
              <a:ahLst/>
              <a:cxnLst/>
              <a:rect l="l" t="t" r="r" b="b"/>
              <a:pathLst>
                <a:path w="402590" h="2894329">
                  <a:moveTo>
                    <a:pt x="370154" y="167652"/>
                  </a:moveTo>
                  <a:lnTo>
                    <a:pt x="364210" y="123113"/>
                  </a:lnTo>
                  <a:lnTo>
                    <a:pt x="347357" y="83083"/>
                  </a:lnTo>
                  <a:lnTo>
                    <a:pt x="321183" y="49161"/>
                  </a:lnTo>
                  <a:lnTo>
                    <a:pt x="287286" y="22936"/>
                  </a:lnTo>
                  <a:lnTo>
                    <a:pt x="247269" y="6019"/>
                  </a:lnTo>
                  <a:lnTo>
                    <a:pt x="202717" y="0"/>
                  </a:lnTo>
                  <a:lnTo>
                    <a:pt x="158165" y="5956"/>
                  </a:lnTo>
                  <a:lnTo>
                    <a:pt x="118148" y="22821"/>
                  </a:lnTo>
                  <a:lnTo>
                    <a:pt x="84226" y="48996"/>
                  </a:lnTo>
                  <a:lnTo>
                    <a:pt x="58013" y="82880"/>
                  </a:lnTo>
                  <a:lnTo>
                    <a:pt x="41109" y="122885"/>
                  </a:lnTo>
                  <a:lnTo>
                    <a:pt x="35077" y="167424"/>
                  </a:lnTo>
                  <a:lnTo>
                    <a:pt x="41021" y="211963"/>
                  </a:lnTo>
                  <a:lnTo>
                    <a:pt x="57873" y="251993"/>
                  </a:lnTo>
                  <a:lnTo>
                    <a:pt x="84048" y="285915"/>
                  </a:lnTo>
                  <a:lnTo>
                    <a:pt x="117944" y="312140"/>
                  </a:lnTo>
                  <a:lnTo>
                    <a:pt x="157962" y="329057"/>
                  </a:lnTo>
                  <a:lnTo>
                    <a:pt x="202514" y="335076"/>
                  </a:lnTo>
                  <a:lnTo>
                    <a:pt x="247065" y="329120"/>
                  </a:lnTo>
                  <a:lnTo>
                    <a:pt x="287083" y="312254"/>
                  </a:lnTo>
                  <a:lnTo>
                    <a:pt x="321005" y="286080"/>
                  </a:lnTo>
                  <a:lnTo>
                    <a:pt x="347205" y="252196"/>
                  </a:lnTo>
                  <a:lnTo>
                    <a:pt x="364121" y="212191"/>
                  </a:lnTo>
                  <a:lnTo>
                    <a:pt x="370154" y="167652"/>
                  </a:lnTo>
                  <a:close/>
                </a:path>
                <a:path w="402590" h="2894329">
                  <a:moveTo>
                    <a:pt x="402082" y="2492070"/>
                  </a:moveTo>
                  <a:lnTo>
                    <a:pt x="0" y="2491790"/>
                  </a:lnTo>
                  <a:lnTo>
                    <a:pt x="200736" y="2894025"/>
                  </a:lnTo>
                  <a:lnTo>
                    <a:pt x="402082" y="2492070"/>
                  </a:lnTo>
                  <a:close/>
                </a:path>
              </a:pathLst>
            </a:custGeom>
            <a:solidFill>
              <a:srgbClr val="202831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90093" y="10123116"/>
            <a:ext cx="16129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70" dirty="0">
                <a:latin typeface="Verdana"/>
                <a:cs typeface="Verdana"/>
              </a:rPr>
              <a:t>B </a:t>
            </a:r>
            <a:r>
              <a:rPr sz="4950" spc="-855" dirty="0">
                <a:latin typeface="Verdana"/>
                <a:cs typeface="Verdana"/>
              </a:rPr>
              <a:t>-&gt;</a:t>
            </a:r>
            <a:r>
              <a:rPr sz="4950" spc="-880" dirty="0">
                <a:latin typeface="Verdana"/>
                <a:cs typeface="Verdana"/>
              </a:rPr>
              <a:t> </a:t>
            </a:r>
            <a:r>
              <a:rPr sz="4950" spc="-865" dirty="0">
                <a:latin typeface="Verdana"/>
                <a:cs typeface="Verdana"/>
              </a:rPr>
              <a:t>D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7142" y="10123116"/>
            <a:ext cx="159385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310" dirty="0">
                <a:latin typeface="Verdana"/>
                <a:cs typeface="Verdana"/>
              </a:rPr>
              <a:t>A </a:t>
            </a:r>
            <a:r>
              <a:rPr sz="4950" spc="-855" dirty="0">
                <a:latin typeface="Verdana"/>
                <a:cs typeface="Verdana"/>
              </a:rPr>
              <a:t>-&gt;</a:t>
            </a:r>
            <a:r>
              <a:rPr sz="4950" spc="-1140" dirty="0">
                <a:latin typeface="Verdana"/>
                <a:cs typeface="Verdana"/>
              </a:rPr>
              <a:t> </a:t>
            </a:r>
            <a:r>
              <a:rPr sz="4950" spc="-905" dirty="0">
                <a:latin typeface="Verdana"/>
                <a:cs typeface="Verdana"/>
              </a:rPr>
              <a:t>C</a:t>
            </a:r>
            <a:endParaRPr sz="49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03950" y="1612516"/>
            <a:ext cx="3141345" cy="3141345"/>
            <a:chOff x="6103950" y="1612516"/>
            <a:chExt cx="3141345" cy="3141345"/>
          </a:xfrm>
        </p:grpSpPr>
        <p:sp>
          <p:nvSpPr>
            <p:cNvPr id="5" name="object 5"/>
            <p:cNvSpPr/>
            <p:nvPr/>
          </p:nvSpPr>
          <p:spPr>
            <a:xfrm>
              <a:off x="6103950" y="1612516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02915" y="2858551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03950" y="1612516"/>
            <a:ext cx="3141345" cy="261429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74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31718" y="1612516"/>
            <a:ext cx="3141345" cy="3141345"/>
            <a:chOff x="10631718" y="1612516"/>
            <a:chExt cx="3141345" cy="3141345"/>
          </a:xfrm>
        </p:grpSpPr>
        <p:sp>
          <p:nvSpPr>
            <p:cNvPr id="9" name="object 9"/>
            <p:cNvSpPr/>
            <p:nvPr/>
          </p:nvSpPr>
          <p:spPr>
            <a:xfrm>
              <a:off x="10631716" y="161252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3141256" y="0"/>
                  </a:moveTo>
                  <a:lnTo>
                    <a:pt x="0" y="0"/>
                  </a:lnTo>
                  <a:lnTo>
                    <a:pt x="0" y="2732900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2732900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999634" y="2858551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631718" y="1612516"/>
            <a:ext cx="3141345" cy="261429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03950" y="6304048"/>
            <a:ext cx="3141345" cy="3141345"/>
            <a:chOff x="6103950" y="6304048"/>
            <a:chExt cx="3141345" cy="3141345"/>
          </a:xfrm>
        </p:grpSpPr>
        <p:sp>
          <p:nvSpPr>
            <p:cNvPr id="13" name="object 13"/>
            <p:cNvSpPr/>
            <p:nvPr/>
          </p:nvSpPr>
          <p:spPr>
            <a:xfrm>
              <a:off x="6103950" y="6304048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86683" y="7539037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03950" y="6711701"/>
            <a:ext cx="3141345" cy="1814830"/>
          </a:xfrm>
          <a:prstGeom prst="rect">
            <a:avLst/>
          </a:prstGeom>
        </p:spPr>
        <p:txBody>
          <a:bodyPr vert="horz" wrap="square" lIns="0" tIns="575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30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31718" y="6304048"/>
            <a:ext cx="3141345" cy="3141345"/>
            <a:chOff x="10631718" y="6304048"/>
            <a:chExt cx="3141345" cy="3141345"/>
          </a:xfrm>
        </p:grpSpPr>
        <p:sp>
          <p:nvSpPr>
            <p:cNvPr id="17" name="object 17"/>
            <p:cNvSpPr/>
            <p:nvPr/>
          </p:nvSpPr>
          <p:spPr>
            <a:xfrm>
              <a:off x="10631716" y="6304057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3141256" y="0"/>
                  </a:moveTo>
                  <a:lnTo>
                    <a:pt x="0" y="0"/>
                  </a:lnTo>
                  <a:lnTo>
                    <a:pt x="0" y="407644"/>
                  </a:lnTo>
                  <a:lnTo>
                    <a:pt x="0" y="3141268"/>
                  </a:lnTo>
                  <a:lnTo>
                    <a:pt x="3141256" y="3141268"/>
                  </a:lnTo>
                  <a:lnTo>
                    <a:pt x="3141256" y="407644"/>
                  </a:lnTo>
                  <a:lnTo>
                    <a:pt x="3141256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89164" y="7549508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631718" y="6711701"/>
            <a:ext cx="3141345" cy="1814830"/>
          </a:xfrm>
          <a:prstGeom prst="rect">
            <a:avLst/>
          </a:prstGeom>
        </p:spPr>
        <p:txBody>
          <a:bodyPr vert="horz" wrap="square" lIns="0" tIns="57531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4530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40646" y="1165441"/>
            <a:ext cx="8595995" cy="8793480"/>
            <a:chOff x="5640646" y="1165441"/>
            <a:chExt cx="8595995" cy="8793480"/>
          </a:xfrm>
        </p:grpSpPr>
        <p:sp>
          <p:nvSpPr>
            <p:cNvPr id="21" name="object 21"/>
            <p:cNvSpPr/>
            <p:nvPr/>
          </p:nvSpPr>
          <p:spPr>
            <a:xfrm>
              <a:off x="8866054" y="427883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3333" y="4077798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89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1415" y="4397771"/>
              <a:ext cx="1905" cy="2261870"/>
            </a:xfrm>
            <a:custGeom>
              <a:avLst/>
              <a:gdLst/>
              <a:ahLst/>
              <a:cxnLst/>
              <a:rect l="l" t="t" r="r" b="b"/>
              <a:pathLst>
                <a:path w="1904" h="2261870">
                  <a:moveTo>
                    <a:pt x="-52354" y="1130787"/>
                  </a:moveTo>
                  <a:lnTo>
                    <a:pt x="53931" y="1130787"/>
                  </a:lnTo>
                </a:path>
              </a:pathLst>
            </a:custGeom>
            <a:ln w="2366283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40407" y="4115059"/>
              <a:ext cx="402590" cy="2894330"/>
            </a:xfrm>
            <a:custGeom>
              <a:avLst/>
              <a:gdLst/>
              <a:ahLst/>
              <a:cxnLst/>
              <a:rect l="l" t="t" r="r" b="b"/>
              <a:pathLst>
                <a:path w="402590" h="2894329">
                  <a:moveTo>
                    <a:pt x="370192" y="167652"/>
                  </a:moveTo>
                  <a:lnTo>
                    <a:pt x="364236" y="123113"/>
                  </a:lnTo>
                  <a:lnTo>
                    <a:pt x="347383" y="83083"/>
                  </a:lnTo>
                  <a:lnTo>
                    <a:pt x="321208" y="49161"/>
                  </a:lnTo>
                  <a:lnTo>
                    <a:pt x="287324" y="22936"/>
                  </a:lnTo>
                  <a:lnTo>
                    <a:pt x="247307" y="6019"/>
                  </a:lnTo>
                  <a:lnTo>
                    <a:pt x="202780" y="0"/>
                  </a:lnTo>
                  <a:lnTo>
                    <a:pt x="158229" y="5956"/>
                  </a:lnTo>
                  <a:lnTo>
                    <a:pt x="118198" y="22821"/>
                  </a:lnTo>
                  <a:lnTo>
                    <a:pt x="84277" y="48996"/>
                  </a:lnTo>
                  <a:lnTo>
                    <a:pt x="58051" y="82880"/>
                  </a:lnTo>
                  <a:lnTo>
                    <a:pt x="41135" y="122885"/>
                  </a:lnTo>
                  <a:lnTo>
                    <a:pt x="35128" y="167424"/>
                  </a:lnTo>
                  <a:lnTo>
                    <a:pt x="41084" y="211963"/>
                  </a:lnTo>
                  <a:lnTo>
                    <a:pt x="57937" y="251993"/>
                  </a:lnTo>
                  <a:lnTo>
                    <a:pt x="84112" y="285915"/>
                  </a:lnTo>
                  <a:lnTo>
                    <a:pt x="117995" y="312140"/>
                  </a:lnTo>
                  <a:lnTo>
                    <a:pt x="158013" y="329057"/>
                  </a:lnTo>
                  <a:lnTo>
                    <a:pt x="202539" y="335076"/>
                  </a:lnTo>
                  <a:lnTo>
                    <a:pt x="247091" y="329120"/>
                  </a:lnTo>
                  <a:lnTo>
                    <a:pt x="287121" y="312254"/>
                  </a:lnTo>
                  <a:lnTo>
                    <a:pt x="321043" y="286080"/>
                  </a:lnTo>
                  <a:lnTo>
                    <a:pt x="347268" y="252196"/>
                  </a:lnTo>
                  <a:lnTo>
                    <a:pt x="364185" y="212191"/>
                  </a:lnTo>
                  <a:lnTo>
                    <a:pt x="370192" y="167652"/>
                  </a:lnTo>
                  <a:close/>
                </a:path>
                <a:path w="402590" h="2894329">
                  <a:moveTo>
                    <a:pt x="402082" y="2492070"/>
                  </a:moveTo>
                  <a:lnTo>
                    <a:pt x="0" y="2491790"/>
                  </a:lnTo>
                  <a:lnTo>
                    <a:pt x="200748" y="2894025"/>
                  </a:lnTo>
                  <a:lnTo>
                    <a:pt x="402082" y="249207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66054" y="9043923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52354" y="0"/>
                  </a:lnTo>
                  <a:lnTo>
                    <a:pt x="2252622" y="0"/>
                  </a:lnTo>
                  <a:lnTo>
                    <a:pt x="230497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3333" y="8842889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90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97"/>
                  </a:lnTo>
                  <a:lnTo>
                    <a:pt x="167538" y="33502"/>
                  </a:lnTo>
                  <a:lnTo>
                    <a:pt x="122999" y="39497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37509" h="402590">
                  <a:moveTo>
                    <a:pt x="2937459" y="201041"/>
                  </a:moveTo>
                  <a:lnTo>
                    <a:pt x="2535377" y="0"/>
                  </a:lnTo>
                  <a:lnTo>
                    <a:pt x="2535377" y="402082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33110" y="8578482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2304976" y="0"/>
                  </a:moveTo>
                  <a:lnTo>
                    <a:pt x="2252622" y="0"/>
                  </a:lnTo>
                  <a:lnTo>
                    <a:pt x="52354" y="0"/>
                  </a:lnTo>
                  <a:lnTo>
                    <a:pt x="0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3333" y="8377446"/>
              <a:ext cx="2937510" cy="402590"/>
            </a:xfrm>
            <a:custGeom>
              <a:avLst/>
              <a:gdLst/>
              <a:ahLst/>
              <a:cxnLst/>
              <a:rect l="l" t="t" r="r" b="b"/>
              <a:pathLst>
                <a:path w="2937509" h="402590">
                  <a:moveTo>
                    <a:pt x="402082" y="0"/>
                  </a:moveTo>
                  <a:lnTo>
                    <a:pt x="0" y="201041"/>
                  </a:lnTo>
                  <a:lnTo>
                    <a:pt x="402082" y="402082"/>
                  </a:lnTo>
                  <a:lnTo>
                    <a:pt x="402082" y="0"/>
                  </a:lnTo>
                  <a:close/>
                </a:path>
                <a:path w="2937509" h="402590">
                  <a:moveTo>
                    <a:pt x="2937459" y="201041"/>
                  </a:moveTo>
                  <a:lnTo>
                    <a:pt x="2931477" y="156502"/>
                  </a:lnTo>
                  <a:lnTo>
                    <a:pt x="2914573" y="116484"/>
                  </a:lnTo>
                  <a:lnTo>
                    <a:pt x="2888361" y="82575"/>
                  </a:lnTo>
                  <a:lnTo>
                    <a:pt x="2854452" y="56375"/>
                  </a:lnTo>
                  <a:lnTo>
                    <a:pt x="2814447" y="39497"/>
                  </a:lnTo>
                  <a:lnTo>
                    <a:pt x="2769933" y="33502"/>
                  </a:lnTo>
                  <a:lnTo>
                    <a:pt x="2725382" y="39497"/>
                  </a:lnTo>
                  <a:lnTo>
                    <a:pt x="2685351" y="56375"/>
                  </a:lnTo>
                  <a:lnTo>
                    <a:pt x="2651455" y="82575"/>
                  </a:lnTo>
                  <a:lnTo>
                    <a:pt x="2625255" y="116484"/>
                  </a:lnTo>
                  <a:lnTo>
                    <a:pt x="2608376" y="156502"/>
                  </a:lnTo>
                  <a:lnTo>
                    <a:pt x="2602395" y="201041"/>
                  </a:lnTo>
                  <a:lnTo>
                    <a:pt x="2608376" y="245579"/>
                  </a:lnTo>
                  <a:lnTo>
                    <a:pt x="2625255" y="285597"/>
                  </a:lnTo>
                  <a:lnTo>
                    <a:pt x="2651455" y="319506"/>
                  </a:lnTo>
                  <a:lnTo>
                    <a:pt x="2685351" y="345706"/>
                  </a:lnTo>
                  <a:lnTo>
                    <a:pt x="2725382" y="362585"/>
                  </a:lnTo>
                  <a:lnTo>
                    <a:pt x="2769933" y="368579"/>
                  </a:lnTo>
                  <a:lnTo>
                    <a:pt x="2814447" y="362585"/>
                  </a:lnTo>
                  <a:lnTo>
                    <a:pt x="2854452" y="345706"/>
                  </a:lnTo>
                  <a:lnTo>
                    <a:pt x="2888361" y="319506"/>
                  </a:lnTo>
                  <a:lnTo>
                    <a:pt x="2914573" y="285597"/>
                  </a:lnTo>
                  <a:lnTo>
                    <a:pt x="2931477" y="245579"/>
                  </a:lnTo>
                  <a:lnTo>
                    <a:pt x="2937459" y="201041"/>
                  </a:lnTo>
                  <a:close/>
                </a:path>
              </a:pathLst>
            </a:custGeom>
            <a:solidFill>
              <a:srgbClr val="20283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82529" y="1207325"/>
              <a:ext cx="3984625" cy="8709660"/>
            </a:xfrm>
            <a:custGeom>
              <a:avLst/>
              <a:gdLst/>
              <a:ahLst/>
              <a:cxnLst/>
              <a:rect l="l" t="t" r="r" b="b"/>
              <a:pathLst>
                <a:path w="3984625" h="8709660">
                  <a:moveTo>
                    <a:pt x="0" y="7795916"/>
                  </a:moveTo>
                  <a:lnTo>
                    <a:pt x="6" y="913562"/>
                  </a:lnTo>
                  <a:lnTo>
                    <a:pt x="40" y="845223"/>
                  </a:lnTo>
                  <a:lnTo>
                    <a:pt x="276" y="782659"/>
                  </a:lnTo>
                  <a:lnTo>
                    <a:pt x="915" y="725251"/>
                  </a:lnTo>
                  <a:lnTo>
                    <a:pt x="2159" y="672381"/>
                  </a:lnTo>
                  <a:lnTo>
                    <a:pt x="4211" y="623430"/>
                  </a:lnTo>
                  <a:lnTo>
                    <a:pt x="7272" y="577781"/>
                  </a:lnTo>
                  <a:lnTo>
                    <a:pt x="11544" y="534813"/>
                  </a:lnTo>
                  <a:lnTo>
                    <a:pt x="17228" y="493910"/>
                  </a:lnTo>
                  <a:lnTo>
                    <a:pt x="24527" y="454453"/>
                  </a:lnTo>
                  <a:lnTo>
                    <a:pt x="33642" y="415822"/>
                  </a:lnTo>
                  <a:lnTo>
                    <a:pt x="44775" y="377401"/>
                  </a:lnTo>
                  <a:lnTo>
                    <a:pt x="63587" y="332040"/>
                  </a:lnTo>
                  <a:lnTo>
                    <a:pt x="86133" y="288845"/>
                  </a:lnTo>
                  <a:lnTo>
                    <a:pt x="112218" y="248011"/>
                  </a:lnTo>
                  <a:lnTo>
                    <a:pt x="141644" y="209735"/>
                  </a:lnTo>
                  <a:lnTo>
                    <a:pt x="174216" y="174212"/>
                  </a:lnTo>
                  <a:lnTo>
                    <a:pt x="209738" y="141639"/>
                  </a:lnTo>
                  <a:lnTo>
                    <a:pt x="248013" y="112213"/>
                  </a:lnTo>
                  <a:lnTo>
                    <a:pt x="288846" y="86129"/>
                  </a:lnTo>
                  <a:lnTo>
                    <a:pt x="332039" y="63583"/>
                  </a:lnTo>
                  <a:lnTo>
                    <a:pt x="377398" y="44772"/>
                  </a:lnTo>
                  <a:lnTo>
                    <a:pt x="415825" y="33638"/>
                  </a:lnTo>
                  <a:lnTo>
                    <a:pt x="454479" y="24522"/>
                  </a:lnTo>
                  <a:lnTo>
                    <a:pt x="493996" y="17222"/>
                  </a:lnTo>
                  <a:lnTo>
                    <a:pt x="535013" y="11537"/>
                  </a:lnTo>
                  <a:lnTo>
                    <a:pt x="578166" y="7265"/>
                  </a:lnTo>
                  <a:lnTo>
                    <a:pt x="624094" y="4204"/>
                  </a:lnTo>
                  <a:lnTo>
                    <a:pt x="673432" y="2152"/>
                  </a:lnTo>
                  <a:lnTo>
                    <a:pt x="726817" y="908"/>
                  </a:lnTo>
                  <a:lnTo>
                    <a:pt x="784886" y="268"/>
                  </a:lnTo>
                  <a:lnTo>
                    <a:pt x="848277" y="33"/>
                  </a:lnTo>
                  <a:lnTo>
                    <a:pt x="917624" y="0"/>
                  </a:lnTo>
                  <a:lnTo>
                    <a:pt x="3070563" y="2"/>
                  </a:lnTo>
                  <a:lnTo>
                    <a:pt x="3138899" y="35"/>
                  </a:lnTo>
                  <a:lnTo>
                    <a:pt x="3201461" y="271"/>
                  </a:lnTo>
                  <a:lnTo>
                    <a:pt x="3258868" y="910"/>
                  </a:lnTo>
                  <a:lnTo>
                    <a:pt x="3311737" y="2155"/>
                  </a:lnTo>
                  <a:lnTo>
                    <a:pt x="3360687" y="4207"/>
                  </a:lnTo>
                  <a:lnTo>
                    <a:pt x="3406337" y="7268"/>
                  </a:lnTo>
                  <a:lnTo>
                    <a:pt x="3449305" y="11540"/>
                  </a:lnTo>
                  <a:lnTo>
                    <a:pt x="3490209" y="17225"/>
                  </a:lnTo>
                  <a:lnTo>
                    <a:pt x="3529668" y="24525"/>
                  </a:lnTo>
                  <a:lnTo>
                    <a:pt x="3568300" y="33641"/>
                  </a:lnTo>
                  <a:lnTo>
                    <a:pt x="3606725" y="44776"/>
                  </a:lnTo>
                  <a:lnTo>
                    <a:pt x="3652082" y="63587"/>
                  </a:lnTo>
                  <a:lnTo>
                    <a:pt x="3695275" y="86132"/>
                  </a:lnTo>
                  <a:lnTo>
                    <a:pt x="3736107" y="112216"/>
                  </a:lnTo>
                  <a:lnTo>
                    <a:pt x="3774383" y="141643"/>
                  </a:lnTo>
                  <a:lnTo>
                    <a:pt x="3809904" y="174216"/>
                  </a:lnTo>
                  <a:lnTo>
                    <a:pt x="3842476" y="209738"/>
                  </a:lnTo>
                  <a:lnTo>
                    <a:pt x="3871902" y="248015"/>
                  </a:lnTo>
                  <a:lnTo>
                    <a:pt x="3897986" y="288849"/>
                  </a:lnTo>
                  <a:lnTo>
                    <a:pt x="3920532" y="332044"/>
                  </a:lnTo>
                  <a:lnTo>
                    <a:pt x="3939342" y="377405"/>
                  </a:lnTo>
                  <a:lnTo>
                    <a:pt x="3950477" y="415829"/>
                  </a:lnTo>
                  <a:lnTo>
                    <a:pt x="3959593" y="454481"/>
                  </a:lnTo>
                  <a:lnTo>
                    <a:pt x="3966893" y="493997"/>
                  </a:lnTo>
                  <a:lnTo>
                    <a:pt x="3972578" y="535013"/>
                  </a:lnTo>
                  <a:lnTo>
                    <a:pt x="3976850" y="578166"/>
                  </a:lnTo>
                  <a:lnTo>
                    <a:pt x="3979911" y="624094"/>
                  </a:lnTo>
                  <a:lnTo>
                    <a:pt x="3981963" y="673432"/>
                  </a:lnTo>
                  <a:lnTo>
                    <a:pt x="3983207" y="726818"/>
                  </a:lnTo>
                  <a:lnTo>
                    <a:pt x="3983846" y="784888"/>
                  </a:lnTo>
                  <a:lnTo>
                    <a:pt x="3984082" y="848280"/>
                  </a:lnTo>
                  <a:lnTo>
                    <a:pt x="3984115" y="917629"/>
                  </a:lnTo>
                  <a:lnTo>
                    <a:pt x="3984109" y="7795920"/>
                  </a:lnTo>
                  <a:lnTo>
                    <a:pt x="3984075" y="7864258"/>
                  </a:lnTo>
                  <a:lnTo>
                    <a:pt x="3983839" y="7926821"/>
                  </a:lnTo>
                  <a:lnTo>
                    <a:pt x="3983200" y="7984228"/>
                  </a:lnTo>
                  <a:lnTo>
                    <a:pt x="3981955" y="8037098"/>
                  </a:lnTo>
                  <a:lnTo>
                    <a:pt x="3979903" y="8086048"/>
                  </a:lnTo>
                  <a:lnTo>
                    <a:pt x="3976842" y="8131698"/>
                  </a:lnTo>
                  <a:lnTo>
                    <a:pt x="3972570" y="8174666"/>
                  </a:lnTo>
                  <a:lnTo>
                    <a:pt x="3966885" y="8215570"/>
                  </a:lnTo>
                  <a:lnTo>
                    <a:pt x="3959585" y="8255029"/>
                  </a:lnTo>
                  <a:lnTo>
                    <a:pt x="3950469" y="8293661"/>
                  </a:lnTo>
                  <a:lnTo>
                    <a:pt x="3939335" y="8332085"/>
                  </a:lnTo>
                  <a:lnTo>
                    <a:pt x="3920524" y="8377443"/>
                  </a:lnTo>
                  <a:lnTo>
                    <a:pt x="3897978" y="8420637"/>
                  </a:lnTo>
                  <a:lnTo>
                    <a:pt x="3871894" y="8461469"/>
                  </a:lnTo>
                  <a:lnTo>
                    <a:pt x="3842468" y="8499744"/>
                  </a:lnTo>
                  <a:lnTo>
                    <a:pt x="3809896" y="8535266"/>
                  </a:lnTo>
                  <a:lnTo>
                    <a:pt x="3774374" y="8567838"/>
                  </a:lnTo>
                  <a:lnTo>
                    <a:pt x="3736099" y="8597265"/>
                  </a:lnTo>
                  <a:lnTo>
                    <a:pt x="3695267" y="8623349"/>
                  </a:lnTo>
                  <a:lnTo>
                    <a:pt x="3652074" y="8645895"/>
                  </a:lnTo>
                  <a:lnTo>
                    <a:pt x="3606716" y="8664707"/>
                  </a:lnTo>
                  <a:lnTo>
                    <a:pt x="3568289" y="8675840"/>
                  </a:lnTo>
                  <a:lnTo>
                    <a:pt x="3529635" y="8684955"/>
                  </a:lnTo>
                  <a:lnTo>
                    <a:pt x="3490118" y="8692254"/>
                  </a:lnTo>
                  <a:lnTo>
                    <a:pt x="3449101" y="8697938"/>
                  </a:lnTo>
                  <a:lnTo>
                    <a:pt x="3405947" y="8702210"/>
                  </a:lnTo>
                  <a:lnTo>
                    <a:pt x="3360019" y="8705271"/>
                  </a:lnTo>
                  <a:lnTo>
                    <a:pt x="3310681" y="8707322"/>
                  </a:lnTo>
                  <a:lnTo>
                    <a:pt x="3257296" y="8708567"/>
                  </a:lnTo>
                  <a:lnTo>
                    <a:pt x="3199228" y="8709206"/>
                  </a:lnTo>
                  <a:lnTo>
                    <a:pt x="3135838" y="8709441"/>
                  </a:lnTo>
                  <a:lnTo>
                    <a:pt x="3066492" y="8709475"/>
                  </a:lnTo>
                  <a:lnTo>
                    <a:pt x="913554" y="8709473"/>
                  </a:lnTo>
                  <a:lnTo>
                    <a:pt x="845216" y="8709439"/>
                  </a:lnTo>
                  <a:lnTo>
                    <a:pt x="782653" y="8709203"/>
                  </a:lnTo>
                  <a:lnTo>
                    <a:pt x="725246" y="8708564"/>
                  </a:lnTo>
                  <a:lnTo>
                    <a:pt x="672376" y="8707320"/>
                  </a:lnTo>
                  <a:lnTo>
                    <a:pt x="623426" y="8705268"/>
                  </a:lnTo>
                  <a:lnTo>
                    <a:pt x="577776" y="8702207"/>
                  </a:lnTo>
                  <a:lnTo>
                    <a:pt x="534809" y="8697935"/>
                  </a:lnTo>
                  <a:lnTo>
                    <a:pt x="493904" y="8692251"/>
                  </a:lnTo>
                  <a:lnTo>
                    <a:pt x="454446" y="8684952"/>
                  </a:lnTo>
                  <a:lnTo>
                    <a:pt x="415813" y="8675837"/>
                  </a:lnTo>
                  <a:lnTo>
                    <a:pt x="377389" y="8664704"/>
                  </a:lnTo>
                  <a:lnTo>
                    <a:pt x="332031" y="8645892"/>
                  </a:lnTo>
                  <a:lnTo>
                    <a:pt x="288837" y="8623345"/>
                  </a:lnTo>
                  <a:lnTo>
                    <a:pt x="248005" y="8597261"/>
                  </a:lnTo>
                  <a:lnTo>
                    <a:pt x="209730" y="8567835"/>
                  </a:lnTo>
                  <a:lnTo>
                    <a:pt x="174208" y="8535262"/>
                  </a:lnTo>
                  <a:lnTo>
                    <a:pt x="141636" y="8499741"/>
                  </a:lnTo>
                  <a:lnTo>
                    <a:pt x="112210" y="8461465"/>
                  </a:lnTo>
                  <a:lnTo>
                    <a:pt x="86125" y="8420633"/>
                  </a:lnTo>
                  <a:lnTo>
                    <a:pt x="63579" y="8377439"/>
                  </a:lnTo>
                  <a:lnTo>
                    <a:pt x="44767" y="8332081"/>
                  </a:lnTo>
                  <a:lnTo>
                    <a:pt x="33634" y="8293654"/>
                  </a:lnTo>
                  <a:lnTo>
                    <a:pt x="24519" y="8255000"/>
                  </a:lnTo>
                  <a:lnTo>
                    <a:pt x="17220" y="8215483"/>
                  </a:lnTo>
                  <a:lnTo>
                    <a:pt x="11536" y="8174466"/>
                  </a:lnTo>
                  <a:lnTo>
                    <a:pt x="7264" y="8131313"/>
                  </a:lnTo>
                  <a:lnTo>
                    <a:pt x="4204" y="8085385"/>
                  </a:lnTo>
                  <a:lnTo>
                    <a:pt x="2152" y="8036047"/>
                  </a:lnTo>
                  <a:lnTo>
                    <a:pt x="907" y="7982662"/>
                  </a:lnTo>
                  <a:lnTo>
                    <a:pt x="268" y="7924593"/>
                  </a:lnTo>
                  <a:lnTo>
                    <a:pt x="33" y="7861202"/>
                  </a:lnTo>
                  <a:lnTo>
                    <a:pt x="0" y="7791855"/>
                  </a:lnTo>
                  <a:lnTo>
                    <a:pt x="0" y="7795916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209028" y="4397771"/>
              <a:ext cx="1905" cy="2261870"/>
            </a:xfrm>
            <a:custGeom>
              <a:avLst/>
              <a:gdLst/>
              <a:ahLst/>
              <a:cxnLst/>
              <a:rect l="l" t="t" r="r" b="b"/>
              <a:pathLst>
                <a:path w="1905" h="2261870">
                  <a:moveTo>
                    <a:pt x="-52354" y="1130787"/>
                  </a:moveTo>
                  <a:lnTo>
                    <a:pt x="53931" y="1130787"/>
                  </a:lnTo>
                </a:path>
              </a:pathLst>
            </a:custGeom>
            <a:ln w="2366283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08076" y="4115059"/>
              <a:ext cx="402590" cy="2894330"/>
            </a:xfrm>
            <a:custGeom>
              <a:avLst/>
              <a:gdLst/>
              <a:ahLst/>
              <a:cxnLst/>
              <a:rect l="l" t="t" r="r" b="b"/>
              <a:pathLst>
                <a:path w="402590" h="2894329">
                  <a:moveTo>
                    <a:pt x="370154" y="167652"/>
                  </a:moveTo>
                  <a:lnTo>
                    <a:pt x="364210" y="123113"/>
                  </a:lnTo>
                  <a:lnTo>
                    <a:pt x="347357" y="83083"/>
                  </a:lnTo>
                  <a:lnTo>
                    <a:pt x="321183" y="49161"/>
                  </a:lnTo>
                  <a:lnTo>
                    <a:pt x="287286" y="22936"/>
                  </a:lnTo>
                  <a:lnTo>
                    <a:pt x="247269" y="6019"/>
                  </a:lnTo>
                  <a:lnTo>
                    <a:pt x="202717" y="0"/>
                  </a:lnTo>
                  <a:lnTo>
                    <a:pt x="158165" y="5956"/>
                  </a:lnTo>
                  <a:lnTo>
                    <a:pt x="118148" y="22821"/>
                  </a:lnTo>
                  <a:lnTo>
                    <a:pt x="84226" y="48996"/>
                  </a:lnTo>
                  <a:lnTo>
                    <a:pt x="58013" y="82880"/>
                  </a:lnTo>
                  <a:lnTo>
                    <a:pt x="41109" y="122885"/>
                  </a:lnTo>
                  <a:lnTo>
                    <a:pt x="35077" y="167424"/>
                  </a:lnTo>
                  <a:lnTo>
                    <a:pt x="41021" y="211963"/>
                  </a:lnTo>
                  <a:lnTo>
                    <a:pt x="57873" y="251993"/>
                  </a:lnTo>
                  <a:lnTo>
                    <a:pt x="84048" y="285915"/>
                  </a:lnTo>
                  <a:lnTo>
                    <a:pt x="117944" y="312140"/>
                  </a:lnTo>
                  <a:lnTo>
                    <a:pt x="157962" y="329057"/>
                  </a:lnTo>
                  <a:lnTo>
                    <a:pt x="202514" y="335076"/>
                  </a:lnTo>
                  <a:lnTo>
                    <a:pt x="247065" y="329120"/>
                  </a:lnTo>
                  <a:lnTo>
                    <a:pt x="287083" y="312254"/>
                  </a:lnTo>
                  <a:lnTo>
                    <a:pt x="321005" y="286080"/>
                  </a:lnTo>
                  <a:lnTo>
                    <a:pt x="347205" y="252196"/>
                  </a:lnTo>
                  <a:lnTo>
                    <a:pt x="364121" y="212191"/>
                  </a:lnTo>
                  <a:lnTo>
                    <a:pt x="370154" y="167652"/>
                  </a:lnTo>
                  <a:close/>
                </a:path>
                <a:path w="402590" h="2894329">
                  <a:moveTo>
                    <a:pt x="402082" y="2492070"/>
                  </a:moveTo>
                  <a:lnTo>
                    <a:pt x="0" y="2491790"/>
                  </a:lnTo>
                  <a:lnTo>
                    <a:pt x="200736" y="2894025"/>
                  </a:lnTo>
                  <a:lnTo>
                    <a:pt x="402082" y="249207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10276" y="1207325"/>
              <a:ext cx="3984625" cy="8709660"/>
            </a:xfrm>
            <a:custGeom>
              <a:avLst/>
              <a:gdLst/>
              <a:ahLst/>
              <a:cxnLst/>
              <a:rect l="l" t="t" r="r" b="b"/>
              <a:pathLst>
                <a:path w="3984625" h="8709660">
                  <a:moveTo>
                    <a:pt x="0" y="7795916"/>
                  </a:moveTo>
                  <a:lnTo>
                    <a:pt x="6" y="913562"/>
                  </a:lnTo>
                  <a:lnTo>
                    <a:pt x="40" y="845223"/>
                  </a:lnTo>
                  <a:lnTo>
                    <a:pt x="276" y="782659"/>
                  </a:lnTo>
                  <a:lnTo>
                    <a:pt x="915" y="725251"/>
                  </a:lnTo>
                  <a:lnTo>
                    <a:pt x="2159" y="672381"/>
                  </a:lnTo>
                  <a:lnTo>
                    <a:pt x="4211" y="623430"/>
                  </a:lnTo>
                  <a:lnTo>
                    <a:pt x="7272" y="577781"/>
                  </a:lnTo>
                  <a:lnTo>
                    <a:pt x="11544" y="534813"/>
                  </a:lnTo>
                  <a:lnTo>
                    <a:pt x="17228" y="493910"/>
                  </a:lnTo>
                  <a:lnTo>
                    <a:pt x="24527" y="454453"/>
                  </a:lnTo>
                  <a:lnTo>
                    <a:pt x="33642" y="415822"/>
                  </a:lnTo>
                  <a:lnTo>
                    <a:pt x="44775" y="377401"/>
                  </a:lnTo>
                  <a:lnTo>
                    <a:pt x="63587" y="332040"/>
                  </a:lnTo>
                  <a:lnTo>
                    <a:pt x="86133" y="288845"/>
                  </a:lnTo>
                  <a:lnTo>
                    <a:pt x="112218" y="248011"/>
                  </a:lnTo>
                  <a:lnTo>
                    <a:pt x="141644" y="209735"/>
                  </a:lnTo>
                  <a:lnTo>
                    <a:pt x="174216" y="174212"/>
                  </a:lnTo>
                  <a:lnTo>
                    <a:pt x="209738" y="141639"/>
                  </a:lnTo>
                  <a:lnTo>
                    <a:pt x="248013" y="112213"/>
                  </a:lnTo>
                  <a:lnTo>
                    <a:pt x="288846" y="86129"/>
                  </a:lnTo>
                  <a:lnTo>
                    <a:pt x="332039" y="63583"/>
                  </a:lnTo>
                  <a:lnTo>
                    <a:pt x="377398" y="44772"/>
                  </a:lnTo>
                  <a:lnTo>
                    <a:pt x="415825" y="33638"/>
                  </a:lnTo>
                  <a:lnTo>
                    <a:pt x="454479" y="24522"/>
                  </a:lnTo>
                  <a:lnTo>
                    <a:pt x="493996" y="17222"/>
                  </a:lnTo>
                  <a:lnTo>
                    <a:pt x="535013" y="11537"/>
                  </a:lnTo>
                  <a:lnTo>
                    <a:pt x="578166" y="7265"/>
                  </a:lnTo>
                  <a:lnTo>
                    <a:pt x="624094" y="4204"/>
                  </a:lnTo>
                  <a:lnTo>
                    <a:pt x="673432" y="2152"/>
                  </a:lnTo>
                  <a:lnTo>
                    <a:pt x="726817" y="908"/>
                  </a:lnTo>
                  <a:lnTo>
                    <a:pt x="784886" y="268"/>
                  </a:lnTo>
                  <a:lnTo>
                    <a:pt x="848277" y="33"/>
                  </a:lnTo>
                  <a:lnTo>
                    <a:pt x="917624" y="0"/>
                  </a:lnTo>
                  <a:lnTo>
                    <a:pt x="3070563" y="2"/>
                  </a:lnTo>
                  <a:lnTo>
                    <a:pt x="3138899" y="35"/>
                  </a:lnTo>
                  <a:lnTo>
                    <a:pt x="3201461" y="271"/>
                  </a:lnTo>
                  <a:lnTo>
                    <a:pt x="3258868" y="910"/>
                  </a:lnTo>
                  <a:lnTo>
                    <a:pt x="3311737" y="2155"/>
                  </a:lnTo>
                  <a:lnTo>
                    <a:pt x="3360687" y="4207"/>
                  </a:lnTo>
                  <a:lnTo>
                    <a:pt x="3406337" y="7268"/>
                  </a:lnTo>
                  <a:lnTo>
                    <a:pt x="3449305" y="11540"/>
                  </a:lnTo>
                  <a:lnTo>
                    <a:pt x="3490209" y="17225"/>
                  </a:lnTo>
                  <a:lnTo>
                    <a:pt x="3529668" y="24525"/>
                  </a:lnTo>
                  <a:lnTo>
                    <a:pt x="3568300" y="33641"/>
                  </a:lnTo>
                  <a:lnTo>
                    <a:pt x="3606725" y="44776"/>
                  </a:lnTo>
                  <a:lnTo>
                    <a:pt x="3652082" y="63587"/>
                  </a:lnTo>
                  <a:lnTo>
                    <a:pt x="3695275" y="86132"/>
                  </a:lnTo>
                  <a:lnTo>
                    <a:pt x="3736107" y="112216"/>
                  </a:lnTo>
                  <a:lnTo>
                    <a:pt x="3774383" y="141643"/>
                  </a:lnTo>
                  <a:lnTo>
                    <a:pt x="3809904" y="174216"/>
                  </a:lnTo>
                  <a:lnTo>
                    <a:pt x="3842476" y="209738"/>
                  </a:lnTo>
                  <a:lnTo>
                    <a:pt x="3871902" y="248015"/>
                  </a:lnTo>
                  <a:lnTo>
                    <a:pt x="3897986" y="288849"/>
                  </a:lnTo>
                  <a:lnTo>
                    <a:pt x="3920532" y="332044"/>
                  </a:lnTo>
                  <a:lnTo>
                    <a:pt x="3939342" y="377405"/>
                  </a:lnTo>
                  <a:lnTo>
                    <a:pt x="3950477" y="415829"/>
                  </a:lnTo>
                  <a:lnTo>
                    <a:pt x="3959593" y="454481"/>
                  </a:lnTo>
                  <a:lnTo>
                    <a:pt x="3966893" y="493997"/>
                  </a:lnTo>
                  <a:lnTo>
                    <a:pt x="3972578" y="535013"/>
                  </a:lnTo>
                  <a:lnTo>
                    <a:pt x="3976850" y="578166"/>
                  </a:lnTo>
                  <a:lnTo>
                    <a:pt x="3979911" y="624094"/>
                  </a:lnTo>
                  <a:lnTo>
                    <a:pt x="3981963" y="673432"/>
                  </a:lnTo>
                  <a:lnTo>
                    <a:pt x="3983207" y="726818"/>
                  </a:lnTo>
                  <a:lnTo>
                    <a:pt x="3983846" y="784888"/>
                  </a:lnTo>
                  <a:lnTo>
                    <a:pt x="3984082" y="848280"/>
                  </a:lnTo>
                  <a:lnTo>
                    <a:pt x="3984115" y="917629"/>
                  </a:lnTo>
                  <a:lnTo>
                    <a:pt x="3984109" y="7795920"/>
                  </a:lnTo>
                  <a:lnTo>
                    <a:pt x="3984075" y="7864258"/>
                  </a:lnTo>
                  <a:lnTo>
                    <a:pt x="3983839" y="7926821"/>
                  </a:lnTo>
                  <a:lnTo>
                    <a:pt x="3983200" y="7984228"/>
                  </a:lnTo>
                  <a:lnTo>
                    <a:pt x="3981955" y="8037098"/>
                  </a:lnTo>
                  <a:lnTo>
                    <a:pt x="3979903" y="8086048"/>
                  </a:lnTo>
                  <a:lnTo>
                    <a:pt x="3976842" y="8131698"/>
                  </a:lnTo>
                  <a:lnTo>
                    <a:pt x="3972570" y="8174666"/>
                  </a:lnTo>
                  <a:lnTo>
                    <a:pt x="3966885" y="8215570"/>
                  </a:lnTo>
                  <a:lnTo>
                    <a:pt x="3959585" y="8255029"/>
                  </a:lnTo>
                  <a:lnTo>
                    <a:pt x="3950469" y="8293661"/>
                  </a:lnTo>
                  <a:lnTo>
                    <a:pt x="3939335" y="8332085"/>
                  </a:lnTo>
                  <a:lnTo>
                    <a:pt x="3920524" y="8377443"/>
                  </a:lnTo>
                  <a:lnTo>
                    <a:pt x="3897978" y="8420637"/>
                  </a:lnTo>
                  <a:lnTo>
                    <a:pt x="3871894" y="8461469"/>
                  </a:lnTo>
                  <a:lnTo>
                    <a:pt x="3842468" y="8499744"/>
                  </a:lnTo>
                  <a:lnTo>
                    <a:pt x="3809896" y="8535266"/>
                  </a:lnTo>
                  <a:lnTo>
                    <a:pt x="3774374" y="8567838"/>
                  </a:lnTo>
                  <a:lnTo>
                    <a:pt x="3736099" y="8597265"/>
                  </a:lnTo>
                  <a:lnTo>
                    <a:pt x="3695267" y="8623349"/>
                  </a:lnTo>
                  <a:lnTo>
                    <a:pt x="3652074" y="8645895"/>
                  </a:lnTo>
                  <a:lnTo>
                    <a:pt x="3606716" y="8664707"/>
                  </a:lnTo>
                  <a:lnTo>
                    <a:pt x="3568289" y="8675840"/>
                  </a:lnTo>
                  <a:lnTo>
                    <a:pt x="3529635" y="8684955"/>
                  </a:lnTo>
                  <a:lnTo>
                    <a:pt x="3490118" y="8692254"/>
                  </a:lnTo>
                  <a:lnTo>
                    <a:pt x="3449101" y="8697938"/>
                  </a:lnTo>
                  <a:lnTo>
                    <a:pt x="3405947" y="8702210"/>
                  </a:lnTo>
                  <a:lnTo>
                    <a:pt x="3360019" y="8705271"/>
                  </a:lnTo>
                  <a:lnTo>
                    <a:pt x="3310681" y="8707322"/>
                  </a:lnTo>
                  <a:lnTo>
                    <a:pt x="3257296" y="8708567"/>
                  </a:lnTo>
                  <a:lnTo>
                    <a:pt x="3199228" y="8709206"/>
                  </a:lnTo>
                  <a:lnTo>
                    <a:pt x="3135838" y="8709441"/>
                  </a:lnTo>
                  <a:lnTo>
                    <a:pt x="3066492" y="8709475"/>
                  </a:lnTo>
                  <a:lnTo>
                    <a:pt x="913554" y="8709473"/>
                  </a:lnTo>
                  <a:lnTo>
                    <a:pt x="845216" y="8709439"/>
                  </a:lnTo>
                  <a:lnTo>
                    <a:pt x="782653" y="8709203"/>
                  </a:lnTo>
                  <a:lnTo>
                    <a:pt x="725246" y="8708564"/>
                  </a:lnTo>
                  <a:lnTo>
                    <a:pt x="672376" y="8707320"/>
                  </a:lnTo>
                  <a:lnTo>
                    <a:pt x="623426" y="8705268"/>
                  </a:lnTo>
                  <a:lnTo>
                    <a:pt x="577776" y="8702207"/>
                  </a:lnTo>
                  <a:lnTo>
                    <a:pt x="534809" y="8697935"/>
                  </a:lnTo>
                  <a:lnTo>
                    <a:pt x="493904" y="8692251"/>
                  </a:lnTo>
                  <a:lnTo>
                    <a:pt x="454446" y="8684952"/>
                  </a:lnTo>
                  <a:lnTo>
                    <a:pt x="415813" y="8675837"/>
                  </a:lnTo>
                  <a:lnTo>
                    <a:pt x="377389" y="8664704"/>
                  </a:lnTo>
                  <a:lnTo>
                    <a:pt x="332031" y="8645892"/>
                  </a:lnTo>
                  <a:lnTo>
                    <a:pt x="288837" y="8623345"/>
                  </a:lnTo>
                  <a:lnTo>
                    <a:pt x="248005" y="8597261"/>
                  </a:lnTo>
                  <a:lnTo>
                    <a:pt x="209730" y="8567835"/>
                  </a:lnTo>
                  <a:lnTo>
                    <a:pt x="174208" y="8535262"/>
                  </a:lnTo>
                  <a:lnTo>
                    <a:pt x="141636" y="8499741"/>
                  </a:lnTo>
                  <a:lnTo>
                    <a:pt x="112210" y="8461465"/>
                  </a:lnTo>
                  <a:lnTo>
                    <a:pt x="86125" y="8420633"/>
                  </a:lnTo>
                  <a:lnTo>
                    <a:pt x="63579" y="8377439"/>
                  </a:lnTo>
                  <a:lnTo>
                    <a:pt x="44767" y="8332081"/>
                  </a:lnTo>
                  <a:lnTo>
                    <a:pt x="33634" y="8293654"/>
                  </a:lnTo>
                  <a:lnTo>
                    <a:pt x="24519" y="8255000"/>
                  </a:lnTo>
                  <a:lnTo>
                    <a:pt x="17220" y="8215483"/>
                  </a:lnTo>
                  <a:lnTo>
                    <a:pt x="11536" y="8174466"/>
                  </a:lnTo>
                  <a:lnTo>
                    <a:pt x="7264" y="8131313"/>
                  </a:lnTo>
                  <a:lnTo>
                    <a:pt x="4204" y="8085385"/>
                  </a:lnTo>
                  <a:lnTo>
                    <a:pt x="2152" y="8036047"/>
                  </a:lnTo>
                  <a:lnTo>
                    <a:pt x="907" y="7982662"/>
                  </a:lnTo>
                  <a:lnTo>
                    <a:pt x="268" y="7924593"/>
                  </a:lnTo>
                  <a:lnTo>
                    <a:pt x="33" y="7861202"/>
                  </a:lnTo>
                  <a:lnTo>
                    <a:pt x="0" y="7791855"/>
                  </a:lnTo>
                  <a:lnTo>
                    <a:pt x="0" y="7795916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C52A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37221" y="4691584"/>
            <a:ext cx="1174115" cy="1926589"/>
          </a:xfrm>
          <a:custGeom>
            <a:avLst/>
            <a:gdLst/>
            <a:ahLst/>
            <a:cxnLst/>
            <a:rect l="l" t="t" r="r" b="b"/>
            <a:pathLst>
              <a:path w="1174115" h="1926590">
                <a:moveTo>
                  <a:pt x="665477" y="0"/>
                </a:moveTo>
                <a:lnTo>
                  <a:pt x="600694" y="1350"/>
                </a:lnTo>
                <a:lnTo>
                  <a:pt x="539497" y="5377"/>
                </a:lnTo>
                <a:lnTo>
                  <a:pt x="481843" y="12044"/>
                </a:lnTo>
                <a:lnTo>
                  <a:pt x="427687" y="21315"/>
                </a:lnTo>
                <a:lnTo>
                  <a:pt x="376987" y="33154"/>
                </a:lnTo>
                <a:lnTo>
                  <a:pt x="329697" y="47523"/>
                </a:lnTo>
                <a:lnTo>
                  <a:pt x="285776" y="64387"/>
                </a:lnTo>
                <a:lnTo>
                  <a:pt x="245178" y="83708"/>
                </a:lnTo>
                <a:lnTo>
                  <a:pt x="207860" y="105452"/>
                </a:lnTo>
                <a:lnTo>
                  <a:pt x="173779" y="129580"/>
                </a:lnTo>
                <a:lnTo>
                  <a:pt x="142891" y="156058"/>
                </a:lnTo>
                <a:lnTo>
                  <a:pt x="115151" y="184848"/>
                </a:lnTo>
                <a:lnTo>
                  <a:pt x="90518" y="215914"/>
                </a:lnTo>
                <a:lnTo>
                  <a:pt x="68946" y="249219"/>
                </a:lnTo>
                <a:lnTo>
                  <a:pt x="50392" y="284727"/>
                </a:lnTo>
                <a:lnTo>
                  <a:pt x="34812" y="322403"/>
                </a:lnTo>
                <a:lnTo>
                  <a:pt x="22163" y="362208"/>
                </a:lnTo>
                <a:lnTo>
                  <a:pt x="12401" y="404107"/>
                </a:lnTo>
                <a:lnTo>
                  <a:pt x="5482" y="448064"/>
                </a:lnTo>
                <a:lnTo>
                  <a:pt x="1363" y="494042"/>
                </a:lnTo>
                <a:lnTo>
                  <a:pt x="0" y="542004"/>
                </a:lnTo>
                <a:lnTo>
                  <a:pt x="0" y="1384303"/>
                </a:lnTo>
                <a:lnTo>
                  <a:pt x="1363" y="1432265"/>
                </a:lnTo>
                <a:lnTo>
                  <a:pt x="5482" y="1478243"/>
                </a:lnTo>
                <a:lnTo>
                  <a:pt x="12401" y="1522200"/>
                </a:lnTo>
                <a:lnTo>
                  <a:pt x="22163" y="1564099"/>
                </a:lnTo>
                <a:lnTo>
                  <a:pt x="34812" y="1603904"/>
                </a:lnTo>
                <a:lnTo>
                  <a:pt x="50392" y="1641579"/>
                </a:lnTo>
                <a:lnTo>
                  <a:pt x="68946" y="1677088"/>
                </a:lnTo>
                <a:lnTo>
                  <a:pt x="90518" y="1710393"/>
                </a:lnTo>
                <a:lnTo>
                  <a:pt x="115151" y="1741459"/>
                </a:lnTo>
                <a:lnTo>
                  <a:pt x="142891" y="1770249"/>
                </a:lnTo>
                <a:lnTo>
                  <a:pt x="173779" y="1796726"/>
                </a:lnTo>
                <a:lnTo>
                  <a:pt x="207860" y="1820855"/>
                </a:lnTo>
                <a:lnTo>
                  <a:pt x="245178" y="1842599"/>
                </a:lnTo>
                <a:lnTo>
                  <a:pt x="285776" y="1861920"/>
                </a:lnTo>
                <a:lnTo>
                  <a:pt x="329697" y="1878784"/>
                </a:lnTo>
                <a:lnTo>
                  <a:pt x="376987" y="1893153"/>
                </a:lnTo>
                <a:lnTo>
                  <a:pt x="427687" y="1904992"/>
                </a:lnTo>
                <a:lnTo>
                  <a:pt x="481843" y="1914263"/>
                </a:lnTo>
                <a:lnTo>
                  <a:pt x="539497" y="1920930"/>
                </a:lnTo>
                <a:lnTo>
                  <a:pt x="600694" y="1924957"/>
                </a:lnTo>
                <a:lnTo>
                  <a:pt x="665477" y="1926307"/>
                </a:lnTo>
                <a:lnTo>
                  <a:pt x="717855" y="1925637"/>
                </a:lnTo>
                <a:lnTo>
                  <a:pt x="770381" y="1923650"/>
                </a:lnTo>
                <a:lnTo>
                  <a:pt x="822870" y="1920381"/>
                </a:lnTo>
                <a:lnTo>
                  <a:pt x="875138" y="1915864"/>
                </a:lnTo>
                <a:lnTo>
                  <a:pt x="926999" y="1910132"/>
                </a:lnTo>
                <a:lnTo>
                  <a:pt x="978268" y="1903222"/>
                </a:lnTo>
                <a:lnTo>
                  <a:pt x="1028761" y="1895167"/>
                </a:lnTo>
                <a:lnTo>
                  <a:pt x="1078293" y="1886001"/>
                </a:lnTo>
                <a:lnTo>
                  <a:pt x="1126679" y="1875760"/>
                </a:lnTo>
                <a:lnTo>
                  <a:pt x="1173733" y="1864477"/>
                </a:lnTo>
                <a:lnTo>
                  <a:pt x="1134426" y="1558444"/>
                </a:lnTo>
                <a:lnTo>
                  <a:pt x="1083049" y="1567474"/>
                </a:lnTo>
                <a:lnTo>
                  <a:pt x="1030398" y="1575789"/>
                </a:lnTo>
                <a:lnTo>
                  <a:pt x="977075" y="1583294"/>
                </a:lnTo>
                <a:lnTo>
                  <a:pt x="923681" y="1589899"/>
                </a:lnTo>
                <a:lnTo>
                  <a:pt x="870819" y="1595510"/>
                </a:lnTo>
                <a:lnTo>
                  <a:pt x="819089" y="1600035"/>
                </a:lnTo>
                <a:lnTo>
                  <a:pt x="769094" y="1603382"/>
                </a:lnTo>
                <a:lnTo>
                  <a:pt x="721434" y="1605458"/>
                </a:lnTo>
                <a:lnTo>
                  <a:pt x="676712" y="1606170"/>
                </a:lnTo>
                <a:lnTo>
                  <a:pt x="614136" y="1604059"/>
                </a:lnTo>
                <a:lnTo>
                  <a:pt x="559381" y="1597632"/>
                </a:lnTo>
                <a:lnTo>
                  <a:pt x="512056" y="1586749"/>
                </a:lnTo>
                <a:lnTo>
                  <a:pt x="471768" y="1571273"/>
                </a:lnTo>
                <a:lnTo>
                  <a:pt x="438125" y="1551062"/>
                </a:lnTo>
                <a:lnTo>
                  <a:pt x="389203" y="1495884"/>
                </a:lnTo>
                <a:lnTo>
                  <a:pt x="373139" y="1460638"/>
                </a:lnTo>
                <a:lnTo>
                  <a:pt x="362151" y="1420101"/>
                </a:lnTo>
                <a:lnTo>
                  <a:pt x="355846" y="1374134"/>
                </a:lnTo>
                <a:lnTo>
                  <a:pt x="353832" y="1322598"/>
                </a:lnTo>
                <a:lnTo>
                  <a:pt x="353832" y="603772"/>
                </a:lnTo>
                <a:lnTo>
                  <a:pt x="355846" y="552220"/>
                </a:lnTo>
                <a:lnTo>
                  <a:pt x="362151" y="506241"/>
                </a:lnTo>
                <a:lnTo>
                  <a:pt x="373139" y="465693"/>
                </a:lnTo>
                <a:lnTo>
                  <a:pt x="389203" y="430439"/>
                </a:lnTo>
                <a:lnTo>
                  <a:pt x="438125" y="375250"/>
                </a:lnTo>
                <a:lnTo>
                  <a:pt x="471768" y="355037"/>
                </a:lnTo>
                <a:lnTo>
                  <a:pt x="512056" y="339559"/>
                </a:lnTo>
                <a:lnTo>
                  <a:pt x="559381" y="328676"/>
                </a:lnTo>
                <a:lnTo>
                  <a:pt x="614136" y="322248"/>
                </a:lnTo>
                <a:lnTo>
                  <a:pt x="676712" y="320136"/>
                </a:lnTo>
                <a:lnTo>
                  <a:pt x="721434" y="320849"/>
                </a:lnTo>
                <a:lnTo>
                  <a:pt x="769094" y="322925"/>
                </a:lnTo>
                <a:lnTo>
                  <a:pt x="819089" y="326272"/>
                </a:lnTo>
                <a:lnTo>
                  <a:pt x="870819" y="330798"/>
                </a:lnTo>
                <a:lnTo>
                  <a:pt x="923681" y="336410"/>
                </a:lnTo>
                <a:lnTo>
                  <a:pt x="977075" y="343016"/>
                </a:lnTo>
                <a:lnTo>
                  <a:pt x="1030398" y="350523"/>
                </a:lnTo>
                <a:lnTo>
                  <a:pt x="1083049" y="358840"/>
                </a:lnTo>
                <a:lnTo>
                  <a:pt x="1134426" y="367873"/>
                </a:lnTo>
                <a:lnTo>
                  <a:pt x="1173733" y="61830"/>
                </a:lnTo>
                <a:lnTo>
                  <a:pt x="1126679" y="50547"/>
                </a:lnTo>
                <a:lnTo>
                  <a:pt x="1078293" y="40306"/>
                </a:lnTo>
                <a:lnTo>
                  <a:pt x="1028761" y="31140"/>
                </a:lnTo>
                <a:lnTo>
                  <a:pt x="978268" y="23085"/>
                </a:lnTo>
                <a:lnTo>
                  <a:pt x="926999" y="16174"/>
                </a:lnTo>
                <a:lnTo>
                  <a:pt x="875138" y="10443"/>
                </a:lnTo>
                <a:lnTo>
                  <a:pt x="822870" y="5926"/>
                </a:lnTo>
                <a:lnTo>
                  <a:pt x="770381" y="2656"/>
                </a:lnTo>
                <a:lnTo>
                  <a:pt x="717855" y="669"/>
                </a:lnTo>
                <a:lnTo>
                  <a:pt x="665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3703" y="5194239"/>
            <a:ext cx="1190625" cy="1423670"/>
          </a:xfrm>
          <a:custGeom>
            <a:avLst/>
            <a:gdLst/>
            <a:ahLst/>
            <a:cxnLst/>
            <a:rect l="l" t="t" r="r" b="b"/>
            <a:pathLst>
              <a:path w="1190625" h="1423670">
                <a:moveTo>
                  <a:pt x="595290" y="0"/>
                </a:moveTo>
                <a:lnTo>
                  <a:pt x="527490" y="1908"/>
                </a:lnTo>
                <a:lnTo>
                  <a:pt x="464668" y="7515"/>
                </a:lnTo>
                <a:lnTo>
                  <a:pt x="406659" y="16643"/>
                </a:lnTo>
                <a:lnTo>
                  <a:pt x="353304" y="29116"/>
                </a:lnTo>
                <a:lnTo>
                  <a:pt x="304438" y="44757"/>
                </a:lnTo>
                <a:lnTo>
                  <a:pt x="259901" y="63388"/>
                </a:lnTo>
                <a:lnTo>
                  <a:pt x="219530" y="84833"/>
                </a:lnTo>
                <a:lnTo>
                  <a:pt x="183162" y="108914"/>
                </a:lnTo>
                <a:lnTo>
                  <a:pt x="150636" y="135456"/>
                </a:lnTo>
                <a:lnTo>
                  <a:pt x="121789" y="164280"/>
                </a:lnTo>
                <a:lnTo>
                  <a:pt x="96459" y="195210"/>
                </a:lnTo>
                <a:lnTo>
                  <a:pt x="74485" y="228068"/>
                </a:lnTo>
                <a:lnTo>
                  <a:pt x="55702" y="262679"/>
                </a:lnTo>
                <a:lnTo>
                  <a:pt x="39951" y="298864"/>
                </a:lnTo>
                <a:lnTo>
                  <a:pt x="27068" y="336447"/>
                </a:lnTo>
                <a:lnTo>
                  <a:pt x="16891" y="375251"/>
                </a:lnTo>
                <a:lnTo>
                  <a:pt x="9257" y="415098"/>
                </a:lnTo>
                <a:lnTo>
                  <a:pt x="4006" y="455813"/>
                </a:lnTo>
                <a:lnTo>
                  <a:pt x="974" y="497217"/>
                </a:lnTo>
                <a:lnTo>
                  <a:pt x="0" y="539135"/>
                </a:lnTo>
                <a:lnTo>
                  <a:pt x="0" y="884538"/>
                </a:lnTo>
                <a:lnTo>
                  <a:pt x="974" y="926455"/>
                </a:lnTo>
                <a:lnTo>
                  <a:pt x="4006" y="967860"/>
                </a:lnTo>
                <a:lnTo>
                  <a:pt x="9257" y="1008575"/>
                </a:lnTo>
                <a:lnTo>
                  <a:pt x="16891" y="1048422"/>
                </a:lnTo>
                <a:lnTo>
                  <a:pt x="27068" y="1087226"/>
                </a:lnTo>
                <a:lnTo>
                  <a:pt x="39951" y="1124809"/>
                </a:lnTo>
                <a:lnTo>
                  <a:pt x="55702" y="1160994"/>
                </a:lnTo>
                <a:lnTo>
                  <a:pt x="74485" y="1195605"/>
                </a:lnTo>
                <a:lnTo>
                  <a:pt x="96459" y="1228463"/>
                </a:lnTo>
                <a:lnTo>
                  <a:pt x="121789" y="1259393"/>
                </a:lnTo>
                <a:lnTo>
                  <a:pt x="150636" y="1288217"/>
                </a:lnTo>
                <a:lnTo>
                  <a:pt x="183162" y="1314758"/>
                </a:lnTo>
                <a:lnTo>
                  <a:pt x="219530" y="1338840"/>
                </a:lnTo>
                <a:lnTo>
                  <a:pt x="259901" y="1360285"/>
                </a:lnTo>
                <a:lnTo>
                  <a:pt x="304438" y="1378916"/>
                </a:lnTo>
                <a:lnTo>
                  <a:pt x="353304" y="1394557"/>
                </a:lnTo>
                <a:lnTo>
                  <a:pt x="406659" y="1407030"/>
                </a:lnTo>
                <a:lnTo>
                  <a:pt x="464668" y="1416158"/>
                </a:lnTo>
                <a:lnTo>
                  <a:pt x="527490" y="1421765"/>
                </a:lnTo>
                <a:lnTo>
                  <a:pt x="595290" y="1423673"/>
                </a:lnTo>
                <a:lnTo>
                  <a:pt x="663089" y="1421765"/>
                </a:lnTo>
                <a:lnTo>
                  <a:pt x="725910" y="1416158"/>
                </a:lnTo>
                <a:lnTo>
                  <a:pt x="783918" y="1407030"/>
                </a:lnTo>
                <a:lnTo>
                  <a:pt x="837273" y="1394557"/>
                </a:lnTo>
                <a:lnTo>
                  <a:pt x="886138" y="1378916"/>
                </a:lnTo>
                <a:lnTo>
                  <a:pt x="930675" y="1360285"/>
                </a:lnTo>
                <a:lnTo>
                  <a:pt x="971046" y="1338840"/>
                </a:lnTo>
                <a:lnTo>
                  <a:pt x="1007414" y="1314758"/>
                </a:lnTo>
                <a:lnTo>
                  <a:pt x="1039940" y="1288217"/>
                </a:lnTo>
                <a:lnTo>
                  <a:pt x="1068788" y="1259393"/>
                </a:lnTo>
                <a:lnTo>
                  <a:pt x="1094118" y="1228463"/>
                </a:lnTo>
                <a:lnTo>
                  <a:pt x="1116093" y="1195605"/>
                </a:lnTo>
                <a:lnTo>
                  <a:pt x="1134876" y="1160994"/>
                </a:lnTo>
                <a:lnTo>
                  <a:pt x="1147668" y="1131609"/>
                </a:lnTo>
                <a:lnTo>
                  <a:pt x="595290" y="1131609"/>
                </a:lnTo>
                <a:lnTo>
                  <a:pt x="538543" y="1128605"/>
                </a:lnTo>
                <a:lnTo>
                  <a:pt x="489775" y="1119638"/>
                </a:lnTo>
                <a:lnTo>
                  <a:pt x="448639" y="1104778"/>
                </a:lnTo>
                <a:lnTo>
                  <a:pt x="414787" y="1084094"/>
                </a:lnTo>
                <a:lnTo>
                  <a:pt x="367541" y="1025526"/>
                </a:lnTo>
                <a:lnTo>
                  <a:pt x="353451" y="987780"/>
                </a:lnTo>
                <a:lnTo>
                  <a:pt x="345252" y="944486"/>
                </a:lnTo>
                <a:lnTo>
                  <a:pt x="342596" y="895710"/>
                </a:lnTo>
                <a:lnTo>
                  <a:pt x="342596" y="527900"/>
                </a:lnTo>
                <a:lnTo>
                  <a:pt x="345252" y="479140"/>
                </a:lnTo>
                <a:lnTo>
                  <a:pt x="353451" y="435858"/>
                </a:lnTo>
                <a:lnTo>
                  <a:pt x="367541" y="398121"/>
                </a:lnTo>
                <a:lnTo>
                  <a:pt x="414787" y="339564"/>
                </a:lnTo>
                <a:lnTo>
                  <a:pt x="448639" y="318882"/>
                </a:lnTo>
                <a:lnTo>
                  <a:pt x="489775" y="304024"/>
                </a:lnTo>
                <a:lnTo>
                  <a:pt x="538543" y="295058"/>
                </a:lnTo>
                <a:lnTo>
                  <a:pt x="595290" y="292053"/>
                </a:lnTo>
                <a:lnTo>
                  <a:pt x="1147663" y="292053"/>
                </a:lnTo>
                <a:lnTo>
                  <a:pt x="1134876" y="262679"/>
                </a:lnTo>
                <a:lnTo>
                  <a:pt x="1116093" y="228068"/>
                </a:lnTo>
                <a:lnTo>
                  <a:pt x="1094118" y="195210"/>
                </a:lnTo>
                <a:lnTo>
                  <a:pt x="1068788" y="164280"/>
                </a:lnTo>
                <a:lnTo>
                  <a:pt x="1039940" y="135456"/>
                </a:lnTo>
                <a:lnTo>
                  <a:pt x="1007414" y="108914"/>
                </a:lnTo>
                <a:lnTo>
                  <a:pt x="971046" y="84833"/>
                </a:lnTo>
                <a:lnTo>
                  <a:pt x="930675" y="63388"/>
                </a:lnTo>
                <a:lnTo>
                  <a:pt x="886138" y="44757"/>
                </a:lnTo>
                <a:lnTo>
                  <a:pt x="837273" y="29116"/>
                </a:lnTo>
                <a:lnTo>
                  <a:pt x="783918" y="16643"/>
                </a:lnTo>
                <a:lnTo>
                  <a:pt x="725910" y="7515"/>
                </a:lnTo>
                <a:lnTo>
                  <a:pt x="663089" y="1908"/>
                </a:lnTo>
                <a:lnTo>
                  <a:pt x="595290" y="0"/>
                </a:lnTo>
                <a:close/>
              </a:path>
              <a:path w="1190625" h="1423670">
                <a:moveTo>
                  <a:pt x="1147663" y="292053"/>
                </a:moveTo>
                <a:lnTo>
                  <a:pt x="595290" y="292053"/>
                </a:lnTo>
                <a:lnTo>
                  <a:pt x="652021" y="295058"/>
                </a:lnTo>
                <a:lnTo>
                  <a:pt x="700779" y="304024"/>
                </a:lnTo>
                <a:lnTo>
                  <a:pt x="741911" y="318882"/>
                </a:lnTo>
                <a:lnTo>
                  <a:pt x="775763" y="339564"/>
                </a:lnTo>
                <a:lnTo>
                  <a:pt x="823018" y="398121"/>
                </a:lnTo>
                <a:lnTo>
                  <a:pt x="837113" y="435858"/>
                </a:lnTo>
                <a:lnTo>
                  <a:pt x="845316" y="479140"/>
                </a:lnTo>
                <a:lnTo>
                  <a:pt x="847974" y="527900"/>
                </a:lnTo>
                <a:lnTo>
                  <a:pt x="847974" y="895710"/>
                </a:lnTo>
                <a:lnTo>
                  <a:pt x="845316" y="944486"/>
                </a:lnTo>
                <a:lnTo>
                  <a:pt x="837113" y="987780"/>
                </a:lnTo>
                <a:lnTo>
                  <a:pt x="823018" y="1025526"/>
                </a:lnTo>
                <a:lnTo>
                  <a:pt x="775763" y="1084094"/>
                </a:lnTo>
                <a:lnTo>
                  <a:pt x="741911" y="1104778"/>
                </a:lnTo>
                <a:lnTo>
                  <a:pt x="700779" y="1119638"/>
                </a:lnTo>
                <a:lnTo>
                  <a:pt x="652021" y="1128605"/>
                </a:lnTo>
                <a:lnTo>
                  <a:pt x="595290" y="1131609"/>
                </a:lnTo>
                <a:lnTo>
                  <a:pt x="1147668" y="1131609"/>
                </a:lnTo>
                <a:lnTo>
                  <a:pt x="1163511" y="1087226"/>
                </a:lnTo>
                <a:lnTo>
                  <a:pt x="1173689" y="1048422"/>
                </a:lnTo>
                <a:lnTo>
                  <a:pt x="1181322" y="1008575"/>
                </a:lnTo>
                <a:lnTo>
                  <a:pt x="1186574" y="967860"/>
                </a:lnTo>
                <a:lnTo>
                  <a:pt x="1189606" y="926455"/>
                </a:lnTo>
                <a:lnTo>
                  <a:pt x="1190581" y="884538"/>
                </a:lnTo>
                <a:lnTo>
                  <a:pt x="1190581" y="539135"/>
                </a:lnTo>
                <a:lnTo>
                  <a:pt x="1189606" y="497217"/>
                </a:lnTo>
                <a:lnTo>
                  <a:pt x="1186574" y="455813"/>
                </a:lnTo>
                <a:lnTo>
                  <a:pt x="1181322" y="415098"/>
                </a:lnTo>
                <a:lnTo>
                  <a:pt x="1173689" y="375251"/>
                </a:lnTo>
                <a:lnTo>
                  <a:pt x="1163511" y="336447"/>
                </a:lnTo>
                <a:lnTo>
                  <a:pt x="1150628" y="298864"/>
                </a:lnTo>
                <a:lnTo>
                  <a:pt x="1147663" y="292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7158" y="5194260"/>
            <a:ext cx="1151255" cy="1395730"/>
          </a:xfrm>
          <a:custGeom>
            <a:avLst/>
            <a:gdLst/>
            <a:ahLst/>
            <a:cxnLst/>
            <a:rect l="l" t="t" r="r" b="b"/>
            <a:pathLst>
              <a:path w="1151254" h="1395729">
                <a:moveTo>
                  <a:pt x="842382" y="0"/>
                </a:moveTo>
                <a:lnTo>
                  <a:pt x="797429" y="1436"/>
                </a:lnTo>
                <a:lnTo>
                  <a:pt x="750144" y="5644"/>
                </a:lnTo>
                <a:lnTo>
                  <a:pt x="700982" y="12473"/>
                </a:lnTo>
                <a:lnTo>
                  <a:pt x="650400" y="21769"/>
                </a:lnTo>
                <a:lnTo>
                  <a:pt x="598854" y="33381"/>
                </a:lnTo>
                <a:lnTo>
                  <a:pt x="546799" y="47158"/>
                </a:lnTo>
                <a:lnTo>
                  <a:pt x="494692" y="62947"/>
                </a:lnTo>
                <a:lnTo>
                  <a:pt x="442989" y="80597"/>
                </a:lnTo>
                <a:lnTo>
                  <a:pt x="392145" y="99955"/>
                </a:lnTo>
                <a:lnTo>
                  <a:pt x="342617" y="120869"/>
                </a:lnTo>
                <a:lnTo>
                  <a:pt x="294860" y="143189"/>
                </a:lnTo>
                <a:lnTo>
                  <a:pt x="261143" y="28072"/>
                </a:lnTo>
                <a:lnTo>
                  <a:pt x="0" y="28072"/>
                </a:lnTo>
                <a:lnTo>
                  <a:pt x="0" y="1395528"/>
                </a:lnTo>
                <a:lnTo>
                  <a:pt x="342502" y="1395528"/>
                </a:lnTo>
                <a:lnTo>
                  <a:pt x="342502" y="446415"/>
                </a:lnTo>
                <a:lnTo>
                  <a:pt x="396771" y="419729"/>
                </a:lnTo>
                <a:lnTo>
                  <a:pt x="452540" y="395394"/>
                </a:lnTo>
                <a:lnTo>
                  <a:pt x="508246" y="374048"/>
                </a:lnTo>
                <a:lnTo>
                  <a:pt x="562322" y="356332"/>
                </a:lnTo>
                <a:lnTo>
                  <a:pt x="613207" y="342886"/>
                </a:lnTo>
                <a:lnTo>
                  <a:pt x="659334" y="334349"/>
                </a:lnTo>
                <a:lnTo>
                  <a:pt x="699141" y="331361"/>
                </a:lnTo>
                <a:lnTo>
                  <a:pt x="749429" y="338205"/>
                </a:lnTo>
                <a:lnTo>
                  <a:pt x="783392" y="358737"/>
                </a:lnTo>
                <a:lnTo>
                  <a:pt x="802611" y="392957"/>
                </a:lnTo>
                <a:lnTo>
                  <a:pt x="808666" y="440866"/>
                </a:lnTo>
                <a:lnTo>
                  <a:pt x="808666" y="1395528"/>
                </a:lnTo>
                <a:lnTo>
                  <a:pt x="1151169" y="1395528"/>
                </a:lnTo>
                <a:lnTo>
                  <a:pt x="1151169" y="404364"/>
                </a:lnTo>
                <a:lnTo>
                  <a:pt x="1149695" y="349512"/>
                </a:lnTo>
                <a:lnTo>
                  <a:pt x="1145156" y="297858"/>
                </a:lnTo>
                <a:lnTo>
                  <a:pt x="1137375" y="249612"/>
                </a:lnTo>
                <a:lnTo>
                  <a:pt x="1126176" y="204978"/>
                </a:lnTo>
                <a:lnTo>
                  <a:pt x="1111381" y="164164"/>
                </a:lnTo>
                <a:lnTo>
                  <a:pt x="1092814" y="127378"/>
                </a:lnTo>
                <a:lnTo>
                  <a:pt x="1070298" y="94825"/>
                </a:lnTo>
                <a:lnTo>
                  <a:pt x="1043657" y="66712"/>
                </a:lnTo>
                <a:lnTo>
                  <a:pt x="1012713" y="43247"/>
                </a:lnTo>
                <a:lnTo>
                  <a:pt x="977291" y="24637"/>
                </a:lnTo>
                <a:lnTo>
                  <a:pt x="937213" y="11087"/>
                </a:lnTo>
                <a:lnTo>
                  <a:pt x="892302" y="2806"/>
                </a:lnTo>
                <a:lnTo>
                  <a:pt x="842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81409" y="5194218"/>
            <a:ext cx="965835" cy="1423670"/>
          </a:xfrm>
          <a:custGeom>
            <a:avLst/>
            <a:gdLst/>
            <a:ahLst/>
            <a:cxnLst/>
            <a:rect l="l" t="t" r="r" b="b"/>
            <a:pathLst>
              <a:path w="965834" h="1423670">
                <a:moveTo>
                  <a:pt x="527837" y="0"/>
                </a:moveTo>
                <a:lnTo>
                  <a:pt x="457787" y="1423"/>
                </a:lnTo>
                <a:lnTo>
                  <a:pt x="393836" y="5727"/>
                </a:lnTo>
                <a:lnTo>
                  <a:pt x="335766" y="12961"/>
                </a:lnTo>
                <a:lnTo>
                  <a:pt x="283360" y="23173"/>
                </a:lnTo>
                <a:lnTo>
                  <a:pt x="236398" y="36412"/>
                </a:lnTo>
                <a:lnTo>
                  <a:pt x="194663" y="52729"/>
                </a:lnTo>
                <a:lnTo>
                  <a:pt x="157938" y="72172"/>
                </a:lnTo>
                <a:lnTo>
                  <a:pt x="126004" y="94790"/>
                </a:lnTo>
                <a:lnTo>
                  <a:pt x="75637" y="149748"/>
                </a:lnTo>
                <a:lnTo>
                  <a:pt x="41819" y="217998"/>
                </a:lnTo>
                <a:lnTo>
                  <a:pt x="30572" y="257231"/>
                </a:lnTo>
                <a:lnTo>
                  <a:pt x="22807" y="299933"/>
                </a:lnTo>
                <a:lnTo>
                  <a:pt x="18309" y="346155"/>
                </a:lnTo>
                <a:lnTo>
                  <a:pt x="16858" y="395946"/>
                </a:lnTo>
                <a:lnTo>
                  <a:pt x="17552" y="449815"/>
                </a:lnTo>
                <a:lnTo>
                  <a:pt x="20007" y="498571"/>
                </a:lnTo>
                <a:lnTo>
                  <a:pt x="24782" y="542602"/>
                </a:lnTo>
                <a:lnTo>
                  <a:pt x="32435" y="582292"/>
                </a:lnTo>
                <a:lnTo>
                  <a:pt x="58614" y="650201"/>
                </a:lnTo>
                <a:lnTo>
                  <a:pt x="103013" y="705387"/>
                </a:lnTo>
                <a:lnTo>
                  <a:pt x="133443" y="729175"/>
                </a:lnTo>
                <a:lnTo>
                  <a:pt x="170105" y="750942"/>
                </a:lnTo>
                <a:lnTo>
                  <a:pt x="213558" y="771074"/>
                </a:lnTo>
                <a:lnTo>
                  <a:pt x="264360" y="789958"/>
                </a:lnTo>
                <a:lnTo>
                  <a:pt x="323071" y="807979"/>
                </a:lnTo>
                <a:lnTo>
                  <a:pt x="390249" y="825524"/>
                </a:lnTo>
                <a:lnTo>
                  <a:pt x="473303" y="847875"/>
                </a:lnTo>
                <a:lnTo>
                  <a:pt x="534564" y="869778"/>
                </a:lnTo>
                <a:lnTo>
                  <a:pt x="577319" y="892167"/>
                </a:lnTo>
                <a:lnTo>
                  <a:pt x="620450" y="942140"/>
                </a:lnTo>
                <a:lnTo>
                  <a:pt x="628986" y="1005267"/>
                </a:lnTo>
                <a:lnTo>
                  <a:pt x="626616" y="1051528"/>
                </a:lnTo>
                <a:lnTo>
                  <a:pt x="598777" y="1113011"/>
                </a:lnTo>
                <a:lnTo>
                  <a:pt x="520399" y="1139867"/>
                </a:lnTo>
                <a:lnTo>
                  <a:pt x="454855" y="1142844"/>
                </a:lnTo>
                <a:lnTo>
                  <a:pt x="401767" y="1141695"/>
                </a:lnTo>
                <a:lnTo>
                  <a:pt x="348188" y="1138377"/>
                </a:lnTo>
                <a:lnTo>
                  <a:pt x="294674" y="1133087"/>
                </a:lnTo>
                <a:lnTo>
                  <a:pt x="241785" y="1126019"/>
                </a:lnTo>
                <a:lnTo>
                  <a:pt x="190079" y="1117369"/>
                </a:lnTo>
                <a:lnTo>
                  <a:pt x="140115" y="1107333"/>
                </a:lnTo>
                <a:lnTo>
                  <a:pt x="92449" y="1096106"/>
                </a:lnTo>
                <a:lnTo>
                  <a:pt x="47642" y="1083883"/>
                </a:lnTo>
                <a:lnTo>
                  <a:pt x="0" y="1344995"/>
                </a:lnTo>
                <a:lnTo>
                  <a:pt x="44626" y="1359541"/>
                </a:lnTo>
                <a:lnTo>
                  <a:pt x="93626" y="1373066"/>
                </a:lnTo>
                <a:lnTo>
                  <a:pt x="145960" y="1385386"/>
                </a:lnTo>
                <a:lnTo>
                  <a:pt x="200587" y="1396316"/>
                </a:lnTo>
                <a:lnTo>
                  <a:pt x="256467" y="1405673"/>
                </a:lnTo>
                <a:lnTo>
                  <a:pt x="312559" y="1413272"/>
                </a:lnTo>
                <a:lnTo>
                  <a:pt x="367825" y="1418927"/>
                </a:lnTo>
                <a:lnTo>
                  <a:pt x="421223" y="1422456"/>
                </a:lnTo>
                <a:lnTo>
                  <a:pt x="471713" y="1423673"/>
                </a:lnTo>
                <a:lnTo>
                  <a:pt x="541164" y="1421995"/>
                </a:lnTo>
                <a:lnTo>
                  <a:pt x="604040" y="1417010"/>
                </a:lnTo>
                <a:lnTo>
                  <a:pt x="660647" y="1408794"/>
                </a:lnTo>
                <a:lnTo>
                  <a:pt x="711289" y="1397423"/>
                </a:lnTo>
                <a:lnTo>
                  <a:pt x="756272" y="1382972"/>
                </a:lnTo>
                <a:lnTo>
                  <a:pt x="795902" y="1365516"/>
                </a:lnTo>
                <a:lnTo>
                  <a:pt x="830484" y="1345132"/>
                </a:lnTo>
                <a:lnTo>
                  <a:pt x="885724" y="1295881"/>
                </a:lnTo>
                <a:lnTo>
                  <a:pt x="924437" y="1235822"/>
                </a:lnTo>
                <a:lnTo>
                  <a:pt x="949064" y="1165561"/>
                </a:lnTo>
                <a:lnTo>
                  <a:pt x="956859" y="1126793"/>
                </a:lnTo>
                <a:lnTo>
                  <a:pt x="962049" y="1085701"/>
                </a:lnTo>
                <a:lnTo>
                  <a:pt x="964939" y="1042361"/>
                </a:lnTo>
                <a:lnTo>
                  <a:pt x="965834" y="996849"/>
                </a:lnTo>
                <a:lnTo>
                  <a:pt x="965257" y="943670"/>
                </a:lnTo>
                <a:lnTo>
                  <a:pt x="963158" y="896134"/>
                </a:lnTo>
                <a:lnTo>
                  <a:pt x="958989" y="853741"/>
                </a:lnTo>
                <a:lnTo>
                  <a:pt x="952201" y="815991"/>
                </a:lnTo>
                <a:lnTo>
                  <a:pt x="928568" y="752426"/>
                </a:lnTo>
                <a:lnTo>
                  <a:pt x="887864" y="701445"/>
                </a:lnTo>
                <a:lnTo>
                  <a:pt x="825695" y="659056"/>
                </a:lnTo>
                <a:lnTo>
                  <a:pt x="785187" y="639836"/>
                </a:lnTo>
                <a:lnTo>
                  <a:pt x="737666" y="621265"/>
                </a:lnTo>
                <a:lnTo>
                  <a:pt x="682581" y="602846"/>
                </a:lnTo>
                <a:lnTo>
                  <a:pt x="619382" y="584079"/>
                </a:lnTo>
                <a:lnTo>
                  <a:pt x="468813" y="543204"/>
                </a:lnTo>
                <a:lnTo>
                  <a:pt x="414903" y="524610"/>
                </a:lnTo>
                <a:lnTo>
                  <a:pt x="381114" y="504779"/>
                </a:lnTo>
                <a:lnTo>
                  <a:pt x="362769" y="479805"/>
                </a:lnTo>
                <a:lnTo>
                  <a:pt x="355192" y="445785"/>
                </a:lnTo>
                <a:lnTo>
                  <a:pt x="353706" y="398815"/>
                </a:lnTo>
                <a:lnTo>
                  <a:pt x="357532" y="354176"/>
                </a:lnTo>
                <a:lnTo>
                  <a:pt x="372148" y="320870"/>
                </a:lnTo>
                <a:lnTo>
                  <a:pt x="402265" y="298084"/>
                </a:lnTo>
                <a:lnTo>
                  <a:pt x="452591" y="285007"/>
                </a:lnTo>
                <a:lnTo>
                  <a:pt x="527837" y="280829"/>
                </a:lnTo>
                <a:lnTo>
                  <a:pt x="576822" y="281975"/>
                </a:lnTo>
                <a:lnTo>
                  <a:pt x="630916" y="285183"/>
                </a:lnTo>
                <a:lnTo>
                  <a:pt x="688008" y="290111"/>
                </a:lnTo>
                <a:lnTo>
                  <a:pt x="745989" y="296414"/>
                </a:lnTo>
                <a:lnTo>
                  <a:pt x="802748" y="303749"/>
                </a:lnTo>
                <a:lnTo>
                  <a:pt x="856175" y="311771"/>
                </a:lnTo>
                <a:lnTo>
                  <a:pt x="904160" y="320136"/>
                </a:lnTo>
                <a:lnTo>
                  <a:pt x="937772" y="47789"/>
                </a:lnTo>
                <a:lnTo>
                  <a:pt x="891490" y="36852"/>
                </a:lnTo>
                <a:lnTo>
                  <a:pt x="841752" y="27268"/>
                </a:lnTo>
                <a:lnTo>
                  <a:pt x="789577" y="19071"/>
                </a:lnTo>
                <a:lnTo>
                  <a:pt x="735985" y="12291"/>
                </a:lnTo>
                <a:lnTo>
                  <a:pt x="681995" y="6962"/>
                </a:lnTo>
                <a:lnTo>
                  <a:pt x="628627" y="3115"/>
                </a:lnTo>
                <a:lnTo>
                  <a:pt x="576901" y="784"/>
                </a:lnTo>
                <a:lnTo>
                  <a:pt x="527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71844" y="5222333"/>
            <a:ext cx="1151255" cy="1395730"/>
          </a:xfrm>
          <a:custGeom>
            <a:avLst/>
            <a:gdLst/>
            <a:ahLst/>
            <a:cxnLst/>
            <a:rect l="l" t="t" r="r" b="b"/>
            <a:pathLst>
              <a:path w="1151255" h="1395729">
                <a:moveTo>
                  <a:pt x="1151169" y="0"/>
                </a:moveTo>
                <a:lnTo>
                  <a:pt x="808666" y="0"/>
                </a:lnTo>
                <a:lnTo>
                  <a:pt x="808666" y="949112"/>
                </a:lnTo>
                <a:lnTo>
                  <a:pt x="754397" y="975801"/>
                </a:lnTo>
                <a:lnTo>
                  <a:pt x="698628" y="1000138"/>
                </a:lnTo>
                <a:lnTo>
                  <a:pt x="642923" y="1021483"/>
                </a:lnTo>
                <a:lnTo>
                  <a:pt x="588846" y="1039198"/>
                </a:lnTo>
                <a:lnTo>
                  <a:pt x="537962" y="1052643"/>
                </a:lnTo>
                <a:lnTo>
                  <a:pt x="491834" y="1061179"/>
                </a:lnTo>
                <a:lnTo>
                  <a:pt x="452028" y="1064166"/>
                </a:lnTo>
                <a:lnTo>
                  <a:pt x="401740" y="1057324"/>
                </a:lnTo>
                <a:lnTo>
                  <a:pt x="367776" y="1036795"/>
                </a:lnTo>
                <a:lnTo>
                  <a:pt x="348557" y="1002579"/>
                </a:lnTo>
                <a:lnTo>
                  <a:pt x="342502" y="954672"/>
                </a:lnTo>
                <a:lnTo>
                  <a:pt x="342502" y="0"/>
                </a:lnTo>
                <a:lnTo>
                  <a:pt x="0" y="0"/>
                </a:lnTo>
                <a:lnTo>
                  <a:pt x="0" y="991174"/>
                </a:lnTo>
                <a:lnTo>
                  <a:pt x="1473" y="1046026"/>
                </a:lnTo>
                <a:lnTo>
                  <a:pt x="6012" y="1097679"/>
                </a:lnTo>
                <a:lnTo>
                  <a:pt x="13793" y="1145926"/>
                </a:lnTo>
                <a:lnTo>
                  <a:pt x="24992" y="1190560"/>
                </a:lnTo>
                <a:lnTo>
                  <a:pt x="39787" y="1231373"/>
                </a:lnTo>
                <a:lnTo>
                  <a:pt x="58354" y="1268160"/>
                </a:lnTo>
                <a:lnTo>
                  <a:pt x="80870" y="1300713"/>
                </a:lnTo>
                <a:lnTo>
                  <a:pt x="107511" y="1328825"/>
                </a:lnTo>
                <a:lnTo>
                  <a:pt x="138455" y="1352290"/>
                </a:lnTo>
                <a:lnTo>
                  <a:pt x="173877" y="1370901"/>
                </a:lnTo>
                <a:lnTo>
                  <a:pt x="213955" y="1384450"/>
                </a:lnTo>
                <a:lnTo>
                  <a:pt x="258866" y="1392732"/>
                </a:lnTo>
                <a:lnTo>
                  <a:pt x="308786" y="1395538"/>
                </a:lnTo>
                <a:lnTo>
                  <a:pt x="353763" y="1394102"/>
                </a:lnTo>
                <a:lnTo>
                  <a:pt x="401063" y="1389893"/>
                </a:lnTo>
                <a:lnTo>
                  <a:pt x="450233" y="1383065"/>
                </a:lnTo>
                <a:lnTo>
                  <a:pt x="500819" y="1373768"/>
                </a:lnTo>
                <a:lnTo>
                  <a:pt x="552367" y="1362155"/>
                </a:lnTo>
                <a:lnTo>
                  <a:pt x="604421" y="1348378"/>
                </a:lnTo>
                <a:lnTo>
                  <a:pt x="656529" y="1332588"/>
                </a:lnTo>
                <a:lnTo>
                  <a:pt x="708237" y="1314937"/>
                </a:lnTo>
                <a:lnTo>
                  <a:pt x="759089" y="1295577"/>
                </a:lnTo>
                <a:lnTo>
                  <a:pt x="808633" y="1274660"/>
                </a:lnTo>
                <a:lnTo>
                  <a:pt x="856413" y="1252338"/>
                </a:lnTo>
                <a:lnTo>
                  <a:pt x="890025" y="1367455"/>
                </a:lnTo>
                <a:lnTo>
                  <a:pt x="1151169" y="1367455"/>
                </a:lnTo>
                <a:lnTo>
                  <a:pt x="1151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17768" y="4615817"/>
            <a:ext cx="342900" cy="1974214"/>
          </a:xfrm>
          <a:custGeom>
            <a:avLst/>
            <a:gdLst/>
            <a:ahLst/>
            <a:cxnLst/>
            <a:rect l="l" t="t" r="r" b="b"/>
            <a:pathLst>
              <a:path w="342900" h="1974215">
                <a:moveTo>
                  <a:pt x="342502" y="0"/>
                </a:moveTo>
                <a:lnTo>
                  <a:pt x="0" y="47726"/>
                </a:lnTo>
                <a:lnTo>
                  <a:pt x="0" y="1973971"/>
                </a:lnTo>
                <a:lnTo>
                  <a:pt x="342502" y="1973971"/>
                </a:lnTo>
                <a:lnTo>
                  <a:pt x="3425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6414" y="5271085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4" h="757554">
                <a:moveTo>
                  <a:pt x="377758" y="0"/>
                </a:moveTo>
                <a:lnTo>
                  <a:pt x="330162" y="2950"/>
                </a:lnTo>
                <a:lnTo>
                  <a:pt x="284390" y="11565"/>
                </a:lnTo>
                <a:lnTo>
                  <a:pt x="240787" y="25492"/>
                </a:lnTo>
                <a:lnTo>
                  <a:pt x="199698" y="44378"/>
                </a:lnTo>
                <a:lnTo>
                  <a:pt x="161469" y="67869"/>
                </a:lnTo>
                <a:lnTo>
                  <a:pt x="126444" y="95613"/>
                </a:lnTo>
                <a:lnTo>
                  <a:pt x="94969" y="127255"/>
                </a:lnTo>
                <a:lnTo>
                  <a:pt x="67389" y="162444"/>
                </a:lnTo>
                <a:lnTo>
                  <a:pt x="44049" y="200825"/>
                </a:lnTo>
                <a:lnTo>
                  <a:pt x="25295" y="242046"/>
                </a:lnTo>
                <a:lnTo>
                  <a:pt x="11472" y="285753"/>
                </a:lnTo>
                <a:lnTo>
                  <a:pt x="2925" y="331593"/>
                </a:lnTo>
                <a:lnTo>
                  <a:pt x="0" y="379213"/>
                </a:lnTo>
                <a:lnTo>
                  <a:pt x="2949" y="426820"/>
                </a:lnTo>
                <a:lnTo>
                  <a:pt x="11562" y="472601"/>
                </a:lnTo>
                <a:lnTo>
                  <a:pt x="25486" y="516211"/>
                </a:lnTo>
                <a:lnTo>
                  <a:pt x="44368" y="557305"/>
                </a:lnTo>
                <a:lnTo>
                  <a:pt x="67855" y="595539"/>
                </a:lnTo>
                <a:lnTo>
                  <a:pt x="95595" y="630567"/>
                </a:lnTo>
                <a:lnTo>
                  <a:pt x="127234" y="662043"/>
                </a:lnTo>
                <a:lnTo>
                  <a:pt x="162421" y="689624"/>
                </a:lnTo>
                <a:lnTo>
                  <a:pt x="200802" y="712964"/>
                </a:lnTo>
                <a:lnTo>
                  <a:pt x="242024" y="731718"/>
                </a:lnTo>
                <a:lnTo>
                  <a:pt x="285735" y="745541"/>
                </a:lnTo>
                <a:lnTo>
                  <a:pt x="331583" y="754088"/>
                </a:lnTo>
                <a:lnTo>
                  <a:pt x="379213" y="757013"/>
                </a:lnTo>
                <a:lnTo>
                  <a:pt x="426833" y="753926"/>
                </a:lnTo>
                <a:lnTo>
                  <a:pt x="472668" y="745220"/>
                </a:lnTo>
                <a:lnTo>
                  <a:pt x="516363" y="731241"/>
                </a:lnTo>
                <a:lnTo>
                  <a:pt x="557559" y="712337"/>
                </a:lnTo>
                <a:lnTo>
                  <a:pt x="595900" y="688855"/>
                </a:lnTo>
                <a:lnTo>
                  <a:pt x="631028" y="661141"/>
                </a:lnTo>
                <a:lnTo>
                  <a:pt x="662586" y="629543"/>
                </a:lnTo>
                <a:lnTo>
                  <a:pt x="690218" y="594407"/>
                </a:lnTo>
                <a:lnTo>
                  <a:pt x="713565" y="556081"/>
                </a:lnTo>
                <a:lnTo>
                  <a:pt x="732272" y="514911"/>
                </a:lnTo>
                <a:lnTo>
                  <a:pt x="745979" y="471245"/>
                </a:lnTo>
                <a:lnTo>
                  <a:pt x="754332" y="425429"/>
                </a:lnTo>
                <a:lnTo>
                  <a:pt x="756971" y="377810"/>
                </a:lnTo>
                <a:lnTo>
                  <a:pt x="754022" y="330201"/>
                </a:lnTo>
                <a:lnTo>
                  <a:pt x="745409" y="284418"/>
                </a:lnTo>
                <a:lnTo>
                  <a:pt x="731485" y="240807"/>
                </a:lnTo>
                <a:lnTo>
                  <a:pt x="712603" y="199711"/>
                </a:lnTo>
                <a:lnTo>
                  <a:pt x="689116" y="161476"/>
                </a:lnTo>
                <a:lnTo>
                  <a:pt x="661376" y="126448"/>
                </a:lnTo>
                <a:lnTo>
                  <a:pt x="629736" y="94970"/>
                </a:lnTo>
                <a:lnTo>
                  <a:pt x="594550" y="67389"/>
                </a:lnTo>
                <a:lnTo>
                  <a:pt x="556169" y="44049"/>
                </a:lnTo>
                <a:lnTo>
                  <a:pt x="514946" y="25295"/>
                </a:lnTo>
                <a:lnTo>
                  <a:pt x="471235" y="11472"/>
                </a:lnTo>
                <a:lnTo>
                  <a:pt x="425388" y="2925"/>
                </a:lnTo>
                <a:lnTo>
                  <a:pt x="377758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7799" y="547497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174549" y="0"/>
                </a:moveTo>
                <a:lnTo>
                  <a:pt x="128004" y="6211"/>
                </a:lnTo>
                <a:lnTo>
                  <a:pt x="86267" y="23755"/>
                </a:lnTo>
                <a:lnTo>
                  <a:pt x="50969" y="50999"/>
                </a:lnTo>
                <a:lnTo>
                  <a:pt x="23739" y="86311"/>
                </a:lnTo>
                <a:lnTo>
                  <a:pt x="6206" y="128056"/>
                </a:lnTo>
                <a:lnTo>
                  <a:pt x="0" y="174602"/>
                </a:lnTo>
                <a:lnTo>
                  <a:pt x="6206" y="221147"/>
                </a:lnTo>
                <a:lnTo>
                  <a:pt x="23739" y="262892"/>
                </a:lnTo>
                <a:lnTo>
                  <a:pt x="50969" y="298204"/>
                </a:lnTo>
                <a:lnTo>
                  <a:pt x="86267" y="325448"/>
                </a:lnTo>
                <a:lnTo>
                  <a:pt x="128004" y="342992"/>
                </a:lnTo>
                <a:lnTo>
                  <a:pt x="174549" y="349204"/>
                </a:lnTo>
                <a:lnTo>
                  <a:pt x="221068" y="342992"/>
                </a:lnTo>
                <a:lnTo>
                  <a:pt x="262796" y="325448"/>
                </a:lnTo>
                <a:lnTo>
                  <a:pt x="298096" y="298204"/>
                </a:lnTo>
                <a:lnTo>
                  <a:pt x="325335" y="262892"/>
                </a:lnTo>
                <a:lnTo>
                  <a:pt x="342878" y="221147"/>
                </a:lnTo>
                <a:lnTo>
                  <a:pt x="349088" y="174602"/>
                </a:lnTo>
                <a:lnTo>
                  <a:pt x="342878" y="128056"/>
                </a:lnTo>
                <a:lnTo>
                  <a:pt x="325335" y="86311"/>
                </a:lnTo>
                <a:lnTo>
                  <a:pt x="298096" y="50999"/>
                </a:lnTo>
                <a:lnTo>
                  <a:pt x="262796" y="23755"/>
                </a:lnTo>
                <a:lnTo>
                  <a:pt x="221068" y="6211"/>
                </a:lnTo>
                <a:lnTo>
                  <a:pt x="1745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7948" y="5771725"/>
            <a:ext cx="349250" cy="348615"/>
          </a:xfrm>
          <a:custGeom>
            <a:avLst/>
            <a:gdLst/>
            <a:ahLst/>
            <a:cxnLst/>
            <a:rect l="l" t="t" r="r" b="b"/>
            <a:pathLst>
              <a:path w="349250" h="348614">
                <a:moveTo>
                  <a:pt x="170544" y="0"/>
                </a:moveTo>
                <a:lnTo>
                  <a:pt x="125819" y="6839"/>
                </a:lnTo>
                <a:lnTo>
                  <a:pt x="84888" y="24568"/>
                </a:lnTo>
                <a:lnTo>
                  <a:pt x="49786" y="52016"/>
                </a:lnTo>
                <a:lnTo>
                  <a:pt x="22551" y="88014"/>
                </a:lnTo>
                <a:lnTo>
                  <a:pt x="5219" y="131393"/>
                </a:lnTo>
                <a:lnTo>
                  <a:pt x="0" y="177913"/>
                </a:lnTo>
                <a:lnTo>
                  <a:pt x="6839" y="222646"/>
                </a:lnTo>
                <a:lnTo>
                  <a:pt x="24568" y="263564"/>
                </a:lnTo>
                <a:lnTo>
                  <a:pt x="52016" y="298638"/>
                </a:lnTo>
                <a:lnTo>
                  <a:pt x="88014" y="325838"/>
                </a:lnTo>
                <a:lnTo>
                  <a:pt x="131393" y="343135"/>
                </a:lnTo>
                <a:lnTo>
                  <a:pt x="177873" y="348416"/>
                </a:lnTo>
                <a:lnTo>
                  <a:pt x="222595" y="341596"/>
                </a:lnTo>
                <a:lnTo>
                  <a:pt x="263521" y="323861"/>
                </a:lnTo>
                <a:lnTo>
                  <a:pt x="298612" y="296396"/>
                </a:lnTo>
                <a:lnTo>
                  <a:pt x="325830" y="260388"/>
                </a:lnTo>
                <a:lnTo>
                  <a:pt x="343135" y="217024"/>
                </a:lnTo>
                <a:lnTo>
                  <a:pt x="344894" y="211757"/>
                </a:lnTo>
                <a:lnTo>
                  <a:pt x="344894" y="207548"/>
                </a:lnTo>
                <a:lnTo>
                  <a:pt x="346706" y="203223"/>
                </a:lnTo>
                <a:lnTo>
                  <a:pt x="348655" y="159267"/>
                </a:lnTo>
                <a:lnTo>
                  <a:pt x="339729" y="117519"/>
                </a:lnTo>
                <a:lnTo>
                  <a:pt x="321017" y="79609"/>
                </a:lnTo>
                <a:lnTo>
                  <a:pt x="293604" y="47169"/>
                </a:lnTo>
                <a:lnTo>
                  <a:pt x="258577" y="21829"/>
                </a:lnTo>
                <a:lnTo>
                  <a:pt x="217024" y="5219"/>
                </a:lnTo>
                <a:lnTo>
                  <a:pt x="170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013" y="5194096"/>
            <a:ext cx="348615" cy="349885"/>
          </a:xfrm>
          <a:custGeom>
            <a:avLst/>
            <a:gdLst/>
            <a:ahLst/>
            <a:cxnLst/>
            <a:rect l="l" t="t" r="r" b="b"/>
            <a:pathLst>
              <a:path w="348614" h="349885">
                <a:moveTo>
                  <a:pt x="180560" y="0"/>
                </a:moveTo>
                <a:lnTo>
                  <a:pt x="134087" y="4436"/>
                </a:lnTo>
                <a:lnTo>
                  <a:pt x="90287" y="20982"/>
                </a:lnTo>
                <a:lnTo>
                  <a:pt x="53828" y="47698"/>
                </a:lnTo>
                <a:lnTo>
                  <a:pt x="25861" y="82488"/>
                </a:lnTo>
                <a:lnTo>
                  <a:pt x="7535" y="123259"/>
                </a:lnTo>
                <a:lnTo>
                  <a:pt x="0" y="167917"/>
                </a:lnTo>
                <a:lnTo>
                  <a:pt x="4405" y="214366"/>
                </a:lnTo>
                <a:lnTo>
                  <a:pt x="20996" y="258563"/>
                </a:lnTo>
                <a:lnTo>
                  <a:pt x="47737" y="295284"/>
                </a:lnTo>
                <a:lnTo>
                  <a:pt x="82540" y="323401"/>
                </a:lnTo>
                <a:lnTo>
                  <a:pt x="123319" y="341789"/>
                </a:lnTo>
                <a:lnTo>
                  <a:pt x="167988" y="349319"/>
                </a:lnTo>
                <a:lnTo>
                  <a:pt x="214461" y="344865"/>
                </a:lnTo>
                <a:lnTo>
                  <a:pt x="263898" y="325763"/>
                </a:lnTo>
                <a:lnTo>
                  <a:pt x="303462" y="293786"/>
                </a:lnTo>
                <a:lnTo>
                  <a:pt x="331371" y="251917"/>
                </a:lnTo>
                <a:lnTo>
                  <a:pt x="345839" y="203142"/>
                </a:lnTo>
                <a:lnTo>
                  <a:pt x="348211" y="169660"/>
                </a:lnTo>
                <a:lnTo>
                  <a:pt x="346832" y="152346"/>
                </a:lnTo>
                <a:lnTo>
                  <a:pt x="327552" y="90657"/>
                </a:lnTo>
                <a:lnTo>
                  <a:pt x="300811" y="53974"/>
                </a:lnTo>
                <a:lnTo>
                  <a:pt x="266008" y="25889"/>
                </a:lnTo>
                <a:lnTo>
                  <a:pt x="225229" y="7524"/>
                </a:lnTo>
                <a:lnTo>
                  <a:pt x="180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12449" y="5765048"/>
            <a:ext cx="349885" cy="348615"/>
          </a:xfrm>
          <a:custGeom>
            <a:avLst/>
            <a:gdLst/>
            <a:ahLst/>
            <a:cxnLst/>
            <a:rect l="l" t="t" r="r" b="b"/>
            <a:pathLst>
              <a:path w="349884" h="348614">
                <a:moveTo>
                  <a:pt x="157372" y="0"/>
                </a:moveTo>
                <a:lnTo>
                  <a:pt x="113073" y="10034"/>
                </a:lnTo>
                <a:lnTo>
                  <a:pt x="73385" y="30826"/>
                </a:lnTo>
                <a:lnTo>
                  <a:pt x="40320" y="60987"/>
                </a:lnTo>
                <a:lnTo>
                  <a:pt x="15892" y="99125"/>
                </a:lnTo>
                <a:lnTo>
                  <a:pt x="2116" y="143849"/>
                </a:lnTo>
                <a:lnTo>
                  <a:pt x="0" y="190748"/>
                </a:lnTo>
                <a:lnTo>
                  <a:pt x="10032" y="235047"/>
                </a:lnTo>
                <a:lnTo>
                  <a:pt x="30823" y="274735"/>
                </a:lnTo>
                <a:lnTo>
                  <a:pt x="60983" y="307798"/>
                </a:lnTo>
                <a:lnTo>
                  <a:pt x="99122" y="332224"/>
                </a:lnTo>
                <a:lnTo>
                  <a:pt x="143850" y="346000"/>
                </a:lnTo>
                <a:lnTo>
                  <a:pt x="190745" y="348120"/>
                </a:lnTo>
                <a:lnTo>
                  <a:pt x="235043" y="338089"/>
                </a:lnTo>
                <a:lnTo>
                  <a:pt x="274732" y="317298"/>
                </a:lnTo>
                <a:lnTo>
                  <a:pt x="307797" y="287138"/>
                </a:lnTo>
                <a:lnTo>
                  <a:pt x="332224" y="249001"/>
                </a:lnTo>
                <a:lnTo>
                  <a:pt x="346001" y="204277"/>
                </a:lnTo>
                <a:lnTo>
                  <a:pt x="346001" y="198193"/>
                </a:lnTo>
                <a:lnTo>
                  <a:pt x="347749" y="193921"/>
                </a:lnTo>
                <a:lnTo>
                  <a:pt x="347669" y="145105"/>
                </a:lnTo>
                <a:lnTo>
                  <a:pt x="335250" y="104284"/>
                </a:lnTo>
                <a:lnTo>
                  <a:pt x="313476" y="67914"/>
                </a:lnTo>
                <a:lnTo>
                  <a:pt x="283571" y="37656"/>
                </a:lnTo>
                <a:lnTo>
                  <a:pt x="246760" y="15170"/>
                </a:lnTo>
                <a:lnTo>
                  <a:pt x="204267" y="2115"/>
                </a:lnTo>
                <a:lnTo>
                  <a:pt x="157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14715" y="5186043"/>
            <a:ext cx="347980" cy="346710"/>
          </a:xfrm>
          <a:custGeom>
            <a:avLst/>
            <a:gdLst/>
            <a:ahLst/>
            <a:cxnLst/>
            <a:rect l="l" t="t" r="r" b="b"/>
            <a:pathLst>
              <a:path w="347979" h="346710">
                <a:moveTo>
                  <a:pt x="191587" y="0"/>
                </a:moveTo>
                <a:lnTo>
                  <a:pt x="144809" y="1379"/>
                </a:lnTo>
                <a:lnTo>
                  <a:pt x="100099" y="15030"/>
                </a:lnTo>
                <a:lnTo>
                  <a:pt x="61919" y="39143"/>
                </a:lnTo>
                <a:lnTo>
                  <a:pt x="31613" y="71799"/>
                </a:lnTo>
                <a:lnTo>
                  <a:pt x="10526" y="111079"/>
                </a:lnTo>
                <a:lnTo>
                  <a:pt x="0" y="155064"/>
                </a:lnTo>
                <a:lnTo>
                  <a:pt x="1379" y="201833"/>
                </a:lnTo>
                <a:lnTo>
                  <a:pt x="15030" y="246548"/>
                </a:lnTo>
                <a:lnTo>
                  <a:pt x="39143" y="284739"/>
                </a:lnTo>
                <a:lnTo>
                  <a:pt x="71801" y="315059"/>
                </a:lnTo>
                <a:lnTo>
                  <a:pt x="111083" y="336160"/>
                </a:lnTo>
                <a:lnTo>
                  <a:pt x="155070" y="346695"/>
                </a:lnTo>
                <a:lnTo>
                  <a:pt x="201844" y="345316"/>
                </a:lnTo>
                <a:lnTo>
                  <a:pt x="246880" y="331793"/>
                </a:lnTo>
                <a:lnTo>
                  <a:pt x="285532" y="307242"/>
                </a:lnTo>
                <a:lnTo>
                  <a:pt x="316183" y="273899"/>
                </a:lnTo>
                <a:lnTo>
                  <a:pt x="337218" y="234004"/>
                </a:lnTo>
                <a:lnTo>
                  <a:pt x="347023" y="189792"/>
                </a:lnTo>
                <a:lnTo>
                  <a:pt x="347734" y="178394"/>
                </a:lnTo>
                <a:lnTo>
                  <a:pt x="347466" y="167320"/>
                </a:lnTo>
                <a:lnTo>
                  <a:pt x="331672" y="100099"/>
                </a:lnTo>
                <a:lnTo>
                  <a:pt x="307548" y="61919"/>
                </a:lnTo>
                <a:lnTo>
                  <a:pt x="274878" y="31613"/>
                </a:lnTo>
                <a:lnTo>
                  <a:pt x="235584" y="10526"/>
                </a:lnTo>
                <a:lnTo>
                  <a:pt x="191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7325" y="6312373"/>
            <a:ext cx="349250" cy="350520"/>
          </a:xfrm>
          <a:custGeom>
            <a:avLst/>
            <a:gdLst/>
            <a:ahLst/>
            <a:cxnLst/>
            <a:rect l="l" t="t" r="r" b="b"/>
            <a:pathLst>
              <a:path w="349250" h="350520">
                <a:moveTo>
                  <a:pt x="172878" y="0"/>
                </a:moveTo>
                <a:lnTo>
                  <a:pt x="128730" y="6359"/>
                </a:lnTo>
                <a:lnTo>
                  <a:pt x="87613" y="23740"/>
                </a:lnTo>
                <a:lnTo>
                  <a:pt x="51688" y="51451"/>
                </a:lnTo>
                <a:lnTo>
                  <a:pt x="23111" y="88803"/>
                </a:lnTo>
                <a:lnTo>
                  <a:pt x="5354" y="132540"/>
                </a:lnTo>
                <a:lnTo>
                  <a:pt x="0" y="177563"/>
                </a:lnTo>
                <a:lnTo>
                  <a:pt x="6356" y="221712"/>
                </a:lnTo>
                <a:lnTo>
                  <a:pt x="23735" y="262830"/>
                </a:lnTo>
                <a:lnTo>
                  <a:pt x="51444" y="298759"/>
                </a:lnTo>
                <a:lnTo>
                  <a:pt x="88795" y="327340"/>
                </a:lnTo>
                <a:lnTo>
                  <a:pt x="132510" y="345096"/>
                </a:lnTo>
                <a:lnTo>
                  <a:pt x="177518" y="350449"/>
                </a:lnTo>
                <a:lnTo>
                  <a:pt x="221661" y="344089"/>
                </a:lnTo>
                <a:lnTo>
                  <a:pt x="262783" y="326709"/>
                </a:lnTo>
                <a:lnTo>
                  <a:pt x="298726" y="298997"/>
                </a:lnTo>
                <a:lnTo>
                  <a:pt x="327332" y="261646"/>
                </a:lnTo>
                <a:lnTo>
                  <a:pt x="342669" y="226424"/>
                </a:lnTo>
                <a:lnTo>
                  <a:pt x="348975" y="189931"/>
                </a:lnTo>
                <a:lnTo>
                  <a:pt x="346345" y="141024"/>
                </a:lnTo>
                <a:lnTo>
                  <a:pt x="330205" y="94873"/>
                </a:lnTo>
                <a:lnTo>
                  <a:pt x="301616" y="54546"/>
                </a:lnTo>
                <a:lnTo>
                  <a:pt x="261638" y="23108"/>
                </a:lnTo>
                <a:lnTo>
                  <a:pt x="217900" y="5352"/>
                </a:lnTo>
                <a:lnTo>
                  <a:pt x="172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1050" y="4642513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5">
                <a:moveTo>
                  <a:pt x="177039" y="0"/>
                </a:moveTo>
                <a:lnTo>
                  <a:pt x="132107" y="5027"/>
                </a:lnTo>
                <a:lnTo>
                  <a:pt x="88693" y="22129"/>
                </a:lnTo>
                <a:lnTo>
                  <a:pt x="51395" y="50783"/>
                </a:lnTo>
                <a:lnTo>
                  <a:pt x="23781" y="86871"/>
                </a:lnTo>
                <a:lnTo>
                  <a:pt x="6450" y="128149"/>
                </a:lnTo>
                <a:lnTo>
                  <a:pt x="0" y="172372"/>
                </a:lnTo>
                <a:lnTo>
                  <a:pt x="5027" y="217292"/>
                </a:lnTo>
                <a:lnTo>
                  <a:pt x="22129" y="260666"/>
                </a:lnTo>
                <a:lnTo>
                  <a:pt x="50762" y="297961"/>
                </a:lnTo>
                <a:lnTo>
                  <a:pt x="86813" y="325573"/>
                </a:lnTo>
                <a:lnTo>
                  <a:pt x="128054" y="342905"/>
                </a:lnTo>
                <a:lnTo>
                  <a:pt x="172259" y="349357"/>
                </a:lnTo>
                <a:lnTo>
                  <a:pt x="217202" y="344332"/>
                </a:lnTo>
                <a:lnTo>
                  <a:pt x="260656" y="327230"/>
                </a:lnTo>
                <a:lnTo>
                  <a:pt x="295585" y="301267"/>
                </a:lnTo>
                <a:lnTo>
                  <a:pt x="322230" y="268575"/>
                </a:lnTo>
                <a:lnTo>
                  <a:pt x="340110" y="230860"/>
                </a:lnTo>
                <a:lnTo>
                  <a:pt x="348747" y="189831"/>
                </a:lnTo>
                <a:lnTo>
                  <a:pt x="349516" y="164083"/>
                </a:lnTo>
                <a:lnTo>
                  <a:pt x="346411" y="138626"/>
                </a:lnTo>
                <a:lnTo>
                  <a:pt x="327230" y="88693"/>
                </a:lnTo>
                <a:lnTo>
                  <a:pt x="298584" y="51395"/>
                </a:lnTo>
                <a:lnTo>
                  <a:pt x="262513" y="23781"/>
                </a:lnTo>
                <a:lnTo>
                  <a:pt x="221253" y="6450"/>
                </a:lnTo>
                <a:lnTo>
                  <a:pt x="177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7294" y="3899096"/>
            <a:ext cx="2820670" cy="3509645"/>
          </a:xfrm>
          <a:custGeom>
            <a:avLst/>
            <a:gdLst/>
            <a:ahLst/>
            <a:cxnLst/>
            <a:rect l="l" t="t" r="r" b="b"/>
            <a:pathLst>
              <a:path w="2820670" h="3509645">
                <a:moveTo>
                  <a:pt x="1754794" y="0"/>
                </a:moveTo>
                <a:lnTo>
                  <a:pt x="1704758" y="695"/>
                </a:lnTo>
                <a:lnTo>
                  <a:pt x="1654953" y="2775"/>
                </a:lnTo>
                <a:lnTo>
                  <a:pt x="1605400" y="6230"/>
                </a:lnTo>
                <a:lnTo>
                  <a:pt x="1556121" y="11051"/>
                </a:lnTo>
                <a:lnTo>
                  <a:pt x="1507139" y="17231"/>
                </a:lnTo>
                <a:lnTo>
                  <a:pt x="1458475" y="24758"/>
                </a:lnTo>
                <a:lnTo>
                  <a:pt x="1410152" y="33625"/>
                </a:lnTo>
                <a:lnTo>
                  <a:pt x="1362192" y="43822"/>
                </a:lnTo>
                <a:lnTo>
                  <a:pt x="1314616" y="55340"/>
                </a:lnTo>
                <a:lnTo>
                  <a:pt x="1267447" y="68171"/>
                </a:lnTo>
                <a:lnTo>
                  <a:pt x="1220708" y="82305"/>
                </a:lnTo>
                <a:lnTo>
                  <a:pt x="1174419" y="97733"/>
                </a:lnTo>
                <a:lnTo>
                  <a:pt x="1128604" y="114446"/>
                </a:lnTo>
                <a:lnTo>
                  <a:pt x="1083283" y="132435"/>
                </a:lnTo>
                <a:lnTo>
                  <a:pt x="1038480" y="151692"/>
                </a:lnTo>
                <a:lnTo>
                  <a:pt x="994216" y="172206"/>
                </a:lnTo>
                <a:lnTo>
                  <a:pt x="950514" y="193970"/>
                </a:lnTo>
                <a:lnTo>
                  <a:pt x="907395" y="216973"/>
                </a:lnTo>
                <a:lnTo>
                  <a:pt x="864882" y="241207"/>
                </a:lnTo>
                <a:lnTo>
                  <a:pt x="822997" y="266664"/>
                </a:lnTo>
                <a:lnTo>
                  <a:pt x="781761" y="293333"/>
                </a:lnTo>
                <a:lnTo>
                  <a:pt x="741197" y="321206"/>
                </a:lnTo>
                <a:lnTo>
                  <a:pt x="701327" y="350274"/>
                </a:lnTo>
                <a:lnTo>
                  <a:pt x="662172" y="380527"/>
                </a:lnTo>
                <a:lnTo>
                  <a:pt x="623756" y="411958"/>
                </a:lnTo>
                <a:lnTo>
                  <a:pt x="586100" y="444556"/>
                </a:lnTo>
                <a:lnTo>
                  <a:pt x="549226" y="478313"/>
                </a:lnTo>
                <a:lnTo>
                  <a:pt x="513157" y="513219"/>
                </a:lnTo>
                <a:lnTo>
                  <a:pt x="478273" y="549109"/>
                </a:lnTo>
                <a:lnTo>
                  <a:pt x="444537" y="585817"/>
                </a:lnTo>
                <a:lnTo>
                  <a:pt x="411956" y="623321"/>
                </a:lnTo>
                <a:lnTo>
                  <a:pt x="380541" y="661599"/>
                </a:lnTo>
                <a:lnTo>
                  <a:pt x="350300" y="700629"/>
                </a:lnTo>
                <a:lnTo>
                  <a:pt x="321242" y="740388"/>
                </a:lnTo>
                <a:lnTo>
                  <a:pt x="293377" y="780855"/>
                </a:lnTo>
                <a:lnTo>
                  <a:pt x="266714" y="822008"/>
                </a:lnTo>
                <a:lnTo>
                  <a:pt x="241262" y="863823"/>
                </a:lnTo>
                <a:lnTo>
                  <a:pt x="217030" y="906280"/>
                </a:lnTo>
                <a:lnTo>
                  <a:pt x="194028" y="949355"/>
                </a:lnTo>
                <a:lnTo>
                  <a:pt x="172265" y="993027"/>
                </a:lnTo>
                <a:lnTo>
                  <a:pt x="151749" y="1037273"/>
                </a:lnTo>
                <a:lnTo>
                  <a:pt x="132490" y="1082071"/>
                </a:lnTo>
                <a:lnTo>
                  <a:pt x="114498" y="1127400"/>
                </a:lnTo>
                <a:lnTo>
                  <a:pt x="97781" y="1173236"/>
                </a:lnTo>
                <a:lnTo>
                  <a:pt x="82348" y="1219558"/>
                </a:lnTo>
                <a:lnTo>
                  <a:pt x="68209" y="1266343"/>
                </a:lnTo>
                <a:lnTo>
                  <a:pt x="55373" y="1313569"/>
                </a:lnTo>
                <a:lnTo>
                  <a:pt x="43850" y="1361215"/>
                </a:lnTo>
                <a:lnTo>
                  <a:pt x="33647" y="1409258"/>
                </a:lnTo>
                <a:lnTo>
                  <a:pt x="24775" y="1457675"/>
                </a:lnTo>
                <a:lnTo>
                  <a:pt x="17243" y="1506445"/>
                </a:lnTo>
                <a:lnTo>
                  <a:pt x="11060" y="1555545"/>
                </a:lnTo>
                <a:lnTo>
                  <a:pt x="6235" y="1604953"/>
                </a:lnTo>
                <a:lnTo>
                  <a:pt x="2777" y="1654647"/>
                </a:lnTo>
                <a:lnTo>
                  <a:pt x="695" y="1704605"/>
                </a:lnTo>
                <a:lnTo>
                  <a:pt x="0" y="1754805"/>
                </a:lnTo>
                <a:lnTo>
                  <a:pt x="695" y="1804858"/>
                </a:lnTo>
                <a:lnTo>
                  <a:pt x="2776" y="1854680"/>
                </a:lnTo>
                <a:lnTo>
                  <a:pt x="6233" y="1904248"/>
                </a:lnTo>
                <a:lnTo>
                  <a:pt x="11057" y="1953540"/>
                </a:lnTo>
                <a:lnTo>
                  <a:pt x="17239" y="2002534"/>
                </a:lnTo>
                <a:lnTo>
                  <a:pt x="24770" y="2051209"/>
                </a:lnTo>
                <a:lnTo>
                  <a:pt x="33640" y="2099542"/>
                </a:lnTo>
                <a:lnTo>
                  <a:pt x="43841" y="2147510"/>
                </a:lnTo>
                <a:lnTo>
                  <a:pt x="55362" y="2195093"/>
                </a:lnTo>
                <a:lnTo>
                  <a:pt x="68196" y="2242267"/>
                </a:lnTo>
                <a:lnTo>
                  <a:pt x="82333" y="2289010"/>
                </a:lnTo>
                <a:lnTo>
                  <a:pt x="97764" y="2335301"/>
                </a:lnTo>
                <a:lnTo>
                  <a:pt x="114480" y="2381118"/>
                </a:lnTo>
                <a:lnTo>
                  <a:pt x="132471" y="2426437"/>
                </a:lnTo>
                <a:lnTo>
                  <a:pt x="151728" y="2471238"/>
                </a:lnTo>
                <a:lnTo>
                  <a:pt x="172243" y="2515498"/>
                </a:lnTo>
                <a:lnTo>
                  <a:pt x="194005" y="2559195"/>
                </a:lnTo>
                <a:lnTo>
                  <a:pt x="217007" y="2602307"/>
                </a:lnTo>
                <a:lnTo>
                  <a:pt x="241239" y="2644811"/>
                </a:lnTo>
                <a:lnTo>
                  <a:pt x="266691" y="2686687"/>
                </a:lnTo>
                <a:lnTo>
                  <a:pt x="293355" y="2727910"/>
                </a:lnTo>
                <a:lnTo>
                  <a:pt x="321221" y="2768461"/>
                </a:lnTo>
                <a:lnTo>
                  <a:pt x="350281" y="2808315"/>
                </a:lnTo>
                <a:lnTo>
                  <a:pt x="380524" y="2847452"/>
                </a:lnTo>
                <a:lnTo>
                  <a:pt x="411943" y="2885849"/>
                </a:lnTo>
                <a:lnTo>
                  <a:pt x="444527" y="2923484"/>
                </a:lnTo>
                <a:lnTo>
                  <a:pt x="478268" y="2960335"/>
                </a:lnTo>
                <a:lnTo>
                  <a:pt x="513157" y="2996379"/>
                </a:lnTo>
                <a:lnTo>
                  <a:pt x="549040" y="3031275"/>
                </a:lnTo>
                <a:lnTo>
                  <a:pt x="585741" y="3065022"/>
                </a:lnTo>
                <a:lnTo>
                  <a:pt x="623240" y="3097612"/>
                </a:lnTo>
                <a:lnTo>
                  <a:pt x="661513" y="3129035"/>
                </a:lnTo>
                <a:lnTo>
                  <a:pt x="700538" y="3159284"/>
                </a:lnTo>
                <a:lnTo>
                  <a:pt x="740294" y="3188347"/>
                </a:lnTo>
                <a:lnTo>
                  <a:pt x="780758" y="3216218"/>
                </a:lnTo>
                <a:lnTo>
                  <a:pt x="821908" y="3242885"/>
                </a:lnTo>
                <a:lnTo>
                  <a:pt x="863721" y="3268340"/>
                </a:lnTo>
                <a:lnTo>
                  <a:pt x="906176" y="3292575"/>
                </a:lnTo>
                <a:lnTo>
                  <a:pt x="949250" y="3315579"/>
                </a:lnTo>
                <a:lnTo>
                  <a:pt x="992922" y="3337345"/>
                </a:lnTo>
                <a:lnTo>
                  <a:pt x="1037168" y="3357861"/>
                </a:lnTo>
                <a:lnTo>
                  <a:pt x="1081968" y="3377120"/>
                </a:lnTo>
                <a:lnTo>
                  <a:pt x="1127298" y="3395113"/>
                </a:lnTo>
                <a:lnTo>
                  <a:pt x="1173137" y="3411830"/>
                </a:lnTo>
                <a:lnTo>
                  <a:pt x="1219462" y="3427262"/>
                </a:lnTo>
                <a:lnTo>
                  <a:pt x="1266251" y="3441400"/>
                </a:lnTo>
                <a:lnTo>
                  <a:pt x="1313482" y="3454234"/>
                </a:lnTo>
                <a:lnTo>
                  <a:pt x="1361133" y="3465757"/>
                </a:lnTo>
                <a:lnTo>
                  <a:pt x="1409182" y="3475958"/>
                </a:lnTo>
                <a:lnTo>
                  <a:pt x="1457606" y="3484828"/>
                </a:lnTo>
                <a:lnTo>
                  <a:pt x="1506383" y="3492359"/>
                </a:lnTo>
                <a:lnTo>
                  <a:pt x="1555492" y="3498541"/>
                </a:lnTo>
                <a:lnTo>
                  <a:pt x="1604909" y="3503366"/>
                </a:lnTo>
                <a:lnTo>
                  <a:pt x="1654614" y="3506823"/>
                </a:lnTo>
                <a:lnTo>
                  <a:pt x="1704583" y="3508904"/>
                </a:lnTo>
                <a:lnTo>
                  <a:pt x="1754794" y="3509599"/>
                </a:lnTo>
                <a:lnTo>
                  <a:pt x="1805411" y="3508894"/>
                </a:lnTo>
                <a:lnTo>
                  <a:pt x="1855776" y="3506781"/>
                </a:lnTo>
                <a:lnTo>
                  <a:pt x="1905869" y="3503268"/>
                </a:lnTo>
                <a:lnTo>
                  <a:pt x="1955670" y="3498361"/>
                </a:lnTo>
                <a:lnTo>
                  <a:pt x="2005160" y="3492068"/>
                </a:lnTo>
                <a:lnTo>
                  <a:pt x="2054319" y="3484395"/>
                </a:lnTo>
                <a:lnTo>
                  <a:pt x="2103127" y="3475348"/>
                </a:lnTo>
                <a:lnTo>
                  <a:pt x="2151566" y="3464935"/>
                </a:lnTo>
                <a:lnTo>
                  <a:pt x="2199615" y="3453162"/>
                </a:lnTo>
                <a:lnTo>
                  <a:pt x="2247254" y="3440036"/>
                </a:lnTo>
                <a:lnTo>
                  <a:pt x="2294465" y="3425564"/>
                </a:lnTo>
                <a:lnTo>
                  <a:pt x="2341228" y="3409752"/>
                </a:lnTo>
                <a:lnTo>
                  <a:pt x="2387523" y="3392607"/>
                </a:lnTo>
                <a:lnTo>
                  <a:pt x="2433330" y="3374136"/>
                </a:lnTo>
                <a:lnTo>
                  <a:pt x="2478630" y="3354346"/>
                </a:lnTo>
                <a:lnTo>
                  <a:pt x="2523404" y="3333243"/>
                </a:lnTo>
                <a:lnTo>
                  <a:pt x="2567631" y="3310835"/>
                </a:lnTo>
                <a:lnTo>
                  <a:pt x="2611293" y="3287127"/>
                </a:lnTo>
                <a:lnTo>
                  <a:pt x="2654369" y="3262127"/>
                </a:lnTo>
                <a:lnTo>
                  <a:pt x="2696840" y="3235841"/>
                </a:lnTo>
                <a:lnTo>
                  <a:pt x="2738686" y="3208277"/>
                </a:lnTo>
                <a:lnTo>
                  <a:pt x="2779888" y="3179440"/>
                </a:lnTo>
                <a:lnTo>
                  <a:pt x="2820427" y="3149338"/>
                </a:lnTo>
                <a:lnTo>
                  <a:pt x="2606224" y="2869273"/>
                </a:lnTo>
                <a:lnTo>
                  <a:pt x="2564769" y="2899833"/>
                </a:lnTo>
                <a:lnTo>
                  <a:pt x="2522450" y="2928737"/>
                </a:lnTo>
                <a:lnTo>
                  <a:pt x="2479301" y="2955976"/>
                </a:lnTo>
                <a:lnTo>
                  <a:pt x="2435355" y="2981539"/>
                </a:lnTo>
                <a:lnTo>
                  <a:pt x="2390645" y="3005413"/>
                </a:lnTo>
                <a:lnTo>
                  <a:pt x="2345202" y="3027588"/>
                </a:lnTo>
                <a:lnTo>
                  <a:pt x="2299061" y="3048053"/>
                </a:lnTo>
                <a:lnTo>
                  <a:pt x="2252255" y="3066796"/>
                </a:lnTo>
                <a:lnTo>
                  <a:pt x="2204815" y="3083807"/>
                </a:lnTo>
                <a:lnTo>
                  <a:pt x="2156774" y="3099075"/>
                </a:lnTo>
                <a:lnTo>
                  <a:pt x="2108167" y="3112588"/>
                </a:lnTo>
                <a:lnTo>
                  <a:pt x="2059025" y="3124336"/>
                </a:lnTo>
                <a:lnTo>
                  <a:pt x="2009382" y="3134306"/>
                </a:lnTo>
                <a:lnTo>
                  <a:pt x="1959270" y="3142489"/>
                </a:lnTo>
                <a:lnTo>
                  <a:pt x="1908723" y="3148872"/>
                </a:lnTo>
                <a:lnTo>
                  <a:pt x="1857772" y="3153446"/>
                </a:lnTo>
                <a:lnTo>
                  <a:pt x="1806452" y="3156198"/>
                </a:lnTo>
                <a:lnTo>
                  <a:pt x="1754794" y="3157118"/>
                </a:lnTo>
                <a:lnTo>
                  <a:pt x="1703735" y="3156218"/>
                </a:lnTo>
                <a:lnTo>
                  <a:pt x="1652999" y="3153528"/>
                </a:lnTo>
                <a:lnTo>
                  <a:pt x="1602624" y="3149062"/>
                </a:lnTo>
                <a:lnTo>
                  <a:pt x="1552644" y="3142837"/>
                </a:lnTo>
                <a:lnTo>
                  <a:pt x="1503098" y="3134868"/>
                </a:lnTo>
                <a:lnTo>
                  <a:pt x="1454022" y="3125170"/>
                </a:lnTo>
                <a:lnTo>
                  <a:pt x="1405453" y="3113758"/>
                </a:lnTo>
                <a:lnTo>
                  <a:pt x="1357427" y="3100648"/>
                </a:lnTo>
                <a:lnTo>
                  <a:pt x="1309982" y="3085854"/>
                </a:lnTo>
                <a:lnTo>
                  <a:pt x="1263153" y="3069393"/>
                </a:lnTo>
                <a:lnTo>
                  <a:pt x="1216978" y="3051278"/>
                </a:lnTo>
                <a:lnTo>
                  <a:pt x="1171493" y="3031527"/>
                </a:lnTo>
                <a:lnTo>
                  <a:pt x="1126736" y="3010153"/>
                </a:lnTo>
                <a:lnTo>
                  <a:pt x="1082742" y="2987173"/>
                </a:lnTo>
                <a:lnTo>
                  <a:pt x="1039548" y="2962601"/>
                </a:lnTo>
                <a:lnTo>
                  <a:pt x="997191" y="2936453"/>
                </a:lnTo>
                <a:lnTo>
                  <a:pt x="955709" y="2908744"/>
                </a:lnTo>
                <a:lnTo>
                  <a:pt x="915137" y="2879489"/>
                </a:lnTo>
                <a:lnTo>
                  <a:pt x="875512" y="2848704"/>
                </a:lnTo>
                <a:lnTo>
                  <a:pt x="836871" y="2816404"/>
                </a:lnTo>
                <a:lnTo>
                  <a:pt x="799251" y="2782604"/>
                </a:lnTo>
                <a:lnTo>
                  <a:pt x="762688" y="2747319"/>
                </a:lnTo>
                <a:lnTo>
                  <a:pt x="727366" y="2710566"/>
                </a:lnTo>
                <a:lnTo>
                  <a:pt x="693530" y="2672772"/>
                </a:lnTo>
                <a:lnTo>
                  <a:pt x="661197" y="2633974"/>
                </a:lnTo>
                <a:lnTo>
                  <a:pt x="630380" y="2594208"/>
                </a:lnTo>
                <a:lnTo>
                  <a:pt x="601095" y="2553512"/>
                </a:lnTo>
                <a:lnTo>
                  <a:pt x="573358" y="2511921"/>
                </a:lnTo>
                <a:lnTo>
                  <a:pt x="547183" y="2469473"/>
                </a:lnTo>
                <a:lnTo>
                  <a:pt x="522587" y="2426204"/>
                </a:lnTo>
                <a:lnTo>
                  <a:pt x="499584" y="2382151"/>
                </a:lnTo>
                <a:lnTo>
                  <a:pt x="478189" y="2337351"/>
                </a:lnTo>
                <a:lnTo>
                  <a:pt x="458419" y="2291839"/>
                </a:lnTo>
                <a:lnTo>
                  <a:pt x="440287" y="2245654"/>
                </a:lnTo>
                <a:lnTo>
                  <a:pt x="423810" y="2198832"/>
                </a:lnTo>
                <a:lnTo>
                  <a:pt x="409003" y="2151409"/>
                </a:lnTo>
                <a:lnTo>
                  <a:pt x="395880" y="2103422"/>
                </a:lnTo>
                <a:lnTo>
                  <a:pt x="384458" y="2054907"/>
                </a:lnTo>
                <a:lnTo>
                  <a:pt x="374750" y="2005903"/>
                </a:lnTo>
                <a:lnTo>
                  <a:pt x="366774" y="1956444"/>
                </a:lnTo>
                <a:lnTo>
                  <a:pt x="360544" y="1906568"/>
                </a:lnTo>
                <a:lnTo>
                  <a:pt x="356075" y="1856312"/>
                </a:lnTo>
                <a:lnTo>
                  <a:pt x="353382" y="1805712"/>
                </a:lnTo>
                <a:lnTo>
                  <a:pt x="352481" y="1754805"/>
                </a:lnTo>
                <a:lnTo>
                  <a:pt x="353381" y="1703760"/>
                </a:lnTo>
                <a:lnTo>
                  <a:pt x="356071" y="1653037"/>
                </a:lnTo>
                <a:lnTo>
                  <a:pt x="360536" y="1602672"/>
                </a:lnTo>
                <a:lnTo>
                  <a:pt x="366760" y="1552701"/>
                </a:lnTo>
                <a:lnTo>
                  <a:pt x="374729" y="1503162"/>
                </a:lnTo>
                <a:lnTo>
                  <a:pt x="384425" y="1454091"/>
                </a:lnTo>
                <a:lnTo>
                  <a:pt x="395835" y="1405526"/>
                </a:lnTo>
                <a:lnTo>
                  <a:pt x="408943" y="1357502"/>
                </a:lnTo>
                <a:lnTo>
                  <a:pt x="423733" y="1310057"/>
                </a:lnTo>
                <a:lnTo>
                  <a:pt x="440190" y="1263228"/>
                </a:lnTo>
                <a:lnTo>
                  <a:pt x="458298" y="1217051"/>
                </a:lnTo>
                <a:lnTo>
                  <a:pt x="478043" y="1171564"/>
                </a:lnTo>
                <a:lnTo>
                  <a:pt x="499409" y="1126803"/>
                </a:lnTo>
                <a:lnTo>
                  <a:pt x="522380" y="1082804"/>
                </a:lnTo>
                <a:lnTo>
                  <a:pt x="546942" y="1039605"/>
                </a:lnTo>
                <a:lnTo>
                  <a:pt x="573078" y="997243"/>
                </a:lnTo>
                <a:lnTo>
                  <a:pt x="600773" y="955754"/>
                </a:lnTo>
                <a:lnTo>
                  <a:pt x="630013" y="915176"/>
                </a:lnTo>
                <a:lnTo>
                  <a:pt x="660780" y="875544"/>
                </a:lnTo>
                <a:lnTo>
                  <a:pt x="693062" y="836896"/>
                </a:lnTo>
                <a:lnTo>
                  <a:pt x="726841" y="799269"/>
                </a:lnTo>
                <a:lnTo>
                  <a:pt x="762102" y="762699"/>
                </a:lnTo>
                <a:lnTo>
                  <a:pt x="798901" y="727369"/>
                </a:lnTo>
                <a:lnTo>
                  <a:pt x="836737" y="693527"/>
                </a:lnTo>
                <a:lnTo>
                  <a:pt x="875573" y="661187"/>
                </a:lnTo>
                <a:lnTo>
                  <a:pt x="915372" y="630366"/>
                </a:lnTo>
                <a:lnTo>
                  <a:pt x="956099" y="601078"/>
                </a:lnTo>
                <a:lnTo>
                  <a:pt x="997715" y="573339"/>
                </a:lnTo>
                <a:lnTo>
                  <a:pt x="1040185" y="547163"/>
                </a:lnTo>
                <a:lnTo>
                  <a:pt x="1083473" y="522566"/>
                </a:lnTo>
                <a:lnTo>
                  <a:pt x="1127540" y="499564"/>
                </a:lnTo>
                <a:lnTo>
                  <a:pt x="1172352" y="478170"/>
                </a:lnTo>
                <a:lnTo>
                  <a:pt x="1217871" y="458400"/>
                </a:lnTo>
                <a:lnTo>
                  <a:pt x="1264060" y="440271"/>
                </a:lnTo>
                <a:lnTo>
                  <a:pt x="1310884" y="423795"/>
                </a:lnTo>
                <a:lnTo>
                  <a:pt x="1358305" y="408990"/>
                </a:lnTo>
                <a:lnTo>
                  <a:pt x="1406287" y="395869"/>
                </a:lnTo>
                <a:lnTo>
                  <a:pt x="1454794" y="384449"/>
                </a:lnTo>
                <a:lnTo>
                  <a:pt x="1503788" y="374744"/>
                </a:lnTo>
                <a:lnTo>
                  <a:pt x="1553233" y="366770"/>
                </a:lnTo>
                <a:lnTo>
                  <a:pt x="1603093" y="360541"/>
                </a:lnTo>
                <a:lnTo>
                  <a:pt x="1653331" y="356073"/>
                </a:lnTo>
                <a:lnTo>
                  <a:pt x="1703910" y="353382"/>
                </a:lnTo>
                <a:lnTo>
                  <a:pt x="1754794" y="352481"/>
                </a:lnTo>
                <a:lnTo>
                  <a:pt x="1806515" y="353401"/>
                </a:lnTo>
                <a:lnTo>
                  <a:pt x="1857889" y="356153"/>
                </a:lnTo>
                <a:lnTo>
                  <a:pt x="1908884" y="360727"/>
                </a:lnTo>
                <a:lnTo>
                  <a:pt x="1959468" y="367111"/>
                </a:lnTo>
                <a:lnTo>
                  <a:pt x="2009606" y="375293"/>
                </a:lnTo>
                <a:lnTo>
                  <a:pt x="2059268" y="385264"/>
                </a:lnTo>
                <a:lnTo>
                  <a:pt x="2108420" y="397011"/>
                </a:lnTo>
                <a:lnTo>
                  <a:pt x="2157029" y="410523"/>
                </a:lnTo>
                <a:lnTo>
                  <a:pt x="2205063" y="425789"/>
                </a:lnTo>
                <a:lnTo>
                  <a:pt x="2252490" y="442798"/>
                </a:lnTo>
                <a:lnTo>
                  <a:pt x="2299276" y="461539"/>
                </a:lnTo>
                <a:lnTo>
                  <a:pt x="2345389" y="482000"/>
                </a:lnTo>
                <a:lnTo>
                  <a:pt x="2390797" y="504171"/>
                </a:lnTo>
                <a:lnTo>
                  <a:pt x="2435466" y="528040"/>
                </a:lnTo>
                <a:lnTo>
                  <a:pt x="2479365" y="553596"/>
                </a:lnTo>
                <a:lnTo>
                  <a:pt x="2522460" y="580827"/>
                </a:lnTo>
                <a:lnTo>
                  <a:pt x="2564719" y="609724"/>
                </a:lnTo>
                <a:lnTo>
                  <a:pt x="2606109" y="640273"/>
                </a:lnTo>
                <a:lnTo>
                  <a:pt x="2820542" y="360439"/>
                </a:lnTo>
                <a:lnTo>
                  <a:pt x="2780054" y="330322"/>
                </a:lnTo>
                <a:lnTo>
                  <a:pt x="2738897" y="301471"/>
                </a:lnTo>
                <a:lnTo>
                  <a:pt x="2697091" y="273893"/>
                </a:lnTo>
                <a:lnTo>
                  <a:pt x="2654655" y="247595"/>
                </a:lnTo>
                <a:lnTo>
                  <a:pt x="2611609" y="222582"/>
                </a:lnTo>
                <a:lnTo>
                  <a:pt x="2567973" y="198863"/>
                </a:lnTo>
                <a:lnTo>
                  <a:pt x="2523765" y="176443"/>
                </a:lnTo>
                <a:lnTo>
                  <a:pt x="2479006" y="155330"/>
                </a:lnTo>
                <a:lnTo>
                  <a:pt x="2433716" y="135530"/>
                </a:lnTo>
                <a:lnTo>
                  <a:pt x="2387913" y="117050"/>
                </a:lnTo>
                <a:lnTo>
                  <a:pt x="2341618" y="99897"/>
                </a:lnTo>
                <a:lnTo>
                  <a:pt x="2294849" y="84077"/>
                </a:lnTo>
                <a:lnTo>
                  <a:pt x="2247628" y="69598"/>
                </a:lnTo>
                <a:lnTo>
                  <a:pt x="2199973" y="56465"/>
                </a:lnTo>
                <a:lnTo>
                  <a:pt x="2151903" y="44686"/>
                </a:lnTo>
                <a:lnTo>
                  <a:pt x="2103440" y="34268"/>
                </a:lnTo>
                <a:lnTo>
                  <a:pt x="2054601" y="25217"/>
                </a:lnTo>
                <a:lnTo>
                  <a:pt x="2005407" y="17540"/>
                </a:lnTo>
                <a:lnTo>
                  <a:pt x="1955877" y="11243"/>
                </a:lnTo>
                <a:lnTo>
                  <a:pt x="1906032" y="6334"/>
                </a:lnTo>
                <a:lnTo>
                  <a:pt x="1855890" y="2819"/>
                </a:lnTo>
                <a:lnTo>
                  <a:pt x="1805471" y="706"/>
                </a:lnTo>
                <a:lnTo>
                  <a:pt x="1754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6844" y="3898802"/>
            <a:ext cx="2762250" cy="603885"/>
          </a:xfrm>
          <a:custGeom>
            <a:avLst/>
            <a:gdLst/>
            <a:ahLst/>
            <a:cxnLst/>
            <a:rect l="l" t="t" r="r" b="b"/>
            <a:pathLst>
              <a:path w="2762250" h="603885">
                <a:moveTo>
                  <a:pt x="2540844" y="132666"/>
                </a:moveTo>
                <a:lnTo>
                  <a:pt x="2473097" y="132666"/>
                </a:lnTo>
                <a:lnTo>
                  <a:pt x="2473097" y="603301"/>
                </a:lnTo>
                <a:lnTo>
                  <a:pt x="2558330" y="590610"/>
                </a:lnTo>
                <a:lnTo>
                  <a:pt x="2558330" y="456949"/>
                </a:lnTo>
                <a:lnTo>
                  <a:pt x="2702606" y="456949"/>
                </a:lnTo>
                <a:lnTo>
                  <a:pt x="2735157" y="435786"/>
                </a:lnTo>
                <a:lnTo>
                  <a:pt x="2755310" y="399471"/>
                </a:lnTo>
                <a:lnTo>
                  <a:pt x="2755710" y="396469"/>
                </a:lnTo>
                <a:lnTo>
                  <a:pt x="2633825" y="396469"/>
                </a:lnTo>
                <a:lnTo>
                  <a:pt x="2614887" y="395773"/>
                </a:lnTo>
                <a:lnTo>
                  <a:pt x="2595331" y="393888"/>
                </a:lnTo>
                <a:lnTo>
                  <a:pt x="2576148" y="391115"/>
                </a:lnTo>
                <a:lnTo>
                  <a:pt x="2558330" y="387757"/>
                </a:lnTo>
                <a:lnTo>
                  <a:pt x="2558330" y="225322"/>
                </a:lnTo>
                <a:lnTo>
                  <a:pt x="2573995" y="213895"/>
                </a:lnTo>
                <a:lnTo>
                  <a:pt x="2592792" y="204499"/>
                </a:lnTo>
                <a:lnTo>
                  <a:pt x="2613415" y="198129"/>
                </a:lnTo>
                <a:lnTo>
                  <a:pt x="2634558" y="195784"/>
                </a:lnTo>
                <a:lnTo>
                  <a:pt x="2755796" y="195784"/>
                </a:lnTo>
                <a:lnTo>
                  <a:pt x="2755032" y="190211"/>
                </a:lnTo>
                <a:lnTo>
                  <a:pt x="2738129" y="160152"/>
                </a:lnTo>
                <a:lnTo>
                  <a:pt x="2549220" y="160152"/>
                </a:lnTo>
                <a:lnTo>
                  <a:pt x="2540844" y="132666"/>
                </a:lnTo>
                <a:close/>
              </a:path>
              <a:path w="2762250" h="603885">
                <a:moveTo>
                  <a:pt x="2702606" y="456949"/>
                </a:moveTo>
                <a:lnTo>
                  <a:pt x="2558330" y="456949"/>
                </a:lnTo>
                <a:lnTo>
                  <a:pt x="2579527" y="460670"/>
                </a:lnTo>
                <a:lnTo>
                  <a:pt x="2602491" y="463659"/>
                </a:lnTo>
                <a:lnTo>
                  <a:pt x="2626122" y="465650"/>
                </a:lnTo>
                <a:lnTo>
                  <a:pt x="2649322" y="466373"/>
                </a:lnTo>
                <a:lnTo>
                  <a:pt x="2700201" y="458513"/>
                </a:lnTo>
                <a:lnTo>
                  <a:pt x="2702606" y="456949"/>
                </a:lnTo>
                <a:close/>
              </a:path>
              <a:path w="2762250" h="603885">
                <a:moveTo>
                  <a:pt x="2755796" y="195784"/>
                </a:moveTo>
                <a:lnTo>
                  <a:pt x="2634558" y="195784"/>
                </a:lnTo>
                <a:lnTo>
                  <a:pt x="2654415" y="198507"/>
                </a:lnTo>
                <a:lnTo>
                  <a:pt x="2667371" y="206514"/>
                </a:lnTo>
                <a:lnTo>
                  <a:pt x="2674418" y="219567"/>
                </a:lnTo>
                <a:lnTo>
                  <a:pt x="2676546" y="237427"/>
                </a:lnTo>
                <a:lnTo>
                  <a:pt x="2676546" y="352837"/>
                </a:lnTo>
                <a:lnTo>
                  <a:pt x="2674200" y="372116"/>
                </a:lnTo>
                <a:lnTo>
                  <a:pt x="2666730" y="385730"/>
                </a:lnTo>
                <a:lnTo>
                  <a:pt x="2653487" y="393805"/>
                </a:lnTo>
                <a:lnTo>
                  <a:pt x="2633825" y="396469"/>
                </a:lnTo>
                <a:lnTo>
                  <a:pt x="2755710" y="396469"/>
                </a:lnTo>
                <a:lnTo>
                  <a:pt x="2761779" y="350847"/>
                </a:lnTo>
                <a:lnTo>
                  <a:pt x="2761779" y="239416"/>
                </a:lnTo>
                <a:lnTo>
                  <a:pt x="2755796" y="195784"/>
                </a:lnTo>
                <a:close/>
              </a:path>
              <a:path w="2762250" h="603885">
                <a:moveTo>
                  <a:pt x="2656966" y="125880"/>
                </a:moveTo>
                <a:lnTo>
                  <a:pt x="2626392" y="128315"/>
                </a:lnTo>
                <a:lnTo>
                  <a:pt x="2598420" y="135230"/>
                </a:lnTo>
                <a:lnTo>
                  <a:pt x="2572785" y="146037"/>
                </a:lnTo>
                <a:lnTo>
                  <a:pt x="2549220" y="160152"/>
                </a:lnTo>
                <a:lnTo>
                  <a:pt x="2738129" y="160152"/>
                </a:lnTo>
                <a:lnTo>
                  <a:pt x="2735052" y="154679"/>
                </a:lnTo>
                <a:lnTo>
                  <a:pt x="2702233" y="133132"/>
                </a:lnTo>
                <a:lnTo>
                  <a:pt x="2656966" y="125880"/>
                </a:lnTo>
                <a:close/>
              </a:path>
              <a:path w="2762250" h="603885">
                <a:moveTo>
                  <a:pt x="2317332" y="132666"/>
                </a:moveTo>
                <a:lnTo>
                  <a:pt x="2245271" y="132666"/>
                </a:lnTo>
                <a:lnTo>
                  <a:pt x="2245271" y="459640"/>
                </a:lnTo>
                <a:lnTo>
                  <a:pt x="2330546" y="459640"/>
                </a:lnTo>
                <a:lnTo>
                  <a:pt x="2330546" y="248777"/>
                </a:lnTo>
                <a:lnTo>
                  <a:pt x="2353032" y="235399"/>
                </a:lnTo>
                <a:lnTo>
                  <a:pt x="2374910" y="223215"/>
                </a:lnTo>
                <a:lnTo>
                  <a:pt x="2397171" y="211907"/>
                </a:lnTo>
                <a:lnTo>
                  <a:pt x="2420805" y="201156"/>
                </a:lnTo>
                <a:lnTo>
                  <a:pt x="2417223" y="168926"/>
                </a:lnTo>
                <a:lnTo>
                  <a:pt x="2322944" y="168926"/>
                </a:lnTo>
                <a:lnTo>
                  <a:pt x="2317332" y="132666"/>
                </a:lnTo>
                <a:close/>
              </a:path>
              <a:path w="2762250" h="603885">
                <a:moveTo>
                  <a:pt x="2412439" y="125880"/>
                </a:moveTo>
                <a:lnTo>
                  <a:pt x="2388396" y="134332"/>
                </a:lnTo>
                <a:lnTo>
                  <a:pt x="2363459" y="145911"/>
                </a:lnTo>
                <a:lnTo>
                  <a:pt x="2340639" y="158237"/>
                </a:lnTo>
                <a:lnTo>
                  <a:pt x="2322944" y="168926"/>
                </a:lnTo>
                <a:lnTo>
                  <a:pt x="2417223" y="168926"/>
                </a:lnTo>
                <a:lnTo>
                  <a:pt x="2412439" y="125880"/>
                </a:lnTo>
                <a:close/>
              </a:path>
              <a:path w="2762250" h="603885">
                <a:moveTo>
                  <a:pt x="2032346" y="125880"/>
                </a:moveTo>
                <a:lnTo>
                  <a:pt x="1972099" y="132848"/>
                </a:lnTo>
                <a:lnTo>
                  <a:pt x="1929738" y="151942"/>
                </a:lnTo>
                <a:lnTo>
                  <a:pt x="1902678" y="180451"/>
                </a:lnTo>
                <a:lnTo>
                  <a:pt x="1884131" y="254861"/>
                </a:lnTo>
                <a:lnTo>
                  <a:pt x="1884131" y="337455"/>
                </a:lnTo>
                <a:lnTo>
                  <a:pt x="1888337" y="376624"/>
                </a:lnTo>
                <a:lnTo>
                  <a:pt x="1929738" y="440315"/>
                </a:lnTo>
                <a:lnTo>
                  <a:pt x="1972099" y="459406"/>
                </a:lnTo>
                <a:lnTo>
                  <a:pt x="2032346" y="466373"/>
                </a:lnTo>
                <a:lnTo>
                  <a:pt x="2092624" y="459406"/>
                </a:lnTo>
                <a:lnTo>
                  <a:pt x="2135007" y="440315"/>
                </a:lnTo>
                <a:lnTo>
                  <a:pt x="2162079" y="411816"/>
                </a:lnTo>
                <a:lnTo>
                  <a:pt x="2168336" y="396469"/>
                </a:lnTo>
                <a:lnTo>
                  <a:pt x="2032346" y="396469"/>
                </a:lnTo>
                <a:lnTo>
                  <a:pt x="2003350" y="392850"/>
                </a:lnTo>
                <a:lnTo>
                  <a:pt x="1983866" y="382124"/>
                </a:lnTo>
                <a:lnTo>
                  <a:pt x="1972902" y="364487"/>
                </a:lnTo>
                <a:lnTo>
                  <a:pt x="1969468" y="340136"/>
                </a:lnTo>
                <a:lnTo>
                  <a:pt x="1969468" y="252170"/>
                </a:lnTo>
                <a:lnTo>
                  <a:pt x="1972902" y="227788"/>
                </a:lnTo>
                <a:lnTo>
                  <a:pt x="1983866" y="210136"/>
                </a:lnTo>
                <a:lnTo>
                  <a:pt x="2003350" y="199404"/>
                </a:lnTo>
                <a:lnTo>
                  <a:pt x="2032346" y="195784"/>
                </a:lnTo>
                <a:lnTo>
                  <a:pt x="2168327" y="195784"/>
                </a:lnTo>
                <a:lnTo>
                  <a:pt x="2162079" y="180451"/>
                </a:lnTo>
                <a:lnTo>
                  <a:pt x="2135007" y="151942"/>
                </a:lnTo>
                <a:lnTo>
                  <a:pt x="2092624" y="132848"/>
                </a:lnTo>
                <a:lnTo>
                  <a:pt x="2032346" y="125880"/>
                </a:lnTo>
                <a:close/>
              </a:path>
              <a:path w="2762250" h="603885">
                <a:moveTo>
                  <a:pt x="2168327" y="195784"/>
                </a:moveTo>
                <a:lnTo>
                  <a:pt x="2032346" y="195784"/>
                </a:lnTo>
                <a:lnTo>
                  <a:pt x="2061356" y="199404"/>
                </a:lnTo>
                <a:lnTo>
                  <a:pt x="2080862" y="210136"/>
                </a:lnTo>
                <a:lnTo>
                  <a:pt x="2091844" y="227788"/>
                </a:lnTo>
                <a:lnTo>
                  <a:pt x="2095286" y="252170"/>
                </a:lnTo>
                <a:lnTo>
                  <a:pt x="2095286" y="340136"/>
                </a:lnTo>
                <a:lnTo>
                  <a:pt x="2091844" y="364487"/>
                </a:lnTo>
                <a:lnTo>
                  <a:pt x="2080862" y="382124"/>
                </a:lnTo>
                <a:lnTo>
                  <a:pt x="2061356" y="392850"/>
                </a:lnTo>
                <a:lnTo>
                  <a:pt x="2032346" y="396469"/>
                </a:lnTo>
                <a:lnTo>
                  <a:pt x="2168336" y="396469"/>
                </a:lnTo>
                <a:lnTo>
                  <a:pt x="2176427" y="376624"/>
                </a:lnTo>
                <a:lnTo>
                  <a:pt x="2180635" y="337455"/>
                </a:lnTo>
                <a:lnTo>
                  <a:pt x="2180635" y="254861"/>
                </a:lnTo>
                <a:lnTo>
                  <a:pt x="2176427" y="215661"/>
                </a:lnTo>
                <a:lnTo>
                  <a:pt x="2168327" y="195784"/>
                </a:lnTo>
                <a:close/>
              </a:path>
              <a:path w="2762250" h="603885">
                <a:moveTo>
                  <a:pt x="1717308" y="5790"/>
                </a:moveTo>
                <a:lnTo>
                  <a:pt x="1655512" y="11398"/>
                </a:lnTo>
                <a:lnTo>
                  <a:pt x="1608845" y="27797"/>
                </a:lnTo>
                <a:lnTo>
                  <a:pt x="1576505" y="54349"/>
                </a:lnTo>
                <a:lnTo>
                  <a:pt x="1557690" y="90415"/>
                </a:lnTo>
                <a:lnTo>
                  <a:pt x="1551596" y="135357"/>
                </a:lnTo>
                <a:lnTo>
                  <a:pt x="1551596" y="336743"/>
                </a:lnTo>
                <a:lnTo>
                  <a:pt x="1557690" y="381671"/>
                </a:lnTo>
                <a:lnTo>
                  <a:pt x="1576505" y="417750"/>
                </a:lnTo>
                <a:lnTo>
                  <a:pt x="1608845" y="444328"/>
                </a:lnTo>
                <a:lnTo>
                  <a:pt x="1655512" y="460753"/>
                </a:lnTo>
                <a:lnTo>
                  <a:pt x="1717308" y="466373"/>
                </a:lnTo>
                <a:lnTo>
                  <a:pt x="1749965" y="465385"/>
                </a:lnTo>
                <a:lnTo>
                  <a:pt x="1782436" y="462504"/>
                </a:lnTo>
                <a:lnTo>
                  <a:pt x="1813986" y="457856"/>
                </a:lnTo>
                <a:lnTo>
                  <a:pt x="1843881" y="451567"/>
                </a:lnTo>
                <a:lnTo>
                  <a:pt x="1835642" y="389799"/>
                </a:lnTo>
                <a:lnTo>
                  <a:pt x="1720115" y="389799"/>
                </a:lnTo>
                <a:lnTo>
                  <a:pt x="1681891" y="385902"/>
                </a:lnTo>
                <a:lnTo>
                  <a:pt x="1657114" y="373751"/>
                </a:lnTo>
                <a:lnTo>
                  <a:pt x="1643744" y="352662"/>
                </a:lnTo>
                <a:lnTo>
                  <a:pt x="1639740" y="321948"/>
                </a:lnTo>
                <a:lnTo>
                  <a:pt x="1639740" y="150152"/>
                </a:lnTo>
                <a:lnTo>
                  <a:pt x="1643744" y="119406"/>
                </a:lnTo>
                <a:lnTo>
                  <a:pt x="1657114" y="98298"/>
                </a:lnTo>
                <a:lnTo>
                  <a:pt x="1681891" y="86138"/>
                </a:lnTo>
                <a:lnTo>
                  <a:pt x="1720115" y="82238"/>
                </a:lnTo>
                <a:lnTo>
                  <a:pt x="1835651" y="82238"/>
                </a:lnTo>
                <a:lnTo>
                  <a:pt x="1843881" y="20533"/>
                </a:lnTo>
                <a:lnTo>
                  <a:pt x="1813986" y="14280"/>
                </a:lnTo>
                <a:lnTo>
                  <a:pt x="1782436" y="9651"/>
                </a:lnTo>
                <a:lnTo>
                  <a:pt x="1749965" y="6777"/>
                </a:lnTo>
                <a:lnTo>
                  <a:pt x="1717308" y="5790"/>
                </a:lnTo>
                <a:close/>
              </a:path>
              <a:path w="2762250" h="603885">
                <a:moveTo>
                  <a:pt x="1834122" y="378396"/>
                </a:moveTo>
                <a:lnTo>
                  <a:pt x="1804920" y="382992"/>
                </a:lnTo>
                <a:lnTo>
                  <a:pt x="1775053" y="386599"/>
                </a:lnTo>
                <a:lnTo>
                  <a:pt x="1746218" y="388955"/>
                </a:lnTo>
                <a:lnTo>
                  <a:pt x="1720115" y="389799"/>
                </a:lnTo>
                <a:lnTo>
                  <a:pt x="1835642" y="389799"/>
                </a:lnTo>
                <a:lnTo>
                  <a:pt x="1834122" y="378396"/>
                </a:lnTo>
                <a:close/>
              </a:path>
              <a:path w="2762250" h="603885">
                <a:moveTo>
                  <a:pt x="1835651" y="82238"/>
                </a:moveTo>
                <a:lnTo>
                  <a:pt x="1720115" y="82238"/>
                </a:lnTo>
                <a:lnTo>
                  <a:pt x="1746218" y="83084"/>
                </a:lnTo>
                <a:lnTo>
                  <a:pt x="1775053" y="85450"/>
                </a:lnTo>
                <a:lnTo>
                  <a:pt x="1804920" y="89076"/>
                </a:lnTo>
                <a:lnTo>
                  <a:pt x="1834122" y="93703"/>
                </a:lnTo>
                <a:lnTo>
                  <a:pt x="1835651" y="82238"/>
                </a:lnTo>
                <a:close/>
              </a:path>
              <a:path w="2762250" h="603885">
                <a:moveTo>
                  <a:pt x="1483504" y="132666"/>
                </a:moveTo>
                <a:lnTo>
                  <a:pt x="1398166" y="132666"/>
                </a:lnTo>
                <a:lnTo>
                  <a:pt x="1398166" y="459640"/>
                </a:lnTo>
                <a:lnTo>
                  <a:pt x="1483504" y="459640"/>
                </a:lnTo>
                <a:lnTo>
                  <a:pt x="1483504" y="132666"/>
                </a:lnTo>
                <a:close/>
              </a:path>
              <a:path w="2762250" h="603885">
                <a:moveTo>
                  <a:pt x="1483504" y="6324"/>
                </a:moveTo>
                <a:lnTo>
                  <a:pt x="1398166" y="6324"/>
                </a:lnTo>
                <a:lnTo>
                  <a:pt x="1398166" y="86280"/>
                </a:lnTo>
                <a:lnTo>
                  <a:pt x="1483504" y="86280"/>
                </a:lnTo>
                <a:lnTo>
                  <a:pt x="1483504" y="6324"/>
                </a:lnTo>
                <a:close/>
              </a:path>
              <a:path w="2762250" h="603885">
                <a:moveTo>
                  <a:pt x="1039832" y="0"/>
                </a:moveTo>
                <a:lnTo>
                  <a:pt x="1039832" y="459640"/>
                </a:lnTo>
                <a:lnTo>
                  <a:pt x="1125117" y="459640"/>
                </a:lnTo>
                <a:lnTo>
                  <a:pt x="1125117" y="232684"/>
                </a:lnTo>
                <a:lnTo>
                  <a:pt x="1149030" y="221868"/>
                </a:lnTo>
                <a:lnTo>
                  <a:pt x="1173209" y="213121"/>
                </a:lnTo>
                <a:lnTo>
                  <a:pt x="1195556" y="207269"/>
                </a:lnTo>
                <a:lnTo>
                  <a:pt x="1213973" y="205135"/>
                </a:lnTo>
                <a:lnTo>
                  <a:pt x="1324733" y="205135"/>
                </a:lnTo>
                <a:lnTo>
                  <a:pt x="1322466" y="182861"/>
                </a:lnTo>
                <a:lnTo>
                  <a:pt x="1311520" y="157471"/>
                </a:lnTo>
                <a:lnTo>
                  <a:pt x="1125117" y="157471"/>
                </a:lnTo>
                <a:lnTo>
                  <a:pt x="1125117" y="12753"/>
                </a:lnTo>
                <a:lnTo>
                  <a:pt x="1039832" y="0"/>
                </a:lnTo>
                <a:close/>
              </a:path>
              <a:path w="2762250" h="603885">
                <a:moveTo>
                  <a:pt x="1324733" y="205135"/>
                </a:moveTo>
                <a:lnTo>
                  <a:pt x="1213973" y="205135"/>
                </a:lnTo>
                <a:lnTo>
                  <a:pt x="1226487" y="206771"/>
                </a:lnTo>
                <a:lnTo>
                  <a:pt x="1234916" y="211682"/>
                </a:lnTo>
                <a:lnTo>
                  <a:pt x="1239672" y="219871"/>
                </a:lnTo>
                <a:lnTo>
                  <a:pt x="1241166" y="231343"/>
                </a:lnTo>
                <a:lnTo>
                  <a:pt x="1241166" y="459640"/>
                </a:lnTo>
                <a:lnTo>
                  <a:pt x="1326514" y="459640"/>
                </a:lnTo>
                <a:lnTo>
                  <a:pt x="1326436" y="221868"/>
                </a:lnTo>
                <a:lnTo>
                  <a:pt x="1324733" y="205135"/>
                </a:lnTo>
                <a:close/>
              </a:path>
              <a:path w="2762250" h="603885">
                <a:moveTo>
                  <a:pt x="1249595" y="125880"/>
                </a:moveTo>
                <a:lnTo>
                  <a:pt x="1220135" y="128175"/>
                </a:lnTo>
                <a:lnTo>
                  <a:pt x="1187906" y="134632"/>
                </a:lnTo>
                <a:lnTo>
                  <a:pt x="1155401" y="144610"/>
                </a:lnTo>
                <a:lnTo>
                  <a:pt x="1125117" y="157471"/>
                </a:lnTo>
                <a:lnTo>
                  <a:pt x="1311520" y="157471"/>
                </a:lnTo>
                <a:lnTo>
                  <a:pt x="1309309" y="152342"/>
                </a:lnTo>
                <a:lnTo>
                  <a:pt x="1285525" y="132780"/>
                </a:lnTo>
                <a:lnTo>
                  <a:pt x="1249595" y="125880"/>
                </a:lnTo>
                <a:close/>
              </a:path>
              <a:path w="2762250" h="603885">
                <a:moveTo>
                  <a:pt x="745087" y="385066"/>
                </a:moveTo>
                <a:lnTo>
                  <a:pt x="733213" y="447473"/>
                </a:lnTo>
                <a:lnTo>
                  <a:pt x="790129" y="460959"/>
                </a:lnTo>
                <a:lnTo>
                  <a:pt x="850728" y="466373"/>
                </a:lnTo>
                <a:lnTo>
                  <a:pt x="913283" y="459299"/>
                </a:lnTo>
                <a:lnTo>
                  <a:pt x="950753" y="439003"/>
                </a:lnTo>
                <a:lnTo>
                  <a:pt x="968964" y="406875"/>
                </a:lnTo>
                <a:lnTo>
                  <a:pt x="969829" y="399160"/>
                </a:lnTo>
                <a:lnTo>
                  <a:pt x="846455" y="399160"/>
                </a:lnTo>
                <a:lnTo>
                  <a:pt x="819915" y="398093"/>
                </a:lnTo>
                <a:lnTo>
                  <a:pt x="793423" y="395141"/>
                </a:lnTo>
                <a:lnTo>
                  <a:pt x="768105" y="390674"/>
                </a:lnTo>
                <a:lnTo>
                  <a:pt x="745087" y="385066"/>
                </a:lnTo>
                <a:close/>
              </a:path>
              <a:path w="2762250" h="603885">
                <a:moveTo>
                  <a:pt x="864643" y="125880"/>
                </a:moveTo>
                <a:lnTo>
                  <a:pt x="803772" y="131433"/>
                </a:lnTo>
                <a:lnTo>
                  <a:pt x="764576" y="148583"/>
                </a:lnTo>
                <a:lnTo>
                  <a:pt x="743595" y="178072"/>
                </a:lnTo>
                <a:lnTo>
                  <a:pt x="737370" y="220642"/>
                </a:lnTo>
                <a:lnTo>
                  <a:pt x="740205" y="260566"/>
                </a:lnTo>
                <a:lnTo>
                  <a:pt x="752685" y="288328"/>
                </a:lnTo>
                <a:lnTo>
                  <a:pt x="780771" y="307912"/>
                </a:lnTo>
                <a:lnTo>
                  <a:pt x="830424" y="323299"/>
                </a:lnTo>
                <a:lnTo>
                  <a:pt x="863008" y="332562"/>
                </a:lnTo>
                <a:lnTo>
                  <a:pt x="880850" y="342026"/>
                </a:lnTo>
                <a:lnTo>
                  <a:pt x="888337" y="352872"/>
                </a:lnTo>
                <a:lnTo>
                  <a:pt x="889857" y="366282"/>
                </a:lnTo>
                <a:lnTo>
                  <a:pt x="888390" y="381910"/>
                </a:lnTo>
                <a:lnTo>
                  <a:pt x="882327" y="392046"/>
                </a:lnTo>
                <a:lnTo>
                  <a:pt x="869179" y="397520"/>
                </a:lnTo>
                <a:lnTo>
                  <a:pt x="846455" y="399160"/>
                </a:lnTo>
                <a:lnTo>
                  <a:pt x="969829" y="399160"/>
                </a:lnTo>
                <a:lnTo>
                  <a:pt x="973739" y="364303"/>
                </a:lnTo>
                <a:lnTo>
                  <a:pt x="970837" y="323207"/>
                </a:lnTo>
                <a:lnTo>
                  <a:pt x="957317" y="296466"/>
                </a:lnTo>
                <a:lnTo>
                  <a:pt x="925965" y="277788"/>
                </a:lnTo>
                <a:lnTo>
                  <a:pt x="869565" y="260882"/>
                </a:lnTo>
                <a:lnTo>
                  <a:pt x="842552" y="253568"/>
                </a:lnTo>
                <a:lnTo>
                  <a:pt x="828126" y="246627"/>
                </a:lnTo>
                <a:lnTo>
                  <a:pt x="822354" y="236900"/>
                </a:lnTo>
                <a:lnTo>
                  <a:pt x="821304" y="221228"/>
                </a:lnTo>
                <a:lnTo>
                  <a:pt x="822862" y="208364"/>
                </a:lnTo>
                <a:lnTo>
                  <a:pt x="829070" y="199633"/>
                </a:lnTo>
                <a:lnTo>
                  <a:pt x="842230" y="194667"/>
                </a:lnTo>
                <a:lnTo>
                  <a:pt x="864643" y="193093"/>
                </a:lnTo>
                <a:lnTo>
                  <a:pt x="959567" y="193093"/>
                </a:lnTo>
                <a:lnTo>
                  <a:pt x="966776" y="137346"/>
                </a:lnTo>
                <a:lnTo>
                  <a:pt x="942831" y="132445"/>
                </a:lnTo>
                <a:lnTo>
                  <a:pt x="916479" y="128849"/>
                </a:lnTo>
                <a:lnTo>
                  <a:pt x="889743" y="126635"/>
                </a:lnTo>
                <a:lnTo>
                  <a:pt x="864643" y="125880"/>
                </a:lnTo>
                <a:close/>
              </a:path>
              <a:path w="2762250" h="603885">
                <a:moveTo>
                  <a:pt x="959567" y="193093"/>
                </a:moveTo>
                <a:lnTo>
                  <a:pt x="864643" y="193093"/>
                </a:lnTo>
                <a:lnTo>
                  <a:pt x="886880" y="193896"/>
                </a:lnTo>
                <a:lnTo>
                  <a:pt x="911787" y="196013"/>
                </a:lnTo>
                <a:lnTo>
                  <a:pt x="936551" y="199008"/>
                </a:lnTo>
                <a:lnTo>
                  <a:pt x="958358" y="202444"/>
                </a:lnTo>
                <a:lnTo>
                  <a:pt x="959567" y="193093"/>
                </a:lnTo>
                <a:close/>
              </a:path>
              <a:path w="2762250" h="603885">
                <a:moveTo>
                  <a:pt x="665114" y="193795"/>
                </a:moveTo>
                <a:lnTo>
                  <a:pt x="521649" y="193795"/>
                </a:lnTo>
                <a:lnTo>
                  <a:pt x="554809" y="196344"/>
                </a:lnTo>
                <a:lnTo>
                  <a:pt x="574613" y="204673"/>
                </a:lnTo>
                <a:lnTo>
                  <a:pt x="584196" y="219800"/>
                </a:lnTo>
                <a:lnTo>
                  <a:pt x="586694" y="242746"/>
                </a:lnTo>
                <a:lnTo>
                  <a:pt x="586694" y="276965"/>
                </a:lnTo>
                <a:lnTo>
                  <a:pt x="504916" y="276965"/>
                </a:lnTo>
                <a:lnTo>
                  <a:pt x="460171" y="281997"/>
                </a:lnTo>
                <a:lnTo>
                  <a:pt x="429256" y="298052"/>
                </a:lnTo>
                <a:lnTo>
                  <a:pt x="411326" y="326568"/>
                </a:lnTo>
                <a:lnTo>
                  <a:pt x="405537" y="368983"/>
                </a:lnTo>
                <a:lnTo>
                  <a:pt x="410659" y="408010"/>
                </a:lnTo>
                <a:lnTo>
                  <a:pt x="426600" y="438842"/>
                </a:lnTo>
                <a:lnTo>
                  <a:pt x="454221" y="459092"/>
                </a:lnTo>
                <a:lnTo>
                  <a:pt x="494382" y="466373"/>
                </a:lnTo>
                <a:lnTo>
                  <a:pt x="520358" y="464596"/>
                </a:lnTo>
                <a:lnTo>
                  <a:pt x="546386" y="459226"/>
                </a:lnTo>
                <a:lnTo>
                  <a:pt x="571755" y="450205"/>
                </a:lnTo>
                <a:lnTo>
                  <a:pt x="595751" y="437473"/>
                </a:lnTo>
                <a:lnTo>
                  <a:pt x="671969" y="437473"/>
                </a:lnTo>
                <a:lnTo>
                  <a:pt x="671969" y="401212"/>
                </a:lnTo>
                <a:lnTo>
                  <a:pt x="522350" y="401212"/>
                </a:lnTo>
                <a:lnTo>
                  <a:pt x="505765" y="399284"/>
                </a:lnTo>
                <a:lnTo>
                  <a:pt x="495228" y="393329"/>
                </a:lnTo>
                <a:lnTo>
                  <a:pt x="489682" y="383097"/>
                </a:lnTo>
                <a:lnTo>
                  <a:pt x="488068" y="368334"/>
                </a:lnTo>
                <a:lnTo>
                  <a:pt x="489704" y="352801"/>
                </a:lnTo>
                <a:lnTo>
                  <a:pt x="495403" y="342866"/>
                </a:lnTo>
                <a:lnTo>
                  <a:pt x="506356" y="337592"/>
                </a:lnTo>
                <a:lnTo>
                  <a:pt x="523753" y="336042"/>
                </a:lnTo>
                <a:lnTo>
                  <a:pt x="671969" y="336042"/>
                </a:lnTo>
                <a:lnTo>
                  <a:pt x="671969" y="244097"/>
                </a:lnTo>
                <a:lnTo>
                  <a:pt x="667840" y="200362"/>
                </a:lnTo>
                <a:lnTo>
                  <a:pt x="665114" y="193795"/>
                </a:lnTo>
                <a:close/>
              </a:path>
              <a:path w="2762250" h="603885">
                <a:moveTo>
                  <a:pt x="671969" y="437473"/>
                </a:moveTo>
                <a:lnTo>
                  <a:pt x="595751" y="437473"/>
                </a:lnTo>
                <a:lnTo>
                  <a:pt x="602075" y="459640"/>
                </a:lnTo>
                <a:lnTo>
                  <a:pt x="671969" y="459640"/>
                </a:lnTo>
                <a:lnTo>
                  <a:pt x="671969" y="437473"/>
                </a:lnTo>
                <a:close/>
              </a:path>
              <a:path w="2762250" h="603885">
                <a:moveTo>
                  <a:pt x="671969" y="336042"/>
                </a:moveTo>
                <a:lnTo>
                  <a:pt x="586694" y="336042"/>
                </a:lnTo>
                <a:lnTo>
                  <a:pt x="586694" y="384417"/>
                </a:lnTo>
                <a:lnTo>
                  <a:pt x="573387" y="390743"/>
                </a:lnTo>
                <a:lnTo>
                  <a:pt x="557918" y="396105"/>
                </a:lnTo>
                <a:lnTo>
                  <a:pt x="540751" y="399822"/>
                </a:lnTo>
                <a:lnTo>
                  <a:pt x="522350" y="401212"/>
                </a:lnTo>
                <a:lnTo>
                  <a:pt x="671969" y="401212"/>
                </a:lnTo>
                <a:lnTo>
                  <a:pt x="671969" y="336042"/>
                </a:lnTo>
                <a:close/>
              </a:path>
              <a:path w="2762250" h="603885">
                <a:moveTo>
                  <a:pt x="533523" y="125943"/>
                </a:moveTo>
                <a:lnTo>
                  <a:pt x="503861" y="127031"/>
                </a:lnTo>
                <a:lnTo>
                  <a:pt x="473037" y="130130"/>
                </a:lnTo>
                <a:lnTo>
                  <a:pt x="443266" y="134995"/>
                </a:lnTo>
                <a:lnTo>
                  <a:pt x="416762" y="141377"/>
                </a:lnTo>
                <a:lnTo>
                  <a:pt x="427233" y="203794"/>
                </a:lnTo>
                <a:lnTo>
                  <a:pt x="450344" y="199687"/>
                </a:lnTo>
                <a:lnTo>
                  <a:pt x="474177" y="196533"/>
                </a:lnTo>
                <a:lnTo>
                  <a:pt x="498142" y="194509"/>
                </a:lnTo>
                <a:lnTo>
                  <a:pt x="521649" y="193795"/>
                </a:lnTo>
                <a:lnTo>
                  <a:pt x="665114" y="193795"/>
                </a:lnTo>
                <a:lnTo>
                  <a:pt x="654046" y="167129"/>
                </a:lnTo>
                <a:lnTo>
                  <a:pt x="628471" y="143948"/>
                </a:lnTo>
                <a:lnTo>
                  <a:pt x="589002" y="130370"/>
                </a:lnTo>
                <a:lnTo>
                  <a:pt x="533523" y="125943"/>
                </a:lnTo>
                <a:close/>
              </a:path>
              <a:path w="2762250" h="603885">
                <a:moveTo>
                  <a:pt x="88154" y="6324"/>
                </a:moveTo>
                <a:lnTo>
                  <a:pt x="0" y="6324"/>
                </a:lnTo>
                <a:lnTo>
                  <a:pt x="0" y="459640"/>
                </a:lnTo>
                <a:lnTo>
                  <a:pt x="88154" y="459640"/>
                </a:lnTo>
                <a:lnTo>
                  <a:pt x="88154" y="270944"/>
                </a:lnTo>
                <a:lnTo>
                  <a:pt x="348973" y="270944"/>
                </a:lnTo>
                <a:lnTo>
                  <a:pt x="348973" y="196423"/>
                </a:lnTo>
                <a:lnTo>
                  <a:pt x="88154" y="196423"/>
                </a:lnTo>
                <a:lnTo>
                  <a:pt x="88154" y="6324"/>
                </a:lnTo>
                <a:close/>
              </a:path>
              <a:path w="2762250" h="603885">
                <a:moveTo>
                  <a:pt x="348973" y="270944"/>
                </a:moveTo>
                <a:lnTo>
                  <a:pt x="260819" y="270944"/>
                </a:lnTo>
                <a:lnTo>
                  <a:pt x="260819" y="459640"/>
                </a:lnTo>
                <a:lnTo>
                  <a:pt x="348973" y="459640"/>
                </a:lnTo>
                <a:lnTo>
                  <a:pt x="348973" y="270944"/>
                </a:lnTo>
                <a:close/>
              </a:path>
              <a:path w="2762250" h="603885">
                <a:moveTo>
                  <a:pt x="348973" y="6324"/>
                </a:moveTo>
                <a:lnTo>
                  <a:pt x="260819" y="6324"/>
                </a:lnTo>
                <a:lnTo>
                  <a:pt x="260819" y="196423"/>
                </a:lnTo>
                <a:lnTo>
                  <a:pt x="348973" y="196423"/>
                </a:lnTo>
                <a:lnTo>
                  <a:pt x="348973" y="6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446" y="762145"/>
            <a:ext cx="107829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220" dirty="0">
                <a:latin typeface="Trebuchet MS"/>
                <a:cs typeface="Trebuchet MS"/>
              </a:rPr>
              <a:t>Service </a:t>
            </a:r>
            <a:r>
              <a:rPr sz="6600" spc="130" dirty="0">
                <a:latin typeface="Trebuchet MS"/>
                <a:cs typeface="Trebuchet MS"/>
              </a:rPr>
              <a:t>Mesh</a:t>
            </a:r>
            <a:r>
              <a:rPr sz="6600" spc="-1465" dirty="0">
                <a:latin typeface="Trebuchet MS"/>
                <a:cs typeface="Trebuchet MS"/>
              </a:rPr>
              <a:t> </a:t>
            </a:r>
            <a:r>
              <a:rPr sz="6600" spc="-195" dirty="0">
                <a:latin typeface="Trebuchet MS"/>
                <a:cs typeface="Trebuchet MS"/>
              </a:rPr>
              <a:t>for </a:t>
            </a:r>
            <a:r>
              <a:rPr sz="6600" spc="-135" dirty="0">
                <a:latin typeface="Trebuchet MS"/>
                <a:cs typeface="Trebuchet MS"/>
              </a:rPr>
              <a:t>Microservices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07623"/>
            <a:ext cx="16203930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275" dirty="0">
                <a:latin typeface="Trebuchet MS"/>
                <a:cs typeface="Trebuchet MS"/>
              </a:rPr>
              <a:t>Service</a:t>
            </a:r>
            <a:r>
              <a:rPr sz="4950" b="1" spc="-459" dirty="0">
                <a:latin typeface="Trebuchet MS"/>
                <a:cs typeface="Trebuchet MS"/>
              </a:rPr>
              <a:t> </a:t>
            </a:r>
            <a:r>
              <a:rPr sz="4950" b="1" spc="-285" dirty="0">
                <a:latin typeface="Trebuchet MS"/>
                <a:cs typeface="Trebuchet MS"/>
              </a:rPr>
              <a:t>Discovery.</a:t>
            </a:r>
            <a:r>
              <a:rPr sz="4950" b="1" spc="-455" dirty="0">
                <a:latin typeface="Trebuchet MS"/>
                <a:cs typeface="Trebuchet MS"/>
              </a:rPr>
              <a:t> </a:t>
            </a:r>
            <a:r>
              <a:rPr sz="4950" spc="-535" dirty="0">
                <a:latin typeface="Verdana"/>
                <a:cs typeface="Verdana"/>
              </a:rPr>
              <a:t>Connect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484" dirty="0">
                <a:latin typeface="Verdana"/>
                <a:cs typeface="Verdana"/>
              </a:rPr>
              <a:t>services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345" dirty="0">
                <a:latin typeface="Verdana"/>
                <a:cs typeface="Verdana"/>
              </a:rPr>
              <a:t>with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535" dirty="0">
                <a:latin typeface="Verdana"/>
                <a:cs typeface="Verdana"/>
              </a:rPr>
              <a:t>a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525" dirty="0">
                <a:latin typeface="Verdana"/>
                <a:cs typeface="Verdana"/>
              </a:rPr>
              <a:t>dynamic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465" dirty="0">
                <a:latin typeface="Verdana"/>
                <a:cs typeface="Verdana"/>
              </a:rPr>
              <a:t>registry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0"/>
              </a:spcBef>
            </a:pPr>
            <a:r>
              <a:rPr sz="4950" b="1" spc="-275" dirty="0">
                <a:latin typeface="Trebuchet MS"/>
                <a:cs typeface="Trebuchet MS"/>
              </a:rPr>
              <a:t>Service</a:t>
            </a:r>
            <a:r>
              <a:rPr sz="4950" b="1" spc="-450" dirty="0">
                <a:latin typeface="Trebuchet MS"/>
                <a:cs typeface="Trebuchet MS"/>
              </a:rPr>
              <a:t> </a:t>
            </a:r>
            <a:r>
              <a:rPr sz="4950" b="1" spc="-220" dirty="0">
                <a:latin typeface="Trebuchet MS"/>
                <a:cs typeface="Trebuchet MS"/>
              </a:rPr>
              <a:t>Configuration.</a:t>
            </a:r>
            <a:r>
              <a:rPr sz="4950" b="1" spc="-450" dirty="0">
                <a:latin typeface="Trebuchet MS"/>
                <a:cs typeface="Trebuchet MS"/>
              </a:rPr>
              <a:t> </a:t>
            </a:r>
            <a:r>
              <a:rPr sz="4950" spc="-495" dirty="0">
                <a:latin typeface="Verdana"/>
                <a:cs typeface="Verdana"/>
              </a:rPr>
              <a:t>Configure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484" dirty="0">
                <a:latin typeface="Verdana"/>
                <a:cs typeface="Verdana"/>
              </a:rPr>
              <a:t>services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345" dirty="0">
                <a:latin typeface="Verdana"/>
                <a:cs typeface="Verdana"/>
              </a:rPr>
              <a:t>with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450" dirty="0">
                <a:latin typeface="Verdana"/>
                <a:cs typeface="Verdana"/>
              </a:rPr>
              <a:t>runtime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400" dirty="0">
                <a:latin typeface="Verdana"/>
                <a:cs typeface="Verdana"/>
              </a:rPr>
              <a:t>configs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5"/>
              </a:spcBef>
            </a:pPr>
            <a:r>
              <a:rPr sz="4950" b="1" spc="-275" dirty="0">
                <a:latin typeface="Trebuchet MS"/>
                <a:cs typeface="Trebuchet MS"/>
              </a:rPr>
              <a:t>Service</a:t>
            </a:r>
            <a:r>
              <a:rPr sz="4950" b="1" spc="-455" dirty="0">
                <a:latin typeface="Trebuchet MS"/>
                <a:cs typeface="Trebuchet MS"/>
              </a:rPr>
              <a:t> </a:t>
            </a:r>
            <a:r>
              <a:rPr sz="4950" b="1" spc="-210" dirty="0">
                <a:latin typeface="Trebuchet MS"/>
                <a:cs typeface="Trebuchet MS"/>
              </a:rPr>
              <a:t>Segmentation.</a:t>
            </a:r>
            <a:r>
              <a:rPr sz="4950" b="1" spc="-450" dirty="0">
                <a:latin typeface="Trebuchet MS"/>
                <a:cs typeface="Trebuchet MS"/>
              </a:rPr>
              <a:t> </a:t>
            </a:r>
            <a:r>
              <a:rPr sz="4950" spc="-585" dirty="0">
                <a:latin typeface="Verdana"/>
                <a:cs typeface="Verdana"/>
              </a:rPr>
              <a:t>Secure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484" dirty="0">
                <a:latin typeface="Verdana"/>
                <a:cs typeface="Verdana"/>
              </a:rPr>
              <a:t>services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505" dirty="0">
                <a:latin typeface="Verdana"/>
                <a:cs typeface="Verdana"/>
              </a:rPr>
              <a:t>based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500" dirty="0">
                <a:latin typeface="Verdana"/>
                <a:cs typeface="Verdana"/>
              </a:rPr>
              <a:t>on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355" dirty="0">
                <a:latin typeface="Verdana"/>
                <a:cs typeface="Verdana"/>
              </a:rPr>
              <a:t>identity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88757"/>
            <a:ext cx="17573625" cy="1665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750" b="0" spc="-345" dirty="0">
                <a:latin typeface="Trebuchet MS"/>
                <a:cs typeface="Trebuchet MS"/>
              </a:rPr>
              <a:t>Service </a:t>
            </a:r>
            <a:r>
              <a:rPr sz="10750" b="0" spc="220" dirty="0">
                <a:latin typeface="Trebuchet MS"/>
                <a:cs typeface="Trebuchet MS"/>
              </a:rPr>
              <a:t>Mesh</a:t>
            </a:r>
            <a:r>
              <a:rPr sz="10750" b="0" spc="-2340" dirty="0">
                <a:latin typeface="Trebuchet MS"/>
                <a:cs typeface="Trebuchet MS"/>
              </a:rPr>
              <a:t> </a:t>
            </a:r>
            <a:r>
              <a:rPr sz="10750" b="0" spc="-310" dirty="0">
                <a:latin typeface="Trebuchet MS"/>
                <a:cs typeface="Trebuchet MS"/>
              </a:rPr>
              <a:t>for </a:t>
            </a:r>
            <a:r>
              <a:rPr sz="10750" b="0" spc="-215" dirty="0">
                <a:latin typeface="Trebuchet MS"/>
                <a:cs typeface="Trebuchet MS"/>
              </a:rPr>
              <a:t>Microservices</a:t>
            </a:r>
            <a:endParaRPr sz="10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47015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0" dirty="0">
                <a:solidFill>
                  <a:srgbClr val="000000"/>
                </a:solidFill>
                <a:latin typeface="Trebuchet MS"/>
                <a:cs typeface="Trebuchet MS"/>
              </a:rPr>
              <a:t>Consul</a:t>
            </a:r>
            <a:r>
              <a:rPr b="0" spc="-6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Trebuchet MS"/>
                <a:cs typeface="Trebuchet MS"/>
              </a:rPr>
              <a:t>Usage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9144000" cy="451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95" dirty="0">
                <a:latin typeface="Verdana"/>
                <a:cs typeface="Verdana"/>
              </a:rPr>
              <a:t>Launched </a:t>
            </a:r>
            <a:r>
              <a:rPr sz="4950" spc="-325" dirty="0">
                <a:latin typeface="Verdana"/>
                <a:cs typeface="Verdana"/>
              </a:rPr>
              <a:t>in</a:t>
            </a:r>
            <a:r>
              <a:rPr sz="4950" spc="-869" dirty="0">
                <a:latin typeface="Verdana"/>
                <a:cs typeface="Verdana"/>
              </a:rPr>
              <a:t> </a:t>
            </a:r>
            <a:r>
              <a:rPr sz="4950" spc="-770" dirty="0">
                <a:latin typeface="Verdana"/>
                <a:cs typeface="Verdana"/>
              </a:rPr>
              <a:t>2014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0"/>
              </a:spcBef>
            </a:pPr>
            <a:r>
              <a:rPr sz="4950" spc="-1035" dirty="0">
                <a:latin typeface="Verdana"/>
                <a:cs typeface="Verdana"/>
              </a:rPr>
              <a:t>12K+ </a:t>
            </a:r>
            <a:r>
              <a:rPr sz="4950" spc="-475" dirty="0">
                <a:latin typeface="Verdana"/>
                <a:cs typeface="Verdana"/>
              </a:rPr>
              <a:t>GitHub</a:t>
            </a:r>
            <a:r>
              <a:rPr sz="4950" spc="-1035" dirty="0">
                <a:latin typeface="Verdana"/>
                <a:cs typeface="Verdana"/>
              </a:rPr>
              <a:t> </a:t>
            </a:r>
            <a:r>
              <a:rPr sz="4950" spc="-480" dirty="0">
                <a:latin typeface="Verdana"/>
                <a:cs typeface="Verdana"/>
              </a:rPr>
              <a:t>Stars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1030" dirty="0">
                <a:latin typeface="Verdana"/>
                <a:cs typeface="Verdana"/>
              </a:rPr>
              <a:t>1M+ </a:t>
            </a:r>
            <a:r>
              <a:rPr sz="4950" spc="-509" dirty="0">
                <a:latin typeface="Verdana"/>
                <a:cs typeface="Verdana"/>
              </a:rPr>
              <a:t>Downloads </a:t>
            </a:r>
            <a:r>
              <a:rPr sz="4950" spc="-459" dirty="0">
                <a:latin typeface="Verdana"/>
                <a:cs typeface="Verdana"/>
              </a:rPr>
              <a:t>monthly  </a:t>
            </a:r>
            <a:r>
              <a:rPr sz="4950" spc="-535" dirty="0">
                <a:latin typeface="Verdana"/>
                <a:cs typeface="Verdana"/>
              </a:rPr>
              <a:t>Customers </a:t>
            </a:r>
            <a:r>
              <a:rPr sz="4950" spc="-484" dirty="0">
                <a:latin typeface="Verdana"/>
                <a:cs typeface="Verdana"/>
              </a:rPr>
              <a:t>running </a:t>
            </a:r>
            <a:r>
              <a:rPr sz="4950" spc="-625" dirty="0">
                <a:latin typeface="Verdana"/>
                <a:cs typeface="Verdana"/>
              </a:rPr>
              <a:t>50,000+</a:t>
            </a:r>
            <a:r>
              <a:rPr sz="4950" spc="-1025" dirty="0">
                <a:latin typeface="Verdana"/>
                <a:cs typeface="Verdana"/>
              </a:rPr>
              <a:t> </a:t>
            </a:r>
            <a:r>
              <a:rPr sz="4950" spc="-470" dirty="0">
                <a:latin typeface="Verdana"/>
                <a:cs typeface="Verdana"/>
              </a:rPr>
              <a:t>agents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61055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20" dirty="0">
                <a:solidFill>
                  <a:srgbClr val="000000"/>
                </a:solidFill>
                <a:latin typeface="Trebuchet MS"/>
                <a:cs typeface="Trebuchet MS"/>
              </a:rPr>
              <a:t>Service</a:t>
            </a:r>
            <a:r>
              <a:rPr b="0" spc="-6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60" dirty="0">
                <a:solidFill>
                  <a:srgbClr val="000000"/>
                </a:solidFill>
                <a:latin typeface="Trebuchet MS"/>
                <a:cs typeface="Trebuchet MS"/>
              </a:rPr>
              <a:t>Discovery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9128760" cy="451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34" dirty="0">
                <a:latin typeface="Verdana"/>
                <a:cs typeface="Verdana"/>
              </a:rPr>
              <a:t>Registry </a:t>
            </a:r>
            <a:r>
              <a:rPr sz="4950" spc="-250" dirty="0">
                <a:latin typeface="Verdana"/>
                <a:cs typeface="Verdana"/>
              </a:rPr>
              <a:t>of</a:t>
            </a:r>
            <a:r>
              <a:rPr sz="4950" spc="-1285" dirty="0">
                <a:latin typeface="Verdana"/>
                <a:cs typeface="Verdana"/>
              </a:rPr>
              <a:t> </a:t>
            </a:r>
            <a:r>
              <a:rPr sz="4950" spc="-495" dirty="0">
                <a:latin typeface="Verdana"/>
                <a:cs typeface="Verdana"/>
              </a:rPr>
              <a:t>Nodes, </a:t>
            </a:r>
            <a:r>
              <a:rPr sz="4950" spc="-530" dirty="0">
                <a:latin typeface="Verdana"/>
                <a:cs typeface="Verdana"/>
              </a:rPr>
              <a:t>Services, </a:t>
            </a:r>
            <a:r>
              <a:rPr sz="4950" spc="-580" dirty="0">
                <a:latin typeface="Verdana"/>
                <a:cs typeface="Verdana"/>
              </a:rPr>
              <a:t>Checks</a:t>
            </a:r>
            <a:endParaRPr sz="4950">
              <a:latin typeface="Verdana"/>
              <a:cs typeface="Verdana"/>
            </a:endParaRPr>
          </a:p>
          <a:p>
            <a:pPr marL="12700" marR="6656070">
              <a:lnSpc>
                <a:spcPts val="9810"/>
              </a:lnSpc>
              <a:spcBef>
                <a:spcPts val="975"/>
              </a:spcBef>
            </a:pPr>
            <a:r>
              <a:rPr sz="4950" spc="-675" dirty="0">
                <a:latin typeface="Verdana"/>
                <a:cs typeface="Verdana"/>
              </a:rPr>
              <a:t>DNS </a:t>
            </a:r>
            <a:r>
              <a:rPr sz="4950" spc="-434" dirty="0">
                <a:latin typeface="Verdana"/>
                <a:cs typeface="Verdana"/>
              </a:rPr>
              <a:t>API  </a:t>
            </a:r>
            <a:r>
              <a:rPr sz="4950" spc="-430" dirty="0">
                <a:latin typeface="Verdana"/>
                <a:cs typeface="Verdana"/>
              </a:rPr>
              <a:t>HTTP</a:t>
            </a:r>
            <a:r>
              <a:rPr sz="4950" spc="-775" dirty="0">
                <a:latin typeface="Verdana"/>
                <a:cs typeface="Verdana"/>
              </a:rPr>
              <a:t> </a:t>
            </a:r>
            <a:r>
              <a:rPr sz="4950" spc="-434" dirty="0">
                <a:latin typeface="Verdana"/>
                <a:cs typeface="Verdana"/>
              </a:rPr>
              <a:t>API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950" spc="-555" dirty="0">
                <a:latin typeface="Verdana"/>
                <a:cs typeface="Verdana"/>
              </a:rPr>
              <a:t>Web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635" dirty="0">
                <a:latin typeface="Verdana"/>
                <a:cs typeface="Verdana"/>
              </a:rPr>
              <a:t>UI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53147" y="3296915"/>
            <a:ext cx="6596302" cy="471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88354" y="367946"/>
            <a:ext cx="15219680" cy="10941050"/>
            <a:chOff x="4188354" y="367946"/>
            <a:chExt cx="15219680" cy="10941050"/>
          </a:xfrm>
        </p:grpSpPr>
        <p:sp>
          <p:nvSpPr>
            <p:cNvPr id="4" name="object 4"/>
            <p:cNvSpPr/>
            <p:nvPr/>
          </p:nvSpPr>
          <p:spPr>
            <a:xfrm>
              <a:off x="4188354" y="995320"/>
              <a:ext cx="15219680" cy="10313670"/>
            </a:xfrm>
            <a:custGeom>
              <a:avLst/>
              <a:gdLst/>
              <a:ahLst/>
              <a:cxnLst/>
              <a:rect l="l" t="t" r="r" b="b"/>
              <a:pathLst>
                <a:path w="15219680" h="10313670">
                  <a:moveTo>
                    <a:pt x="0" y="10313235"/>
                  </a:moveTo>
                  <a:lnTo>
                    <a:pt x="15219641" y="10313235"/>
                  </a:lnTo>
                  <a:lnTo>
                    <a:pt x="15219641" y="0"/>
                  </a:lnTo>
                  <a:lnTo>
                    <a:pt x="0" y="0"/>
                  </a:lnTo>
                  <a:lnTo>
                    <a:pt x="0" y="10313235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8354" y="367946"/>
              <a:ext cx="15219680" cy="627380"/>
            </a:xfrm>
            <a:custGeom>
              <a:avLst/>
              <a:gdLst/>
              <a:ahLst/>
              <a:cxnLst/>
              <a:rect l="l" t="t" r="r" b="b"/>
              <a:pathLst>
                <a:path w="15219680" h="627380">
                  <a:moveTo>
                    <a:pt x="0" y="0"/>
                  </a:moveTo>
                  <a:lnTo>
                    <a:pt x="15219641" y="0"/>
                  </a:lnTo>
                  <a:lnTo>
                    <a:pt x="15219641" y="627373"/>
                  </a:lnTo>
                  <a:lnTo>
                    <a:pt x="0" y="62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4276" y="569747"/>
              <a:ext cx="223778" cy="223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6527" y="569747"/>
              <a:ext cx="223778" cy="223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8787" y="569747"/>
              <a:ext cx="223770" cy="223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8354" y="992294"/>
              <a:ext cx="15219680" cy="20955"/>
            </a:xfrm>
            <a:custGeom>
              <a:avLst/>
              <a:gdLst/>
              <a:ahLst/>
              <a:cxnLst/>
              <a:rect l="l" t="t" r="r" b="b"/>
              <a:pathLst>
                <a:path w="15219680" h="20955">
                  <a:moveTo>
                    <a:pt x="0" y="0"/>
                  </a:moveTo>
                  <a:lnTo>
                    <a:pt x="15219641" y="0"/>
                  </a:lnTo>
                  <a:lnTo>
                    <a:pt x="15219641" y="20941"/>
                  </a:lnTo>
                  <a:lnTo>
                    <a:pt x="0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6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6359" y="960881"/>
              <a:ext cx="1004569" cy="0"/>
            </a:xfrm>
            <a:custGeom>
              <a:avLst/>
              <a:gdLst/>
              <a:ahLst/>
              <a:cxnLst/>
              <a:rect l="l" t="t" r="r" b="b"/>
              <a:pathLst>
                <a:path w="1004570">
                  <a:moveTo>
                    <a:pt x="0" y="0"/>
                  </a:moveTo>
                  <a:lnTo>
                    <a:pt x="1004117" y="0"/>
                  </a:lnTo>
                </a:path>
              </a:pathLst>
            </a:custGeom>
            <a:ln w="62825">
              <a:solidFill>
                <a:srgbClr val="506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06013" y="1086743"/>
            <a:ext cx="14124305" cy="779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dig </a:t>
            </a:r>
            <a:r>
              <a:rPr sz="3600" spc="15" dirty="0">
                <a:solidFill>
                  <a:srgbClr val="F39019"/>
                </a:solidFill>
                <a:latin typeface="Courier New"/>
                <a:cs typeface="Courier New"/>
              </a:rPr>
              <a:t>redis.service.consul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&lt;&lt;&gt;&gt; DiG 9.8.3-P1 &lt;&lt;&gt;&gt;</a:t>
            </a:r>
            <a:r>
              <a:rPr sz="3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redis.service.consul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(3 servers 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found)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;; global options:</a:t>
            </a:r>
            <a:r>
              <a:rPr sz="36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+cmd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;; Got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 answer:</a:t>
            </a:r>
            <a:endParaRPr sz="3600">
              <a:latin typeface="Courier New"/>
              <a:cs typeface="Courier New"/>
            </a:endParaRPr>
          </a:p>
          <a:p>
            <a:pPr marL="12700" marR="5080">
              <a:lnSpc>
                <a:spcPts val="4370"/>
              </a:lnSpc>
              <a:spcBef>
                <a:spcPts val="155"/>
              </a:spcBef>
            </a:pP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;; -&gt;&gt;HEADER&lt;&lt;- opcode: QUERY, status: NOERROR, id:  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9046</a:t>
            </a:r>
            <a:endParaRPr sz="3600">
              <a:latin typeface="Courier New"/>
              <a:cs typeface="Courier New"/>
            </a:endParaRPr>
          </a:p>
          <a:p>
            <a:pPr marL="12700" marR="5080">
              <a:lnSpc>
                <a:spcPts val="4370"/>
              </a:lnSpc>
            </a:pP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;; flags: qr aa rd; QUERY: 1, ANSWER: 1, AUTHORITY:  0, ADDITIONAL: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 0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ts val="4215"/>
              </a:lnSpc>
            </a:pP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;; WARNING: recursion requested but not</a:t>
            </a:r>
            <a:r>
              <a:rPr sz="3600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available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;; QUESTION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 SECTION: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;redis.service.consul.</a:t>
            </a:r>
            <a:r>
              <a:rPr sz="3600" spc="-18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3600" spc="-1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6013" y="9411096"/>
            <a:ext cx="6384925" cy="1133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;; ANSWER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SECTION: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600" spc="15" dirty="0">
                <a:solidFill>
                  <a:srgbClr val="F39019"/>
                </a:solidFill>
                <a:latin typeface="Courier New"/>
                <a:cs typeface="Courier New"/>
              </a:rPr>
              <a:t>redis.service.consul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36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12286" y="9966053"/>
            <a:ext cx="4151629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IN A</a:t>
            </a:r>
            <a:r>
              <a:rPr sz="3600" spc="-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70BF41"/>
                </a:solidFill>
                <a:latin typeface="Courier New"/>
                <a:cs typeface="Courier New"/>
              </a:rPr>
              <a:t>10.1.10.38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88354" y="367946"/>
            <a:ext cx="15219680" cy="10941050"/>
            <a:chOff x="4188354" y="367946"/>
            <a:chExt cx="15219680" cy="10941050"/>
          </a:xfrm>
        </p:grpSpPr>
        <p:sp>
          <p:nvSpPr>
            <p:cNvPr id="4" name="object 4"/>
            <p:cNvSpPr/>
            <p:nvPr/>
          </p:nvSpPr>
          <p:spPr>
            <a:xfrm>
              <a:off x="4188354" y="995320"/>
              <a:ext cx="15219680" cy="10313670"/>
            </a:xfrm>
            <a:custGeom>
              <a:avLst/>
              <a:gdLst/>
              <a:ahLst/>
              <a:cxnLst/>
              <a:rect l="l" t="t" r="r" b="b"/>
              <a:pathLst>
                <a:path w="15219680" h="10313670">
                  <a:moveTo>
                    <a:pt x="0" y="10313235"/>
                  </a:moveTo>
                  <a:lnTo>
                    <a:pt x="15219641" y="10313235"/>
                  </a:lnTo>
                  <a:lnTo>
                    <a:pt x="15219641" y="0"/>
                  </a:lnTo>
                  <a:lnTo>
                    <a:pt x="0" y="0"/>
                  </a:lnTo>
                  <a:lnTo>
                    <a:pt x="0" y="10313235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8354" y="367946"/>
              <a:ext cx="15219680" cy="627380"/>
            </a:xfrm>
            <a:custGeom>
              <a:avLst/>
              <a:gdLst/>
              <a:ahLst/>
              <a:cxnLst/>
              <a:rect l="l" t="t" r="r" b="b"/>
              <a:pathLst>
                <a:path w="15219680" h="627380">
                  <a:moveTo>
                    <a:pt x="0" y="0"/>
                  </a:moveTo>
                  <a:lnTo>
                    <a:pt x="15219641" y="0"/>
                  </a:lnTo>
                  <a:lnTo>
                    <a:pt x="15219641" y="627373"/>
                  </a:lnTo>
                  <a:lnTo>
                    <a:pt x="0" y="62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4276" y="569747"/>
              <a:ext cx="223778" cy="223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6527" y="569747"/>
              <a:ext cx="223778" cy="223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8787" y="569747"/>
              <a:ext cx="223770" cy="223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8354" y="992294"/>
              <a:ext cx="15219680" cy="20955"/>
            </a:xfrm>
            <a:custGeom>
              <a:avLst/>
              <a:gdLst/>
              <a:ahLst/>
              <a:cxnLst/>
              <a:rect l="l" t="t" r="r" b="b"/>
              <a:pathLst>
                <a:path w="15219680" h="20955">
                  <a:moveTo>
                    <a:pt x="0" y="0"/>
                  </a:moveTo>
                  <a:lnTo>
                    <a:pt x="15219641" y="0"/>
                  </a:lnTo>
                  <a:lnTo>
                    <a:pt x="15219641" y="20941"/>
                  </a:lnTo>
                  <a:lnTo>
                    <a:pt x="0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6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6359" y="960881"/>
              <a:ext cx="1004569" cy="0"/>
            </a:xfrm>
            <a:custGeom>
              <a:avLst/>
              <a:gdLst/>
              <a:ahLst/>
              <a:cxnLst/>
              <a:rect l="l" t="t" r="r" b="b"/>
              <a:pathLst>
                <a:path w="1004570">
                  <a:moveTo>
                    <a:pt x="0" y="0"/>
                  </a:moveTo>
                  <a:lnTo>
                    <a:pt x="1004117" y="0"/>
                  </a:lnTo>
                </a:path>
              </a:pathLst>
            </a:custGeom>
            <a:ln w="62825">
              <a:solidFill>
                <a:srgbClr val="506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52606" y="1028105"/>
            <a:ext cx="14013180" cy="379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50" dirty="0">
                <a:solidFill>
                  <a:srgbClr val="FFFFFF"/>
                </a:solidFill>
                <a:latin typeface="Courier New"/>
                <a:cs typeface="Courier New"/>
              </a:rPr>
              <a:t>curl 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http://localhost:8500/v1/catalog/service/</a:t>
            </a:r>
            <a:r>
              <a:rPr sz="3450" spc="5" dirty="0">
                <a:solidFill>
                  <a:srgbClr val="FF9300"/>
                </a:solidFill>
                <a:latin typeface="Courier New"/>
                <a:cs typeface="Courier New"/>
              </a:rPr>
              <a:t>redis  </a:t>
            </a:r>
            <a:r>
              <a:rPr sz="3450" dirty="0">
                <a:solidFill>
                  <a:srgbClr val="FF9300"/>
                </a:solidFill>
                <a:latin typeface="Courier New"/>
                <a:cs typeface="Courier New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endParaRPr sz="3450">
              <a:latin typeface="Courier New"/>
              <a:cs typeface="Courier New"/>
            </a:endParaRPr>
          </a:p>
          <a:p>
            <a:pPr marL="54038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345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  <a:spcBef>
                <a:spcPts val="810"/>
              </a:spcBef>
            </a:pPr>
            <a:r>
              <a:rPr sz="3450" dirty="0">
                <a:solidFill>
                  <a:srgbClr val="FFFFFF"/>
                </a:solidFill>
                <a:latin typeface="Courier New"/>
                <a:cs typeface="Courier New"/>
              </a:rPr>
              <a:t>"ID":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 "52f73400-a352-80d2-9624-e70cc9996762",</a:t>
            </a:r>
            <a:endParaRPr sz="345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  <a:spcBef>
                <a:spcPts val="805"/>
              </a:spcBef>
            </a:pPr>
            <a:r>
              <a:rPr sz="3450" dirty="0">
                <a:solidFill>
                  <a:srgbClr val="FFFFFF"/>
                </a:solidFill>
                <a:latin typeface="Courier New"/>
                <a:cs typeface="Courier New"/>
              </a:rPr>
              <a:t>"Node": 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"consul-client-2",</a:t>
            </a:r>
            <a:endParaRPr sz="345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  <a:spcBef>
                <a:spcPts val="810"/>
              </a:spcBef>
            </a:pPr>
            <a:r>
              <a:rPr sz="3450" dirty="0">
                <a:solidFill>
                  <a:srgbClr val="FFFFFF"/>
                </a:solidFill>
                <a:latin typeface="Courier New"/>
                <a:cs typeface="Courier New"/>
              </a:rPr>
              <a:t>"Address": 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"10.0.1.83",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2432" y="4797624"/>
            <a:ext cx="2401570" cy="191071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"dc1",</a:t>
            </a:r>
            <a:endParaRPr sz="3450">
              <a:latin typeface="Courier New"/>
              <a:cs typeface="Courier New"/>
            </a:endParaRPr>
          </a:p>
          <a:p>
            <a:pPr marL="276225" marR="5080">
              <a:lnSpc>
                <a:spcPct val="119500"/>
              </a:lnSpc>
            </a:pP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3450" spc="5" dirty="0">
                <a:solidFill>
                  <a:srgbClr val="FF9300"/>
                </a:solidFill>
                <a:latin typeface="Courier New"/>
                <a:cs typeface="Courier New"/>
              </a:rPr>
              <a:t>redi</a:t>
            </a:r>
            <a:r>
              <a:rPr sz="3450" dirty="0">
                <a:solidFill>
                  <a:srgbClr val="FF9300"/>
                </a:solidFill>
                <a:latin typeface="Courier New"/>
                <a:cs typeface="Courier New"/>
              </a:rPr>
              <a:t>s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",   [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8247" y="4797624"/>
            <a:ext cx="3719829" cy="379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</a:pPr>
            <a:r>
              <a:rPr sz="3450" dirty="0">
                <a:solidFill>
                  <a:srgbClr val="FFFFFF"/>
                </a:solidFill>
                <a:latin typeface="Courier New"/>
                <a:cs typeface="Courier New"/>
              </a:rPr>
              <a:t>"Datacenter":  "ServiceName":  "ServiceTags":</a:t>
            </a:r>
            <a:endParaRPr sz="3450">
              <a:latin typeface="Courier New"/>
              <a:cs typeface="Courier New"/>
            </a:endParaRPr>
          </a:p>
          <a:p>
            <a:pPr marL="540385" marR="795655">
              <a:lnSpc>
                <a:spcPct val="119500"/>
              </a:lnSpc>
            </a:pPr>
            <a:r>
              <a:rPr sz="3450" spc="5" dirty="0">
                <a:solidFill>
                  <a:srgbClr val="00A2FF"/>
                </a:solidFill>
                <a:latin typeface="Courier New"/>
                <a:cs typeface="Courier New"/>
              </a:rPr>
              <a:t>"global",  "cache"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],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08247" y="8667663"/>
            <a:ext cx="79432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FFFFFF"/>
                </a:solidFill>
                <a:latin typeface="Courier New"/>
                <a:cs typeface="Courier New"/>
              </a:rPr>
              <a:t>"ServiceAddress":</a:t>
            </a:r>
            <a:r>
              <a:rPr sz="34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3450" spc="5" dirty="0">
                <a:solidFill>
                  <a:srgbClr val="1DB100"/>
                </a:solidFill>
                <a:latin typeface="Courier New"/>
                <a:cs typeface="Courier New"/>
              </a:rPr>
              <a:t>10.0.1.83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66300" y="9195396"/>
            <a:ext cx="1609725" cy="12820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solidFill>
                  <a:srgbClr val="00A2FF"/>
                </a:solidFill>
                <a:latin typeface="Courier New"/>
                <a:cs typeface="Courier New"/>
              </a:rPr>
              <a:t>2481</a:t>
            </a:r>
            <a:r>
              <a:rPr sz="3450" dirty="0">
                <a:solidFill>
                  <a:srgbClr val="00A2FF"/>
                </a:solidFill>
                <a:latin typeface="Courier New"/>
                <a:cs typeface="Courier New"/>
              </a:rPr>
              <a:t>5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31,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2813" y="9195396"/>
            <a:ext cx="3795395" cy="1910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 marR="5080">
              <a:lnSpc>
                <a:spcPct val="119500"/>
              </a:lnSpc>
              <a:spcBef>
                <a:spcPts val="95"/>
              </a:spcBef>
            </a:pPr>
            <a:r>
              <a:rPr sz="3450" dirty="0">
                <a:solidFill>
                  <a:srgbClr val="FFFFFF"/>
                </a:solidFill>
                <a:latin typeface="Courier New"/>
                <a:cs typeface="Courier New"/>
              </a:rPr>
              <a:t>"ServicePort":  "ModifyIndex":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…</a:t>
            </a:r>
            <a:endParaRPr sz="3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75260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20" dirty="0">
                <a:solidFill>
                  <a:srgbClr val="000000"/>
                </a:solidFill>
                <a:latin typeface="Trebuchet MS"/>
                <a:cs typeface="Trebuchet MS"/>
              </a:rPr>
              <a:t>Service</a:t>
            </a:r>
            <a:r>
              <a:rPr b="0" spc="-6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70" dirty="0">
                <a:solidFill>
                  <a:srgbClr val="000000"/>
                </a:solidFill>
                <a:latin typeface="Trebuchet MS"/>
                <a:cs typeface="Trebuchet MS"/>
              </a:rPr>
              <a:t>Configuration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7353300" cy="451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55" dirty="0">
                <a:latin typeface="Verdana"/>
                <a:cs typeface="Verdana"/>
              </a:rPr>
              <a:t>Hierarchical </a:t>
            </a:r>
            <a:r>
              <a:rPr sz="4950" spc="-495" dirty="0">
                <a:latin typeface="Verdana"/>
                <a:cs typeface="Verdana"/>
              </a:rPr>
              <a:t>Key/Value</a:t>
            </a:r>
            <a:r>
              <a:rPr sz="4950" spc="-969" dirty="0">
                <a:latin typeface="Verdana"/>
                <a:cs typeface="Verdana"/>
              </a:rPr>
              <a:t> </a:t>
            </a:r>
            <a:r>
              <a:rPr sz="4950" spc="-505" dirty="0">
                <a:latin typeface="Verdana"/>
                <a:cs typeface="Verdana"/>
              </a:rPr>
              <a:t>Store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0"/>
              </a:spcBef>
            </a:pPr>
            <a:r>
              <a:rPr sz="4950" spc="-430" dirty="0">
                <a:latin typeface="Verdana"/>
                <a:cs typeface="Verdana"/>
              </a:rPr>
              <a:t>HTTP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434" dirty="0">
                <a:latin typeface="Verdana"/>
                <a:cs typeface="Verdana"/>
              </a:rPr>
              <a:t>API</a:t>
            </a:r>
            <a:endParaRPr sz="4950">
              <a:latin typeface="Verdana"/>
              <a:cs typeface="Verdana"/>
            </a:endParaRPr>
          </a:p>
          <a:p>
            <a:pPr marL="12700" marR="426720">
              <a:lnSpc>
                <a:spcPts val="9810"/>
              </a:lnSpc>
              <a:spcBef>
                <a:spcPts val="975"/>
              </a:spcBef>
            </a:pPr>
            <a:r>
              <a:rPr sz="4950" spc="-420" dirty="0">
                <a:latin typeface="Verdana"/>
                <a:cs typeface="Verdana"/>
              </a:rPr>
              <a:t>Long-polling </a:t>
            </a:r>
            <a:r>
              <a:rPr sz="4950" spc="-45" dirty="0">
                <a:latin typeface="Verdana"/>
                <a:cs typeface="Verdana"/>
              </a:rPr>
              <a:t>/</a:t>
            </a:r>
            <a:r>
              <a:rPr sz="4950" spc="-1095" dirty="0">
                <a:latin typeface="Verdana"/>
                <a:cs typeface="Verdana"/>
              </a:rPr>
              <a:t> </a:t>
            </a:r>
            <a:r>
              <a:rPr sz="4950" spc="-550" dirty="0">
                <a:latin typeface="Verdana"/>
                <a:cs typeface="Verdana"/>
              </a:rPr>
              <a:t>Edge </a:t>
            </a:r>
            <a:r>
              <a:rPr sz="4950" spc="-480" dirty="0">
                <a:latin typeface="Verdana"/>
                <a:cs typeface="Verdana"/>
              </a:rPr>
              <a:t>trigger  </a:t>
            </a:r>
            <a:r>
              <a:rPr sz="4950" spc="-459" dirty="0">
                <a:latin typeface="Verdana"/>
                <a:cs typeface="Verdana"/>
              </a:rPr>
              <a:t>Locking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31228" y="2990116"/>
            <a:ext cx="5430019" cy="543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88354" y="367946"/>
            <a:ext cx="15219680" cy="10941050"/>
            <a:chOff x="4188354" y="367946"/>
            <a:chExt cx="15219680" cy="10941050"/>
          </a:xfrm>
        </p:grpSpPr>
        <p:sp>
          <p:nvSpPr>
            <p:cNvPr id="4" name="object 4"/>
            <p:cNvSpPr/>
            <p:nvPr/>
          </p:nvSpPr>
          <p:spPr>
            <a:xfrm>
              <a:off x="4188354" y="995320"/>
              <a:ext cx="15219680" cy="10313670"/>
            </a:xfrm>
            <a:custGeom>
              <a:avLst/>
              <a:gdLst/>
              <a:ahLst/>
              <a:cxnLst/>
              <a:rect l="l" t="t" r="r" b="b"/>
              <a:pathLst>
                <a:path w="15219680" h="10313670">
                  <a:moveTo>
                    <a:pt x="0" y="10313235"/>
                  </a:moveTo>
                  <a:lnTo>
                    <a:pt x="15219641" y="10313235"/>
                  </a:lnTo>
                  <a:lnTo>
                    <a:pt x="15219641" y="0"/>
                  </a:lnTo>
                  <a:lnTo>
                    <a:pt x="0" y="0"/>
                  </a:lnTo>
                  <a:lnTo>
                    <a:pt x="0" y="10313235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8354" y="367946"/>
              <a:ext cx="15219680" cy="627380"/>
            </a:xfrm>
            <a:custGeom>
              <a:avLst/>
              <a:gdLst/>
              <a:ahLst/>
              <a:cxnLst/>
              <a:rect l="l" t="t" r="r" b="b"/>
              <a:pathLst>
                <a:path w="15219680" h="627380">
                  <a:moveTo>
                    <a:pt x="0" y="0"/>
                  </a:moveTo>
                  <a:lnTo>
                    <a:pt x="15219641" y="0"/>
                  </a:lnTo>
                  <a:lnTo>
                    <a:pt x="15219641" y="627373"/>
                  </a:lnTo>
                  <a:lnTo>
                    <a:pt x="0" y="62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4276" y="569747"/>
              <a:ext cx="223778" cy="223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6527" y="569747"/>
              <a:ext cx="223778" cy="223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8787" y="569747"/>
              <a:ext cx="223770" cy="223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8354" y="992294"/>
              <a:ext cx="15219680" cy="20955"/>
            </a:xfrm>
            <a:custGeom>
              <a:avLst/>
              <a:gdLst/>
              <a:ahLst/>
              <a:cxnLst/>
              <a:rect l="l" t="t" r="r" b="b"/>
              <a:pathLst>
                <a:path w="15219680" h="20955">
                  <a:moveTo>
                    <a:pt x="0" y="0"/>
                  </a:moveTo>
                  <a:lnTo>
                    <a:pt x="15219641" y="0"/>
                  </a:lnTo>
                  <a:lnTo>
                    <a:pt x="15219641" y="20941"/>
                  </a:lnTo>
                  <a:lnTo>
                    <a:pt x="0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6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6359" y="960881"/>
              <a:ext cx="1004569" cy="0"/>
            </a:xfrm>
            <a:custGeom>
              <a:avLst/>
              <a:gdLst/>
              <a:ahLst/>
              <a:cxnLst/>
              <a:rect l="l" t="t" r="r" b="b"/>
              <a:pathLst>
                <a:path w="1004570">
                  <a:moveTo>
                    <a:pt x="0" y="0"/>
                  </a:moveTo>
                  <a:lnTo>
                    <a:pt x="1004117" y="0"/>
                  </a:lnTo>
                </a:path>
              </a:pathLst>
            </a:custGeom>
            <a:ln w="62825">
              <a:solidFill>
                <a:srgbClr val="506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4209" rIns="0" bIns="0" rtlCol="0">
            <a:spAutoFit/>
          </a:bodyPr>
          <a:lstStyle/>
          <a:p>
            <a:pPr marL="1051560" marR="5080">
              <a:lnSpc>
                <a:spcPct val="113500"/>
              </a:lnSpc>
              <a:spcBef>
                <a:spcPts val="95"/>
              </a:spcBef>
            </a:pPr>
            <a:r>
              <a:rPr sz="3450" spc="5" dirty="0"/>
              <a:t>$ </a:t>
            </a:r>
            <a:r>
              <a:rPr sz="3450" dirty="0"/>
              <a:t>consul </a:t>
            </a:r>
            <a:r>
              <a:rPr sz="3450" spc="5" dirty="0"/>
              <a:t>kv </a:t>
            </a:r>
            <a:r>
              <a:rPr sz="3450" dirty="0"/>
              <a:t>put service/web/enable_foo </a:t>
            </a:r>
            <a:r>
              <a:rPr sz="3450" spc="5" dirty="0"/>
              <a:t>true  </a:t>
            </a:r>
            <a:r>
              <a:rPr sz="3450" dirty="0"/>
              <a:t>Put </a:t>
            </a:r>
            <a:r>
              <a:rPr sz="3450" spc="5" dirty="0"/>
              <a:t>successfully!</a:t>
            </a:r>
            <a:endParaRPr sz="3450"/>
          </a:p>
        </p:txBody>
      </p:sp>
      <p:sp>
        <p:nvSpPr>
          <p:cNvPr id="12" name="object 12"/>
          <p:cNvSpPr txBox="1"/>
          <p:nvPr/>
        </p:nvSpPr>
        <p:spPr>
          <a:xfrm>
            <a:off x="4678256" y="3164166"/>
            <a:ext cx="10053955" cy="121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95"/>
              </a:spcBef>
            </a:pP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50" dirty="0">
                <a:solidFill>
                  <a:srgbClr val="FFFFFF"/>
                </a:solidFill>
                <a:latin typeface="Courier New"/>
                <a:cs typeface="Courier New"/>
              </a:rPr>
              <a:t>consul 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kv </a:t>
            </a:r>
            <a:r>
              <a:rPr sz="3450" dirty="0">
                <a:solidFill>
                  <a:srgbClr val="FFFFFF"/>
                </a:solidFill>
                <a:latin typeface="Courier New"/>
                <a:cs typeface="Courier New"/>
              </a:rPr>
              <a:t>get </a:t>
            </a:r>
            <a:r>
              <a:rPr sz="3450" spc="5" dirty="0">
                <a:solidFill>
                  <a:srgbClr val="FFFFFF"/>
                </a:solidFill>
                <a:latin typeface="Courier New"/>
                <a:cs typeface="Courier New"/>
              </a:rPr>
              <a:t>service/web/enable_foo  true</a:t>
            </a:r>
            <a:endParaRPr sz="3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3995" cy="756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62580"/>
            <a:ext cx="1010920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b="0" spc="-190" dirty="0">
                <a:latin typeface="Trebuchet MS"/>
                <a:cs typeface="Trebuchet MS"/>
              </a:rPr>
              <a:t>Consul</a:t>
            </a:r>
            <a:r>
              <a:rPr sz="12350" b="0" spc="-1195" dirty="0">
                <a:latin typeface="Trebuchet MS"/>
                <a:cs typeface="Trebuchet MS"/>
              </a:rPr>
              <a:t> </a:t>
            </a:r>
            <a:r>
              <a:rPr sz="12350" b="0" spc="-500" dirty="0">
                <a:latin typeface="Trebuchet MS"/>
                <a:cs typeface="Trebuchet MS"/>
              </a:rPr>
              <a:t>Connect</a:t>
            </a:r>
            <a:endParaRPr sz="1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446" y="762145"/>
            <a:ext cx="54038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110" dirty="0">
                <a:latin typeface="Trebuchet MS"/>
                <a:cs typeface="Trebuchet MS"/>
              </a:rPr>
              <a:t>Consul</a:t>
            </a:r>
            <a:r>
              <a:rPr sz="6600" spc="-670" dirty="0">
                <a:latin typeface="Trebuchet MS"/>
                <a:cs typeface="Trebuchet MS"/>
              </a:rPr>
              <a:t> </a:t>
            </a:r>
            <a:r>
              <a:rPr sz="6600" spc="-275" dirty="0">
                <a:latin typeface="Trebuchet MS"/>
                <a:cs typeface="Trebuchet MS"/>
              </a:rPr>
              <a:t>Connect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07623"/>
            <a:ext cx="6002655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45" dirty="0">
                <a:latin typeface="Verdana"/>
                <a:cs typeface="Verdana"/>
              </a:rPr>
              <a:t>Service </a:t>
            </a:r>
            <a:r>
              <a:rPr sz="4950" spc="-475" dirty="0">
                <a:latin typeface="Verdana"/>
                <a:cs typeface="Verdana"/>
              </a:rPr>
              <a:t>Access</a:t>
            </a:r>
            <a:r>
              <a:rPr sz="4950" spc="-830" dirty="0">
                <a:latin typeface="Verdana"/>
                <a:cs typeface="Verdana"/>
              </a:rPr>
              <a:t> </a:t>
            </a:r>
            <a:r>
              <a:rPr sz="4950" spc="-625" dirty="0">
                <a:latin typeface="Verdana"/>
                <a:cs typeface="Verdana"/>
              </a:rPr>
              <a:t>Graph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395" dirty="0">
                <a:latin typeface="Verdana"/>
                <a:cs typeface="Verdana"/>
              </a:rPr>
              <a:t>Certificate </a:t>
            </a:r>
            <a:r>
              <a:rPr sz="4950" spc="-385" dirty="0">
                <a:latin typeface="Verdana"/>
                <a:cs typeface="Verdana"/>
              </a:rPr>
              <a:t>Distribution  </a:t>
            </a:r>
            <a:r>
              <a:rPr sz="4950" spc="-365" dirty="0">
                <a:latin typeface="Verdana"/>
                <a:cs typeface="Verdana"/>
              </a:rPr>
              <a:t>Application</a:t>
            </a:r>
            <a:r>
              <a:rPr sz="4950" spc="-705" dirty="0">
                <a:latin typeface="Verdana"/>
                <a:cs typeface="Verdana"/>
              </a:rPr>
              <a:t> </a:t>
            </a:r>
            <a:r>
              <a:rPr sz="4950" spc="-459" dirty="0">
                <a:latin typeface="Verdana"/>
                <a:cs typeface="Verdana"/>
              </a:rPr>
              <a:t>Integration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34212" y="2982870"/>
            <a:ext cx="7228524" cy="5342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7734" y="1629201"/>
            <a:ext cx="7605395" cy="7770495"/>
            <a:chOff x="6127734" y="1629201"/>
            <a:chExt cx="7605395" cy="7770495"/>
          </a:xfrm>
        </p:grpSpPr>
        <p:sp>
          <p:nvSpPr>
            <p:cNvPr id="3" name="object 3"/>
            <p:cNvSpPr/>
            <p:nvPr/>
          </p:nvSpPr>
          <p:spPr>
            <a:xfrm>
              <a:off x="6169644" y="1671111"/>
              <a:ext cx="7521575" cy="7686675"/>
            </a:xfrm>
            <a:custGeom>
              <a:avLst/>
              <a:gdLst/>
              <a:ahLst/>
              <a:cxnLst/>
              <a:rect l="l" t="t" r="r" b="b"/>
              <a:pathLst>
                <a:path w="7521575" h="7686675">
                  <a:moveTo>
                    <a:pt x="0" y="0"/>
                  </a:moveTo>
                  <a:lnTo>
                    <a:pt x="7521446" y="0"/>
                  </a:lnTo>
                  <a:lnTo>
                    <a:pt x="7521446" y="7686080"/>
                  </a:lnTo>
                  <a:lnTo>
                    <a:pt x="0" y="768608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86186" y="207323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84576" y="3319270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86187" y="2073235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74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25346" y="2052293"/>
            <a:ext cx="3141345" cy="3141345"/>
            <a:chOff x="10125346" y="2052293"/>
            <a:chExt cx="3141345" cy="3141345"/>
          </a:xfrm>
        </p:grpSpPr>
        <p:sp>
          <p:nvSpPr>
            <p:cNvPr id="8" name="object 8"/>
            <p:cNvSpPr/>
            <p:nvPr/>
          </p:nvSpPr>
          <p:spPr>
            <a:xfrm>
              <a:off x="10125346" y="2052293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97032" y="3298328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25346" y="2052293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6187" y="5842754"/>
            <a:ext cx="3141345" cy="3141345"/>
            <a:chOff x="6586187" y="5842754"/>
            <a:chExt cx="3141345" cy="3141345"/>
          </a:xfrm>
        </p:grpSpPr>
        <p:sp>
          <p:nvSpPr>
            <p:cNvPr id="12" name="object 12"/>
            <p:cNvSpPr/>
            <p:nvPr/>
          </p:nvSpPr>
          <p:spPr>
            <a:xfrm>
              <a:off x="6586187" y="584275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68344" y="7078318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86187" y="5842754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125346" y="5821812"/>
            <a:ext cx="3141345" cy="3141345"/>
            <a:chOff x="10125346" y="5821812"/>
            <a:chExt cx="3141345" cy="3141345"/>
          </a:xfrm>
        </p:grpSpPr>
        <p:sp>
          <p:nvSpPr>
            <p:cNvPr id="16" name="object 16"/>
            <p:cNvSpPr/>
            <p:nvPr/>
          </p:nvSpPr>
          <p:spPr>
            <a:xfrm>
              <a:off x="10125346" y="5821812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86561" y="7067847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125346" y="5821812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175593" y="699320"/>
            <a:ext cx="20173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38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onolith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7353934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20" dirty="0">
                <a:solidFill>
                  <a:srgbClr val="000000"/>
                </a:solidFill>
                <a:latin typeface="Trebuchet MS"/>
                <a:cs typeface="Trebuchet MS"/>
              </a:rPr>
              <a:t>Service </a:t>
            </a:r>
            <a:r>
              <a:rPr b="0" spc="-110" dirty="0">
                <a:solidFill>
                  <a:srgbClr val="000000"/>
                </a:solidFill>
                <a:latin typeface="Trebuchet MS"/>
                <a:cs typeface="Trebuchet MS"/>
              </a:rPr>
              <a:t>Access</a:t>
            </a:r>
            <a:r>
              <a:rPr b="0" spc="-101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85" dirty="0">
                <a:solidFill>
                  <a:srgbClr val="000000"/>
                </a:solidFill>
                <a:latin typeface="Trebuchet MS"/>
                <a:cs typeface="Trebuchet MS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10913110" cy="451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15" dirty="0">
                <a:latin typeface="Verdana"/>
                <a:cs typeface="Verdana"/>
              </a:rPr>
              <a:t>Intentions </a:t>
            </a:r>
            <a:r>
              <a:rPr sz="4950" spc="-320" dirty="0">
                <a:latin typeface="Verdana"/>
                <a:cs typeface="Verdana"/>
              </a:rPr>
              <a:t>to </a:t>
            </a:r>
            <a:r>
              <a:rPr sz="4950" spc="-450" dirty="0">
                <a:latin typeface="Verdana"/>
                <a:cs typeface="Verdana"/>
              </a:rPr>
              <a:t>Allow/Deny</a:t>
            </a:r>
            <a:r>
              <a:rPr sz="4950" spc="-245" dirty="0">
                <a:latin typeface="Verdana"/>
                <a:cs typeface="Verdana"/>
              </a:rPr>
              <a:t> </a:t>
            </a:r>
            <a:r>
              <a:rPr sz="4950" spc="-500" dirty="0">
                <a:latin typeface="Verdana"/>
                <a:cs typeface="Verdana"/>
              </a:rPr>
              <a:t>Communication</a:t>
            </a:r>
            <a:endParaRPr sz="4950">
              <a:latin typeface="Verdana"/>
              <a:cs typeface="Verdana"/>
            </a:endParaRPr>
          </a:p>
          <a:p>
            <a:pPr marL="12700" marR="2909570">
              <a:lnSpc>
                <a:spcPts val="9810"/>
              </a:lnSpc>
              <a:spcBef>
                <a:spcPts val="975"/>
              </a:spcBef>
            </a:pPr>
            <a:r>
              <a:rPr sz="4950" spc="-575" dirty="0">
                <a:latin typeface="Verdana"/>
                <a:cs typeface="Verdana"/>
              </a:rPr>
              <a:t>Source </a:t>
            </a:r>
            <a:r>
              <a:rPr sz="4950" spc="-509" dirty="0">
                <a:latin typeface="Verdana"/>
                <a:cs typeface="Verdana"/>
              </a:rPr>
              <a:t>and </a:t>
            </a:r>
            <a:r>
              <a:rPr sz="4950" spc="-405" dirty="0">
                <a:latin typeface="Verdana"/>
                <a:cs typeface="Verdana"/>
              </a:rPr>
              <a:t>Destination</a:t>
            </a:r>
            <a:r>
              <a:rPr sz="4950" spc="-965" dirty="0">
                <a:latin typeface="Verdana"/>
                <a:cs typeface="Verdana"/>
              </a:rPr>
              <a:t> </a:t>
            </a:r>
            <a:r>
              <a:rPr sz="4950" spc="-545" dirty="0">
                <a:latin typeface="Verdana"/>
                <a:cs typeface="Verdana"/>
              </a:rPr>
              <a:t>Service  </a:t>
            </a:r>
            <a:r>
              <a:rPr sz="4950" spc="-505" dirty="0">
                <a:latin typeface="Verdana"/>
                <a:cs typeface="Verdana"/>
              </a:rPr>
              <a:t>Scale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509" dirty="0">
                <a:latin typeface="Verdana"/>
                <a:cs typeface="Verdana"/>
              </a:rPr>
              <a:t>Independent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4950" spc="-509" dirty="0">
                <a:latin typeface="Verdana"/>
                <a:cs typeface="Verdana"/>
              </a:rPr>
              <a:t>Managed </a:t>
            </a:r>
            <a:r>
              <a:rPr sz="4950" spc="-345" dirty="0">
                <a:latin typeface="Verdana"/>
                <a:cs typeface="Verdana"/>
              </a:rPr>
              <a:t>with </a:t>
            </a:r>
            <a:r>
              <a:rPr sz="4950" spc="-625" dirty="0">
                <a:latin typeface="Verdana"/>
                <a:cs typeface="Verdana"/>
              </a:rPr>
              <a:t>CLI, </a:t>
            </a:r>
            <a:r>
              <a:rPr sz="4950" spc="-465" dirty="0">
                <a:latin typeface="Verdana"/>
                <a:cs typeface="Verdana"/>
              </a:rPr>
              <a:t>API,</a:t>
            </a:r>
            <a:r>
              <a:rPr sz="4950" spc="-1325" dirty="0">
                <a:latin typeface="Verdana"/>
                <a:cs typeface="Verdana"/>
              </a:rPr>
              <a:t> </a:t>
            </a:r>
            <a:r>
              <a:rPr sz="4950" spc="-605" dirty="0">
                <a:latin typeface="Verdana"/>
                <a:cs typeface="Verdana"/>
              </a:rPr>
              <a:t>UI, </a:t>
            </a:r>
            <a:r>
              <a:rPr sz="4950" spc="-555" dirty="0">
                <a:latin typeface="Verdana"/>
                <a:cs typeface="Verdana"/>
              </a:rPr>
              <a:t>Terraform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88354" y="367946"/>
            <a:ext cx="15219680" cy="10941050"/>
            <a:chOff x="4188354" y="367946"/>
            <a:chExt cx="15219680" cy="10941050"/>
          </a:xfrm>
        </p:grpSpPr>
        <p:sp>
          <p:nvSpPr>
            <p:cNvPr id="4" name="object 4"/>
            <p:cNvSpPr/>
            <p:nvPr/>
          </p:nvSpPr>
          <p:spPr>
            <a:xfrm>
              <a:off x="4188354" y="995320"/>
              <a:ext cx="15219680" cy="10313670"/>
            </a:xfrm>
            <a:custGeom>
              <a:avLst/>
              <a:gdLst/>
              <a:ahLst/>
              <a:cxnLst/>
              <a:rect l="l" t="t" r="r" b="b"/>
              <a:pathLst>
                <a:path w="15219680" h="10313670">
                  <a:moveTo>
                    <a:pt x="0" y="10313235"/>
                  </a:moveTo>
                  <a:lnTo>
                    <a:pt x="15219641" y="10313235"/>
                  </a:lnTo>
                  <a:lnTo>
                    <a:pt x="15219641" y="0"/>
                  </a:lnTo>
                  <a:lnTo>
                    <a:pt x="0" y="0"/>
                  </a:lnTo>
                  <a:lnTo>
                    <a:pt x="0" y="10313235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8354" y="367946"/>
              <a:ext cx="15219680" cy="627380"/>
            </a:xfrm>
            <a:custGeom>
              <a:avLst/>
              <a:gdLst/>
              <a:ahLst/>
              <a:cxnLst/>
              <a:rect l="l" t="t" r="r" b="b"/>
              <a:pathLst>
                <a:path w="15219680" h="627380">
                  <a:moveTo>
                    <a:pt x="0" y="0"/>
                  </a:moveTo>
                  <a:lnTo>
                    <a:pt x="15219641" y="0"/>
                  </a:lnTo>
                  <a:lnTo>
                    <a:pt x="15219641" y="627373"/>
                  </a:lnTo>
                  <a:lnTo>
                    <a:pt x="0" y="62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4276" y="569747"/>
              <a:ext cx="223778" cy="223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6527" y="569747"/>
              <a:ext cx="223778" cy="223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8787" y="569747"/>
              <a:ext cx="223770" cy="223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8354" y="992294"/>
              <a:ext cx="15219680" cy="20955"/>
            </a:xfrm>
            <a:custGeom>
              <a:avLst/>
              <a:gdLst/>
              <a:ahLst/>
              <a:cxnLst/>
              <a:rect l="l" t="t" r="r" b="b"/>
              <a:pathLst>
                <a:path w="15219680" h="20955">
                  <a:moveTo>
                    <a:pt x="0" y="0"/>
                  </a:moveTo>
                  <a:lnTo>
                    <a:pt x="15219641" y="0"/>
                  </a:lnTo>
                  <a:lnTo>
                    <a:pt x="15219641" y="20941"/>
                  </a:lnTo>
                  <a:lnTo>
                    <a:pt x="0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6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6359" y="960881"/>
              <a:ext cx="1004569" cy="0"/>
            </a:xfrm>
            <a:custGeom>
              <a:avLst/>
              <a:gdLst/>
              <a:ahLst/>
              <a:cxnLst/>
              <a:rect l="l" t="t" r="r" b="b"/>
              <a:pathLst>
                <a:path w="1004570">
                  <a:moveTo>
                    <a:pt x="0" y="0"/>
                  </a:moveTo>
                  <a:lnTo>
                    <a:pt x="1004117" y="0"/>
                  </a:lnTo>
                </a:path>
              </a:pathLst>
            </a:custGeom>
            <a:ln w="62825">
              <a:solidFill>
                <a:srgbClr val="506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1560" marR="5080">
              <a:lnSpc>
                <a:spcPct val="121800"/>
              </a:lnSpc>
              <a:spcBef>
                <a:spcPts val="95"/>
              </a:spcBef>
            </a:pPr>
            <a:r>
              <a:rPr dirty="0"/>
              <a:t>$ consul intention create -deny web '*'  Created: web =&gt; *</a:t>
            </a:r>
            <a:r>
              <a:rPr spc="-15" dirty="0"/>
              <a:t> </a:t>
            </a:r>
            <a:r>
              <a:rPr dirty="0"/>
              <a:t>(deny)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78256" y="3480387"/>
            <a:ext cx="11786870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$ consul intention create -allow web db  Created: web =&gt; db</a:t>
            </a:r>
            <a:r>
              <a:rPr sz="39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950" dirty="0">
                <a:solidFill>
                  <a:srgbClr val="FFFFFF"/>
                </a:solidFill>
                <a:latin typeface="Courier New"/>
                <a:cs typeface="Courier New"/>
              </a:rPr>
              <a:t>(allow)</a:t>
            </a:r>
            <a:endParaRPr sz="3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80295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05" dirty="0">
                <a:solidFill>
                  <a:srgbClr val="000000"/>
                </a:solidFill>
                <a:latin typeface="Trebuchet MS"/>
                <a:cs typeface="Trebuchet MS"/>
              </a:rPr>
              <a:t>Certificate</a:t>
            </a:r>
            <a:r>
              <a:rPr b="0" spc="-6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25" dirty="0">
                <a:solidFill>
                  <a:srgbClr val="000000"/>
                </a:solidFill>
                <a:latin typeface="Trebuchet MS"/>
                <a:cs typeface="Trebuchet MS"/>
              </a:rPr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7759700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15" dirty="0">
                <a:latin typeface="Verdana"/>
                <a:cs typeface="Verdana"/>
              </a:rPr>
              <a:t>Transport </a:t>
            </a:r>
            <a:r>
              <a:rPr sz="4950" spc="-545" dirty="0">
                <a:latin typeface="Verdana"/>
                <a:cs typeface="Verdana"/>
              </a:rPr>
              <a:t>Layer </a:t>
            </a:r>
            <a:r>
              <a:rPr sz="4950" spc="-490" dirty="0">
                <a:latin typeface="Verdana"/>
                <a:cs typeface="Verdana"/>
              </a:rPr>
              <a:t>Security</a:t>
            </a:r>
            <a:r>
              <a:rPr sz="4950" spc="-1035" dirty="0">
                <a:latin typeface="Verdana"/>
                <a:cs typeface="Verdana"/>
              </a:rPr>
              <a:t> </a:t>
            </a:r>
            <a:r>
              <a:rPr sz="4950" spc="-575" dirty="0">
                <a:latin typeface="Verdana"/>
                <a:cs typeface="Verdana"/>
              </a:rPr>
              <a:t>(TLS)</a:t>
            </a:r>
            <a:endParaRPr sz="4950">
              <a:latin typeface="Verdana"/>
              <a:cs typeface="Verdana"/>
            </a:endParaRPr>
          </a:p>
          <a:p>
            <a:pPr marL="12700" marR="1810385">
              <a:lnSpc>
                <a:spcPts val="9810"/>
              </a:lnSpc>
              <a:spcBef>
                <a:spcPts val="975"/>
              </a:spcBef>
            </a:pPr>
            <a:r>
              <a:rPr sz="4950" spc="-545" dirty="0">
                <a:latin typeface="Verdana"/>
                <a:cs typeface="Verdana"/>
              </a:rPr>
              <a:t>Service </a:t>
            </a:r>
            <a:r>
              <a:rPr sz="4950" spc="-430" dirty="0">
                <a:latin typeface="Verdana"/>
                <a:cs typeface="Verdana"/>
              </a:rPr>
              <a:t>Identity  </a:t>
            </a:r>
            <a:r>
              <a:rPr sz="4950" spc="-450" dirty="0">
                <a:latin typeface="Verdana"/>
                <a:cs typeface="Verdana"/>
              </a:rPr>
              <a:t>Encryption </a:t>
            </a:r>
            <a:r>
              <a:rPr sz="4950" spc="-250" dirty="0">
                <a:latin typeface="Verdana"/>
                <a:cs typeface="Verdana"/>
              </a:rPr>
              <a:t>of </a:t>
            </a:r>
            <a:r>
              <a:rPr sz="4950" spc="-280" dirty="0">
                <a:latin typeface="Verdana"/>
                <a:cs typeface="Verdana"/>
              </a:rPr>
              <a:t>all</a:t>
            </a:r>
            <a:r>
              <a:rPr sz="4950" spc="-1390" dirty="0">
                <a:latin typeface="Verdana"/>
                <a:cs typeface="Verdana"/>
              </a:rPr>
              <a:t> </a:t>
            </a:r>
            <a:r>
              <a:rPr sz="4950" spc="-290" dirty="0">
                <a:latin typeface="Verdana"/>
                <a:cs typeface="Verdana"/>
              </a:rPr>
              <a:t>traffic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767460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05" dirty="0">
                <a:solidFill>
                  <a:srgbClr val="000000"/>
                </a:solidFill>
                <a:latin typeface="Trebuchet MS"/>
                <a:cs typeface="Trebuchet MS"/>
              </a:rPr>
              <a:t>Certificate</a:t>
            </a:r>
            <a:r>
              <a:rPr b="0" spc="-6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65" dirty="0">
                <a:solidFill>
                  <a:srgbClr val="000000"/>
                </a:solidFill>
                <a:latin typeface="Trebuchet MS"/>
                <a:cs typeface="Trebuchet MS"/>
              </a:rPr>
              <a:t>Generation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869251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395" dirty="0">
                <a:latin typeface="Verdana"/>
                <a:cs typeface="Verdana"/>
              </a:rPr>
              <a:t>Automatic </a:t>
            </a:r>
            <a:r>
              <a:rPr sz="4950" spc="-505" dirty="0">
                <a:latin typeface="Verdana"/>
                <a:cs typeface="Verdana"/>
              </a:rPr>
              <a:t>Generation </a:t>
            </a:r>
            <a:r>
              <a:rPr sz="4950" spc="-550" dirty="0">
                <a:latin typeface="Verdana"/>
                <a:cs typeface="Verdana"/>
              </a:rPr>
              <a:t>&amp;</a:t>
            </a:r>
            <a:r>
              <a:rPr sz="4950" spc="-1190" dirty="0">
                <a:latin typeface="Verdana"/>
                <a:cs typeface="Verdana"/>
              </a:rPr>
              <a:t> </a:t>
            </a:r>
            <a:r>
              <a:rPr sz="4950" spc="-350" dirty="0">
                <a:latin typeface="Verdana"/>
                <a:cs typeface="Verdana"/>
              </a:rPr>
              <a:t>Rotation</a:t>
            </a:r>
            <a:endParaRPr sz="49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8622" y="5902857"/>
            <a:ext cx="1657985" cy="327025"/>
            <a:chOff x="7748622" y="5902857"/>
            <a:chExt cx="1657985" cy="327025"/>
          </a:xfrm>
        </p:grpSpPr>
        <p:sp>
          <p:nvSpPr>
            <p:cNvPr id="6" name="object 6"/>
            <p:cNvSpPr/>
            <p:nvPr/>
          </p:nvSpPr>
          <p:spPr>
            <a:xfrm>
              <a:off x="7748622" y="6066202"/>
              <a:ext cx="1373505" cy="0"/>
            </a:xfrm>
            <a:custGeom>
              <a:avLst/>
              <a:gdLst/>
              <a:ahLst/>
              <a:cxnLst/>
              <a:rect l="l" t="t" r="r" b="b"/>
              <a:pathLst>
                <a:path w="1373504">
                  <a:moveTo>
                    <a:pt x="1372952" y="0"/>
                  </a:moveTo>
                  <a:lnTo>
                    <a:pt x="1331069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79691" y="590285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816727" y="4916017"/>
            <a:ext cx="2300605" cy="2300605"/>
            <a:chOff x="9816727" y="4916017"/>
            <a:chExt cx="2300605" cy="2300605"/>
          </a:xfrm>
        </p:grpSpPr>
        <p:sp>
          <p:nvSpPr>
            <p:cNvPr id="9" name="object 9"/>
            <p:cNvSpPr/>
            <p:nvPr/>
          </p:nvSpPr>
          <p:spPr>
            <a:xfrm>
              <a:off x="9816727" y="4916017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4" h="2300604">
                  <a:moveTo>
                    <a:pt x="0" y="0"/>
                  </a:moveTo>
                  <a:lnTo>
                    <a:pt x="2300390" y="0"/>
                  </a:lnTo>
                  <a:lnTo>
                    <a:pt x="2300390" y="2300369"/>
                  </a:lnTo>
                  <a:lnTo>
                    <a:pt x="0" y="2300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61467" y="5853224"/>
              <a:ext cx="1444982" cy="408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16727" y="4916017"/>
            <a:ext cx="2300605" cy="23006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3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4100" b="1" spc="-21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37920" y="4914405"/>
            <a:ext cx="2300605" cy="2303780"/>
            <a:chOff x="5037920" y="4914405"/>
            <a:chExt cx="2300605" cy="2303780"/>
          </a:xfrm>
        </p:grpSpPr>
        <p:sp>
          <p:nvSpPr>
            <p:cNvPr id="13" name="object 13"/>
            <p:cNvSpPr/>
            <p:nvPr/>
          </p:nvSpPr>
          <p:spPr>
            <a:xfrm>
              <a:off x="5037920" y="4914405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4" h="2303779">
                  <a:moveTo>
                    <a:pt x="0" y="0"/>
                  </a:moveTo>
                  <a:lnTo>
                    <a:pt x="2300369" y="0"/>
                  </a:lnTo>
                  <a:lnTo>
                    <a:pt x="2300369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49569" y="5832283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7920" y="4914405"/>
            <a:ext cx="2300605" cy="23037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50">
              <a:latin typeface="Times New Roman"/>
              <a:cs typeface="Times New Roman"/>
            </a:endParaRPr>
          </a:p>
          <a:p>
            <a:pPr marL="501015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70859" y="4996973"/>
            <a:ext cx="2174191" cy="2179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2527461" y="5902857"/>
            <a:ext cx="1657985" cy="327025"/>
            <a:chOff x="12527461" y="5902857"/>
            <a:chExt cx="1657985" cy="327025"/>
          </a:xfrm>
        </p:grpSpPr>
        <p:sp>
          <p:nvSpPr>
            <p:cNvPr id="18" name="object 18"/>
            <p:cNvSpPr/>
            <p:nvPr/>
          </p:nvSpPr>
          <p:spPr>
            <a:xfrm>
              <a:off x="12527461" y="6066202"/>
              <a:ext cx="1373505" cy="0"/>
            </a:xfrm>
            <a:custGeom>
              <a:avLst/>
              <a:gdLst/>
              <a:ahLst/>
              <a:cxnLst/>
              <a:rect l="l" t="t" r="r" b="b"/>
              <a:pathLst>
                <a:path w="1373505">
                  <a:moveTo>
                    <a:pt x="1372952" y="0"/>
                  </a:moveTo>
                  <a:lnTo>
                    <a:pt x="1331069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58531" y="590285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41021" y="7264565"/>
            <a:ext cx="3670935" cy="13385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680085">
              <a:lnSpc>
                <a:spcPct val="101800"/>
              </a:lnSpc>
              <a:spcBef>
                <a:spcPts val="45"/>
              </a:spcBef>
            </a:pPr>
            <a:r>
              <a:rPr sz="4250" spc="-229" dirty="0">
                <a:latin typeface="Trebuchet MS"/>
                <a:cs typeface="Trebuchet MS"/>
              </a:rPr>
              <a:t>Certificate  </a:t>
            </a:r>
            <a:r>
              <a:rPr sz="4250" spc="-35" dirty="0">
                <a:latin typeface="Trebuchet MS"/>
                <a:cs typeface="Trebuchet MS"/>
              </a:rPr>
              <a:t>Signing</a:t>
            </a:r>
            <a:r>
              <a:rPr sz="4250" spc="-395" dirty="0">
                <a:latin typeface="Trebuchet MS"/>
                <a:cs typeface="Trebuchet MS"/>
              </a:rPr>
              <a:t> </a:t>
            </a:r>
            <a:r>
              <a:rPr sz="4250" spc="-90" dirty="0">
                <a:latin typeface="Trebuchet MS"/>
                <a:cs typeface="Trebuchet MS"/>
              </a:rPr>
              <a:t>Request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22624" y="5219401"/>
            <a:ext cx="783590" cy="1694180"/>
          </a:xfrm>
          <a:custGeom>
            <a:avLst/>
            <a:gdLst/>
            <a:ahLst/>
            <a:cxnLst/>
            <a:rect l="l" t="t" r="r" b="b"/>
            <a:pathLst>
              <a:path w="783589" h="1694179">
                <a:moveTo>
                  <a:pt x="261112" y="323862"/>
                </a:moveTo>
                <a:lnTo>
                  <a:pt x="223812" y="323862"/>
                </a:lnTo>
                <a:lnTo>
                  <a:pt x="223812" y="566318"/>
                </a:lnTo>
                <a:lnTo>
                  <a:pt x="261112" y="566318"/>
                </a:lnTo>
                <a:lnTo>
                  <a:pt x="261112" y="323862"/>
                </a:lnTo>
                <a:close/>
              </a:path>
              <a:path w="783589" h="1694179">
                <a:moveTo>
                  <a:pt x="410324" y="267919"/>
                </a:moveTo>
                <a:lnTo>
                  <a:pt x="373024" y="267919"/>
                </a:lnTo>
                <a:lnTo>
                  <a:pt x="373024" y="622274"/>
                </a:lnTo>
                <a:lnTo>
                  <a:pt x="410324" y="622274"/>
                </a:lnTo>
                <a:lnTo>
                  <a:pt x="410324" y="267919"/>
                </a:lnTo>
                <a:close/>
              </a:path>
              <a:path w="783589" h="1694179">
                <a:moveTo>
                  <a:pt x="559523" y="323862"/>
                </a:moveTo>
                <a:lnTo>
                  <a:pt x="522224" y="323862"/>
                </a:lnTo>
                <a:lnTo>
                  <a:pt x="522224" y="566318"/>
                </a:lnTo>
                <a:lnTo>
                  <a:pt x="559523" y="566318"/>
                </a:lnTo>
                <a:lnTo>
                  <a:pt x="559523" y="323862"/>
                </a:lnTo>
                <a:close/>
              </a:path>
              <a:path w="783589" h="1694179">
                <a:moveTo>
                  <a:pt x="783348" y="221742"/>
                </a:moveTo>
                <a:lnTo>
                  <a:pt x="396354" y="0"/>
                </a:lnTo>
                <a:lnTo>
                  <a:pt x="391668" y="50"/>
                </a:lnTo>
                <a:lnTo>
                  <a:pt x="391668" y="43091"/>
                </a:lnTo>
                <a:lnTo>
                  <a:pt x="746023" y="243230"/>
                </a:lnTo>
                <a:lnTo>
                  <a:pt x="746023" y="654431"/>
                </a:lnTo>
                <a:lnTo>
                  <a:pt x="484924" y="805903"/>
                </a:lnTo>
                <a:lnTo>
                  <a:pt x="484924" y="849007"/>
                </a:lnTo>
                <a:lnTo>
                  <a:pt x="484924" y="1521294"/>
                </a:lnTo>
                <a:lnTo>
                  <a:pt x="298424" y="1629003"/>
                </a:lnTo>
                <a:lnTo>
                  <a:pt x="298424" y="848880"/>
                </a:lnTo>
                <a:lnTo>
                  <a:pt x="391668" y="903122"/>
                </a:lnTo>
                <a:lnTo>
                  <a:pt x="466013" y="859980"/>
                </a:lnTo>
                <a:lnTo>
                  <a:pt x="484924" y="849007"/>
                </a:lnTo>
                <a:lnTo>
                  <a:pt x="484924" y="805903"/>
                </a:lnTo>
                <a:lnTo>
                  <a:pt x="391680" y="859980"/>
                </a:lnTo>
                <a:lnTo>
                  <a:pt x="372605" y="848880"/>
                </a:lnTo>
                <a:lnTo>
                  <a:pt x="37299" y="653834"/>
                </a:lnTo>
                <a:lnTo>
                  <a:pt x="37299" y="243230"/>
                </a:lnTo>
                <a:lnTo>
                  <a:pt x="261124" y="113423"/>
                </a:lnTo>
                <a:lnTo>
                  <a:pt x="261124" y="70307"/>
                </a:lnTo>
                <a:lnTo>
                  <a:pt x="0" y="221742"/>
                </a:lnTo>
                <a:lnTo>
                  <a:pt x="0" y="675297"/>
                </a:lnTo>
                <a:lnTo>
                  <a:pt x="261124" y="827176"/>
                </a:lnTo>
                <a:lnTo>
                  <a:pt x="261124" y="1693621"/>
                </a:lnTo>
                <a:lnTo>
                  <a:pt x="373011" y="1629003"/>
                </a:lnTo>
                <a:lnTo>
                  <a:pt x="522224" y="1542834"/>
                </a:lnTo>
                <a:lnTo>
                  <a:pt x="522224" y="849007"/>
                </a:lnTo>
                <a:lnTo>
                  <a:pt x="522147" y="827430"/>
                </a:lnTo>
                <a:lnTo>
                  <a:pt x="783348" y="675932"/>
                </a:lnTo>
                <a:lnTo>
                  <a:pt x="783348" y="221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98206" y="7264565"/>
            <a:ext cx="2033905" cy="13385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635" marR="5080" indent="-115570">
              <a:lnSpc>
                <a:spcPct val="101800"/>
              </a:lnSpc>
              <a:spcBef>
                <a:spcPts val="45"/>
              </a:spcBef>
            </a:pPr>
            <a:r>
              <a:rPr sz="4250" spc="-295" dirty="0">
                <a:latin typeface="Trebuchet MS"/>
                <a:cs typeface="Trebuchet MS"/>
              </a:rPr>
              <a:t>Gene</a:t>
            </a:r>
            <a:r>
              <a:rPr sz="4250" spc="-229" dirty="0">
                <a:latin typeface="Trebuchet MS"/>
                <a:cs typeface="Trebuchet MS"/>
              </a:rPr>
              <a:t>r</a:t>
            </a:r>
            <a:r>
              <a:rPr sz="4250" spc="-145" dirty="0">
                <a:latin typeface="Trebuchet MS"/>
                <a:cs typeface="Trebuchet MS"/>
              </a:rPr>
              <a:t>a</a:t>
            </a:r>
            <a:r>
              <a:rPr sz="4250" spc="-120" dirty="0">
                <a:latin typeface="Trebuchet MS"/>
                <a:cs typeface="Trebuchet MS"/>
              </a:rPr>
              <a:t>t</a:t>
            </a:r>
            <a:r>
              <a:rPr sz="4250" spc="-190" dirty="0">
                <a:latin typeface="Trebuchet MS"/>
                <a:cs typeface="Trebuchet MS"/>
              </a:rPr>
              <a:t>e  </a:t>
            </a:r>
            <a:r>
              <a:rPr sz="4250" spc="-195" dirty="0">
                <a:latin typeface="Trebuchet MS"/>
                <a:cs typeface="Trebuchet MS"/>
              </a:rPr>
              <a:t>Key</a:t>
            </a:r>
            <a:r>
              <a:rPr sz="4250" spc="-390" dirty="0">
                <a:latin typeface="Trebuchet MS"/>
                <a:cs typeface="Trebuchet MS"/>
              </a:rPr>
              <a:t> </a:t>
            </a:r>
            <a:r>
              <a:rPr sz="4250" spc="-190" dirty="0">
                <a:latin typeface="Trebuchet MS"/>
                <a:cs typeface="Trebuchet MS"/>
              </a:rPr>
              <a:t>Pair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50753" y="7599633"/>
            <a:ext cx="34175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Trebuchet MS"/>
                <a:cs typeface="Trebuchet MS"/>
              </a:rPr>
              <a:t>Sign</a:t>
            </a:r>
            <a:r>
              <a:rPr sz="4250" spc="-415" dirty="0">
                <a:latin typeface="Trebuchet MS"/>
                <a:cs typeface="Trebuchet MS"/>
              </a:rPr>
              <a:t> </a:t>
            </a:r>
            <a:r>
              <a:rPr sz="4250" spc="-229" dirty="0">
                <a:latin typeface="Trebuchet MS"/>
                <a:cs typeface="Trebuchet MS"/>
              </a:rPr>
              <a:t>Certificate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104857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05" dirty="0">
                <a:solidFill>
                  <a:srgbClr val="000000"/>
                </a:solidFill>
                <a:latin typeface="Trebuchet MS"/>
                <a:cs typeface="Trebuchet MS"/>
              </a:rPr>
              <a:t>Certificate </a:t>
            </a:r>
            <a:r>
              <a:rPr b="0" spc="-100" dirty="0">
                <a:solidFill>
                  <a:srgbClr val="000000"/>
                </a:solidFill>
                <a:latin typeface="Trebuchet MS"/>
                <a:cs typeface="Trebuchet MS"/>
              </a:rPr>
              <a:t>Authority</a:t>
            </a:r>
            <a:r>
              <a:rPr b="0" spc="-9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0" dirty="0">
                <a:solidFill>
                  <a:srgbClr val="000000"/>
                </a:solidFill>
                <a:latin typeface="Trebuchet MS"/>
                <a:cs typeface="Trebuchet MS"/>
              </a:rPr>
              <a:t>Rotation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54338" y="2684064"/>
            <a:ext cx="3773804" cy="1988185"/>
            <a:chOff x="3654338" y="2684064"/>
            <a:chExt cx="3773804" cy="1988185"/>
          </a:xfrm>
        </p:grpSpPr>
        <p:sp>
          <p:nvSpPr>
            <p:cNvPr id="5" name="object 5"/>
            <p:cNvSpPr/>
            <p:nvPr/>
          </p:nvSpPr>
          <p:spPr>
            <a:xfrm>
              <a:off x="3654338" y="2684064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4" h="1988185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6025" y="3465863"/>
              <a:ext cx="1068030" cy="408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54338" y="2684064"/>
            <a:ext cx="3773804" cy="1988185"/>
          </a:xfrm>
          <a:prstGeom prst="rect">
            <a:avLst/>
          </a:prstGeom>
        </p:spPr>
        <p:txBody>
          <a:bodyPr vert="horz" wrap="square" lIns="0" tIns="627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40"/>
              </a:spcBef>
            </a:pPr>
            <a:r>
              <a:rPr sz="4100" b="1" spc="-100" dirty="0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4338" y="5574249"/>
            <a:ext cx="3773804" cy="1988185"/>
            <a:chOff x="3654338" y="5574249"/>
            <a:chExt cx="3773804" cy="1988185"/>
          </a:xfrm>
        </p:grpSpPr>
        <p:sp>
          <p:nvSpPr>
            <p:cNvPr id="9" name="object 9"/>
            <p:cNvSpPr/>
            <p:nvPr/>
          </p:nvSpPr>
          <p:spPr>
            <a:xfrm>
              <a:off x="3654338" y="5574249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4" h="1988184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5057" y="6334885"/>
              <a:ext cx="2921377" cy="523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81416" y="6186063"/>
            <a:ext cx="29273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Intermediary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4338" y="8576032"/>
            <a:ext cx="3769995" cy="1988185"/>
            <a:chOff x="3654338" y="8576032"/>
            <a:chExt cx="3769995" cy="1988185"/>
          </a:xfrm>
        </p:grpSpPr>
        <p:sp>
          <p:nvSpPr>
            <p:cNvPr id="13" name="object 13"/>
            <p:cNvSpPr/>
            <p:nvPr/>
          </p:nvSpPr>
          <p:spPr>
            <a:xfrm>
              <a:off x="3654338" y="8576032"/>
              <a:ext cx="3769995" cy="1988185"/>
            </a:xfrm>
            <a:custGeom>
              <a:avLst/>
              <a:gdLst/>
              <a:ahLst/>
              <a:cxnLst/>
              <a:rect l="l" t="t" r="r" b="b"/>
              <a:pathLst>
                <a:path w="3769995" h="1988184">
                  <a:moveTo>
                    <a:pt x="0" y="0"/>
                  </a:moveTo>
                  <a:lnTo>
                    <a:pt x="3769518" y="0"/>
                  </a:lnTo>
                  <a:lnTo>
                    <a:pt x="3769518" y="1987752"/>
                  </a:lnTo>
                  <a:lnTo>
                    <a:pt x="0" y="1987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8379" y="9340029"/>
              <a:ext cx="984263" cy="4293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54338" y="8576032"/>
            <a:ext cx="3769995" cy="1988185"/>
          </a:xfrm>
          <a:prstGeom prst="rect">
            <a:avLst/>
          </a:prstGeom>
        </p:spPr>
        <p:txBody>
          <a:bodyPr vert="horz" wrap="square" lIns="0" tIns="63055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4965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Leaf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7794" y="4667700"/>
            <a:ext cx="327025" cy="3883025"/>
            <a:chOff x="5377794" y="4667700"/>
            <a:chExt cx="327025" cy="3883025"/>
          </a:xfrm>
        </p:grpSpPr>
        <p:sp>
          <p:nvSpPr>
            <p:cNvPr id="17" name="object 17"/>
            <p:cNvSpPr/>
            <p:nvPr/>
          </p:nvSpPr>
          <p:spPr>
            <a:xfrm>
              <a:off x="5541140" y="4667700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7937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7794" y="530375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1140" y="7587643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7937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7794" y="822369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104857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05" dirty="0">
                <a:solidFill>
                  <a:srgbClr val="000000"/>
                </a:solidFill>
                <a:latin typeface="Trebuchet MS"/>
                <a:cs typeface="Trebuchet MS"/>
              </a:rPr>
              <a:t>Certificate </a:t>
            </a:r>
            <a:r>
              <a:rPr b="0" spc="-100" dirty="0">
                <a:solidFill>
                  <a:srgbClr val="000000"/>
                </a:solidFill>
                <a:latin typeface="Trebuchet MS"/>
                <a:cs typeface="Trebuchet MS"/>
              </a:rPr>
              <a:t>Authority</a:t>
            </a:r>
            <a:r>
              <a:rPr b="0" spc="-9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0" dirty="0">
                <a:solidFill>
                  <a:srgbClr val="000000"/>
                </a:solidFill>
                <a:latin typeface="Trebuchet MS"/>
                <a:cs typeface="Trebuchet MS"/>
              </a:rPr>
              <a:t>Rotation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52129" y="2676902"/>
            <a:ext cx="3773804" cy="1988185"/>
            <a:chOff x="3652129" y="2676902"/>
            <a:chExt cx="3773804" cy="1988185"/>
          </a:xfrm>
        </p:grpSpPr>
        <p:sp>
          <p:nvSpPr>
            <p:cNvPr id="5" name="object 5"/>
            <p:cNvSpPr/>
            <p:nvPr/>
          </p:nvSpPr>
          <p:spPr>
            <a:xfrm>
              <a:off x="3652129" y="2676902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4" h="1988185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6025" y="3465863"/>
              <a:ext cx="1068030" cy="408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52129" y="2676902"/>
            <a:ext cx="3773804" cy="1988185"/>
          </a:xfrm>
          <a:prstGeom prst="rect">
            <a:avLst/>
          </a:prstGeom>
        </p:spPr>
        <p:txBody>
          <a:bodyPr vert="horz" wrap="square" lIns="0" tIns="6343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95"/>
              </a:spcBef>
            </a:pPr>
            <a:r>
              <a:rPr sz="4100" b="1" spc="-100" dirty="0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2129" y="5567086"/>
            <a:ext cx="3773804" cy="1988185"/>
            <a:chOff x="3652129" y="5567086"/>
            <a:chExt cx="3773804" cy="1988185"/>
          </a:xfrm>
        </p:grpSpPr>
        <p:sp>
          <p:nvSpPr>
            <p:cNvPr id="9" name="object 9"/>
            <p:cNvSpPr/>
            <p:nvPr/>
          </p:nvSpPr>
          <p:spPr>
            <a:xfrm>
              <a:off x="3652129" y="5567086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4" h="1988184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04587" y="6334885"/>
              <a:ext cx="2921377" cy="523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70945" y="6186063"/>
            <a:ext cx="29273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Intermediary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4171" y="8568869"/>
            <a:ext cx="3769995" cy="1988185"/>
            <a:chOff x="3654171" y="8568869"/>
            <a:chExt cx="3769995" cy="1988185"/>
          </a:xfrm>
        </p:grpSpPr>
        <p:sp>
          <p:nvSpPr>
            <p:cNvPr id="13" name="object 13"/>
            <p:cNvSpPr/>
            <p:nvPr/>
          </p:nvSpPr>
          <p:spPr>
            <a:xfrm>
              <a:off x="3654171" y="8568869"/>
              <a:ext cx="3769995" cy="1988185"/>
            </a:xfrm>
            <a:custGeom>
              <a:avLst/>
              <a:gdLst/>
              <a:ahLst/>
              <a:cxnLst/>
              <a:rect l="l" t="t" r="r" b="b"/>
              <a:pathLst>
                <a:path w="3769995" h="1988184">
                  <a:moveTo>
                    <a:pt x="0" y="0"/>
                  </a:moveTo>
                  <a:lnTo>
                    <a:pt x="3769518" y="0"/>
                  </a:lnTo>
                  <a:lnTo>
                    <a:pt x="3769518" y="1987749"/>
                  </a:lnTo>
                  <a:lnTo>
                    <a:pt x="0" y="1987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8379" y="9329558"/>
              <a:ext cx="984263" cy="4293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54171" y="8568869"/>
            <a:ext cx="3769995" cy="1988185"/>
          </a:xfrm>
          <a:prstGeom prst="rect">
            <a:avLst/>
          </a:prstGeom>
        </p:spPr>
        <p:txBody>
          <a:bodyPr vert="horz" wrap="square" lIns="0" tIns="62738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4940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Leaf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5585" y="4690297"/>
            <a:ext cx="327025" cy="3853179"/>
            <a:chOff x="5375585" y="4690297"/>
            <a:chExt cx="327025" cy="3853179"/>
          </a:xfrm>
        </p:grpSpPr>
        <p:sp>
          <p:nvSpPr>
            <p:cNvPr id="17" name="object 17"/>
            <p:cNvSpPr/>
            <p:nvPr/>
          </p:nvSpPr>
          <p:spPr>
            <a:xfrm>
              <a:off x="5538930" y="4690297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7937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5585" y="532635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8930" y="7580481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7937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5585" y="8216535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2670294" y="2676902"/>
            <a:ext cx="3773804" cy="1988185"/>
            <a:chOff x="12670294" y="2676902"/>
            <a:chExt cx="3773804" cy="1988185"/>
          </a:xfrm>
        </p:grpSpPr>
        <p:sp>
          <p:nvSpPr>
            <p:cNvPr id="22" name="object 22"/>
            <p:cNvSpPr/>
            <p:nvPr/>
          </p:nvSpPr>
          <p:spPr>
            <a:xfrm>
              <a:off x="12670294" y="2676902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5" h="1988185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041457" y="3465863"/>
              <a:ext cx="1068030" cy="4083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670294" y="2676902"/>
            <a:ext cx="3773804" cy="1988185"/>
          </a:xfrm>
          <a:prstGeom prst="rect">
            <a:avLst/>
          </a:prstGeom>
        </p:spPr>
        <p:txBody>
          <a:bodyPr vert="horz" wrap="square" lIns="0" tIns="6343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4995"/>
              </a:spcBef>
            </a:pPr>
            <a:r>
              <a:rPr sz="4100" b="1" spc="-100" dirty="0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61217" y="5567086"/>
            <a:ext cx="3773804" cy="1988185"/>
            <a:chOff x="8161217" y="5567086"/>
            <a:chExt cx="3773804" cy="1988185"/>
          </a:xfrm>
        </p:grpSpPr>
        <p:sp>
          <p:nvSpPr>
            <p:cNvPr id="26" name="object 26"/>
            <p:cNvSpPr/>
            <p:nvPr/>
          </p:nvSpPr>
          <p:spPr>
            <a:xfrm>
              <a:off x="8161217" y="5567086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4" h="1988184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17538" y="6334885"/>
              <a:ext cx="2921377" cy="523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61217" y="5567086"/>
            <a:ext cx="3773804" cy="1988185"/>
          </a:xfrm>
          <a:prstGeom prst="rect">
            <a:avLst/>
          </a:prstGeom>
        </p:spPr>
        <p:txBody>
          <a:bodyPr vert="horz" wrap="square" lIns="0" tIns="6343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95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Intermediary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67290" y="8568869"/>
            <a:ext cx="3769995" cy="1988185"/>
            <a:chOff x="8167290" y="8568869"/>
            <a:chExt cx="3769995" cy="1988185"/>
          </a:xfrm>
        </p:grpSpPr>
        <p:sp>
          <p:nvSpPr>
            <p:cNvPr id="30" name="object 30"/>
            <p:cNvSpPr/>
            <p:nvPr/>
          </p:nvSpPr>
          <p:spPr>
            <a:xfrm>
              <a:off x="8167290" y="8568869"/>
              <a:ext cx="3769995" cy="1988185"/>
            </a:xfrm>
            <a:custGeom>
              <a:avLst/>
              <a:gdLst/>
              <a:ahLst/>
              <a:cxnLst/>
              <a:rect l="l" t="t" r="r" b="b"/>
              <a:pathLst>
                <a:path w="3769995" h="1988184">
                  <a:moveTo>
                    <a:pt x="0" y="0"/>
                  </a:moveTo>
                  <a:lnTo>
                    <a:pt x="3769518" y="0"/>
                  </a:lnTo>
                  <a:lnTo>
                    <a:pt x="3769518" y="1987749"/>
                  </a:lnTo>
                  <a:lnTo>
                    <a:pt x="0" y="1987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91331" y="9329558"/>
              <a:ext cx="984263" cy="4293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67290" y="8568869"/>
            <a:ext cx="3769995" cy="1988185"/>
          </a:xfrm>
          <a:prstGeom prst="rect">
            <a:avLst/>
          </a:prstGeom>
        </p:spPr>
        <p:txBody>
          <a:bodyPr vert="horz" wrap="square" lIns="0" tIns="62738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4940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Leaf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884672" y="7566156"/>
            <a:ext cx="327025" cy="963294"/>
            <a:chOff x="9884672" y="7566156"/>
            <a:chExt cx="327025" cy="963294"/>
          </a:xfrm>
        </p:grpSpPr>
        <p:sp>
          <p:nvSpPr>
            <p:cNvPr id="34" name="object 34"/>
            <p:cNvSpPr/>
            <p:nvPr/>
          </p:nvSpPr>
          <p:spPr>
            <a:xfrm>
              <a:off x="10048018" y="7566156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7937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84672" y="8202200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702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1970420" y="4678024"/>
            <a:ext cx="723265" cy="723265"/>
            <a:chOff x="11970420" y="4678024"/>
            <a:chExt cx="723265" cy="723265"/>
          </a:xfrm>
        </p:grpSpPr>
        <p:sp>
          <p:nvSpPr>
            <p:cNvPr id="37" name="object 37"/>
            <p:cNvSpPr/>
            <p:nvPr/>
          </p:nvSpPr>
          <p:spPr>
            <a:xfrm>
              <a:off x="12171863" y="4719908"/>
              <a:ext cx="479425" cy="479425"/>
            </a:xfrm>
            <a:custGeom>
              <a:avLst/>
              <a:gdLst/>
              <a:ahLst/>
              <a:cxnLst/>
              <a:rect l="l" t="t" r="r" b="b"/>
              <a:pathLst>
                <a:path w="479425" h="479425">
                  <a:moveTo>
                    <a:pt x="479374" y="0"/>
                  </a:moveTo>
                  <a:lnTo>
                    <a:pt x="29616" y="449758"/>
                  </a:lnTo>
                  <a:lnTo>
                    <a:pt x="0" y="479374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970420" y="5054170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115493" y="0"/>
                  </a:moveTo>
                  <a:lnTo>
                    <a:pt x="0" y="346502"/>
                  </a:lnTo>
                  <a:lnTo>
                    <a:pt x="346586" y="230998"/>
                  </a:lnTo>
                  <a:lnTo>
                    <a:pt x="115493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509854" y="4678024"/>
            <a:ext cx="723265" cy="723265"/>
            <a:chOff x="7509854" y="4678024"/>
            <a:chExt cx="723265" cy="723265"/>
          </a:xfrm>
        </p:grpSpPr>
        <p:sp>
          <p:nvSpPr>
            <p:cNvPr id="40" name="object 40"/>
            <p:cNvSpPr/>
            <p:nvPr/>
          </p:nvSpPr>
          <p:spPr>
            <a:xfrm>
              <a:off x="7551738" y="4719908"/>
              <a:ext cx="479425" cy="479425"/>
            </a:xfrm>
            <a:custGeom>
              <a:avLst/>
              <a:gdLst/>
              <a:ahLst/>
              <a:cxnLst/>
              <a:rect l="l" t="t" r="r" b="b"/>
              <a:pathLst>
                <a:path w="479425" h="479425">
                  <a:moveTo>
                    <a:pt x="0" y="0"/>
                  </a:moveTo>
                  <a:lnTo>
                    <a:pt x="449758" y="449758"/>
                  </a:lnTo>
                  <a:lnTo>
                    <a:pt x="479374" y="479374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85989" y="5054170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231008" y="0"/>
                  </a:moveTo>
                  <a:lnTo>
                    <a:pt x="0" y="230998"/>
                  </a:lnTo>
                  <a:lnTo>
                    <a:pt x="346513" y="346502"/>
                  </a:lnTo>
                  <a:lnTo>
                    <a:pt x="231008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104857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05" dirty="0">
                <a:solidFill>
                  <a:srgbClr val="000000"/>
                </a:solidFill>
                <a:latin typeface="Trebuchet MS"/>
                <a:cs typeface="Trebuchet MS"/>
              </a:rPr>
              <a:t>Certificate </a:t>
            </a:r>
            <a:r>
              <a:rPr b="0" spc="-100" dirty="0">
                <a:solidFill>
                  <a:srgbClr val="000000"/>
                </a:solidFill>
                <a:latin typeface="Trebuchet MS"/>
                <a:cs typeface="Trebuchet MS"/>
              </a:rPr>
              <a:t>Authority</a:t>
            </a:r>
            <a:r>
              <a:rPr b="0" spc="-9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0" dirty="0">
                <a:solidFill>
                  <a:srgbClr val="000000"/>
                </a:solidFill>
                <a:latin typeface="Trebuchet MS"/>
                <a:cs typeface="Trebuchet MS"/>
              </a:rPr>
              <a:t>Rotation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56150" y="2684064"/>
            <a:ext cx="3773804" cy="1988185"/>
            <a:chOff x="3656150" y="2684064"/>
            <a:chExt cx="3773804" cy="1988185"/>
          </a:xfrm>
        </p:grpSpPr>
        <p:sp>
          <p:nvSpPr>
            <p:cNvPr id="5" name="object 5"/>
            <p:cNvSpPr/>
            <p:nvPr/>
          </p:nvSpPr>
          <p:spPr>
            <a:xfrm>
              <a:off x="3656150" y="2684064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4" h="1988185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6495" y="3465863"/>
              <a:ext cx="1068030" cy="408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56150" y="2684064"/>
            <a:ext cx="3773804" cy="1988185"/>
          </a:xfrm>
          <a:prstGeom prst="rect">
            <a:avLst/>
          </a:prstGeom>
        </p:spPr>
        <p:txBody>
          <a:bodyPr vert="horz" wrap="square" lIns="0" tIns="6273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4940"/>
              </a:spcBef>
            </a:pPr>
            <a:r>
              <a:rPr sz="4100" b="1" spc="-100" dirty="0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6150" y="5574249"/>
            <a:ext cx="3773804" cy="1988185"/>
            <a:chOff x="3656150" y="5574249"/>
            <a:chExt cx="3773804" cy="1988185"/>
          </a:xfrm>
        </p:grpSpPr>
        <p:sp>
          <p:nvSpPr>
            <p:cNvPr id="9" name="object 9"/>
            <p:cNvSpPr/>
            <p:nvPr/>
          </p:nvSpPr>
          <p:spPr>
            <a:xfrm>
              <a:off x="3656150" y="5574249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4" h="1988184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5057" y="6334885"/>
              <a:ext cx="2921377" cy="523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81416" y="6186063"/>
            <a:ext cx="292735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Intermediary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8192" y="8576032"/>
            <a:ext cx="3769995" cy="1988185"/>
            <a:chOff x="3658192" y="8576032"/>
            <a:chExt cx="3769995" cy="1988185"/>
          </a:xfrm>
        </p:grpSpPr>
        <p:sp>
          <p:nvSpPr>
            <p:cNvPr id="13" name="object 13"/>
            <p:cNvSpPr/>
            <p:nvPr/>
          </p:nvSpPr>
          <p:spPr>
            <a:xfrm>
              <a:off x="3658192" y="8576032"/>
              <a:ext cx="3769995" cy="1988185"/>
            </a:xfrm>
            <a:custGeom>
              <a:avLst/>
              <a:gdLst/>
              <a:ahLst/>
              <a:cxnLst/>
              <a:rect l="l" t="t" r="r" b="b"/>
              <a:pathLst>
                <a:path w="3769995" h="1988184">
                  <a:moveTo>
                    <a:pt x="0" y="0"/>
                  </a:moveTo>
                  <a:lnTo>
                    <a:pt x="3769518" y="0"/>
                  </a:lnTo>
                  <a:lnTo>
                    <a:pt x="3769518" y="1987752"/>
                  </a:lnTo>
                  <a:lnTo>
                    <a:pt x="0" y="1987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8379" y="9340029"/>
              <a:ext cx="984263" cy="4293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58192" y="8576032"/>
            <a:ext cx="3769995" cy="1988185"/>
          </a:xfrm>
          <a:prstGeom prst="rect">
            <a:avLst/>
          </a:prstGeom>
        </p:spPr>
        <p:txBody>
          <a:bodyPr vert="horz" wrap="square" lIns="0" tIns="630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65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Leaf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9616" y="4697459"/>
            <a:ext cx="327025" cy="3853179"/>
            <a:chOff x="5379616" y="4697459"/>
            <a:chExt cx="327025" cy="3853179"/>
          </a:xfrm>
        </p:grpSpPr>
        <p:sp>
          <p:nvSpPr>
            <p:cNvPr id="17" name="object 17"/>
            <p:cNvSpPr/>
            <p:nvPr/>
          </p:nvSpPr>
          <p:spPr>
            <a:xfrm>
              <a:off x="5542951" y="4697459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7937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9616" y="5333512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81" y="0"/>
                  </a:moveTo>
                  <a:lnTo>
                    <a:pt x="0" y="0"/>
                  </a:lnTo>
                  <a:lnTo>
                    <a:pt x="163335" y="326691"/>
                  </a:lnTo>
                  <a:lnTo>
                    <a:pt x="326681" y="0"/>
                  </a:lnTo>
                  <a:close/>
                </a:path>
              </a:pathLst>
            </a:custGeom>
            <a:solidFill>
              <a:srgbClr val="20283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2951" y="7587643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7937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9616" y="822369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81" y="0"/>
                  </a:moveTo>
                  <a:lnTo>
                    <a:pt x="0" y="0"/>
                  </a:lnTo>
                  <a:lnTo>
                    <a:pt x="163335" y="326691"/>
                  </a:lnTo>
                  <a:lnTo>
                    <a:pt x="326681" y="0"/>
                  </a:lnTo>
                  <a:close/>
                </a:path>
              </a:pathLst>
            </a:custGeom>
            <a:solidFill>
              <a:srgbClr val="20283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2674378" y="2684064"/>
            <a:ext cx="3773804" cy="1988185"/>
            <a:chOff x="12674378" y="2684064"/>
            <a:chExt cx="3773804" cy="1988185"/>
          </a:xfrm>
        </p:grpSpPr>
        <p:sp>
          <p:nvSpPr>
            <p:cNvPr id="22" name="object 22"/>
            <p:cNvSpPr/>
            <p:nvPr/>
          </p:nvSpPr>
          <p:spPr>
            <a:xfrm>
              <a:off x="12674378" y="2684064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5" h="1988185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051928" y="3465863"/>
              <a:ext cx="1068030" cy="4083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674378" y="2684064"/>
            <a:ext cx="3773804" cy="1988185"/>
          </a:xfrm>
          <a:prstGeom prst="rect">
            <a:avLst/>
          </a:prstGeom>
        </p:spPr>
        <p:txBody>
          <a:bodyPr vert="horz" wrap="square" lIns="0" tIns="62738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940"/>
              </a:spcBef>
            </a:pPr>
            <a:r>
              <a:rPr sz="4100" b="1" spc="-100" dirty="0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65248" y="5574249"/>
            <a:ext cx="3773804" cy="1988185"/>
            <a:chOff x="8165248" y="5574249"/>
            <a:chExt cx="3773804" cy="1988185"/>
          </a:xfrm>
        </p:grpSpPr>
        <p:sp>
          <p:nvSpPr>
            <p:cNvPr id="26" name="object 26"/>
            <p:cNvSpPr/>
            <p:nvPr/>
          </p:nvSpPr>
          <p:spPr>
            <a:xfrm>
              <a:off x="8165248" y="5574249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4" h="1988184">
                  <a:moveTo>
                    <a:pt x="0" y="0"/>
                  </a:moveTo>
                  <a:lnTo>
                    <a:pt x="3773550" y="0"/>
                  </a:lnTo>
                  <a:lnTo>
                    <a:pt x="3773550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17538" y="6334885"/>
              <a:ext cx="2921377" cy="523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65248" y="5574249"/>
            <a:ext cx="3773804" cy="1988185"/>
          </a:xfrm>
          <a:prstGeom prst="rect">
            <a:avLst/>
          </a:prstGeom>
        </p:spPr>
        <p:txBody>
          <a:bodyPr vert="horz" wrap="square" lIns="0" tIns="627380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4940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Intermediary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674378" y="5588196"/>
            <a:ext cx="3773804" cy="1988185"/>
            <a:chOff x="12674378" y="5588196"/>
            <a:chExt cx="3773804" cy="1988185"/>
          </a:xfrm>
        </p:grpSpPr>
        <p:sp>
          <p:nvSpPr>
            <p:cNvPr id="30" name="object 30"/>
            <p:cNvSpPr/>
            <p:nvPr/>
          </p:nvSpPr>
          <p:spPr>
            <a:xfrm>
              <a:off x="12674378" y="5588196"/>
              <a:ext cx="3773804" cy="1988185"/>
            </a:xfrm>
            <a:custGeom>
              <a:avLst/>
              <a:gdLst/>
              <a:ahLst/>
              <a:cxnLst/>
              <a:rect l="l" t="t" r="r" b="b"/>
              <a:pathLst>
                <a:path w="3773805" h="1988184">
                  <a:moveTo>
                    <a:pt x="0" y="0"/>
                  </a:moveTo>
                  <a:lnTo>
                    <a:pt x="3773602" y="0"/>
                  </a:lnTo>
                  <a:lnTo>
                    <a:pt x="3773602" y="1987750"/>
                  </a:lnTo>
                  <a:lnTo>
                    <a:pt x="0" y="1987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130490" y="6355827"/>
              <a:ext cx="2921377" cy="5235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674378" y="5588196"/>
            <a:ext cx="3773804" cy="1988185"/>
          </a:xfrm>
          <a:prstGeom prst="rect">
            <a:avLst/>
          </a:prstGeom>
        </p:spPr>
        <p:txBody>
          <a:bodyPr vert="horz" wrap="square" lIns="0" tIns="634365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4995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Intermediary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67290" y="8576032"/>
            <a:ext cx="3769995" cy="1988185"/>
            <a:chOff x="8167290" y="8576032"/>
            <a:chExt cx="3769995" cy="1988185"/>
          </a:xfrm>
        </p:grpSpPr>
        <p:sp>
          <p:nvSpPr>
            <p:cNvPr id="34" name="object 34"/>
            <p:cNvSpPr/>
            <p:nvPr/>
          </p:nvSpPr>
          <p:spPr>
            <a:xfrm>
              <a:off x="8167290" y="8576032"/>
              <a:ext cx="3769995" cy="1988185"/>
            </a:xfrm>
            <a:custGeom>
              <a:avLst/>
              <a:gdLst/>
              <a:ahLst/>
              <a:cxnLst/>
              <a:rect l="l" t="t" r="r" b="b"/>
              <a:pathLst>
                <a:path w="3769995" h="1988184">
                  <a:moveTo>
                    <a:pt x="0" y="0"/>
                  </a:moveTo>
                  <a:lnTo>
                    <a:pt x="3769518" y="0"/>
                  </a:lnTo>
                  <a:lnTo>
                    <a:pt x="3769518" y="1987752"/>
                  </a:lnTo>
                  <a:lnTo>
                    <a:pt x="0" y="1987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91331" y="9340029"/>
              <a:ext cx="984263" cy="4293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167290" y="8576032"/>
            <a:ext cx="3769995" cy="1988185"/>
          </a:xfrm>
          <a:prstGeom prst="rect">
            <a:avLst/>
          </a:prstGeom>
        </p:spPr>
        <p:txBody>
          <a:bodyPr vert="horz" wrap="square" lIns="0" tIns="63055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4965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Leaf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888704" y="7573319"/>
            <a:ext cx="327025" cy="963294"/>
            <a:chOff x="9888704" y="7573319"/>
            <a:chExt cx="327025" cy="963294"/>
          </a:xfrm>
        </p:grpSpPr>
        <p:sp>
          <p:nvSpPr>
            <p:cNvPr id="38" name="object 38"/>
            <p:cNvSpPr/>
            <p:nvPr/>
          </p:nvSpPr>
          <p:spPr>
            <a:xfrm>
              <a:off x="10052050" y="7573319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7937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88704" y="8209373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2676368" y="8576032"/>
            <a:ext cx="3769995" cy="1988185"/>
            <a:chOff x="12676368" y="8576032"/>
            <a:chExt cx="3769995" cy="1988185"/>
          </a:xfrm>
        </p:grpSpPr>
        <p:sp>
          <p:nvSpPr>
            <p:cNvPr id="41" name="object 41"/>
            <p:cNvSpPr/>
            <p:nvPr/>
          </p:nvSpPr>
          <p:spPr>
            <a:xfrm>
              <a:off x="12676368" y="8576032"/>
              <a:ext cx="3769995" cy="1988185"/>
            </a:xfrm>
            <a:custGeom>
              <a:avLst/>
              <a:gdLst/>
              <a:ahLst/>
              <a:cxnLst/>
              <a:rect l="l" t="t" r="r" b="b"/>
              <a:pathLst>
                <a:path w="3769994" h="1988184">
                  <a:moveTo>
                    <a:pt x="0" y="0"/>
                  </a:moveTo>
                  <a:lnTo>
                    <a:pt x="3769518" y="0"/>
                  </a:lnTo>
                  <a:lnTo>
                    <a:pt x="3769518" y="1987752"/>
                  </a:lnTo>
                  <a:lnTo>
                    <a:pt x="0" y="1987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93811" y="9340029"/>
              <a:ext cx="984263" cy="4293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676368" y="8576032"/>
            <a:ext cx="3769995" cy="1988185"/>
          </a:xfrm>
          <a:prstGeom prst="rect">
            <a:avLst/>
          </a:prstGeom>
        </p:spPr>
        <p:txBody>
          <a:bodyPr vert="horz" wrap="square" lIns="0" tIns="630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65"/>
              </a:spcBef>
            </a:pPr>
            <a:r>
              <a:rPr sz="4100" b="1" spc="-175" dirty="0">
                <a:solidFill>
                  <a:srgbClr val="FFFFFF"/>
                </a:solidFill>
                <a:latin typeface="Trebuchet MS"/>
                <a:cs typeface="Trebuchet MS"/>
              </a:rPr>
              <a:t>Leaf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974504" y="4685187"/>
            <a:ext cx="2750185" cy="3851275"/>
            <a:chOff x="11974504" y="4685187"/>
            <a:chExt cx="2750185" cy="3851275"/>
          </a:xfrm>
        </p:grpSpPr>
        <p:sp>
          <p:nvSpPr>
            <p:cNvPr id="45" name="object 45"/>
            <p:cNvSpPr/>
            <p:nvPr/>
          </p:nvSpPr>
          <p:spPr>
            <a:xfrm>
              <a:off x="14561127" y="4697459"/>
              <a:ext cx="0" cy="3554729"/>
            </a:xfrm>
            <a:custGeom>
              <a:avLst/>
              <a:gdLst/>
              <a:ahLst/>
              <a:cxnLst/>
              <a:rect l="l" t="t" r="r" b="b"/>
              <a:pathLst>
                <a:path h="3554729">
                  <a:moveTo>
                    <a:pt x="0" y="0"/>
                  </a:moveTo>
                  <a:lnTo>
                    <a:pt x="0" y="677937"/>
                  </a:lnTo>
                </a:path>
                <a:path h="3554729">
                  <a:moveTo>
                    <a:pt x="0" y="2876237"/>
                  </a:moveTo>
                  <a:lnTo>
                    <a:pt x="0" y="3554174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397775" y="5333523"/>
              <a:ext cx="327025" cy="3202940"/>
            </a:xfrm>
            <a:custGeom>
              <a:avLst/>
              <a:gdLst/>
              <a:ahLst/>
              <a:cxnLst/>
              <a:rect l="l" t="t" r="r" b="b"/>
              <a:pathLst>
                <a:path w="327025" h="3202940">
                  <a:moveTo>
                    <a:pt x="326694" y="2876232"/>
                  </a:moveTo>
                  <a:lnTo>
                    <a:pt x="0" y="2876232"/>
                  </a:lnTo>
                  <a:lnTo>
                    <a:pt x="163347" y="3202927"/>
                  </a:lnTo>
                  <a:lnTo>
                    <a:pt x="326694" y="2876232"/>
                  </a:lnTo>
                  <a:close/>
                </a:path>
                <a:path w="327025" h="3202940">
                  <a:moveTo>
                    <a:pt x="326694" y="0"/>
                  </a:moveTo>
                  <a:lnTo>
                    <a:pt x="0" y="0"/>
                  </a:lnTo>
                  <a:lnTo>
                    <a:pt x="163347" y="326682"/>
                  </a:lnTo>
                  <a:lnTo>
                    <a:pt x="326694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175842" y="4727070"/>
              <a:ext cx="479425" cy="479425"/>
            </a:xfrm>
            <a:custGeom>
              <a:avLst/>
              <a:gdLst/>
              <a:ahLst/>
              <a:cxnLst/>
              <a:rect l="l" t="t" r="r" b="b"/>
              <a:pathLst>
                <a:path w="479425" h="479425">
                  <a:moveTo>
                    <a:pt x="479374" y="0"/>
                  </a:moveTo>
                  <a:lnTo>
                    <a:pt x="29616" y="449758"/>
                  </a:lnTo>
                  <a:lnTo>
                    <a:pt x="0" y="479374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974504" y="5061332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115493" y="0"/>
                  </a:moveTo>
                  <a:lnTo>
                    <a:pt x="0" y="346502"/>
                  </a:lnTo>
                  <a:lnTo>
                    <a:pt x="346481" y="230998"/>
                  </a:lnTo>
                  <a:lnTo>
                    <a:pt x="115493" y="0"/>
                  </a:lnTo>
                  <a:close/>
                </a:path>
              </a:pathLst>
            </a:custGeom>
            <a:solidFill>
              <a:srgbClr val="20283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513886" y="4685187"/>
            <a:ext cx="723265" cy="723265"/>
            <a:chOff x="7513886" y="4685187"/>
            <a:chExt cx="723265" cy="723265"/>
          </a:xfrm>
        </p:grpSpPr>
        <p:sp>
          <p:nvSpPr>
            <p:cNvPr id="50" name="object 50"/>
            <p:cNvSpPr/>
            <p:nvPr/>
          </p:nvSpPr>
          <p:spPr>
            <a:xfrm>
              <a:off x="7555769" y="4727070"/>
              <a:ext cx="479425" cy="479425"/>
            </a:xfrm>
            <a:custGeom>
              <a:avLst/>
              <a:gdLst/>
              <a:ahLst/>
              <a:cxnLst/>
              <a:rect l="l" t="t" r="r" b="b"/>
              <a:pathLst>
                <a:path w="479425" h="479425">
                  <a:moveTo>
                    <a:pt x="0" y="0"/>
                  </a:moveTo>
                  <a:lnTo>
                    <a:pt x="449758" y="449758"/>
                  </a:lnTo>
                  <a:lnTo>
                    <a:pt x="479374" y="479374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890021" y="5061332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231008" y="0"/>
                  </a:moveTo>
                  <a:lnTo>
                    <a:pt x="0" y="230998"/>
                  </a:lnTo>
                  <a:lnTo>
                    <a:pt x="346513" y="346502"/>
                  </a:lnTo>
                  <a:lnTo>
                    <a:pt x="231008" y="0"/>
                  </a:lnTo>
                  <a:close/>
                </a:path>
              </a:pathLst>
            </a:custGeom>
            <a:solidFill>
              <a:srgbClr val="20283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81483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0" dirty="0">
                <a:solidFill>
                  <a:srgbClr val="000000"/>
                </a:solidFill>
                <a:latin typeface="Trebuchet MS"/>
                <a:cs typeface="Trebuchet MS"/>
              </a:rPr>
              <a:t>Application</a:t>
            </a:r>
            <a:r>
              <a:rPr b="0" spc="-6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75" dirty="0">
                <a:solidFill>
                  <a:srgbClr val="000000"/>
                </a:solidFill>
                <a:latin typeface="Trebuchet MS"/>
                <a:cs typeface="Trebuchet MS"/>
              </a:rPr>
              <a:t>Integration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12082780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09" dirty="0">
                <a:latin typeface="Verdana"/>
                <a:cs typeface="Verdana"/>
              </a:rPr>
              <a:t>Consul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400" dirty="0">
                <a:latin typeface="Verdana"/>
                <a:cs typeface="Verdana"/>
              </a:rPr>
              <a:t>Client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380" dirty="0">
                <a:latin typeface="Verdana"/>
                <a:cs typeface="Verdana"/>
              </a:rPr>
              <a:t>for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545" dirty="0">
                <a:latin typeface="Verdana"/>
                <a:cs typeface="Verdana"/>
              </a:rPr>
              <a:t>Service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625" dirty="0">
                <a:latin typeface="Verdana"/>
                <a:cs typeface="Verdana"/>
              </a:rPr>
              <a:t>Graph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509" dirty="0">
                <a:latin typeface="Verdana"/>
                <a:cs typeface="Verdana"/>
              </a:rPr>
              <a:t>and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395" dirty="0">
                <a:latin typeface="Verdana"/>
                <a:cs typeface="Verdana"/>
              </a:rPr>
              <a:t>Certificates</a:t>
            </a:r>
            <a:endParaRPr sz="4950">
              <a:latin typeface="Verdana"/>
              <a:cs typeface="Verdana"/>
            </a:endParaRPr>
          </a:p>
          <a:p>
            <a:pPr marL="12700" marR="7073265">
              <a:lnSpc>
                <a:spcPts val="9810"/>
              </a:lnSpc>
              <a:spcBef>
                <a:spcPts val="975"/>
              </a:spcBef>
            </a:pPr>
            <a:r>
              <a:rPr sz="4950" spc="-520" dirty="0">
                <a:latin typeface="Verdana"/>
                <a:cs typeface="Verdana"/>
              </a:rPr>
              <a:t>Sidecar </a:t>
            </a:r>
            <a:r>
              <a:rPr sz="4950" spc="-455" dirty="0">
                <a:latin typeface="Verdana"/>
                <a:cs typeface="Verdana"/>
              </a:rPr>
              <a:t>Proxies  </a:t>
            </a:r>
            <a:r>
              <a:rPr sz="4950" spc="-425" dirty="0">
                <a:latin typeface="Verdana"/>
                <a:cs typeface="Verdana"/>
              </a:rPr>
              <a:t>Native</a:t>
            </a:r>
            <a:r>
              <a:rPr sz="4950" spc="-730" dirty="0">
                <a:latin typeface="Verdana"/>
                <a:cs typeface="Verdana"/>
              </a:rPr>
              <a:t> </a:t>
            </a:r>
            <a:r>
              <a:rPr sz="4950" spc="-455" dirty="0">
                <a:latin typeface="Verdana"/>
                <a:cs typeface="Verdana"/>
              </a:rPr>
              <a:t>Integrations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884047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10" dirty="0">
                <a:solidFill>
                  <a:srgbClr val="000000"/>
                </a:solidFill>
                <a:latin typeface="Trebuchet MS"/>
                <a:cs typeface="Trebuchet MS"/>
              </a:rPr>
              <a:t>Sidecar </a:t>
            </a:r>
            <a:r>
              <a:rPr b="0" spc="-125" dirty="0">
                <a:solidFill>
                  <a:srgbClr val="000000"/>
                </a:solidFill>
                <a:latin typeface="Trebuchet MS"/>
                <a:cs typeface="Trebuchet MS"/>
              </a:rPr>
              <a:t>Proxy</a:t>
            </a:r>
            <a:r>
              <a:rPr b="0" spc="-10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75" dirty="0">
                <a:solidFill>
                  <a:srgbClr val="000000"/>
                </a:solidFill>
                <a:latin typeface="Trebuchet MS"/>
                <a:cs typeface="Trebuchet MS"/>
              </a:rPr>
              <a:t>Integration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8161655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70" dirty="0">
                <a:latin typeface="Verdana"/>
                <a:cs typeface="Verdana"/>
              </a:rPr>
              <a:t>No </a:t>
            </a:r>
            <a:r>
              <a:rPr sz="4950" spc="-645" dirty="0">
                <a:latin typeface="Verdana"/>
                <a:cs typeface="Verdana"/>
              </a:rPr>
              <a:t>Code</a:t>
            </a:r>
            <a:r>
              <a:rPr sz="4950" spc="-900" dirty="0">
                <a:latin typeface="Verdana"/>
                <a:cs typeface="Verdana"/>
              </a:rPr>
              <a:t> </a:t>
            </a:r>
            <a:r>
              <a:rPr sz="4950" spc="-325" dirty="0">
                <a:latin typeface="Verdana"/>
                <a:cs typeface="Verdana"/>
              </a:rPr>
              <a:t>Modification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350" dirty="0">
                <a:latin typeface="Verdana"/>
                <a:cs typeface="Verdana"/>
              </a:rPr>
              <a:t>Minimal </a:t>
            </a:r>
            <a:r>
              <a:rPr sz="4950" spc="-495" dirty="0">
                <a:latin typeface="Verdana"/>
                <a:cs typeface="Verdana"/>
              </a:rPr>
              <a:t>Performance</a:t>
            </a:r>
            <a:r>
              <a:rPr sz="4950" spc="-1030" dirty="0">
                <a:latin typeface="Verdana"/>
                <a:cs typeface="Verdana"/>
              </a:rPr>
              <a:t> </a:t>
            </a:r>
            <a:r>
              <a:rPr sz="4950" spc="-600" dirty="0">
                <a:latin typeface="Verdana"/>
                <a:cs typeface="Verdana"/>
              </a:rPr>
              <a:t>Overhead  </a:t>
            </a:r>
            <a:r>
              <a:rPr sz="4950" spc="-455" dirty="0">
                <a:latin typeface="Verdana"/>
                <a:cs typeface="Verdana"/>
              </a:rPr>
              <a:t>Operational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335" dirty="0">
                <a:latin typeface="Verdana"/>
                <a:cs typeface="Verdana"/>
              </a:rPr>
              <a:t>Flexibility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593" y="699320"/>
            <a:ext cx="20173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38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onolith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27734" y="1629201"/>
            <a:ext cx="7605395" cy="7770495"/>
            <a:chOff x="6127734" y="1629201"/>
            <a:chExt cx="7605395" cy="7770495"/>
          </a:xfrm>
        </p:grpSpPr>
        <p:sp>
          <p:nvSpPr>
            <p:cNvPr id="4" name="object 4"/>
            <p:cNvSpPr/>
            <p:nvPr/>
          </p:nvSpPr>
          <p:spPr>
            <a:xfrm>
              <a:off x="6169644" y="1671111"/>
              <a:ext cx="7521575" cy="7686675"/>
            </a:xfrm>
            <a:custGeom>
              <a:avLst/>
              <a:gdLst/>
              <a:ahLst/>
              <a:cxnLst/>
              <a:rect l="l" t="t" r="r" b="b"/>
              <a:pathLst>
                <a:path w="7521575" h="7686675">
                  <a:moveTo>
                    <a:pt x="0" y="0"/>
                  </a:moveTo>
                  <a:lnTo>
                    <a:pt x="7521446" y="0"/>
                  </a:lnTo>
                  <a:lnTo>
                    <a:pt x="7521446" y="7686080"/>
                  </a:lnTo>
                  <a:lnTo>
                    <a:pt x="0" y="768608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6186" y="207323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4576" y="3319270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95047" y="3044798"/>
            <a:ext cx="5384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25346" y="2052293"/>
            <a:ext cx="3141345" cy="3141345"/>
            <a:chOff x="10125346" y="2052293"/>
            <a:chExt cx="3141345" cy="3141345"/>
          </a:xfrm>
        </p:grpSpPr>
        <p:sp>
          <p:nvSpPr>
            <p:cNvPr id="9" name="object 9"/>
            <p:cNvSpPr/>
            <p:nvPr/>
          </p:nvSpPr>
          <p:spPr>
            <a:xfrm>
              <a:off x="10125346" y="2052293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97032" y="3298328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55148" y="3023857"/>
            <a:ext cx="4921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86187" y="5842754"/>
            <a:ext cx="3141345" cy="3141345"/>
            <a:chOff x="6586187" y="5842754"/>
            <a:chExt cx="3141345" cy="3141345"/>
          </a:xfrm>
        </p:grpSpPr>
        <p:sp>
          <p:nvSpPr>
            <p:cNvPr id="13" name="object 13"/>
            <p:cNvSpPr/>
            <p:nvPr/>
          </p:nvSpPr>
          <p:spPr>
            <a:xfrm>
              <a:off x="6586187" y="584275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68344" y="7078318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86187" y="5842754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125346" y="5821812"/>
            <a:ext cx="3141345" cy="3141345"/>
            <a:chOff x="10125346" y="5821812"/>
            <a:chExt cx="3141345" cy="3141345"/>
          </a:xfrm>
        </p:grpSpPr>
        <p:sp>
          <p:nvSpPr>
            <p:cNvPr id="17" name="object 17"/>
            <p:cNvSpPr/>
            <p:nvPr/>
          </p:nvSpPr>
          <p:spPr>
            <a:xfrm>
              <a:off x="10125346" y="5821812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86561" y="7067847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125346" y="5821812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79967" y="4487695"/>
            <a:ext cx="1901189" cy="402590"/>
            <a:chOff x="8979967" y="4487695"/>
            <a:chExt cx="1901189" cy="402590"/>
          </a:xfrm>
        </p:grpSpPr>
        <p:sp>
          <p:nvSpPr>
            <p:cNvPr id="21" name="object 21"/>
            <p:cNvSpPr/>
            <p:nvPr/>
          </p:nvSpPr>
          <p:spPr>
            <a:xfrm>
              <a:off x="9262681" y="4688736"/>
              <a:ext cx="1268730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52354" y="0"/>
                  </a:lnTo>
                  <a:lnTo>
                    <a:pt x="1216004" y="0"/>
                  </a:lnTo>
                  <a:lnTo>
                    <a:pt x="1268359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79967" y="4487703"/>
              <a:ext cx="1901189" cy="402590"/>
            </a:xfrm>
            <a:custGeom>
              <a:avLst/>
              <a:gdLst/>
              <a:ahLst/>
              <a:cxnLst/>
              <a:rect l="l" t="t" r="r" b="b"/>
              <a:pathLst>
                <a:path w="1901190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5991" y="82575"/>
                  </a:lnTo>
                  <a:lnTo>
                    <a:pt x="252082" y="56375"/>
                  </a:lnTo>
                  <a:lnTo>
                    <a:pt x="212064" y="39484"/>
                  </a:lnTo>
                  <a:lnTo>
                    <a:pt x="167525" y="33502"/>
                  </a:lnTo>
                  <a:lnTo>
                    <a:pt x="122986" y="39484"/>
                  </a:lnTo>
                  <a:lnTo>
                    <a:pt x="82969" y="56375"/>
                  </a:lnTo>
                  <a:lnTo>
                    <a:pt x="49060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60" y="319506"/>
                  </a:lnTo>
                  <a:lnTo>
                    <a:pt x="82969" y="345706"/>
                  </a:lnTo>
                  <a:lnTo>
                    <a:pt x="122986" y="362585"/>
                  </a:lnTo>
                  <a:lnTo>
                    <a:pt x="167525" y="368579"/>
                  </a:lnTo>
                  <a:lnTo>
                    <a:pt x="212064" y="362585"/>
                  </a:lnTo>
                  <a:lnTo>
                    <a:pt x="252082" y="345706"/>
                  </a:lnTo>
                  <a:lnTo>
                    <a:pt x="285991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1901190" h="402589">
                  <a:moveTo>
                    <a:pt x="1900847" y="201041"/>
                  </a:moveTo>
                  <a:lnTo>
                    <a:pt x="1498765" y="0"/>
                  </a:lnTo>
                  <a:lnTo>
                    <a:pt x="1498765" y="402082"/>
                  </a:lnTo>
                  <a:lnTo>
                    <a:pt x="1900847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53498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10" dirty="0">
                <a:solidFill>
                  <a:srgbClr val="000000"/>
                </a:solidFill>
                <a:latin typeface="Trebuchet MS"/>
                <a:cs typeface="Trebuchet MS"/>
              </a:rPr>
              <a:t>Sidecar</a:t>
            </a:r>
            <a:r>
              <a:rPr b="0" spc="-6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30" dirty="0">
                <a:solidFill>
                  <a:srgbClr val="000000"/>
                </a:solidFill>
                <a:latin typeface="Trebuchet MS"/>
                <a:cs typeface="Trebuchet MS"/>
              </a:rPr>
              <a:t>Proxies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37082" y="3190489"/>
            <a:ext cx="2300605" cy="2300605"/>
            <a:chOff x="16737082" y="3190489"/>
            <a:chExt cx="2300605" cy="2300605"/>
          </a:xfrm>
        </p:grpSpPr>
        <p:sp>
          <p:nvSpPr>
            <p:cNvPr id="5" name="object 5"/>
            <p:cNvSpPr/>
            <p:nvPr/>
          </p:nvSpPr>
          <p:spPr>
            <a:xfrm>
              <a:off x="16737082" y="3190489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453" y="0"/>
                  </a:lnTo>
                  <a:lnTo>
                    <a:pt x="2300453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56019" y="4115058"/>
              <a:ext cx="1308860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37082" y="3190489"/>
            <a:ext cx="2300605" cy="2300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4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065182" y="3188876"/>
            <a:ext cx="2300605" cy="2303780"/>
            <a:chOff x="12065182" y="3188876"/>
            <a:chExt cx="2300605" cy="2303780"/>
          </a:xfrm>
        </p:grpSpPr>
        <p:sp>
          <p:nvSpPr>
            <p:cNvPr id="9" name="object 9"/>
            <p:cNvSpPr/>
            <p:nvPr/>
          </p:nvSpPr>
          <p:spPr>
            <a:xfrm>
              <a:off x="12065182" y="3188876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96474" y="4125528"/>
              <a:ext cx="1298389" cy="5026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065182" y="3188876"/>
            <a:ext cx="2300605" cy="2303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350">
              <a:latin typeface="Times New Roman"/>
              <a:cs typeface="Times New Roman"/>
            </a:endParaRPr>
          </a:p>
          <a:p>
            <a:pPr marL="509905">
              <a:lnSpc>
                <a:spcPct val="100000"/>
              </a:lnSpc>
            </a:pPr>
            <a:r>
              <a:rPr sz="4100" b="1" spc="-170" dirty="0">
                <a:solidFill>
                  <a:srgbClr val="FFFFFF"/>
                </a:solidFill>
                <a:latin typeface="Trebuchet MS"/>
                <a:cs typeface="Trebuchet MS"/>
              </a:rPr>
              <a:t>Proxy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065182" y="7086548"/>
            <a:ext cx="2300605" cy="2300605"/>
            <a:chOff x="12065182" y="7086548"/>
            <a:chExt cx="2300605" cy="2300605"/>
          </a:xfrm>
        </p:grpSpPr>
        <p:sp>
          <p:nvSpPr>
            <p:cNvPr id="13" name="object 13"/>
            <p:cNvSpPr/>
            <p:nvPr/>
          </p:nvSpPr>
          <p:spPr>
            <a:xfrm>
              <a:off x="12065182" y="7086548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64009" y="8031169"/>
              <a:ext cx="921437" cy="513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065182" y="7086548"/>
            <a:ext cx="2300605" cy="23006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40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  <a:spcBef>
                <a:spcPts val="5"/>
              </a:spcBef>
            </a:pPr>
            <a:r>
              <a:rPr sz="4100" b="1" spc="-12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12225" y="4177328"/>
            <a:ext cx="1920239" cy="327025"/>
            <a:chOff x="14612225" y="4177328"/>
            <a:chExt cx="1920239" cy="327025"/>
          </a:xfrm>
        </p:grpSpPr>
        <p:sp>
          <p:nvSpPr>
            <p:cNvPr id="17" name="object 17"/>
            <p:cNvSpPr/>
            <p:nvPr/>
          </p:nvSpPr>
          <p:spPr>
            <a:xfrm>
              <a:off x="14897065" y="4340674"/>
              <a:ext cx="1593850" cy="0"/>
            </a:xfrm>
            <a:custGeom>
              <a:avLst/>
              <a:gdLst/>
              <a:ahLst/>
              <a:cxnLst/>
              <a:rect l="l" t="t" r="r" b="b"/>
              <a:pathLst>
                <a:path w="1593850">
                  <a:moveTo>
                    <a:pt x="1593323" y="0"/>
                  </a:move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12225" y="41773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468533" y="3327512"/>
            <a:ext cx="21628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5" dirty="0">
                <a:latin typeface="Trebuchet MS"/>
                <a:cs typeface="Trebuchet MS"/>
              </a:rPr>
              <a:t>Configure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051958" y="5613101"/>
            <a:ext cx="327025" cy="1311275"/>
            <a:chOff x="13051958" y="5613101"/>
            <a:chExt cx="327025" cy="1311275"/>
          </a:xfrm>
        </p:grpSpPr>
        <p:sp>
          <p:nvSpPr>
            <p:cNvPr id="21" name="object 21"/>
            <p:cNvSpPr/>
            <p:nvPr/>
          </p:nvSpPr>
          <p:spPr>
            <a:xfrm>
              <a:off x="13215304" y="5655011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420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51958" y="65973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452857" y="5903350"/>
            <a:ext cx="1813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34" dirty="0">
                <a:latin typeface="Trebuchet MS"/>
                <a:cs typeface="Trebuchet MS"/>
              </a:rPr>
              <a:t>C</a:t>
            </a:r>
            <a:r>
              <a:rPr sz="4250" spc="-180" dirty="0">
                <a:latin typeface="Trebuchet MS"/>
                <a:cs typeface="Trebuchet MS"/>
              </a:rPr>
              <a:t>onnect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355151" y="2831861"/>
            <a:ext cx="8392795" cy="6929120"/>
          </a:xfrm>
          <a:custGeom>
            <a:avLst/>
            <a:gdLst/>
            <a:ahLst/>
            <a:cxnLst/>
            <a:rect l="l" t="t" r="r" b="b"/>
            <a:pathLst>
              <a:path w="8392794" h="6929120">
                <a:moveTo>
                  <a:pt x="1292348" y="0"/>
                </a:moveTo>
                <a:lnTo>
                  <a:pt x="7100045" y="0"/>
                </a:lnTo>
                <a:lnTo>
                  <a:pt x="7171773" y="18"/>
                </a:lnTo>
                <a:lnTo>
                  <a:pt x="7238983" y="150"/>
                </a:lnTo>
                <a:lnTo>
                  <a:pt x="7302019" y="506"/>
                </a:lnTo>
                <a:lnTo>
                  <a:pt x="7361227" y="1200"/>
                </a:lnTo>
                <a:lnTo>
                  <a:pt x="7416952" y="2345"/>
                </a:lnTo>
                <a:lnTo>
                  <a:pt x="7469538" y="4053"/>
                </a:lnTo>
                <a:lnTo>
                  <a:pt x="7519331" y="6436"/>
                </a:lnTo>
                <a:lnTo>
                  <a:pt x="7566676" y="9607"/>
                </a:lnTo>
                <a:lnTo>
                  <a:pt x="7611918" y="13679"/>
                </a:lnTo>
                <a:lnTo>
                  <a:pt x="7655401" y="18764"/>
                </a:lnTo>
                <a:lnTo>
                  <a:pt x="7697472" y="24975"/>
                </a:lnTo>
                <a:lnTo>
                  <a:pt x="7738475" y="32425"/>
                </a:lnTo>
                <a:lnTo>
                  <a:pt x="7778754" y="41225"/>
                </a:lnTo>
                <a:lnTo>
                  <a:pt x="7818656" y="51490"/>
                </a:lnTo>
                <a:lnTo>
                  <a:pt x="7858525" y="63330"/>
                </a:lnTo>
                <a:lnTo>
                  <a:pt x="7904658" y="81788"/>
                </a:lnTo>
                <a:lnTo>
                  <a:pt x="7949270" y="102981"/>
                </a:lnTo>
                <a:lnTo>
                  <a:pt x="7992258" y="126808"/>
                </a:lnTo>
                <a:lnTo>
                  <a:pt x="8033522" y="153169"/>
                </a:lnTo>
                <a:lnTo>
                  <a:pt x="8072960" y="181963"/>
                </a:lnTo>
                <a:lnTo>
                  <a:pt x="8110472" y="213087"/>
                </a:lnTo>
                <a:lnTo>
                  <a:pt x="8145956" y="246442"/>
                </a:lnTo>
                <a:lnTo>
                  <a:pt x="8179310" y="281925"/>
                </a:lnTo>
                <a:lnTo>
                  <a:pt x="8210435" y="319437"/>
                </a:lnTo>
                <a:lnTo>
                  <a:pt x="8239228" y="358875"/>
                </a:lnTo>
                <a:lnTo>
                  <a:pt x="8265589" y="400138"/>
                </a:lnTo>
                <a:lnTo>
                  <a:pt x="8289416" y="443126"/>
                </a:lnTo>
                <a:lnTo>
                  <a:pt x="8310609" y="487737"/>
                </a:lnTo>
                <a:lnTo>
                  <a:pt x="8329065" y="533870"/>
                </a:lnTo>
                <a:lnTo>
                  <a:pt x="8340905" y="573740"/>
                </a:lnTo>
                <a:lnTo>
                  <a:pt x="8351169" y="613653"/>
                </a:lnTo>
                <a:lnTo>
                  <a:pt x="8359969" y="653965"/>
                </a:lnTo>
                <a:lnTo>
                  <a:pt x="8367419" y="695030"/>
                </a:lnTo>
                <a:lnTo>
                  <a:pt x="8373629" y="737204"/>
                </a:lnTo>
                <a:lnTo>
                  <a:pt x="8378714" y="780842"/>
                </a:lnTo>
                <a:lnTo>
                  <a:pt x="8382786" y="826300"/>
                </a:lnTo>
                <a:lnTo>
                  <a:pt x="8385957" y="873933"/>
                </a:lnTo>
                <a:lnTo>
                  <a:pt x="8388340" y="924095"/>
                </a:lnTo>
                <a:lnTo>
                  <a:pt x="8390048" y="977143"/>
                </a:lnTo>
                <a:lnTo>
                  <a:pt x="8391192" y="1033431"/>
                </a:lnTo>
                <a:lnTo>
                  <a:pt x="8391887" y="1093316"/>
                </a:lnTo>
                <a:lnTo>
                  <a:pt x="8392243" y="1157151"/>
                </a:lnTo>
                <a:lnTo>
                  <a:pt x="8392374" y="1225293"/>
                </a:lnTo>
                <a:lnTo>
                  <a:pt x="8392393" y="1298096"/>
                </a:lnTo>
                <a:lnTo>
                  <a:pt x="8392393" y="5636173"/>
                </a:lnTo>
                <a:lnTo>
                  <a:pt x="8392374" y="5707902"/>
                </a:lnTo>
                <a:lnTo>
                  <a:pt x="8392243" y="5775111"/>
                </a:lnTo>
                <a:lnTo>
                  <a:pt x="8391887" y="5838148"/>
                </a:lnTo>
                <a:lnTo>
                  <a:pt x="8391192" y="5897355"/>
                </a:lnTo>
                <a:lnTo>
                  <a:pt x="8390048" y="5953080"/>
                </a:lnTo>
                <a:lnTo>
                  <a:pt x="8388340" y="6005666"/>
                </a:lnTo>
                <a:lnTo>
                  <a:pt x="8385957" y="6055459"/>
                </a:lnTo>
                <a:lnTo>
                  <a:pt x="8382786" y="6102803"/>
                </a:lnTo>
                <a:lnTo>
                  <a:pt x="8378714" y="6148044"/>
                </a:lnTo>
                <a:lnTo>
                  <a:pt x="8373629" y="6191527"/>
                </a:lnTo>
                <a:lnTo>
                  <a:pt x="8367419" y="6233596"/>
                </a:lnTo>
                <a:lnTo>
                  <a:pt x="8359969" y="6274598"/>
                </a:lnTo>
                <a:lnTo>
                  <a:pt x="8351169" y="6314876"/>
                </a:lnTo>
                <a:lnTo>
                  <a:pt x="8340905" y="6354776"/>
                </a:lnTo>
                <a:lnTo>
                  <a:pt x="8329065" y="6394642"/>
                </a:lnTo>
                <a:lnTo>
                  <a:pt x="8310609" y="6440776"/>
                </a:lnTo>
                <a:lnTo>
                  <a:pt x="8289416" y="6485388"/>
                </a:lnTo>
                <a:lnTo>
                  <a:pt x="8265589" y="6528376"/>
                </a:lnTo>
                <a:lnTo>
                  <a:pt x="8239228" y="6569640"/>
                </a:lnTo>
                <a:lnTo>
                  <a:pt x="8210435" y="6609078"/>
                </a:lnTo>
                <a:lnTo>
                  <a:pt x="8179310" y="6646590"/>
                </a:lnTo>
                <a:lnTo>
                  <a:pt x="8145956" y="6682074"/>
                </a:lnTo>
                <a:lnTo>
                  <a:pt x="8110472" y="6715428"/>
                </a:lnTo>
                <a:lnTo>
                  <a:pt x="8072960" y="6746553"/>
                </a:lnTo>
                <a:lnTo>
                  <a:pt x="8033522" y="6775346"/>
                </a:lnTo>
                <a:lnTo>
                  <a:pt x="7992258" y="6801707"/>
                </a:lnTo>
                <a:lnTo>
                  <a:pt x="7949270" y="6825534"/>
                </a:lnTo>
                <a:lnTo>
                  <a:pt x="7904658" y="6846727"/>
                </a:lnTo>
                <a:lnTo>
                  <a:pt x="7858525" y="6865183"/>
                </a:lnTo>
                <a:lnTo>
                  <a:pt x="7818654" y="6877025"/>
                </a:lnTo>
                <a:lnTo>
                  <a:pt x="7778741" y="6887291"/>
                </a:lnTo>
                <a:lnTo>
                  <a:pt x="7738429" y="6896092"/>
                </a:lnTo>
                <a:lnTo>
                  <a:pt x="7697363" y="6903543"/>
                </a:lnTo>
                <a:lnTo>
                  <a:pt x="7655189" y="6909755"/>
                </a:lnTo>
                <a:lnTo>
                  <a:pt x="7611551" y="6914840"/>
                </a:lnTo>
                <a:lnTo>
                  <a:pt x="7566093" y="6918913"/>
                </a:lnTo>
                <a:lnTo>
                  <a:pt x="7518461" y="6922084"/>
                </a:lnTo>
                <a:lnTo>
                  <a:pt x="7468299" y="6924468"/>
                </a:lnTo>
                <a:lnTo>
                  <a:pt x="7415252" y="6926176"/>
                </a:lnTo>
                <a:lnTo>
                  <a:pt x="7358964" y="6927320"/>
                </a:lnTo>
                <a:lnTo>
                  <a:pt x="7299081" y="6928015"/>
                </a:lnTo>
                <a:lnTo>
                  <a:pt x="7235248" y="6928371"/>
                </a:lnTo>
                <a:lnTo>
                  <a:pt x="7167108" y="6928503"/>
                </a:lnTo>
                <a:lnTo>
                  <a:pt x="7094307" y="6928522"/>
                </a:lnTo>
                <a:lnTo>
                  <a:pt x="1292348" y="6928522"/>
                </a:lnTo>
                <a:lnTo>
                  <a:pt x="1220619" y="6928503"/>
                </a:lnTo>
                <a:lnTo>
                  <a:pt x="1153409" y="6928371"/>
                </a:lnTo>
                <a:lnTo>
                  <a:pt x="1090372" y="6928015"/>
                </a:lnTo>
                <a:lnTo>
                  <a:pt x="1031164" y="6927320"/>
                </a:lnTo>
                <a:lnTo>
                  <a:pt x="975440" y="6926176"/>
                </a:lnTo>
                <a:lnTo>
                  <a:pt x="922853" y="6924468"/>
                </a:lnTo>
                <a:lnTo>
                  <a:pt x="873060" y="6922084"/>
                </a:lnTo>
                <a:lnTo>
                  <a:pt x="825716" y="6918913"/>
                </a:lnTo>
                <a:lnTo>
                  <a:pt x="780474" y="6914840"/>
                </a:lnTo>
                <a:lnTo>
                  <a:pt x="736991" y="6909755"/>
                </a:lnTo>
                <a:lnTo>
                  <a:pt x="694921" y="6903543"/>
                </a:lnTo>
                <a:lnTo>
                  <a:pt x="653919" y="6896092"/>
                </a:lnTo>
                <a:lnTo>
                  <a:pt x="613639" y="6887291"/>
                </a:lnTo>
                <a:lnTo>
                  <a:pt x="573738" y="6877025"/>
                </a:lnTo>
                <a:lnTo>
                  <a:pt x="533870" y="6865183"/>
                </a:lnTo>
                <a:lnTo>
                  <a:pt x="487737" y="6846727"/>
                </a:lnTo>
                <a:lnTo>
                  <a:pt x="443126" y="6825534"/>
                </a:lnTo>
                <a:lnTo>
                  <a:pt x="400138" y="6801707"/>
                </a:lnTo>
                <a:lnTo>
                  <a:pt x="358875" y="6775346"/>
                </a:lnTo>
                <a:lnTo>
                  <a:pt x="319437" y="6746553"/>
                </a:lnTo>
                <a:lnTo>
                  <a:pt x="281925" y="6715428"/>
                </a:lnTo>
                <a:lnTo>
                  <a:pt x="246442" y="6682074"/>
                </a:lnTo>
                <a:lnTo>
                  <a:pt x="213087" y="6646590"/>
                </a:lnTo>
                <a:lnTo>
                  <a:pt x="181963" y="6609078"/>
                </a:lnTo>
                <a:lnTo>
                  <a:pt x="153169" y="6569640"/>
                </a:lnTo>
                <a:lnTo>
                  <a:pt x="126808" y="6528376"/>
                </a:lnTo>
                <a:lnTo>
                  <a:pt x="102981" y="6485388"/>
                </a:lnTo>
                <a:lnTo>
                  <a:pt x="81788" y="6440776"/>
                </a:lnTo>
                <a:lnTo>
                  <a:pt x="63330" y="6394642"/>
                </a:lnTo>
                <a:lnTo>
                  <a:pt x="51490" y="6354774"/>
                </a:lnTo>
                <a:lnTo>
                  <a:pt x="41225" y="6314862"/>
                </a:lnTo>
                <a:lnTo>
                  <a:pt x="32425" y="6274552"/>
                </a:lnTo>
                <a:lnTo>
                  <a:pt x="24975" y="6233487"/>
                </a:lnTo>
                <a:lnTo>
                  <a:pt x="18764" y="6191314"/>
                </a:lnTo>
                <a:lnTo>
                  <a:pt x="13679" y="6147676"/>
                </a:lnTo>
                <a:lnTo>
                  <a:pt x="9607" y="6102219"/>
                </a:lnTo>
                <a:lnTo>
                  <a:pt x="6436" y="6054586"/>
                </a:lnTo>
                <a:lnTo>
                  <a:pt x="4053" y="6004424"/>
                </a:lnTo>
                <a:lnTo>
                  <a:pt x="2345" y="5951377"/>
                </a:lnTo>
                <a:lnTo>
                  <a:pt x="1200" y="5895088"/>
                </a:lnTo>
                <a:lnTo>
                  <a:pt x="506" y="5835204"/>
                </a:lnTo>
                <a:lnTo>
                  <a:pt x="150" y="5771369"/>
                </a:lnTo>
                <a:lnTo>
                  <a:pt x="18" y="5703228"/>
                </a:lnTo>
                <a:lnTo>
                  <a:pt x="0" y="5630425"/>
                </a:lnTo>
                <a:lnTo>
                  <a:pt x="0" y="1292348"/>
                </a:lnTo>
                <a:lnTo>
                  <a:pt x="18" y="1220619"/>
                </a:lnTo>
                <a:lnTo>
                  <a:pt x="150" y="1153409"/>
                </a:lnTo>
                <a:lnTo>
                  <a:pt x="506" y="1090372"/>
                </a:lnTo>
                <a:lnTo>
                  <a:pt x="1200" y="1031164"/>
                </a:lnTo>
                <a:lnTo>
                  <a:pt x="2345" y="975440"/>
                </a:lnTo>
                <a:lnTo>
                  <a:pt x="4053" y="922853"/>
                </a:lnTo>
                <a:lnTo>
                  <a:pt x="6436" y="873060"/>
                </a:lnTo>
                <a:lnTo>
                  <a:pt x="9607" y="825716"/>
                </a:lnTo>
                <a:lnTo>
                  <a:pt x="13679" y="780474"/>
                </a:lnTo>
                <a:lnTo>
                  <a:pt x="18764" y="736991"/>
                </a:lnTo>
                <a:lnTo>
                  <a:pt x="24975" y="694921"/>
                </a:lnTo>
                <a:lnTo>
                  <a:pt x="32425" y="653919"/>
                </a:lnTo>
                <a:lnTo>
                  <a:pt x="41225" y="613639"/>
                </a:lnTo>
                <a:lnTo>
                  <a:pt x="51490" y="573738"/>
                </a:lnTo>
                <a:lnTo>
                  <a:pt x="63330" y="533870"/>
                </a:lnTo>
                <a:lnTo>
                  <a:pt x="81788" y="487737"/>
                </a:lnTo>
                <a:lnTo>
                  <a:pt x="102981" y="443126"/>
                </a:lnTo>
                <a:lnTo>
                  <a:pt x="126808" y="400138"/>
                </a:lnTo>
                <a:lnTo>
                  <a:pt x="153169" y="358875"/>
                </a:lnTo>
                <a:lnTo>
                  <a:pt x="181963" y="319437"/>
                </a:lnTo>
                <a:lnTo>
                  <a:pt x="213087" y="281925"/>
                </a:lnTo>
                <a:lnTo>
                  <a:pt x="246442" y="246442"/>
                </a:lnTo>
                <a:lnTo>
                  <a:pt x="281925" y="213087"/>
                </a:lnTo>
                <a:lnTo>
                  <a:pt x="319437" y="181963"/>
                </a:lnTo>
                <a:lnTo>
                  <a:pt x="358875" y="153169"/>
                </a:lnTo>
                <a:lnTo>
                  <a:pt x="400138" y="126808"/>
                </a:lnTo>
                <a:lnTo>
                  <a:pt x="443126" y="102981"/>
                </a:lnTo>
                <a:lnTo>
                  <a:pt x="487737" y="81788"/>
                </a:lnTo>
                <a:lnTo>
                  <a:pt x="533870" y="63330"/>
                </a:lnTo>
                <a:lnTo>
                  <a:pt x="573740" y="51490"/>
                </a:lnTo>
                <a:lnTo>
                  <a:pt x="613653" y="41225"/>
                </a:lnTo>
                <a:lnTo>
                  <a:pt x="653965" y="32425"/>
                </a:lnTo>
                <a:lnTo>
                  <a:pt x="695030" y="24975"/>
                </a:lnTo>
                <a:lnTo>
                  <a:pt x="737204" y="18764"/>
                </a:lnTo>
                <a:lnTo>
                  <a:pt x="780842" y="13679"/>
                </a:lnTo>
                <a:lnTo>
                  <a:pt x="826300" y="9607"/>
                </a:lnTo>
                <a:lnTo>
                  <a:pt x="873933" y="6436"/>
                </a:lnTo>
                <a:lnTo>
                  <a:pt x="924095" y="4053"/>
                </a:lnTo>
                <a:lnTo>
                  <a:pt x="977143" y="2345"/>
                </a:lnTo>
                <a:lnTo>
                  <a:pt x="1033431" y="1200"/>
                </a:lnTo>
                <a:lnTo>
                  <a:pt x="1093316" y="506"/>
                </a:lnTo>
                <a:lnTo>
                  <a:pt x="1157151" y="150"/>
                </a:lnTo>
                <a:lnTo>
                  <a:pt x="1225293" y="18"/>
                </a:lnTo>
                <a:lnTo>
                  <a:pt x="1298096" y="0"/>
                </a:lnTo>
                <a:lnTo>
                  <a:pt x="1292348" y="0"/>
                </a:lnTo>
                <a:close/>
              </a:path>
            </a:pathLst>
          </a:custGeom>
          <a:ln w="83767">
            <a:solidFill>
              <a:srgbClr val="7D174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176460" y="3190489"/>
            <a:ext cx="2300605" cy="2300605"/>
            <a:chOff x="6176460" y="3190489"/>
            <a:chExt cx="2300605" cy="2300605"/>
          </a:xfrm>
        </p:grpSpPr>
        <p:sp>
          <p:nvSpPr>
            <p:cNvPr id="26" name="object 26"/>
            <p:cNvSpPr/>
            <p:nvPr/>
          </p:nvSpPr>
          <p:spPr>
            <a:xfrm>
              <a:off x="6176460" y="3190489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4" h="2300604">
                  <a:moveTo>
                    <a:pt x="0" y="0"/>
                  </a:moveTo>
                  <a:lnTo>
                    <a:pt x="2300380" y="0"/>
                  </a:lnTo>
                  <a:lnTo>
                    <a:pt x="2300380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11837" y="4135999"/>
              <a:ext cx="1298389" cy="5026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76460" y="3190489"/>
            <a:ext cx="2300605" cy="2300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4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</a:pPr>
            <a:r>
              <a:rPr sz="4100" b="1" spc="-170" dirty="0">
                <a:solidFill>
                  <a:srgbClr val="FFFFFF"/>
                </a:solidFill>
                <a:latin typeface="Trebuchet MS"/>
                <a:cs typeface="Trebuchet MS"/>
              </a:rPr>
              <a:t>Proxy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04477" y="3188876"/>
            <a:ext cx="2300605" cy="2303780"/>
            <a:chOff x="1504477" y="3188876"/>
            <a:chExt cx="2300605" cy="2303780"/>
          </a:xfrm>
        </p:grpSpPr>
        <p:sp>
          <p:nvSpPr>
            <p:cNvPr id="30" name="object 30"/>
            <p:cNvSpPr/>
            <p:nvPr/>
          </p:nvSpPr>
          <p:spPr>
            <a:xfrm>
              <a:off x="1504477" y="3188876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4" h="2303779">
                  <a:moveTo>
                    <a:pt x="0" y="0"/>
                  </a:moveTo>
                  <a:lnTo>
                    <a:pt x="2300380" y="0"/>
                  </a:lnTo>
                  <a:lnTo>
                    <a:pt x="2300380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20880" y="4104587"/>
              <a:ext cx="1308860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504477" y="3188876"/>
            <a:ext cx="2300605" cy="2303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3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76460" y="7081428"/>
            <a:ext cx="2300605" cy="2300605"/>
            <a:chOff x="6176460" y="7081428"/>
            <a:chExt cx="2300605" cy="2300605"/>
          </a:xfrm>
        </p:grpSpPr>
        <p:sp>
          <p:nvSpPr>
            <p:cNvPr id="34" name="object 34"/>
            <p:cNvSpPr/>
            <p:nvPr/>
          </p:nvSpPr>
          <p:spPr>
            <a:xfrm>
              <a:off x="6176460" y="7081428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4" h="2300604">
                  <a:moveTo>
                    <a:pt x="0" y="0"/>
                  </a:moveTo>
                  <a:lnTo>
                    <a:pt x="2300380" y="0"/>
                  </a:lnTo>
                  <a:lnTo>
                    <a:pt x="2300380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68900" y="8020698"/>
              <a:ext cx="921437" cy="513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76460" y="7081428"/>
            <a:ext cx="2300605" cy="2300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50">
              <a:latin typeface="Times New Roman"/>
              <a:cs typeface="Times New Roman"/>
            </a:endParaRPr>
          </a:p>
          <a:p>
            <a:pPr marL="702310">
              <a:lnSpc>
                <a:spcPct val="100000"/>
              </a:lnSpc>
              <a:spcBef>
                <a:spcPts val="5"/>
              </a:spcBef>
            </a:pPr>
            <a:r>
              <a:rPr sz="4100" b="1" spc="-12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51593" y="4177328"/>
            <a:ext cx="1878330" cy="327025"/>
            <a:chOff x="4051593" y="4177328"/>
            <a:chExt cx="1878330" cy="327025"/>
          </a:xfrm>
        </p:grpSpPr>
        <p:sp>
          <p:nvSpPr>
            <p:cNvPr id="38" name="object 38"/>
            <p:cNvSpPr/>
            <p:nvPr/>
          </p:nvSpPr>
          <p:spPr>
            <a:xfrm>
              <a:off x="4051593" y="4340674"/>
              <a:ext cx="1593850" cy="0"/>
            </a:xfrm>
            <a:custGeom>
              <a:avLst/>
              <a:gdLst/>
              <a:ahLst/>
              <a:cxnLst/>
              <a:rect l="l" t="t" r="r" b="b"/>
              <a:pathLst>
                <a:path w="1593850">
                  <a:moveTo>
                    <a:pt x="0" y="0"/>
                  </a:moveTo>
                  <a:lnTo>
                    <a:pt x="1551439" y="0"/>
                  </a:lnTo>
                  <a:lnTo>
                    <a:pt x="1593323" y="0"/>
                  </a:lnTo>
                </a:path>
              </a:pathLst>
            </a:custGeom>
            <a:ln w="83767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03033" y="41773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13882" y="3327512"/>
            <a:ext cx="21628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5" dirty="0">
                <a:latin typeface="Trebuchet MS"/>
                <a:cs typeface="Trebuchet MS"/>
              </a:rPr>
              <a:t>Configure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63310" y="5661607"/>
            <a:ext cx="327025" cy="1269365"/>
            <a:chOff x="7163310" y="5661607"/>
            <a:chExt cx="327025" cy="1269365"/>
          </a:xfrm>
        </p:grpSpPr>
        <p:sp>
          <p:nvSpPr>
            <p:cNvPr id="42" name="object 42"/>
            <p:cNvSpPr/>
            <p:nvPr/>
          </p:nvSpPr>
          <p:spPr>
            <a:xfrm>
              <a:off x="7326656" y="5946415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420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63310" y="566160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97091" y="5892879"/>
            <a:ext cx="1813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34" dirty="0">
                <a:latin typeface="Trebuchet MS"/>
                <a:cs typeface="Trebuchet MS"/>
              </a:rPr>
              <a:t>C</a:t>
            </a:r>
            <a:r>
              <a:rPr sz="4250" spc="-180" dirty="0">
                <a:latin typeface="Trebuchet MS"/>
                <a:cs typeface="Trebuchet MS"/>
              </a:rPr>
              <a:t>onnect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52579" y="2789977"/>
            <a:ext cx="11139805" cy="7012305"/>
            <a:chOff x="752579" y="2789977"/>
            <a:chExt cx="11139805" cy="7012305"/>
          </a:xfrm>
        </p:grpSpPr>
        <p:sp>
          <p:nvSpPr>
            <p:cNvPr id="46" name="object 46"/>
            <p:cNvSpPr/>
            <p:nvPr/>
          </p:nvSpPr>
          <p:spPr>
            <a:xfrm>
              <a:off x="794462" y="2831861"/>
              <a:ext cx="8392795" cy="6929120"/>
            </a:xfrm>
            <a:custGeom>
              <a:avLst/>
              <a:gdLst/>
              <a:ahLst/>
              <a:cxnLst/>
              <a:rect l="l" t="t" r="r" b="b"/>
              <a:pathLst>
                <a:path w="8392795" h="6929120">
                  <a:moveTo>
                    <a:pt x="1292348" y="0"/>
                  </a:moveTo>
                  <a:lnTo>
                    <a:pt x="7100045" y="0"/>
                  </a:lnTo>
                  <a:lnTo>
                    <a:pt x="7171773" y="18"/>
                  </a:lnTo>
                  <a:lnTo>
                    <a:pt x="7238983" y="150"/>
                  </a:lnTo>
                  <a:lnTo>
                    <a:pt x="7302019" y="506"/>
                  </a:lnTo>
                  <a:lnTo>
                    <a:pt x="7361227" y="1200"/>
                  </a:lnTo>
                  <a:lnTo>
                    <a:pt x="7416952" y="2345"/>
                  </a:lnTo>
                  <a:lnTo>
                    <a:pt x="7469538" y="4053"/>
                  </a:lnTo>
                  <a:lnTo>
                    <a:pt x="7519331" y="6436"/>
                  </a:lnTo>
                  <a:lnTo>
                    <a:pt x="7566676" y="9607"/>
                  </a:lnTo>
                  <a:lnTo>
                    <a:pt x="7611918" y="13679"/>
                  </a:lnTo>
                  <a:lnTo>
                    <a:pt x="7655401" y="18764"/>
                  </a:lnTo>
                  <a:lnTo>
                    <a:pt x="7697472" y="24975"/>
                  </a:lnTo>
                  <a:lnTo>
                    <a:pt x="7738475" y="32425"/>
                  </a:lnTo>
                  <a:lnTo>
                    <a:pt x="7778754" y="41225"/>
                  </a:lnTo>
                  <a:lnTo>
                    <a:pt x="7818656" y="51490"/>
                  </a:lnTo>
                  <a:lnTo>
                    <a:pt x="7858525" y="63330"/>
                  </a:lnTo>
                  <a:lnTo>
                    <a:pt x="7904658" y="81788"/>
                  </a:lnTo>
                  <a:lnTo>
                    <a:pt x="7949270" y="102981"/>
                  </a:lnTo>
                  <a:lnTo>
                    <a:pt x="7992258" y="126808"/>
                  </a:lnTo>
                  <a:lnTo>
                    <a:pt x="8033522" y="153169"/>
                  </a:lnTo>
                  <a:lnTo>
                    <a:pt x="8072960" y="181963"/>
                  </a:lnTo>
                  <a:lnTo>
                    <a:pt x="8110472" y="213087"/>
                  </a:lnTo>
                  <a:lnTo>
                    <a:pt x="8145956" y="246442"/>
                  </a:lnTo>
                  <a:lnTo>
                    <a:pt x="8179310" y="281925"/>
                  </a:lnTo>
                  <a:lnTo>
                    <a:pt x="8210435" y="319437"/>
                  </a:lnTo>
                  <a:lnTo>
                    <a:pt x="8239228" y="358875"/>
                  </a:lnTo>
                  <a:lnTo>
                    <a:pt x="8265589" y="400138"/>
                  </a:lnTo>
                  <a:lnTo>
                    <a:pt x="8289416" y="443126"/>
                  </a:lnTo>
                  <a:lnTo>
                    <a:pt x="8310609" y="487737"/>
                  </a:lnTo>
                  <a:lnTo>
                    <a:pt x="8329065" y="533870"/>
                  </a:lnTo>
                  <a:lnTo>
                    <a:pt x="8340905" y="573740"/>
                  </a:lnTo>
                  <a:lnTo>
                    <a:pt x="8351169" y="613653"/>
                  </a:lnTo>
                  <a:lnTo>
                    <a:pt x="8359969" y="653965"/>
                  </a:lnTo>
                  <a:lnTo>
                    <a:pt x="8367419" y="695030"/>
                  </a:lnTo>
                  <a:lnTo>
                    <a:pt x="8373629" y="737204"/>
                  </a:lnTo>
                  <a:lnTo>
                    <a:pt x="8378714" y="780842"/>
                  </a:lnTo>
                  <a:lnTo>
                    <a:pt x="8382786" y="826300"/>
                  </a:lnTo>
                  <a:lnTo>
                    <a:pt x="8385957" y="873933"/>
                  </a:lnTo>
                  <a:lnTo>
                    <a:pt x="8388340" y="924095"/>
                  </a:lnTo>
                  <a:lnTo>
                    <a:pt x="8390048" y="977143"/>
                  </a:lnTo>
                  <a:lnTo>
                    <a:pt x="8391192" y="1033431"/>
                  </a:lnTo>
                  <a:lnTo>
                    <a:pt x="8391887" y="1093316"/>
                  </a:lnTo>
                  <a:lnTo>
                    <a:pt x="8392243" y="1157151"/>
                  </a:lnTo>
                  <a:lnTo>
                    <a:pt x="8392374" y="1225293"/>
                  </a:lnTo>
                  <a:lnTo>
                    <a:pt x="8392393" y="1298096"/>
                  </a:lnTo>
                  <a:lnTo>
                    <a:pt x="8392393" y="5636173"/>
                  </a:lnTo>
                  <a:lnTo>
                    <a:pt x="8392374" y="5707902"/>
                  </a:lnTo>
                  <a:lnTo>
                    <a:pt x="8392243" y="5775111"/>
                  </a:lnTo>
                  <a:lnTo>
                    <a:pt x="8391887" y="5838148"/>
                  </a:lnTo>
                  <a:lnTo>
                    <a:pt x="8391192" y="5897355"/>
                  </a:lnTo>
                  <a:lnTo>
                    <a:pt x="8390048" y="5953080"/>
                  </a:lnTo>
                  <a:lnTo>
                    <a:pt x="8388340" y="6005666"/>
                  </a:lnTo>
                  <a:lnTo>
                    <a:pt x="8385957" y="6055459"/>
                  </a:lnTo>
                  <a:lnTo>
                    <a:pt x="8382786" y="6102803"/>
                  </a:lnTo>
                  <a:lnTo>
                    <a:pt x="8378714" y="6148044"/>
                  </a:lnTo>
                  <a:lnTo>
                    <a:pt x="8373629" y="6191527"/>
                  </a:lnTo>
                  <a:lnTo>
                    <a:pt x="8367419" y="6233596"/>
                  </a:lnTo>
                  <a:lnTo>
                    <a:pt x="8359969" y="6274598"/>
                  </a:lnTo>
                  <a:lnTo>
                    <a:pt x="8351169" y="6314876"/>
                  </a:lnTo>
                  <a:lnTo>
                    <a:pt x="8340905" y="6354776"/>
                  </a:lnTo>
                  <a:lnTo>
                    <a:pt x="8329065" y="6394642"/>
                  </a:lnTo>
                  <a:lnTo>
                    <a:pt x="8310609" y="6440776"/>
                  </a:lnTo>
                  <a:lnTo>
                    <a:pt x="8289416" y="6485388"/>
                  </a:lnTo>
                  <a:lnTo>
                    <a:pt x="8265589" y="6528376"/>
                  </a:lnTo>
                  <a:lnTo>
                    <a:pt x="8239228" y="6569640"/>
                  </a:lnTo>
                  <a:lnTo>
                    <a:pt x="8210435" y="6609078"/>
                  </a:lnTo>
                  <a:lnTo>
                    <a:pt x="8179310" y="6646590"/>
                  </a:lnTo>
                  <a:lnTo>
                    <a:pt x="8145956" y="6682074"/>
                  </a:lnTo>
                  <a:lnTo>
                    <a:pt x="8110472" y="6715428"/>
                  </a:lnTo>
                  <a:lnTo>
                    <a:pt x="8072960" y="6746553"/>
                  </a:lnTo>
                  <a:lnTo>
                    <a:pt x="8033522" y="6775346"/>
                  </a:lnTo>
                  <a:lnTo>
                    <a:pt x="7992258" y="6801707"/>
                  </a:lnTo>
                  <a:lnTo>
                    <a:pt x="7949270" y="6825534"/>
                  </a:lnTo>
                  <a:lnTo>
                    <a:pt x="7904658" y="6846727"/>
                  </a:lnTo>
                  <a:lnTo>
                    <a:pt x="7858525" y="6865183"/>
                  </a:lnTo>
                  <a:lnTo>
                    <a:pt x="7818654" y="6877025"/>
                  </a:lnTo>
                  <a:lnTo>
                    <a:pt x="7778741" y="6887291"/>
                  </a:lnTo>
                  <a:lnTo>
                    <a:pt x="7738429" y="6896092"/>
                  </a:lnTo>
                  <a:lnTo>
                    <a:pt x="7697363" y="6903543"/>
                  </a:lnTo>
                  <a:lnTo>
                    <a:pt x="7655189" y="6909755"/>
                  </a:lnTo>
                  <a:lnTo>
                    <a:pt x="7611551" y="6914840"/>
                  </a:lnTo>
                  <a:lnTo>
                    <a:pt x="7566093" y="6918913"/>
                  </a:lnTo>
                  <a:lnTo>
                    <a:pt x="7518461" y="6922084"/>
                  </a:lnTo>
                  <a:lnTo>
                    <a:pt x="7468299" y="6924468"/>
                  </a:lnTo>
                  <a:lnTo>
                    <a:pt x="7415252" y="6926176"/>
                  </a:lnTo>
                  <a:lnTo>
                    <a:pt x="7358964" y="6927320"/>
                  </a:lnTo>
                  <a:lnTo>
                    <a:pt x="7299081" y="6928015"/>
                  </a:lnTo>
                  <a:lnTo>
                    <a:pt x="7235248" y="6928371"/>
                  </a:lnTo>
                  <a:lnTo>
                    <a:pt x="7167108" y="6928503"/>
                  </a:lnTo>
                  <a:lnTo>
                    <a:pt x="7094307" y="6928522"/>
                  </a:lnTo>
                  <a:lnTo>
                    <a:pt x="1292348" y="6928522"/>
                  </a:lnTo>
                  <a:lnTo>
                    <a:pt x="1220619" y="6928503"/>
                  </a:lnTo>
                  <a:lnTo>
                    <a:pt x="1153409" y="6928371"/>
                  </a:lnTo>
                  <a:lnTo>
                    <a:pt x="1090372" y="6928015"/>
                  </a:lnTo>
                  <a:lnTo>
                    <a:pt x="1031164" y="6927320"/>
                  </a:lnTo>
                  <a:lnTo>
                    <a:pt x="975440" y="6926176"/>
                  </a:lnTo>
                  <a:lnTo>
                    <a:pt x="922853" y="6924468"/>
                  </a:lnTo>
                  <a:lnTo>
                    <a:pt x="873060" y="6922084"/>
                  </a:lnTo>
                  <a:lnTo>
                    <a:pt x="825716" y="6918913"/>
                  </a:lnTo>
                  <a:lnTo>
                    <a:pt x="780474" y="6914840"/>
                  </a:lnTo>
                  <a:lnTo>
                    <a:pt x="736991" y="6909755"/>
                  </a:lnTo>
                  <a:lnTo>
                    <a:pt x="694921" y="6903543"/>
                  </a:lnTo>
                  <a:lnTo>
                    <a:pt x="653919" y="6896092"/>
                  </a:lnTo>
                  <a:lnTo>
                    <a:pt x="613639" y="6887291"/>
                  </a:lnTo>
                  <a:lnTo>
                    <a:pt x="573738" y="6877025"/>
                  </a:lnTo>
                  <a:lnTo>
                    <a:pt x="533870" y="6865183"/>
                  </a:lnTo>
                  <a:lnTo>
                    <a:pt x="487737" y="6846727"/>
                  </a:lnTo>
                  <a:lnTo>
                    <a:pt x="443126" y="6825534"/>
                  </a:lnTo>
                  <a:lnTo>
                    <a:pt x="400138" y="6801707"/>
                  </a:lnTo>
                  <a:lnTo>
                    <a:pt x="358875" y="6775346"/>
                  </a:lnTo>
                  <a:lnTo>
                    <a:pt x="319437" y="6746553"/>
                  </a:lnTo>
                  <a:lnTo>
                    <a:pt x="281925" y="6715428"/>
                  </a:lnTo>
                  <a:lnTo>
                    <a:pt x="246442" y="6682074"/>
                  </a:lnTo>
                  <a:lnTo>
                    <a:pt x="213087" y="6646590"/>
                  </a:lnTo>
                  <a:lnTo>
                    <a:pt x="181963" y="6609078"/>
                  </a:lnTo>
                  <a:lnTo>
                    <a:pt x="153169" y="6569640"/>
                  </a:lnTo>
                  <a:lnTo>
                    <a:pt x="126808" y="6528376"/>
                  </a:lnTo>
                  <a:lnTo>
                    <a:pt x="102981" y="6485388"/>
                  </a:lnTo>
                  <a:lnTo>
                    <a:pt x="81788" y="6440776"/>
                  </a:lnTo>
                  <a:lnTo>
                    <a:pt x="63330" y="6394642"/>
                  </a:lnTo>
                  <a:lnTo>
                    <a:pt x="51490" y="6354774"/>
                  </a:lnTo>
                  <a:lnTo>
                    <a:pt x="41225" y="6314862"/>
                  </a:lnTo>
                  <a:lnTo>
                    <a:pt x="32425" y="6274552"/>
                  </a:lnTo>
                  <a:lnTo>
                    <a:pt x="24975" y="6233487"/>
                  </a:lnTo>
                  <a:lnTo>
                    <a:pt x="18764" y="6191314"/>
                  </a:lnTo>
                  <a:lnTo>
                    <a:pt x="13679" y="6147676"/>
                  </a:lnTo>
                  <a:lnTo>
                    <a:pt x="9607" y="6102219"/>
                  </a:lnTo>
                  <a:lnTo>
                    <a:pt x="6436" y="6054586"/>
                  </a:lnTo>
                  <a:lnTo>
                    <a:pt x="4053" y="6004424"/>
                  </a:lnTo>
                  <a:lnTo>
                    <a:pt x="2345" y="5951377"/>
                  </a:lnTo>
                  <a:lnTo>
                    <a:pt x="1200" y="5895088"/>
                  </a:lnTo>
                  <a:lnTo>
                    <a:pt x="506" y="5835204"/>
                  </a:lnTo>
                  <a:lnTo>
                    <a:pt x="150" y="5771369"/>
                  </a:lnTo>
                  <a:lnTo>
                    <a:pt x="18" y="5703228"/>
                  </a:lnTo>
                  <a:lnTo>
                    <a:pt x="0" y="5630425"/>
                  </a:lnTo>
                  <a:lnTo>
                    <a:pt x="0" y="1292348"/>
                  </a:lnTo>
                  <a:lnTo>
                    <a:pt x="18" y="1220619"/>
                  </a:lnTo>
                  <a:lnTo>
                    <a:pt x="150" y="1153409"/>
                  </a:lnTo>
                  <a:lnTo>
                    <a:pt x="506" y="1090372"/>
                  </a:lnTo>
                  <a:lnTo>
                    <a:pt x="1200" y="1031164"/>
                  </a:lnTo>
                  <a:lnTo>
                    <a:pt x="2345" y="975440"/>
                  </a:lnTo>
                  <a:lnTo>
                    <a:pt x="4053" y="922853"/>
                  </a:lnTo>
                  <a:lnTo>
                    <a:pt x="6436" y="873060"/>
                  </a:lnTo>
                  <a:lnTo>
                    <a:pt x="9607" y="825716"/>
                  </a:lnTo>
                  <a:lnTo>
                    <a:pt x="13679" y="780474"/>
                  </a:lnTo>
                  <a:lnTo>
                    <a:pt x="18764" y="736991"/>
                  </a:lnTo>
                  <a:lnTo>
                    <a:pt x="24975" y="694921"/>
                  </a:lnTo>
                  <a:lnTo>
                    <a:pt x="32425" y="653919"/>
                  </a:lnTo>
                  <a:lnTo>
                    <a:pt x="41225" y="613639"/>
                  </a:lnTo>
                  <a:lnTo>
                    <a:pt x="51490" y="573738"/>
                  </a:lnTo>
                  <a:lnTo>
                    <a:pt x="63330" y="533870"/>
                  </a:lnTo>
                  <a:lnTo>
                    <a:pt x="81788" y="487737"/>
                  </a:lnTo>
                  <a:lnTo>
                    <a:pt x="102981" y="443126"/>
                  </a:lnTo>
                  <a:lnTo>
                    <a:pt x="126808" y="400138"/>
                  </a:lnTo>
                  <a:lnTo>
                    <a:pt x="153169" y="358875"/>
                  </a:lnTo>
                  <a:lnTo>
                    <a:pt x="181963" y="319437"/>
                  </a:lnTo>
                  <a:lnTo>
                    <a:pt x="213087" y="281925"/>
                  </a:lnTo>
                  <a:lnTo>
                    <a:pt x="246442" y="246442"/>
                  </a:lnTo>
                  <a:lnTo>
                    <a:pt x="281925" y="213087"/>
                  </a:lnTo>
                  <a:lnTo>
                    <a:pt x="319437" y="181963"/>
                  </a:lnTo>
                  <a:lnTo>
                    <a:pt x="358875" y="153169"/>
                  </a:lnTo>
                  <a:lnTo>
                    <a:pt x="400138" y="126808"/>
                  </a:lnTo>
                  <a:lnTo>
                    <a:pt x="443126" y="102981"/>
                  </a:lnTo>
                  <a:lnTo>
                    <a:pt x="487737" y="81788"/>
                  </a:lnTo>
                  <a:lnTo>
                    <a:pt x="533870" y="63330"/>
                  </a:lnTo>
                  <a:lnTo>
                    <a:pt x="573740" y="51490"/>
                  </a:lnTo>
                  <a:lnTo>
                    <a:pt x="613653" y="41225"/>
                  </a:lnTo>
                  <a:lnTo>
                    <a:pt x="653965" y="32425"/>
                  </a:lnTo>
                  <a:lnTo>
                    <a:pt x="695030" y="24975"/>
                  </a:lnTo>
                  <a:lnTo>
                    <a:pt x="737204" y="18764"/>
                  </a:lnTo>
                  <a:lnTo>
                    <a:pt x="780842" y="13679"/>
                  </a:lnTo>
                  <a:lnTo>
                    <a:pt x="826300" y="9607"/>
                  </a:lnTo>
                  <a:lnTo>
                    <a:pt x="873933" y="6436"/>
                  </a:lnTo>
                  <a:lnTo>
                    <a:pt x="924095" y="4053"/>
                  </a:lnTo>
                  <a:lnTo>
                    <a:pt x="977143" y="2345"/>
                  </a:lnTo>
                  <a:lnTo>
                    <a:pt x="1033431" y="1200"/>
                  </a:lnTo>
                  <a:lnTo>
                    <a:pt x="1093316" y="506"/>
                  </a:lnTo>
                  <a:lnTo>
                    <a:pt x="1157151" y="150"/>
                  </a:lnTo>
                  <a:lnTo>
                    <a:pt x="1225293" y="18"/>
                  </a:lnTo>
                  <a:lnTo>
                    <a:pt x="1298096" y="0"/>
                  </a:lnTo>
                  <a:lnTo>
                    <a:pt x="1292348" y="0"/>
                  </a:lnTo>
                  <a:close/>
                </a:path>
              </a:pathLst>
            </a:custGeom>
            <a:ln w="83767">
              <a:solidFill>
                <a:srgbClr val="7D174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7266" y="4340674"/>
              <a:ext cx="2660015" cy="0"/>
            </a:xfrm>
            <a:custGeom>
              <a:avLst/>
              <a:gdLst/>
              <a:ahLst/>
              <a:cxnLst/>
              <a:rect l="l" t="t" r="r" b="b"/>
              <a:pathLst>
                <a:path w="2660015">
                  <a:moveTo>
                    <a:pt x="0" y="0"/>
                  </a:moveTo>
                  <a:lnTo>
                    <a:pt x="41883" y="0"/>
                  </a:lnTo>
                  <a:lnTo>
                    <a:pt x="2617784" y="0"/>
                  </a:lnTo>
                  <a:lnTo>
                    <a:pt x="2659667" y="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62454" y="4177328"/>
              <a:ext cx="3229610" cy="327025"/>
            </a:xfrm>
            <a:custGeom>
              <a:avLst/>
              <a:gdLst/>
              <a:ahLst/>
              <a:cxnLst/>
              <a:rect l="l" t="t" r="r" b="b"/>
              <a:pathLst>
                <a:path w="3229609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3229609" h="327025">
                  <a:moveTo>
                    <a:pt x="3229330" y="163347"/>
                  </a:moveTo>
                  <a:lnTo>
                    <a:pt x="2902635" y="0"/>
                  </a:lnTo>
                  <a:lnTo>
                    <a:pt x="2902635" y="326694"/>
                  </a:lnTo>
                  <a:lnTo>
                    <a:pt x="3229330" y="163347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624141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solidFill>
                  <a:srgbClr val="000000"/>
                </a:solidFill>
                <a:latin typeface="Trebuchet MS"/>
                <a:cs typeface="Trebuchet MS"/>
              </a:rPr>
              <a:t>Pluggable</a:t>
            </a:r>
            <a:r>
              <a:rPr b="0" spc="-6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30" dirty="0">
                <a:solidFill>
                  <a:srgbClr val="000000"/>
                </a:solidFill>
                <a:latin typeface="Trebuchet MS"/>
                <a:cs typeface="Trebuchet MS"/>
              </a:rPr>
              <a:t>Proxies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37082" y="3190489"/>
            <a:ext cx="2300605" cy="2300605"/>
            <a:chOff x="16737082" y="3190489"/>
            <a:chExt cx="2300605" cy="2300605"/>
          </a:xfrm>
        </p:grpSpPr>
        <p:sp>
          <p:nvSpPr>
            <p:cNvPr id="5" name="object 5"/>
            <p:cNvSpPr/>
            <p:nvPr/>
          </p:nvSpPr>
          <p:spPr>
            <a:xfrm>
              <a:off x="16737082" y="3190489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453" y="0"/>
                  </a:lnTo>
                  <a:lnTo>
                    <a:pt x="2300453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56019" y="4115058"/>
              <a:ext cx="1308860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37082" y="3190489"/>
            <a:ext cx="2300605" cy="2300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4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065182" y="7086548"/>
            <a:ext cx="2300605" cy="2300605"/>
            <a:chOff x="12065182" y="7086548"/>
            <a:chExt cx="2300605" cy="2300605"/>
          </a:xfrm>
        </p:grpSpPr>
        <p:sp>
          <p:nvSpPr>
            <p:cNvPr id="9" name="object 9"/>
            <p:cNvSpPr/>
            <p:nvPr/>
          </p:nvSpPr>
          <p:spPr>
            <a:xfrm>
              <a:off x="12065182" y="7086548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64009" y="8031169"/>
              <a:ext cx="921437" cy="5130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065182" y="7086548"/>
            <a:ext cx="2300605" cy="23006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40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  <a:spcBef>
                <a:spcPts val="5"/>
              </a:spcBef>
            </a:pPr>
            <a:r>
              <a:rPr sz="4100" b="1" spc="-12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12225" y="4177328"/>
            <a:ext cx="1920239" cy="327025"/>
            <a:chOff x="14612225" y="4177328"/>
            <a:chExt cx="1920239" cy="327025"/>
          </a:xfrm>
        </p:grpSpPr>
        <p:sp>
          <p:nvSpPr>
            <p:cNvPr id="13" name="object 13"/>
            <p:cNvSpPr/>
            <p:nvPr/>
          </p:nvSpPr>
          <p:spPr>
            <a:xfrm>
              <a:off x="14897065" y="4340674"/>
              <a:ext cx="1593850" cy="0"/>
            </a:xfrm>
            <a:custGeom>
              <a:avLst/>
              <a:gdLst/>
              <a:ahLst/>
              <a:cxnLst/>
              <a:rect l="l" t="t" r="r" b="b"/>
              <a:pathLst>
                <a:path w="1593850">
                  <a:moveTo>
                    <a:pt x="1593323" y="0"/>
                  </a:move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612225" y="41773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468533" y="3327512"/>
            <a:ext cx="21628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5" dirty="0">
                <a:latin typeface="Trebuchet MS"/>
                <a:cs typeface="Trebuchet MS"/>
              </a:rPr>
              <a:t>Configure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051958" y="5613101"/>
            <a:ext cx="327025" cy="1311275"/>
            <a:chOff x="13051958" y="5613101"/>
            <a:chExt cx="327025" cy="1311275"/>
          </a:xfrm>
        </p:grpSpPr>
        <p:sp>
          <p:nvSpPr>
            <p:cNvPr id="17" name="object 17"/>
            <p:cNvSpPr/>
            <p:nvPr/>
          </p:nvSpPr>
          <p:spPr>
            <a:xfrm>
              <a:off x="13215304" y="5655011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420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51958" y="65973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452857" y="5903350"/>
            <a:ext cx="1813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34" dirty="0">
                <a:latin typeface="Trebuchet MS"/>
                <a:cs typeface="Trebuchet MS"/>
              </a:rPr>
              <a:t>C</a:t>
            </a:r>
            <a:r>
              <a:rPr sz="4250" spc="-180" dirty="0">
                <a:latin typeface="Trebuchet MS"/>
                <a:cs typeface="Trebuchet MS"/>
              </a:rPr>
              <a:t>onnect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12926" y="3131286"/>
            <a:ext cx="2617721" cy="24187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1313268" y="2789977"/>
            <a:ext cx="8476615" cy="7012305"/>
            <a:chOff x="11313268" y="2789977"/>
            <a:chExt cx="8476615" cy="7012305"/>
          </a:xfrm>
        </p:grpSpPr>
        <p:sp>
          <p:nvSpPr>
            <p:cNvPr id="22" name="object 22"/>
            <p:cNvSpPr/>
            <p:nvPr/>
          </p:nvSpPr>
          <p:spPr>
            <a:xfrm>
              <a:off x="11355151" y="2831861"/>
              <a:ext cx="8392795" cy="6929120"/>
            </a:xfrm>
            <a:custGeom>
              <a:avLst/>
              <a:gdLst/>
              <a:ahLst/>
              <a:cxnLst/>
              <a:rect l="l" t="t" r="r" b="b"/>
              <a:pathLst>
                <a:path w="8392794" h="6929120">
                  <a:moveTo>
                    <a:pt x="1292348" y="0"/>
                  </a:moveTo>
                  <a:lnTo>
                    <a:pt x="7100045" y="0"/>
                  </a:lnTo>
                  <a:lnTo>
                    <a:pt x="7171773" y="18"/>
                  </a:lnTo>
                  <a:lnTo>
                    <a:pt x="7238983" y="150"/>
                  </a:lnTo>
                  <a:lnTo>
                    <a:pt x="7302019" y="506"/>
                  </a:lnTo>
                  <a:lnTo>
                    <a:pt x="7361227" y="1200"/>
                  </a:lnTo>
                  <a:lnTo>
                    <a:pt x="7416952" y="2345"/>
                  </a:lnTo>
                  <a:lnTo>
                    <a:pt x="7469538" y="4053"/>
                  </a:lnTo>
                  <a:lnTo>
                    <a:pt x="7519331" y="6436"/>
                  </a:lnTo>
                  <a:lnTo>
                    <a:pt x="7566676" y="9607"/>
                  </a:lnTo>
                  <a:lnTo>
                    <a:pt x="7611918" y="13679"/>
                  </a:lnTo>
                  <a:lnTo>
                    <a:pt x="7655401" y="18764"/>
                  </a:lnTo>
                  <a:lnTo>
                    <a:pt x="7697472" y="24975"/>
                  </a:lnTo>
                  <a:lnTo>
                    <a:pt x="7738475" y="32425"/>
                  </a:lnTo>
                  <a:lnTo>
                    <a:pt x="7778754" y="41225"/>
                  </a:lnTo>
                  <a:lnTo>
                    <a:pt x="7818656" y="51490"/>
                  </a:lnTo>
                  <a:lnTo>
                    <a:pt x="7858525" y="63330"/>
                  </a:lnTo>
                  <a:lnTo>
                    <a:pt x="7904658" y="81788"/>
                  </a:lnTo>
                  <a:lnTo>
                    <a:pt x="7949270" y="102981"/>
                  </a:lnTo>
                  <a:lnTo>
                    <a:pt x="7992258" y="126808"/>
                  </a:lnTo>
                  <a:lnTo>
                    <a:pt x="8033522" y="153169"/>
                  </a:lnTo>
                  <a:lnTo>
                    <a:pt x="8072960" y="181963"/>
                  </a:lnTo>
                  <a:lnTo>
                    <a:pt x="8110472" y="213087"/>
                  </a:lnTo>
                  <a:lnTo>
                    <a:pt x="8145956" y="246442"/>
                  </a:lnTo>
                  <a:lnTo>
                    <a:pt x="8179310" y="281925"/>
                  </a:lnTo>
                  <a:lnTo>
                    <a:pt x="8210435" y="319437"/>
                  </a:lnTo>
                  <a:lnTo>
                    <a:pt x="8239228" y="358875"/>
                  </a:lnTo>
                  <a:lnTo>
                    <a:pt x="8265589" y="400138"/>
                  </a:lnTo>
                  <a:lnTo>
                    <a:pt x="8289416" y="443126"/>
                  </a:lnTo>
                  <a:lnTo>
                    <a:pt x="8310609" y="487737"/>
                  </a:lnTo>
                  <a:lnTo>
                    <a:pt x="8329065" y="533870"/>
                  </a:lnTo>
                  <a:lnTo>
                    <a:pt x="8340905" y="573740"/>
                  </a:lnTo>
                  <a:lnTo>
                    <a:pt x="8351169" y="613653"/>
                  </a:lnTo>
                  <a:lnTo>
                    <a:pt x="8359969" y="653965"/>
                  </a:lnTo>
                  <a:lnTo>
                    <a:pt x="8367419" y="695030"/>
                  </a:lnTo>
                  <a:lnTo>
                    <a:pt x="8373629" y="737204"/>
                  </a:lnTo>
                  <a:lnTo>
                    <a:pt x="8378714" y="780842"/>
                  </a:lnTo>
                  <a:lnTo>
                    <a:pt x="8382786" y="826300"/>
                  </a:lnTo>
                  <a:lnTo>
                    <a:pt x="8385957" y="873933"/>
                  </a:lnTo>
                  <a:lnTo>
                    <a:pt x="8388340" y="924095"/>
                  </a:lnTo>
                  <a:lnTo>
                    <a:pt x="8390048" y="977143"/>
                  </a:lnTo>
                  <a:lnTo>
                    <a:pt x="8391192" y="1033431"/>
                  </a:lnTo>
                  <a:lnTo>
                    <a:pt x="8391887" y="1093316"/>
                  </a:lnTo>
                  <a:lnTo>
                    <a:pt x="8392243" y="1157151"/>
                  </a:lnTo>
                  <a:lnTo>
                    <a:pt x="8392374" y="1225293"/>
                  </a:lnTo>
                  <a:lnTo>
                    <a:pt x="8392393" y="1298096"/>
                  </a:lnTo>
                  <a:lnTo>
                    <a:pt x="8392393" y="5636173"/>
                  </a:lnTo>
                  <a:lnTo>
                    <a:pt x="8392374" y="5707902"/>
                  </a:lnTo>
                  <a:lnTo>
                    <a:pt x="8392243" y="5775111"/>
                  </a:lnTo>
                  <a:lnTo>
                    <a:pt x="8391887" y="5838148"/>
                  </a:lnTo>
                  <a:lnTo>
                    <a:pt x="8391192" y="5897355"/>
                  </a:lnTo>
                  <a:lnTo>
                    <a:pt x="8390048" y="5953080"/>
                  </a:lnTo>
                  <a:lnTo>
                    <a:pt x="8388340" y="6005666"/>
                  </a:lnTo>
                  <a:lnTo>
                    <a:pt x="8385957" y="6055459"/>
                  </a:lnTo>
                  <a:lnTo>
                    <a:pt x="8382786" y="6102803"/>
                  </a:lnTo>
                  <a:lnTo>
                    <a:pt x="8378714" y="6148044"/>
                  </a:lnTo>
                  <a:lnTo>
                    <a:pt x="8373629" y="6191527"/>
                  </a:lnTo>
                  <a:lnTo>
                    <a:pt x="8367419" y="6233596"/>
                  </a:lnTo>
                  <a:lnTo>
                    <a:pt x="8359969" y="6274598"/>
                  </a:lnTo>
                  <a:lnTo>
                    <a:pt x="8351169" y="6314876"/>
                  </a:lnTo>
                  <a:lnTo>
                    <a:pt x="8340905" y="6354776"/>
                  </a:lnTo>
                  <a:lnTo>
                    <a:pt x="8329065" y="6394642"/>
                  </a:lnTo>
                  <a:lnTo>
                    <a:pt x="8310609" y="6440776"/>
                  </a:lnTo>
                  <a:lnTo>
                    <a:pt x="8289416" y="6485388"/>
                  </a:lnTo>
                  <a:lnTo>
                    <a:pt x="8265589" y="6528376"/>
                  </a:lnTo>
                  <a:lnTo>
                    <a:pt x="8239228" y="6569640"/>
                  </a:lnTo>
                  <a:lnTo>
                    <a:pt x="8210435" y="6609078"/>
                  </a:lnTo>
                  <a:lnTo>
                    <a:pt x="8179310" y="6646590"/>
                  </a:lnTo>
                  <a:lnTo>
                    <a:pt x="8145956" y="6682074"/>
                  </a:lnTo>
                  <a:lnTo>
                    <a:pt x="8110472" y="6715428"/>
                  </a:lnTo>
                  <a:lnTo>
                    <a:pt x="8072960" y="6746553"/>
                  </a:lnTo>
                  <a:lnTo>
                    <a:pt x="8033522" y="6775346"/>
                  </a:lnTo>
                  <a:lnTo>
                    <a:pt x="7992258" y="6801707"/>
                  </a:lnTo>
                  <a:lnTo>
                    <a:pt x="7949270" y="6825534"/>
                  </a:lnTo>
                  <a:lnTo>
                    <a:pt x="7904658" y="6846727"/>
                  </a:lnTo>
                  <a:lnTo>
                    <a:pt x="7858525" y="6865183"/>
                  </a:lnTo>
                  <a:lnTo>
                    <a:pt x="7818654" y="6877025"/>
                  </a:lnTo>
                  <a:lnTo>
                    <a:pt x="7778741" y="6887291"/>
                  </a:lnTo>
                  <a:lnTo>
                    <a:pt x="7738429" y="6896092"/>
                  </a:lnTo>
                  <a:lnTo>
                    <a:pt x="7697363" y="6903543"/>
                  </a:lnTo>
                  <a:lnTo>
                    <a:pt x="7655189" y="6909755"/>
                  </a:lnTo>
                  <a:lnTo>
                    <a:pt x="7611551" y="6914840"/>
                  </a:lnTo>
                  <a:lnTo>
                    <a:pt x="7566093" y="6918913"/>
                  </a:lnTo>
                  <a:lnTo>
                    <a:pt x="7518461" y="6922084"/>
                  </a:lnTo>
                  <a:lnTo>
                    <a:pt x="7468299" y="6924468"/>
                  </a:lnTo>
                  <a:lnTo>
                    <a:pt x="7415252" y="6926176"/>
                  </a:lnTo>
                  <a:lnTo>
                    <a:pt x="7358964" y="6927320"/>
                  </a:lnTo>
                  <a:lnTo>
                    <a:pt x="7299081" y="6928015"/>
                  </a:lnTo>
                  <a:lnTo>
                    <a:pt x="7235248" y="6928371"/>
                  </a:lnTo>
                  <a:lnTo>
                    <a:pt x="7167108" y="6928503"/>
                  </a:lnTo>
                  <a:lnTo>
                    <a:pt x="7094307" y="6928522"/>
                  </a:lnTo>
                  <a:lnTo>
                    <a:pt x="1292348" y="6928522"/>
                  </a:lnTo>
                  <a:lnTo>
                    <a:pt x="1220619" y="6928503"/>
                  </a:lnTo>
                  <a:lnTo>
                    <a:pt x="1153409" y="6928371"/>
                  </a:lnTo>
                  <a:lnTo>
                    <a:pt x="1090372" y="6928015"/>
                  </a:lnTo>
                  <a:lnTo>
                    <a:pt x="1031164" y="6927320"/>
                  </a:lnTo>
                  <a:lnTo>
                    <a:pt x="975440" y="6926176"/>
                  </a:lnTo>
                  <a:lnTo>
                    <a:pt x="922853" y="6924468"/>
                  </a:lnTo>
                  <a:lnTo>
                    <a:pt x="873060" y="6922084"/>
                  </a:lnTo>
                  <a:lnTo>
                    <a:pt x="825716" y="6918913"/>
                  </a:lnTo>
                  <a:lnTo>
                    <a:pt x="780474" y="6914840"/>
                  </a:lnTo>
                  <a:lnTo>
                    <a:pt x="736991" y="6909755"/>
                  </a:lnTo>
                  <a:lnTo>
                    <a:pt x="694921" y="6903543"/>
                  </a:lnTo>
                  <a:lnTo>
                    <a:pt x="653919" y="6896092"/>
                  </a:lnTo>
                  <a:lnTo>
                    <a:pt x="613639" y="6887291"/>
                  </a:lnTo>
                  <a:lnTo>
                    <a:pt x="573738" y="6877025"/>
                  </a:lnTo>
                  <a:lnTo>
                    <a:pt x="533870" y="6865183"/>
                  </a:lnTo>
                  <a:lnTo>
                    <a:pt x="487737" y="6846727"/>
                  </a:lnTo>
                  <a:lnTo>
                    <a:pt x="443126" y="6825534"/>
                  </a:lnTo>
                  <a:lnTo>
                    <a:pt x="400138" y="6801707"/>
                  </a:lnTo>
                  <a:lnTo>
                    <a:pt x="358875" y="6775346"/>
                  </a:lnTo>
                  <a:lnTo>
                    <a:pt x="319437" y="6746553"/>
                  </a:lnTo>
                  <a:lnTo>
                    <a:pt x="281925" y="6715428"/>
                  </a:lnTo>
                  <a:lnTo>
                    <a:pt x="246442" y="6682074"/>
                  </a:lnTo>
                  <a:lnTo>
                    <a:pt x="213087" y="6646590"/>
                  </a:lnTo>
                  <a:lnTo>
                    <a:pt x="181963" y="6609078"/>
                  </a:lnTo>
                  <a:lnTo>
                    <a:pt x="153169" y="6569640"/>
                  </a:lnTo>
                  <a:lnTo>
                    <a:pt x="126808" y="6528376"/>
                  </a:lnTo>
                  <a:lnTo>
                    <a:pt x="102981" y="6485388"/>
                  </a:lnTo>
                  <a:lnTo>
                    <a:pt x="81788" y="6440776"/>
                  </a:lnTo>
                  <a:lnTo>
                    <a:pt x="63330" y="6394642"/>
                  </a:lnTo>
                  <a:lnTo>
                    <a:pt x="51490" y="6354774"/>
                  </a:lnTo>
                  <a:lnTo>
                    <a:pt x="41225" y="6314862"/>
                  </a:lnTo>
                  <a:lnTo>
                    <a:pt x="32425" y="6274552"/>
                  </a:lnTo>
                  <a:lnTo>
                    <a:pt x="24975" y="6233487"/>
                  </a:lnTo>
                  <a:lnTo>
                    <a:pt x="18764" y="6191314"/>
                  </a:lnTo>
                  <a:lnTo>
                    <a:pt x="13679" y="6147676"/>
                  </a:lnTo>
                  <a:lnTo>
                    <a:pt x="9607" y="6102219"/>
                  </a:lnTo>
                  <a:lnTo>
                    <a:pt x="6436" y="6054586"/>
                  </a:lnTo>
                  <a:lnTo>
                    <a:pt x="4053" y="6004424"/>
                  </a:lnTo>
                  <a:lnTo>
                    <a:pt x="2345" y="5951377"/>
                  </a:lnTo>
                  <a:lnTo>
                    <a:pt x="1200" y="5895088"/>
                  </a:lnTo>
                  <a:lnTo>
                    <a:pt x="506" y="5835204"/>
                  </a:lnTo>
                  <a:lnTo>
                    <a:pt x="150" y="5771369"/>
                  </a:lnTo>
                  <a:lnTo>
                    <a:pt x="18" y="5703228"/>
                  </a:lnTo>
                  <a:lnTo>
                    <a:pt x="0" y="5630425"/>
                  </a:lnTo>
                  <a:lnTo>
                    <a:pt x="0" y="1292348"/>
                  </a:lnTo>
                  <a:lnTo>
                    <a:pt x="18" y="1220619"/>
                  </a:lnTo>
                  <a:lnTo>
                    <a:pt x="150" y="1153409"/>
                  </a:lnTo>
                  <a:lnTo>
                    <a:pt x="506" y="1090372"/>
                  </a:lnTo>
                  <a:lnTo>
                    <a:pt x="1200" y="1031164"/>
                  </a:lnTo>
                  <a:lnTo>
                    <a:pt x="2345" y="975440"/>
                  </a:lnTo>
                  <a:lnTo>
                    <a:pt x="4053" y="922853"/>
                  </a:lnTo>
                  <a:lnTo>
                    <a:pt x="6436" y="873060"/>
                  </a:lnTo>
                  <a:lnTo>
                    <a:pt x="9607" y="825716"/>
                  </a:lnTo>
                  <a:lnTo>
                    <a:pt x="13679" y="780474"/>
                  </a:lnTo>
                  <a:lnTo>
                    <a:pt x="18764" y="736991"/>
                  </a:lnTo>
                  <a:lnTo>
                    <a:pt x="24975" y="694921"/>
                  </a:lnTo>
                  <a:lnTo>
                    <a:pt x="32425" y="653919"/>
                  </a:lnTo>
                  <a:lnTo>
                    <a:pt x="41225" y="613639"/>
                  </a:lnTo>
                  <a:lnTo>
                    <a:pt x="51490" y="573738"/>
                  </a:lnTo>
                  <a:lnTo>
                    <a:pt x="63330" y="533870"/>
                  </a:lnTo>
                  <a:lnTo>
                    <a:pt x="81788" y="487737"/>
                  </a:lnTo>
                  <a:lnTo>
                    <a:pt x="102981" y="443126"/>
                  </a:lnTo>
                  <a:lnTo>
                    <a:pt x="126808" y="400138"/>
                  </a:lnTo>
                  <a:lnTo>
                    <a:pt x="153169" y="358875"/>
                  </a:lnTo>
                  <a:lnTo>
                    <a:pt x="181963" y="319437"/>
                  </a:lnTo>
                  <a:lnTo>
                    <a:pt x="213087" y="281925"/>
                  </a:lnTo>
                  <a:lnTo>
                    <a:pt x="246442" y="246442"/>
                  </a:lnTo>
                  <a:lnTo>
                    <a:pt x="281925" y="213087"/>
                  </a:lnTo>
                  <a:lnTo>
                    <a:pt x="319437" y="181963"/>
                  </a:lnTo>
                  <a:lnTo>
                    <a:pt x="358875" y="153169"/>
                  </a:lnTo>
                  <a:lnTo>
                    <a:pt x="400138" y="126808"/>
                  </a:lnTo>
                  <a:lnTo>
                    <a:pt x="443126" y="102981"/>
                  </a:lnTo>
                  <a:lnTo>
                    <a:pt x="487737" y="81788"/>
                  </a:lnTo>
                  <a:lnTo>
                    <a:pt x="533870" y="63330"/>
                  </a:lnTo>
                  <a:lnTo>
                    <a:pt x="573740" y="51490"/>
                  </a:lnTo>
                  <a:lnTo>
                    <a:pt x="613653" y="41225"/>
                  </a:lnTo>
                  <a:lnTo>
                    <a:pt x="653965" y="32425"/>
                  </a:lnTo>
                  <a:lnTo>
                    <a:pt x="695030" y="24975"/>
                  </a:lnTo>
                  <a:lnTo>
                    <a:pt x="737204" y="18764"/>
                  </a:lnTo>
                  <a:lnTo>
                    <a:pt x="780842" y="13679"/>
                  </a:lnTo>
                  <a:lnTo>
                    <a:pt x="826300" y="9607"/>
                  </a:lnTo>
                  <a:lnTo>
                    <a:pt x="873933" y="6436"/>
                  </a:lnTo>
                  <a:lnTo>
                    <a:pt x="924095" y="4053"/>
                  </a:lnTo>
                  <a:lnTo>
                    <a:pt x="977143" y="2345"/>
                  </a:lnTo>
                  <a:lnTo>
                    <a:pt x="1033431" y="1200"/>
                  </a:lnTo>
                  <a:lnTo>
                    <a:pt x="1093316" y="506"/>
                  </a:lnTo>
                  <a:lnTo>
                    <a:pt x="1157151" y="150"/>
                  </a:lnTo>
                  <a:lnTo>
                    <a:pt x="1225293" y="18"/>
                  </a:lnTo>
                  <a:lnTo>
                    <a:pt x="1298096" y="0"/>
                  </a:lnTo>
                  <a:lnTo>
                    <a:pt x="1292348" y="0"/>
                  </a:lnTo>
                  <a:close/>
                </a:path>
              </a:pathLst>
            </a:custGeom>
            <a:ln w="83767">
              <a:solidFill>
                <a:srgbClr val="7D174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06444" y="3131286"/>
              <a:ext cx="2617721" cy="24187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04477" y="3188876"/>
            <a:ext cx="2300605" cy="2303780"/>
            <a:chOff x="1504477" y="3188876"/>
            <a:chExt cx="2300605" cy="2303780"/>
          </a:xfrm>
        </p:grpSpPr>
        <p:sp>
          <p:nvSpPr>
            <p:cNvPr id="25" name="object 25"/>
            <p:cNvSpPr/>
            <p:nvPr/>
          </p:nvSpPr>
          <p:spPr>
            <a:xfrm>
              <a:off x="1504477" y="3188876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4" h="2303779">
                  <a:moveTo>
                    <a:pt x="0" y="0"/>
                  </a:moveTo>
                  <a:lnTo>
                    <a:pt x="2300380" y="0"/>
                  </a:lnTo>
                  <a:lnTo>
                    <a:pt x="2300380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0880" y="4104587"/>
              <a:ext cx="1308860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04477" y="3188876"/>
            <a:ext cx="2300605" cy="2303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3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76460" y="7081428"/>
            <a:ext cx="2300605" cy="2300605"/>
            <a:chOff x="6176460" y="7081428"/>
            <a:chExt cx="2300605" cy="2300605"/>
          </a:xfrm>
        </p:grpSpPr>
        <p:sp>
          <p:nvSpPr>
            <p:cNvPr id="29" name="object 29"/>
            <p:cNvSpPr/>
            <p:nvPr/>
          </p:nvSpPr>
          <p:spPr>
            <a:xfrm>
              <a:off x="6176460" y="7081428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4" h="2300604">
                  <a:moveTo>
                    <a:pt x="0" y="0"/>
                  </a:moveTo>
                  <a:lnTo>
                    <a:pt x="2300380" y="0"/>
                  </a:lnTo>
                  <a:lnTo>
                    <a:pt x="2300380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68900" y="8020698"/>
              <a:ext cx="921437" cy="5130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176460" y="7081428"/>
            <a:ext cx="2300605" cy="2300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50">
              <a:latin typeface="Times New Roman"/>
              <a:cs typeface="Times New Roman"/>
            </a:endParaRPr>
          </a:p>
          <a:p>
            <a:pPr marL="702310">
              <a:lnSpc>
                <a:spcPct val="100000"/>
              </a:lnSpc>
              <a:spcBef>
                <a:spcPts val="5"/>
              </a:spcBef>
            </a:pPr>
            <a:r>
              <a:rPr sz="4100" b="1" spc="-12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51593" y="4177328"/>
            <a:ext cx="1878330" cy="327025"/>
            <a:chOff x="4051593" y="4177328"/>
            <a:chExt cx="1878330" cy="327025"/>
          </a:xfrm>
        </p:grpSpPr>
        <p:sp>
          <p:nvSpPr>
            <p:cNvPr id="33" name="object 33"/>
            <p:cNvSpPr/>
            <p:nvPr/>
          </p:nvSpPr>
          <p:spPr>
            <a:xfrm>
              <a:off x="4051593" y="4340674"/>
              <a:ext cx="1593850" cy="0"/>
            </a:xfrm>
            <a:custGeom>
              <a:avLst/>
              <a:gdLst/>
              <a:ahLst/>
              <a:cxnLst/>
              <a:rect l="l" t="t" r="r" b="b"/>
              <a:pathLst>
                <a:path w="1593850">
                  <a:moveTo>
                    <a:pt x="0" y="0"/>
                  </a:moveTo>
                  <a:lnTo>
                    <a:pt x="1551439" y="0"/>
                  </a:lnTo>
                  <a:lnTo>
                    <a:pt x="1593323" y="0"/>
                  </a:lnTo>
                </a:path>
              </a:pathLst>
            </a:custGeom>
            <a:ln w="83767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03033" y="41773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13882" y="3327512"/>
            <a:ext cx="21628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5" dirty="0">
                <a:latin typeface="Trebuchet MS"/>
                <a:cs typeface="Trebuchet MS"/>
              </a:rPr>
              <a:t>Configure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163310" y="5661607"/>
            <a:ext cx="327025" cy="1269365"/>
            <a:chOff x="7163310" y="5661607"/>
            <a:chExt cx="327025" cy="1269365"/>
          </a:xfrm>
        </p:grpSpPr>
        <p:sp>
          <p:nvSpPr>
            <p:cNvPr id="37" name="object 37"/>
            <p:cNvSpPr/>
            <p:nvPr/>
          </p:nvSpPr>
          <p:spPr>
            <a:xfrm>
              <a:off x="7326656" y="5946415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420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3310" y="566160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097091" y="5892879"/>
            <a:ext cx="1813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34" dirty="0">
                <a:latin typeface="Trebuchet MS"/>
                <a:cs typeface="Trebuchet MS"/>
              </a:rPr>
              <a:t>C</a:t>
            </a:r>
            <a:r>
              <a:rPr sz="4250" spc="-180" dirty="0">
                <a:latin typeface="Trebuchet MS"/>
                <a:cs typeface="Trebuchet MS"/>
              </a:rPr>
              <a:t>onnect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52579" y="2789977"/>
            <a:ext cx="11139805" cy="7012305"/>
            <a:chOff x="752579" y="2789977"/>
            <a:chExt cx="11139805" cy="7012305"/>
          </a:xfrm>
        </p:grpSpPr>
        <p:sp>
          <p:nvSpPr>
            <p:cNvPr id="41" name="object 41"/>
            <p:cNvSpPr/>
            <p:nvPr/>
          </p:nvSpPr>
          <p:spPr>
            <a:xfrm>
              <a:off x="794462" y="2831861"/>
              <a:ext cx="8392795" cy="6929120"/>
            </a:xfrm>
            <a:custGeom>
              <a:avLst/>
              <a:gdLst/>
              <a:ahLst/>
              <a:cxnLst/>
              <a:rect l="l" t="t" r="r" b="b"/>
              <a:pathLst>
                <a:path w="8392795" h="6929120">
                  <a:moveTo>
                    <a:pt x="1292348" y="0"/>
                  </a:moveTo>
                  <a:lnTo>
                    <a:pt x="7100045" y="0"/>
                  </a:lnTo>
                  <a:lnTo>
                    <a:pt x="7171773" y="18"/>
                  </a:lnTo>
                  <a:lnTo>
                    <a:pt x="7238983" y="150"/>
                  </a:lnTo>
                  <a:lnTo>
                    <a:pt x="7302019" y="506"/>
                  </a:lnTo>
                  <a:lnTo>
                    <a:pt x="7361227" y="1200"/>
                  </a:lnTo>
                  <a:lnTo>
                    <a:pt x="7416952" y="2345"/>
                  </a:lnTo>
                  <a:lnTo>
                    <a:pt x="7469538" y="4053"/>
                  </a:lnTo>
                  <a:lnTo>
                    <a:pt x="7519331" y="6436"/>
                  </a:lnTo>
                  <a:lnTo>
                    <a:pt x="7566676" y="9607"/>
                  </a:lnTo>
                  <a:lnTo>
                    <a:pt x="7611918" y="13679"/>
                  </a:lnTo>
                  <a:lnTo>
                    <a:pt x="7655401" y="18764"/>
                  </a:lnTo>
                  <a:lnTo>
                    <a:pt x="7697472" y="24975"/>
                  </a:lnTo>
                  <a:lnTo>
                    <a:pt x="7738475" y="32425"/>
                  </a:lnTo>
                  <a:lnTo>
                    <a:pt x="7778754" y="41225"/>
                  </a:lnTo>
                  <a:lnTo>
                    <a:pt x="7818656" y="51490"/>
                  </a:lnTo>
                  <a:lnTo>
                    <a:pt x="7858525" y="63330"/>
                  </a:lnTo>
                  <a:lnTo>
                    <a:pt x="7904658" y="81788"/>
                  </a:lnTo>
                  <a:lnTo>
                    <a:pt x="7949270" y="102981"/>
                  </a:lnTo>
                  <a:lnTo>
                    <a:pt x="7992258" y="126808"/>
                  </a:lnTo>
                  <a:lnTo>
                    <a:pt x="8033522" y="153169"/>
                  </a:lnTo>
                  <a:lnTo>
                    <a:pt x="8072960" y="181963"/>
                  </a:lnTo>
                  <a:lnTo>
                    <a:pt x="8110472" y="213087"/>
                  </a:lnTo>
                  <a:lnTo>
                    <a:pt x="8145956" y="246442"/>
                  </a:lnTo>
                  <a:lnTo>
                    <a:pt x="8179310" y="281925"/>
                  </a:lnTo>
                  <a:lnTo>
                    <a:pt x="8210435" y="319437"/>
                  </a:lnTo>
                  <a:lnTo>
                    <a:pt x="8239228" y="358875"/>
                  </a:lnTo>
                  <a:lnTo>
                    <a:pt x="8265589" y="400138"/>
                  </a:lnTo>
                  <a:lnTo>
                    <a:pt x="8289416" y="443126"/>
                  </a:lnTo>
                  <a:lnTo>
                    <a:pt x="8310609" y="487737"/>
                  </a:lnTo>
                  <a:lnTo>
                    <a:pt x="8329065" y="533870"/>
                  </a:lnTo>
                  <a:lnTo>
                    <a:pt x="8340905" y="573740"/>
                  </a:lnTo>
                  <a:lnTo>
                    <a:pt x="8351169" y="613653"/>
                  </a:lnTo>
                  <a:lnTo>
                    <a:pt x="8359969" y="653965"/>
                  </a:lnTo>
                  <a:lnTo>
                    <a:pt x="8367419" y="695030"/>
                  </a:lnTo>
                  <a:lnTo>
                    <a:pt x="8373629" y="737204"/>
                  </a:lnTo>
                  <a:lnTo>
                    <a:pt x="8378714" y="780842"/>
                  </a:lnTo>
                  <a:lnTo>
                    <a:pt x="8382786" y="826300"/>
                  </a:lnTo>
                  <a:lnTo>
                    <a:pt x="8385957" y="873933"/>
                  </a:lnTo>
                  <a:lnTo>
                    <a:pt x="8388340" y="924095"/>
                  </a:lnTo>
                  <a:lnTo>
                    <a:pt x="8390048" y="977143"/>
                  </a:lnTo>
                  <a:lnTo>
                    <a:pt x="8391192" y="1033431"/>
                  </a:lnTo>
                  <a:lnTo>
                    <a:pt x="8391887" y="1093316"/>
                  </a:lnTo>
                  <a:lnTo>
                    <a:pt x="8392243" y="1157151"/>
                  </a:lnTo>
                  <a:lnTo>
                    <a:pt x="8392374" y="1225293"/>
                  </a:lnTo>
                  <a:lnTo>
                    <a:pt x="8392393" y="1298096"/>
                  </a:lnTo>
                  <a:lnTo>
                    <a:pt x="8392393" y="5636173"/>
                  </a:lnTo>
                  <a:lnTo>
                    <a:pt x="8392374" y="5707902"/>
                  </a:lnTo>
                  <a:lnTo>
                    <a:pt x="8392243" y="5775111"/>
                  </a:lnTo>
                  <a:lnTo>
                    <a:pt x="8391887" y="5838148"/>
                  </a:lnTo>
                  <a:lnTo>
                    <a:pt x="8391192" y="5897355"/>
                  </a:lnTo>
                  <a:lnTo>
                    <a:pt x="8390048" y="5953080"/>
                  </a:lnTo>
                  <a:lnTo>
                    <a:pt x="8388340" y="6005666"/>
                  </a:lnTo>
                  <a:lnTo>
                    <a:pt x="8385957" y="6055459"/>
                  </a:lnTo>
                  <a:lnTo>
                    <a:pt x="8382786" y="6102803"/>
                  </a:lnTo>
                  <a:lnTo>
                    <a:pt x="8378714" y="6148044"/>
                  </a:lnTo>
                  <a:lnTo>
                    <a:pt x="8373629" y="6191527"/>
                  </a:lnTo>
                  <a:lnTo>
                    <a:pt x="8367419" y="6233596"/>
                  </a:lnTo>
                  <a:lnTo>
                    <a:pt x="8359969" y="6274598"/>
                  </a:lnTo>
                  <a:lnTo>
                    <a:pt x="8351169" y="6314876"/>
                  </a:lnTo>
                  <a:lnTo>
                    <a:pt x="8340905" y="6354776"/>
                  </a:lnTo>
                  <a:lnTo>
                    <a:pt x="8329065" y="6394642"/>
                  </a:lnTo>
                  <a:lnTo>
                    <a:pt x="8310609" y="6440776"/>
                  </a:lnTo>
                  <a:lnTo>
                    <a:pt x="8289416" y="6485388"/>
                  </a:lnTo>
                  <a:lnTo>
                    <a:pt x="8265589" y="6528376"/>
                  </a:lnTo>
                  <a:lnTo>
                    <a:pt x="8239228" y="6569640"/>
                  </a:lnTo>
                  <a:lnTo>
                    <a:pt x="8210435" y="6609078"/>
                  </a:lnTo>
                  <a:lnTo>
                    <a:pt x="8179310" y="6646590"/>
                  </a:lnTo>
                  <a:lnTo>
                    <a:pt x="8145956" y="6682074"/>
                  </a:lnTo>
                  <a:lnTo>
                    <a:pt x="8110472" y="6715428"/>
                  </a:lnTo>
                  <a:lnTo>
                    <a:pt x="8072960" y="6746553"/>
                  </a:lnTo>
                  <a:lnTo>
                    <a:pt x="8033522" y="6775346"/>
                  </a:lnTo>
                  <a:lnTo>
                    <a:pt x="7992258" y="6801707"/>
                  </a:lnTo>
                  <a:lnTo>
                    <a:pt x="7949270" y="6825534"/>
                  </a:lnTo>
                  <a:lnTo>
                    <a:pt x="7904658" y="6846727"/>
                  </a:lnTo>
                  <a:lnTo>
                    <a:pt x="7858525" y="6865183"/>
                  </a:lnTo>
                  <a:lnTo>
                    <a:pt x="7818654" y="6877025"/>
                  </a:lnTo>
                  <a:lnTo>
                    <a:pt x="7778741" y="6887291"/>
                  </a:lnTo>
                  <a:lnTo>
                    <a:pt x="7738429" y="6896092"/>
                  </a:lnTo>
                  <a:lnTo>
                    <a:pt x="7697363" y="6903543"/>
                  </a:lnTo>
                  <a:lnTo>
                    <a:pt x="7655189" y="6909755"/>
                  </a:lnTo>
                  <a:lnTo>
                    <a:pt x="7611551" y="6914840"/>
                  </a:lnTo>
                  <a:lnTo>
                    <a:pt x="7566093" y="6918913"/>
                  </a:lnTo>
                  <a:lnTo>
                    <a:pt x="7518461" y="6922084"/>
                  </a:lnTo>
                  <a:lnTo>
                    <a:pt x="7468299" y="6924468"/>
                  </a:lnTo>
                  <a:lnTo>
                    <a:pt x="7415252" y="6926176"/>
                  </a:lnTo>
                  <a:lnTo>
                    <a:pt x="7358964" y="6927320"/>
                  </a:lnTo>
                  <a:lnTo>
                    <a:pt x="7299081" y="6928015"/>
                  </a:lnTo>
                  <a:lnTo>
                    <a:pt x="7235248" y="6928371"/>
                  </a:lnTo>
                  <a:lnTo>
                    <a:pt x="7167108" y="6928503"/>
                  </a:lnTo>
                  <a:lnTo>
                    <a:pt x="7094307" y="6928522"/>
                  </a:lnTo>
                  <a:lnTo>
                    <a:pt x="1292348" y="6928522"/>
                  </a:lnTo>
                  <a:lnTo>
                    <a:pt x="1220619" y="6928503"/>
                  </a:lnTo>
                  <a:lnTo>
                    <a:pt x="1153409" y="6928371"/>
                  </a:lnTo>
                  <a:lnTo>
                    <a:pt x="1090372" y="6928015"/>
                  </a:lnTo>
                  <a:lnTo>
                    <a:pt x="1031164" y="6927320"/>
                  </a:lnTo>
                  <a:lnTo>
                    <a:pt x="975440" y="6926176"/>
                  </a:lnTo>
                  <a:lnTo>
                    <a:pt x="922853" y="6924468"/>
                  </a:lnTo>
                  <a:lnTo>
                    <a:pt x="873060" y="6922084"/>
                  </a:lnTo>
                  <a:lnTo>
                    <a:pt x="825716" y="6918913"/>
                  </a:lnTo>
                  <a:lnTo>
                    <a:pt x="780474" y="6914840"/>
                  </a:lnTo>
                  <a:lnTo>
                    <a:pt x="736991" y="6909755"/>
                  </a:lnTo>
                  <a:lnTo>
                    <a:pt x="694921" y="6903543"/>
                  </a:lnTo>
                  <a:lnTo>
                    <a:pt x="653919" y="6896092"/>
                  </a:lnTo>
                  <a:lnTo>
                    <a:pt x="613639" y="6887291"/>
                  </a:lnTo>
                  <a:lnTo>
                    <a:pt x="573738" y="6877025"/>
                  </a:lnTo>
                  <a:lnTo>
                    <a:pt x="533870" y="6865183"/>
                  </a:lnTo>
                  <a:lnTo>
                    <a:pt x="487737" y="6846727"/>
                  </a:lnTo>
                  <a:lnTo>
                    <a:pt x="443126" y="6825534"/>
                  </a:lnTo>
                  <a:lnTo>
                    <a:pt x="400138" y="6801707"/>
                  </a:lnTo>
                  <a:lnTo>
                    <a:pt x="358875" y="6775346"/>
                  </a:lnTo>
                  <a:lnTo>
                    <a:pt x="319437" y="6746553"/>
                  </a:lnTo>
                  <a:lnTo>
                    <a:pt x="281925" y="6715428"/>
                  </a:lnTo>
                  <a:lnTo>
                    <a:pt x="246442" y="6682074"/>
                  </a:lnTo>
                  <a:lnTo>
                    <a:pt x="213087" y="6646590"/>
                  </a:lnTo>
                  <a:lnTo>
                    <a:pt x="181963" y="6609078"/>
                  </a:lnTo>
                  <a:lnTo>
                    <a:pt x="153169" y="6569640"/>
                  </a:lnTo>
                  <a:lnTo>
                    <a:pt x="126808" y="6528376"/>
                  </a:lnTo>
                  <a:lnTo>
                    <a:pt x="102981" y="6485388"/>
                  </a:lnTo>
                  <a:lnTo>
                    <a:pt x="81788" y="6440776"/>
                  </a:lnTo>
                  <a:lnTo>
                    <a:pt x="63330" y="6394642"/>
                  </a:lnTo>
                  <a:lnTo>
                    <a:pt x="51490" y="6354774"/>
                  </a:lnTo>
                  <a:lnTo>
                    <a:pt x="41225" y="6314862"/>
                  </a:lnTo>
                  <a:lnTo>
                    <a:pt x="32425" y="6274552"/>
                  </a:lnTo>
                  <a:lnTo>
                    <a:pt x="24975" y="6233487"/>
                  </a:lnTo>
                  <a:lnTo>
                    <a:pt x="18764" y="6191314"/>
                  </a:lnTo>
                  <a:lnTo>
                    <a:pt x="13679" y="6147676"/>
                  </a:lnTo>
                  <a:lnTo>
                    <a:pt x="9607" y="6102219"/>
                  </a:lnTo>
                  <a:lnTo>
                    <a:pt x="6436" y="6054586"/>
                  </a:lnTo>
                  <a:lnTo>
                    <a:pt x="4053" y="6004424"/>
                  </a:lnTo>
                  <a:lnTo>
                    <a:pt x="2345" y="5951377"/>
                  </a:lnTo>
                  <a:lnTo>
                    <a:pt x="1200" y="5895088"/>
                  </a:lnTo>
                  <a:lnTo>
                    <a:pt x="506" y="5835204"/>
                  </a:lnTo>
                  <a:lnTo>
                    <a:pt x="150" y="5771369"/>
                  </a:lnTo>
                  <a:lnTo>
                    <a:pt x="18" y="5703228"/>
                  </a:lnTo>
                  <a:lnTo>
                    <a:pt x="0" y="5630425"/>
                  </a:lnTo>
                  <a:lnTo>
                    <a:pt x="0" y="1292348"/>
                  </a:lnTo>
                  <a:lnTo>
                    <a:pt x="18" y="1220619"/>
                  </a:lnTo>
                  <a:lnTo>
                    <a:pt x="150" y="1153409"/>
                  </a:lnTo>
                  <a:lnTo>
                    <a:pt x="506" y="1090372"/>
                  </a:lnTo>
                  <a:lnTo>
                    <a:pt x="1200" y="1031164"/>
                  </a:lnTo>
                  <a:lnTo>
                    <a:pt x="2345" y="975440"/>
                  </a:lnTo>
                  <a:lnTo>
                    <a:pt x="4053" y="922853"/>
                  </a:lnTo>
                  <a:lnTo>
                    <a:pt x="6436" y="873060"/>
                  </a:lnTo>
                  <a:lnTo>
                    <a:pt x="9607" y="825716"/>
                  </a:lnTo>
                  <a:lnTo>
                    <a:pt x="13679" y="780474"/>
                  </a:lnTo>
                  <a:lnTo>
                    <a:pt x="18764" y="736991"/>
                  </a:lnTo>
                  <a:lnTo>
                    <a:pt x="24975" y="694921"/>
                  </a:lnTo>
                  <a:lnTo>
                    <a:pt x="32425" y="653919"/>
                  </a:lnTo>
                  <a:lnTo>
                    <a:pt x="41225" y="613639"/>
                  </a:lnTo>
                  <a:lnTo>
                    <a:pt x="51490" y="573738"/>
                  </a:lnTo>
                  <a:lnTo>
                    <a:pt x="63330" y="533870"/>
                  </a:lnTo>
                  <a:lnTo>
                    <a:pt x="81788" y="487737"/>
                  </a:lnTo>
                  <a:lnTo>
                    <a:pt x="102981" y="443126"/>
                  </a:lnTo>
                  <a:lnTo>
                    <a:pt x="126808" y="400138"/>
                  </a:lnTo>
                  <a:lnTo>
                    <a:pt x="153169" y="358875"/>
                  </a:lnTo>
                  <a:lnTo>
                    <a:pt x="181963" y="319437"/>
                  </a:lnTo>
                  <a:lnTo>
                    <a:pt x="213087" y="281925"/>
                  </a:lnTo>
                  <a:lnTo>
                    <a:pt x="246442" y="246442"/>
                  </a:lnTo>
                  <a:lnTo>
                    <a:pt x="281925" y="213087"/>
                  </a:lnTo>
                  <a:lnTo>
                    <a:pt x="319437" y="181963"/>
                  </a:lnTo>
                  <a:lnTo>
                    <a:pt x="358875" y="153169"/>
                  </a:lnTo>
                  <a:lnTo>
                    <a:pt x="400138" y="126808"/>
                  </a:lnTo>
                  <a:lnTo>
                    <a:pt x="443126" y="102981"/>
                  </a:lnTo>
                  <a:lnTo>
                    <a:pt x="487737" y="81788"/>
                  </a:lnTo>
                  <a:lnTo>
                    <a:pt x="533870" y="63330"/>
                  </a:lnTo>
                  <a:lnTo>
                    <a:pt x="573740" y="51490"/>
                  </a:lnTo>
                  <a:lnTo>
                    <a:pt x="613653" y="41225"/>
                  </a:lnTo>
                  <a:lnTo>
                    <a:pt x="653965" y="32425"/>
                  </a:lnTo>
                  <a:lnTo>
                    <a:pt x="695030" y="24975"/>
                  </a:lnTo>
                  <a:lnTo>
                    <a:pt x="737204" y="18764"/>
                  </a:lnTo>
                  <a:lnTo>
                    <a:pt x="780842" y="13679"/>
                  </a:lnTo>
                  <a:lnTo>
                    <a:pt x="826300" y="9607"/>
                  </a:lnTo>
                  <a:lnTo>
                    <a:pt x="873933" y="6436"/>
                  </a:lnTo>
                  <a:lnTo>
                    <a:pt x="924095" y="4053"/>
                  </a:lnTo>
                  <a:lnTo>
                    <a:pt x="977143" y="2345"/>
                  </a:lnTo>
                  <a:lnTo>
                    <a:pt x="1033431" y="1200"/>
                  </a:lnTo>
                  <a:lnTo>
                    <a:pt x="1093316" y="506"/>
                  </a:lnTo>
                  <a:lnTo>
                    <a:pt x="1157151" y="150"/>
                  </a:lnTo>
                  <a:lnTo>
                    <a:pt x="1225293" y="18"/>
                  </a:lnTo>
                  <a:lnTo>
                    <a:pt x="1298096" y="0"/>
                  </a:lnTo>
                  <a:lnTo>
                    <a:pt x="1292348" y="0"/>
                  </a:lnTo>
                  <a:close/>
                </a:path>
              </a:pathLst>
            </a:custGeom>
            <a:ln w="83767">
              <a:solidFill>
                <a:srgbClr val="7D174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47266" y="4340674"/>
              <a:ext cx="2660015" cy="0"/>
            </a:xfrm>
            <a:custGeom>
              <a:avLst/>
              <a:gdLst/>
              <a:ahLst/>
              <a:cxnLst/>
              <a:rect l="l" t="t" r="r" b="b"/>
              <a:pathLst>
                <a:path w="2660015">
                  <a:moveTo>
                    <a:pt x="0" y="0"/>
                  </a:moveTo>
                  <a:lnTo>
                    <a:pt x="41883" y="0"/>
                  </a:lnTo>
                  <a:lnTo>
                    <a:pt x="2617784" y="0"/>
                  </a:lnTo>
                  <a:lnTo>
                    <a:pt x="2659667" y="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62454" y="4177328"/>
              <a:ext cx="3229610" cy="327025"/>
            </a:xfrm>
            <a:custGeom>
              <a:avLst/>
              <a:gdLst/>
              <a:ahLst/>
              <a:cxnLst/>
              <a:rect l="l" t="t" r="r" b="b"/>
              <a:pathLst>
                <a:path w="3229609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3229609" h="327025">
                  <a:moveTo>
                    <a:pt x="3229330" y="163347"/>
                  </a:moveTo>
                  <a:lnTo>
                    <a:pt x="2902635" y="0"/>
                  </a:lnTo>
                  <a:lnTo>
                    <a:pt x="2902635" y="326694"/>
                  </a:lnTo>
                  <a:lnTo>
                    <a:pt x="3229330" y="163347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219306" y="347005"/>
            <a:ext cx="15215869" cy="10962005"/>
            <a:chOff x="4219306" y="347005"/>
            <a:chExt cx="15215869" cy="10962005"/>
          </a:xfrm>
        </p:grpSpPr>
        <p:sp>
          <p:nvSpPr>
            <p:cNvPr id="4" name="object 4"/>
            <p:cNvSpPr/>
            <p:nvPr/>
          </p:nvSpPr>
          <p:spPr>
            <a:xfrm>
              <a:off x="4219766" y="974378"/>
              <a:ext cx="15215235" cy="10334625"/>
            </a:xfrm>
            <a:custGeom>
              <a:avLst/>
              <a:gdLst/>
              <a:ahLst/>
              <a:cxnLst/>
              <a:rect l="l" t="t" r="r" b="b"/>
              <a:pathLst>
                <a:path w="15215235" h="10334625">
                  <a:moveTo>
                    <a:pt x="0" y="10334177"/>
                  </a:moveTo>
                  <a:lnTo>
                    <a:pt x="15214929" y="10334177"/>
                  </a:lnTo>
                  <a:lnTo>
                    <a:pt x="15214929" y="0"/>
                  </a:lnTo>
                  <a:lnTo>
                    <a:pt x="0" y="0"/>
                  </a:lnTo>
                  <a:lnTo>
                    <a:pt x="0" y="10334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19766" y="347005"/>
              <a:ext cx="15215235" cy="627380"/>
            </a:xfrm>
            <a:custGeom>
              <a:avLst/>
              <a:gdLst/>
              <a:ahLst/>
              <a:cxnLst/>
              <a:rect l="l" t="t" r="r" b="b"/>
              <a:pathLst>
                <a:path w="15215235" h="627380">
                  <a:moveTo>
                    <a:pt x="0" y="0"/>
                  </a:moveTo>
                  <a:lnTo>
                    <a:pt x="15214929" y="0"/>
                  </a:lnTo>
                  <a:lnTo>
                    <a:pt x="15214929" y="627373"/>
                  </a:lnTo>
                  <a:lnTo>
                    <a:pt x="0" y="62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6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35689" y="548805"/>
              <a:ext cx="223778" cy="223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7940" y="548805"/>
              <a:ext cx="223778" cy="223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40199" y="548805"/>
              <a:ext cx="223770" cy="223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76285" y="931908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4">
                  <a:moveTo>
                    <a:pt x="0" y="0"/>
                  </a:moveTo>
                  <a:lnTo>
                    <a:pt x="1047088" y="0"/>
                  </a:lnTo>
                </a:path>
              </a:pathLst>
            </a:custGeom>
            <a:ln w="62825">
              <a:solidFill>
                <a:srgbClr val="B3BA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9306" y="963321"/>
              <a:ext cx="15215869" cy="0"/>
            </a:xfrm>
            <a:custGeom>
              <a:avLst/>
              <a:gdLst/>
              <a:ahLst/>
              <a:cxnLst/>
              <a:rect l="l" t="t" r="r" b="b"/>
              <a:pathLst>
                <a:path w="15215869">
                  <a:moveTo>
                    <a:pt x="0" y="0"/>
                  </a:moveTo>
                  <a:lnTo>
                    <a:pt x="15215871" y="0"/>
                  </a:lnTo>
                </a:path>
              </a:pathLst>
            </a:custGeom>
            <a:ln w="20941">
              <a:solidFill>
                <a:srgbClr val="B3BA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09669" y="1285689"/>
            <a:ext cx="5805805" cy="364871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3300" spc="-5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  <a:p>
            <a:pPr marL="514984" marR="1010285">
              <a:lnSpc>
                <a:spcPct val="118700"/>
              </a:lnSpc>
              <a:spcBef>
                <a:spcPts val="80"/>
              </a:spcBef>
            </a:pPr>
            <a:r>
              <a:rPr sz="3300" spc="-10" dirty="0">
                <a:latin typeface="Courier New"/>
                <a:cs typeface="Courier New"/>
              </a:rPr>
              <a:t>"service": </a:t>
            </a:r>
            <a:r>
              <a:rPr sz="3300" spc="-5" dirty="0">
                <a:latin typeface="Courier New"/>
                <a:cs typeface="Courier New"/>
              </a:rPr>
              <a:t>"web",  </a:t>
            </a:r>
            <a:r>
              <a:rPr sz="3300" spc="-10" dirty="0">
                <a:latin typeface="Courier New"/>
                <a:cs typeface="Courier New"/>
              </a:rPr>
              <a:t>"connect":</a:t>
            </a:r>
            <a:r>
              <a:rPr sz="3300" spc="-15" dirty="0">
                <a:latin typeface="Courier New"/>
                <a:cs typeface="Courier New"/>
              </a:rPr>
              <a:t> </a:t>
            </a:r>
            <a:r>
              <a:rPr sz="3300" spc="-5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  <a:p>
            <a:pPr marL="1017905">
              <a:lnSpc>
                <a:spcPct val="100000"/>
              </a:lnSpc>
              <a:spcBef>
                <a:spcPts val="825"/>
              </a:spcBef>
            </a:pPr>
            <a:r>
              <a:rPr sz="3300" spc="-10" dirty="0">
                <a:latin typeface="Courier New"/>
                <a:cs typeface="Courier New"/>
              </a:rPr>
              <a:t>"proxy":</a:t>
            </a:r>
            <a:r>
              <a:rPr sz="3300" spc="-70" dirty="0">
                <a:latin typeface="Courier New"/>
                <a:cs typeface="Courier New"/>
              </a:rPr>
              <a:t> </a:t>
            </a:r>
            <a:r>
              <a:rPr sz="3300" spc="-5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  <a:p>
            <a:pPr marL="1520190">
              <a:lnSpc>
                <a:spcPct val="100000"/>
              </a:lnSpc>
              <a:spcBef>
                <a:spcPts val="740"/>
              </a:spcBef>
            </a:pPr>
            <a:r>
              <a:rPr sz="3300" spc="-10" dirty="0">
                <a:latin typeface="Courier New"/>
                <a:cs typeface="Courier New"/>
              </a:rPr>
              <a:t>"config":</a:t>
            </a:r>
            <a:r>
              <a:rPr sz="3300" spc="-15" dirty="0">
                <a:latin typeface="Courier New"/>
                <a:cs typeface="Courier New"/>
              </a:rPr>
              <a:t> </a:t>
            </a:r>
            <a:r>
              <a:rPr sz="3300" spc="-5" dirty="0">
                <a:latin typeface="Courier New"/>
                <a:cs typeface="Courier New"/>
              </a:rPr>
              <a:t>{</a:t>
            </a:r>
            <a:endParaRPr sz="3300">
              <a:latin typeface="Courier New"/>
              <a:cs typeface="Courier New"/>
            </a:endParaRPr>
          </a:p>
          <a:p>
            <a:pPr marL="2023110">
              <a:lnSpc>
                <a:spcPct val="100000"/>
              </a:lnSpc>
              <a:spcBef>
                <a:spcPts val="819"/>
              </a:spcBef>
            </a:pPr>
            <a:r>
              <a:rPr sz="3300" spc="-10" dirty="0">
                <a:latin typeface="Courier New"/>
                <a:cs typeface="Courier New"/>
              </a:rPr>
              <a:t>"upstreams":</a:t>
            </a:r>
            <a:r>
              <a:rPr sz="3300" spc="-45" dirty="0">
                <a:latin typeface="Courier New"/>
                <a:cs typeface="Courier New"/>
              </a:rPr>
              <a:t> </a:t>
            </a:r>
            <a:r>
              <a:rPr sz="3300" spc="-5" dirty="0">
                <a:latin typeface="Courier New"/>
                <a:cs typeface="Courier New"/>
              </a:rPr>
              <a:t>[{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51872" y="5013325"/>
            <a:ext cx="20364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latin typeface="Courier New"/>
                <a:cs typeface="Courier New"/>
              </a:rPr>
              <a:t>"redis",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5787" y="4919086"/>
            <a:ext cx="580580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700"/>
              </a:lnSpc>
              <a:spcBef>
                <a:spcPts val="100"/>
              </a:spcBef>
            </a:pPr>
            <a:r>
              <a:rPr sz="3300" spc="-10" dirty="0">
                <a:latin typeface="Courier New"/>
                <a:cs typeface="Courier New"/>
              </a:rPr>
              <a:t>"destination_name":  "local_bind_port":</a:t>
            </a:r>
            <a:r>
              <a:rPr sz="3300" spc="-20" dirty="0">
                <a:latin typeface="Courier New"/>
                <a:cs typeface="Courier New"/>
              </a:rPr>
              <a:t> </a:t>
            </a:r>
            <a:r>
              <a:rPr sz="3300" spc="-5" dirty="0">
                <a:latin typeface="Courier New"/>
                <a:cs typeface="Courier New"/>
              </a:rPr>
              <a:t>1234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9669" y="6123239"/>
            <a:ext cx="2539365" cy="303085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010410" algn="ctr">
              <a:lnSpc>
                <a:spcPct val="100000"/>
              </a:lnSpc>
              <a:spcBef>
                <a:spcPts val="840"/>
              </a:spcBef>
            </a:pPr>
            <a:r>
              <a:rPr sz="3300" spc="-5" dirty="0">
                <a:latin typeface="Courier New"/>
                <a:cs typeface="Courier New"/>
              </a:rPr>
              <a:t>}]</a:t>
            </a:r>
            <a:endParaRPr sz="3300">
              <a:latin typeface="Courier New"/>
              <a:cs typeface="Courier New"/>
            </a:endParaRPr>
          </a:p>
          <a:p>
            <a:pPr marL="753745" algn="ctr">
              <a:lnSpc>
                <a:spcPct val="100000"/>
              </a:lnSpc>
              <a:spcBef>
                <a:spcPts val="740"/>
              </a:spcBef>
            </a:pPr>
            <a:r>
              <a:rPr sz="3300" spc="-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  <a:p>
            <a:pPr marR="243204" algn="ctr">
              <a:lnSpc>
                <a:spcPct val="100000"/>
              </a:lnSpc>
              <a:spcBef>
                <a:spcPts val="819"/>
              </a:spcBef>
            </a:pPr>
            <a:r>
              <a:rPr sz="3300" spc="-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  <a:p>
            <a:pPr marR="1249045" algn="ctr">
              <a:lnSpc>
                <a:spcPct val="100000"/>
              </a:lnSpc>
              <a:spcBef>
                <a:spcPts val="819"/>
              </a:spcBef>
            </a:pPr>
            <a:r>
              <a:rPr sz="3300" spc="-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  <a:p>
            <a:pPr marR="2254250" algn="ctr">
              <a:lnSpc>
                <a:spcPct val="100000"/>
              </a:lnSpc>
              <a:spcBef>
                <a:spcPts val="740"/>
              </a:spcBef>
            </a:pPr>
            <a:r>
              <a:rPr sz="3300" spc="-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64476" y="482573"/>
            <a:ext cx="211201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37894" algn="l"/>
              </a:tabLst>
            </a:pPr>
            <a:r>
              <a:rPr sz="2100" b="1" spc="-5" dirty="0">
                <a:latin typeface="Trebuchet MS"/>
                <a:cs typeface="Trebuchet MS"/>
              </a:rPr>
              <a:t>CO</a:t>
            </a:r>
            <a:r>
              <a:rPr sz="2100" b="1" spc="-240" dirty="0">
                <a:latin typeface="Trebuchet MS"/>
                <a:cs typeface="Trebuchet MS"/>
              </a:rPr>
              <a:t> </a:t>
            </a:r>
            <a:r>
              <a:rPr sz="2100" b="1" spc="-90" dirty="0">
                <a:latin typeface="Trebuchet MS"/>
                <a:cs typeface="Trebuchet MS"/>
              </a:rPr>
              <a:t>D</a:t>
            </a:r>
            <a:r>
              <a:rPr sz="2100" b="1" spc="-235" dirty="0">
                <a:latin typeface="Trebuchet MS"/>
                <a:cs typeface="Trebuchet MS"/>
              </a:rPr>
              <a:t> </a:t>
            </a:r>
            <a:r>
              <a:rPr sz="2100" b="1" spc="-70" dirty="0">
                <a:latin typeface="Trebuchet MS"/>
                <a:cs typeface="Trebuchet MS"/>
              </a:rPr>
              <a:t>E	</a:t>
            </a:r>
            <a:r>
              <a:rPr sz="2100" b="1" spc="220" dirty="0">
                <a:latin typeface="Trebuchet MS"/>
                <a:cs typeface="Trebuchet MS"/>
              </a:rPr>
              <a:t>EDIT</a:t>
            </a:r>
            <a:r>
              <a:rPr sz="2100" b="1" spc="-295" dirty="0">
                <a:latin typeface="Trebuchet MS"/>
                <a:cs typeface="Trebuchet MS"/>
              </a:rPr>
              <a:t> </a:t>
            </a:r>
            <a:r>
              <a:rPr sz="2100" b="1" spc="145" dirty="0">
                <a:latin typeface="Trebuchet MS"/>
                <a:cs typeface="Trebuchet MS"/>
              </a:rPr>
              <a:t>OR</a:t>
            </a:r>
            <a:r>
              <a:rPr sz="2100" b="1" spc="-240" dirty="0">
                <a:latin typeface="Trebuchet MS"/>
                <a:cs typeface="Trebuchet MS"/>
              </a:rPr>
              <a:t> 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17872" y="2548655"/>
            <a:ext cx="2300605" cy="2300605"/>
            <a:chOff x="11417872" y="2548655"/>
            <a:chExt cx="2300605" cy="2300605"/>
          </a:xfrm>
        </p:grpSpPr>
        <p:sp>
          <p:nvSpPr>
            <p:cNvPr id="3" name="object 3"/>
            <p:cNvSpPr/>
            <p:nvPr/>
          </p:nvSpPr>
          <p:spPr>
            <a:xfrm>
              <a:off x="11417872" y="2548655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947280" y="3486804"/>
              <a:ext cx="1298389" cy="5026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17872" y="2548655"/>
            <a:ext cx="2300605" cy="2300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5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4100" b="1" spc="-170" dirty="0">
                <a:solidFill>
                  <a:srgbClr val="FFFFFF"/>
                </a:solidFill>
                <a:latin typeface="Trebuchet MS"/>
                <a:cs typeface="Trebuchet MS"/>
              </a:rPr>
              <a:t>Proxy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45847" y="2547042"/>
            <a:ext cx="2300605" cy="2303780"/>
            <a:chOff x="6745847" y="2547042"/>
            <a:chExt cx="2300605" cy="2303780"/>
          </a:xfrm>
        </p:grpSpPr>
        <p:sp>
          <p:nvSpPr>
            <p:cNvPr id="7" name="object 7"/>
            <p:cNvSpPr/>
            <p:nvPr/>
          </p:nvSpPr>
          <p:spPr>
            <a:xfrm>
              <a:off x="6745847" y="2547042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4" h="2303779">
                  <a:moveTo>
                    <a:pt x="0" y="0"/>
                  </a:moveTo>
                  <a:lnTo>
                    <a:pt x="2300369" y="0"/>
                  </a:lnTo>
                  <a:lnTo>
                    <a:pt x="2300369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6323" y="3465863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45847" y="2547042"/>
            <a:ext cx="2300605" cy="23037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35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17872" y="6439594"/>
            <a:ext cx="2300605" cy="2300605"/>
            <a:chOff x="11417872" y="6439594"/>
            <a:chExt cx="2300605" cy="2300605"/>
          </a:xfrm>
        </p:grpSpPr>
        <p:sp>
          <p:nvSpPr>
            <p:cNvPr id="11" name="object 11"/>
            <p:cNvSpPr/>
            <p:nvPr/>
          </p:nvSpPr>
          <p:spPr>
            <a:xfrm>
              <a:off x="11417872" y="6439594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14814" y="7381974"/>
              <a:ext cx="921437" cy="513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17872" y="6439594"/>
            <a:ext cx="2300605" cy="23006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350">
              <a:latin typeface="Times New Roman"/>
              <a:cs typeface="Times New Roman"/>
            </a:endParaRPr>
          </a:p>
          <a:p>
            <a:pPr marL="707390">
              <a:lnSpc>
                <a:spcPct val="100000"/>
              </a:lnSpc>
              <a:spcBef>
                <a:spcPts val="5"/>
              </a:spcBef>
            </a:pPr>
            <a:r>
              <a:rPr sz="4100" b="1" spc="-12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51053" y="3535494"/>
            <a:ext cx="1920239" cy="327025"/>
            <a:chOff x="9251053" y="3535494"/>
            <a:chExt cx="1920239" cy="327025"/>
          </a:xfrm>
        </p:grpSpPr>
        <p:sp>
          <p:nvSpPr>
            <p:cNvPr id="15" name="object 15"/>
            <p:cNvSpPr/>
            <p:nvPr/>
          </p:nvSpPr>
          <p:spPr>
            <a:xfrm>
              <a:off x="9292963" y="3698840"/>
              <a:ext cx="1593850" cy="0"/>
            </a:xfrm>
            <a:custGeom>
              <a:avLst/>
              <a:gdLst/>
              <a:ahLst/>
              <a:cxnLst/>
              <a:rect l="l" t="t" r="r" b="b"/>
              <a:pathLst>
                <a:path w="1593850">
                  <a:moveTo>
                    <a:pt x="0" y="0"/>
                  </a:moveTo>
                  <a:lnTo>
                    <a:pt x="1551439" y="0"/>
                  </a:lnTo>
                  <a:lnTo>
                    <a:pt x="1593323" y="0"/>
                  </a:lnTo>
                </a:path>
              </a:pathLst>
            </a:custGeom>
            <a:ln w="83767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44381" y="353549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49324" y="2688788"/>
            <a:ext cx="21628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5" dirty="0">
                <a:latin typeface="Trebuchet MS"/>
                <a:cs typeface="Trebuchet MS"/>
              </a:rPr>
              <a:t>Configure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404648" y="5019773"/>
            <a:ext cx="327025" cy="1311275"/>
            <a:chOff x="12404648" y="5019773"/>
            <a:chExt cx="327025" cy="1311275"/>
          </a:xfrm>
        </p:grpSpPr>
        <p:sp>
          <p:nvSpPr>
            <p:cNvPr id="19" name="object 19"/>
            <p:cNvSpPr/>
            <p:nvPr/>
          </p:nvSpPr>
          <p:spPr>
            <a:xfrm>
              <a:off x="12567994" y="5304581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420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04648" y="5019773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19026" y="5254155"/>
            <a:ext cx="50514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215" dirty="0">
                <a:latin typeface="Trebuchet MS"/>
                <a:cs typeface="Trebuchet MS"/>
              </a:rPr>
              <a:t>Connect</a:t>
            </a:r>
            <a:r>
              <a:rPr sz="4250" spc="-409" dirty="0">
                <a:latin typeface="Trebuchet MS"/>
                <a:cs typeface="Trebuchet MS"/>
              </a:rPr>
              <a:t> </a:t>
            </a:r>
            <a:r>
              <a:rPr sz="4250" spc="-220" dirty="0">
                <a:latin typeface="Trebuchet MS"/>
                <a:cs typeface="Trebuchet MS"/>
              </a:rPr>
              <a:t>localhost:1234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993943" y="2148133"/>
            <a:ext cx="10327005" cy="7012305"/>
            <a:chOff x="5993943" y="2148133"/>
            <a:chExt cx="10327005" cy="7012305"/>
          </a:xfrm>
        </p:grpSpPr>
        <p:sp>
          <p:nvSpPr>
            <p:cNvPr id="23" name="object 23"/>
            <p:cNvSpPr/>
            <p:nvPr/>
          </p:nvSpPr>
          <p:spPr>
            <a:xfrm>
              <a:off x="6035826" y="2190017"/>
              <a:ext cx="8392795" cy="6929120"/>
            </a:xfrm>
            <a:custGeom>
              <a:avLst/>
              <a:gdLst/>
              <a:ahLst/>
              <a:cxnLst/>
              <a:rect l="l" t="t" r="r" b="b"/>
              <a:pathLst>
                <a:path w="8392794" h="6929120">
                  <a:moveTo>
                    <a:pt x="1292348" y="0"/>
                  </a:moveTo>
                  <a:lnTo>
                    <a:pt x="7100045" y="0"/>
                  </a:lnTo>
                  <a:lnTo>
                    <a:pt x="7171773" y="18"/>
                  </a:lnTo>
                  <a:lnTo>
                    <a:pt x="7238983" y="150"/>
                  </a:lnTo>
                  <a:lnTo>
                    <a:pt x="7302019" y="506"/>
                  </a:lnTo>
                  <a:lnTo>
                    <a:pt x="7361227" y="1200"/>
                  </a:lnTo>
                  <a:lnTo>
                    <a:pt x="7416952" y="2345"/>
                  </a:lnTo>
                  <a:lnTo>
                    <a:pt x="7469538" y="4053"/>
                  </a:lnTo>
                  <a:lnTo>
                    <a:pt x="7519331" y="6436"/>
                  </a:lnTo>
                  <a:lnTo>
                    <a:pt x="7566676" y="9607"/>
                  </a:lnTo>
                  <a:lnTo>
                    <a:pt x="7611918" y="13679"/>
                  </a:lnTo>
                  <a:lnTo>
                    <a:pt x="7655401" y="18764"/>
                  </a:lnTo>
                  <a:lnTo>
                    <a:pt x="7697472" y="24975"/>
                  </a:lnTo>
                  <a:lnTo>
                    <a:pt x="7738475" y="32425"/>
                  </a:lnTo>
                  <a:lnTo>
                    <a:pt x="7778754" y="41225"/>
                  </a:lnTo>
                  <a:lnTo>
                    <a:pt x="7818656" y="51490"/>
                  </a:lnTo>
                  <a:lnTo>
                    <a:pt x="7858525" y="63330"/>
                  </a:lnTo>
                  <a:lnTo>
                    <a:pt x="7904658" y="81788"/>
                  </a:lnTo>
                  <a:lnTo>
                    <a:pt x="7949270" y="102981"/>
                  </a:lnTo>
                  <a:lnTo>
                    <a:pt x="7992258" y="126808"/>
                  </a:lnTo>
                  <a:lnTo>
                    <a:pt x="8033522" y="153169"/>
                  </a:lnTo>
                  <a:lnTo>
                    <a:pt x="8072960" y="181963"/>
                  </a:lnTo>
                  <a:lnTo>
                    <a:pt x="8110472" y="213087"/>
                  </a:lnTo>
                  <a:lnTo>
                    <a:pt x="8145956" y="246442"/>
                  </a:lnTo>
                  <a:lnTo>
                    <a:pt x="8179310" y="281925"/>
                  </a:lnTo>
                  <a:lnTo>
                    <a:pt x="8210435" y="319437"/>
                  </a:lnTo>
                  <a:lnTo>
                    <a:pt x="8239228" y="358875"/>
                  </a:lnTo>
                  <a:lnTo>
                    <a:pt x="8265589" y="400138"/>
                  </a:lnTo>
                  <a:lnTo>
                    <a:pt x="8289416" y="443126"/>
                  </a:lnTo>
                  <a:lnTo>
                    <a:pt x="8310609" y="487737"/>
                  </a:lnTo>
                  <a:lnTo>
                    <a:pt x="8329065" y="533870"/>
                  </a:lnTo>
                  <a:lnTo>
                    <a:pt x="8340905" y="573740"/>
                  </a:lnTo>
                  <a:lnTo>
                    <a:pt x="8351169" y="613653"/>
                  </a:lnTo>
                  <a:lnTo>
                    <a:pt x="8359969" y="653965"/>
                  </a:lnTo>
                  <a:lnTo>
                    <a:pt x="8367419" y="695030"/>
                  </a:lnTo>
                  <a:lnTo>
                    <a:pt x="8373629" y="737204"/>
                  </a:lnTo>
                  <a:lnTo>
                    <a:pt x="8378714" y="780842"/>
                  </a:lnTo>
                  <a:lnTo>
                    <a:pt x="8382786" y="826300"/>
                  </a:lnTo>
                  <a:lnTo>
                    <a:pt x="8385957" y="873933"/>
                  </a:lnTo>
                  <a:lnTo>
                    <a:pt x="8388340" y="924095"/>
                  </a:lnTo>
                  <a:lnTo>
                    <a:pt x="8390048" y="977143"/>
                  </a:lnTo>
                  <a:lnTo>
                    <a:pt x="8391192" y="1033431"/>
                  </a:lnTo>
                  <a:lnTo>
                    <a:pt x="8391887" y="1093316"/>
                  </a:lnTo>
                  <a:lnTo>
                    <a:pt x="8392243" y="1157151"/>
                  </a:lnTo>
                  <a:lnTo>
                    <a:pt x="8392374" y="1225293"/>
                  </a:lnTo>
                  <a:lnTo>
                    <a:pt x="8392393" y="1298096"/>
                  </a:lnTo>
                  <a:lnTo>
                    <a:pt x="8392393" y="5636173"/>
                  </a:lnTo>
                  <a:lnTo>
                    <a:pt x="8392374" y="5707902"/>
                  </a:lnTo>
                  <a:lnTo>
                    <a:pt x="8392243" y="5775111"/>
                  </a:lnTo>
                  <a:lnTo>
                    <a:pt x="8391887" y="5838148"/>
                  </a:lnTo>
                  <a:lnTo>
                    <a:pt x="8391192" y="5897355"/>
                  </a:lnTo>
                  <a:lnTo>
                    <a:pt x="8390048" y="5953080"/>
                  </a:lnTo>
                  <a:lnTo>
                    <a:pt x="8388340" y="6005666"/>
                  </a:lnTo>
                  <a:lnTo>
                    <a:pt x="8385957" y="6055459"/>
                  </a:lnTo>
                  <a:lnTo>
                    <a:pt x="8382786" y="6102803"/>
                  </a:lnTo>
                  <a:lnTo>
                    <a:pt x="8378714" y="6148044"/>
                  </a:lnTo>
                  <a:lnTo>
                    <a:pt x="8373629" y="6191527"/>
                  </a:lnTo>
                  <a:lnTo>
                    <a:pt x="8367419" y="6233596"/>
                  </a:lnTo>
                  <a:lnTo>
                    <a:pt x="8359969" y="6274598"/>
                  </a:lnTo>
                  <a:lnTo>
                    <a:pt x="8351169" y="6314876"/>
                  </a:lnTo>
                  <a:lnTo>
                    <a:pt x="8340905" y="6354776"/>
                  </a:lnTo>
                  <a:lnTo>
                    <a:pt x="8329065" y="6394642"/>
                  </a:lnTo>
                  <a:lnTo>
                    <a:pt x="8310609" y="6440776"/>
                  </a:lnTo>
                  <a:lnTo>
                    <a:pt x="8289416" y="6485388"/>
                  </a:lnTo>
                  <a:lnTo>
                    <a:pt x="8265589" y="6528376"/>
                  </a:lnTo>
                  <a:lnTo>
                    <a:pt x="8239228" y="6569640"/>
                  </a:lnTo>
                  <a:lnTo>
                    <a:pt x="8210435" y="6609078"/>
                  </a:lnTo>
                  <a:lnTo>
                    <a:pt x="8179310" y="6646590"/>
                  </a:lnTo>
                  <a:lnTo>
                    <a:pt x="8145956" y="6682074"/>
                  </a:lnTo>
                  <a:lnTo>
                    <a:pt x="8110472" y="6715428"/>
                  </a:lnTo>
                  <a:lnTo>
                    <a:pt x="8072960" y="6746553"/>
                  </a:lnTo>
                  <a:lnTo>
                    <a:pt x="8033522" y="6775346"/>
                  </a:lnTo>
                  <a:lnTo>
                    <a:pt x="7992258" y="6801707"/>
                  </a:lnTo>
                  <a:lnTo>
                    <a:pt x="7949270" y="6825534"/>
                  </a:lnTo>
                  <a:lnTo>
                    <a:pt x="7904658" y="6846727"/>
                  </a:lnTo>
                  <a:lnTo>
                    <a:pt x="7858525" y="6865183"/>
                  </a:lnTo>
                  <a:lnTo>
                    <a:pt x="7818654" y="6877025"/>
                  </a:lnTo>
                  <a:lnTo>
                    <a:pt x="7778741" y="6887291"/>
                  </a:lnTo>
                  <a:lnTo>
                    <a:pt x="7738429" y="6896092"/>
                  </a:lnTo>
                  <a:lnTo>
                    <a:pt x="7697363" y="6903543"/>
                  </a:lnTo>
                  <a:lnTo>
                    <a:pt x="7655189" y="6909755"/>
                  </a:lnTo>
                  <a:lnTo>
                    <a:pt x="7611551" y="6914840"/>
                  </a:lnTo>
                  <a:lnTo>
                    <a:pt x="7566093" y="6918913"/>
                  </a:lnTo>
                  <a:lnTo>
                    <a:pt x="7518461" y="6922084"/>
                  </a:lnTo>
                  <a:lnTo>
                    <a:pt x="7468299" y="6924468"/>
                  </a:lnTo>
                  <a:lnTo>
                    <a:pt x="7415252" y="6926176"/>
                  </a:lnTo>
                  <a:lnTo>
                    <a:pt x="7358964" y="6927320"/>
                  </a:lnTo>
                  <a:lnTo>
                    <a:pt x="7299081" y="6928015"/>
                  </a:lnTo>
                  <a:lnTo>
                    <a:pt x="7235248" y="6928371"/>
                  </a:lnTo>
                  <a:lnTo>
                    <a:pt x="7167108" y="6928503"/>
                  </a:lnTo>
                  <a:lnTo>
                    <a:pt x="7094307" y="6928522"/>
                  </a:lnTo>
                  <a:lnTo>
                    <a:pt x="1292348" y="6928522"/>
                  </a:lnTo>
                  <a:lnTo>
                    <a:pt x="1220619" y="6928503"/>
                  </a:lnTo>
                  <a:lnTo>
                    <a:pt x="1153409" y="6928371"/>
                  </a:lnTo>
                  <a:lnTo>
                    <a:pt x="1090372" y="6928015"/>
                  </a:lnTo>
                  <a:lnTo>
                    <a:pt x="1031164" y="6927320"/>
                  </a:lnTo>
                  <a:lnTo>
                    <a:pt x="975440" y="6926176"/>
                  </a:lnTo>
                  <a:lnTo>
                    <a:pt x="922853" y="6924468"/>
                  </a:lnTo>
                  <a:lnTo>
                    <a:pt x="873060" y="6922084"/>
                  </a:lnTo>
                  <a:lnTo>
                    <a:pt x="825716" y="6918913"/>
                  </a:lnTo>
                  <a:lnTo>
                    <a:pt x="780474" y="6914840"/>
                  </a:lnTo>
                  <a:lnTo>
                    <a:pt x="736991" y="6909755"/>
                  </a:lnTo>
                  <a:lnTo>
                    <a:pt x="694921" y="6903543"/>
                  </a:lnTo>
                  <a:lnTo>
                    <a:pt x="653919" y="6896092"/>
                  </a:lnTo>
                  <a:lnTo>
                    <a:pt x="613639" y="6887291"/>
                  </a:lnTo>
                  <a:lnTo>
                    <a:pt x="573738" y="6877025"/>
                  </a:lnTo>
                  <a:lnTo>
                    <a:pt x="533870" y="6865183"/>
                  </a:lnTo>
                  <a:lnTo>
                    <a:pt x="487737" y="6846727"/>
                  </a:lnTo>
                  <a:lnTo>
                    <a:pt x="443126" y="6825534"/>
                  </a:lnTo>
                  <a:lnTo>
                    <a:pt x="400138" y="6801707"/>
                  </a:lnTo>
                  <a:lnTo>
                    <a:pt x="358875" y="6775346"/>
                  </a:lnTo>
                  <a:lnTo>
                    <a:pt x="319437" y="6746553"/>
                  </a:lnTo>
                  <a:lnTo>
                    <a:pt x="281925" y="6715428"/>
                  </a:lnTo>
                  <a:lnTo>
                    <a:pt x="246442" y="6682074"/>
                  </a:lnTo>
                  <a:lnTo>
                    <a:pt x="213087" y="6646590"/>
                  </a:lnTo>
                  <a:lnTo>
                    <a:pt x="181963" y="6609078"/>
                  </a:lnTo>
                  <a:lnTo>
                    <a:pt x="153169" y="6569640"/>
                  </a:lnTo>
                  <a:lnTo>
                    <a:pt x="126808" y="6528376"/>
                  </a:lnTo>
                  <a:lnTo>
                    <a:pt x="102981" y="6485388"/>
                  </a:lnTo>
                  <a:lnTo>
                    <a:pt x="81788" y="6440776"/>
                  </a:lnTo>
                  <a:lnTo>
                    <a:pt x="63330" y="6394642"/>
                  </a:lnTo>
                  <a:lnTo>
                    <a:pt x="51490" y="6354774"/>
                  </a:lnTo>
                  <a:lnTo>
                    <a:pt x="41225" y="6314862"/>
                  </a:lnTo>
                  <a:lnTo>
                    <a:pt x="32425" y="6274552"/>
                  </a:lnTo>
                  <a:lnTo>
                    <a:pt x="24975" y="6233487"/>
                  </a:lnTo>
                  <a:lnTo>
                    <a:pt x="18764" y="6191314"/>
                  </a:lnTo>
                  <a:lnTo>
                    <a:pt x="13679" y="6147676"/>
                  </a:lnTo>
                  <a:lnTo>
                    <a:pt x="9607" y="6102219"/>
                  </a:lnTo>
                  <a:lnTo>
                    <a:pt x="6436" y="6054586"/>
                  </a:lnTo>
                  <a:lnTo>
                    <a:pt x="4053" y="6004424"/>
                  </a:lnTo>
                  <a:lnTo>
                    <a:pt x="2345" y="5951377"/>
                  </a:lnTo>
                  <a:lnTo>
                    <a:pt x="1200" y="5895088"/>
                  </a:lnTo>
                  <a:lnTo>
                    <a:pt x="506" y="5835204"/>
                  </a:lnTo>
                  <a:lnTo>
                    <a:pt x="150" y="5771369"/>
                  </a:lnTo>
                  <a:lnTo>
                    <a:pt x="18" y="5703228"/>
                  </a:lnTo>
                  <a:lnTo>
                    <a:pt x="0" y="5630425"/>
                  </a:lnTo>
                  <a:lnTo>
                    <a:pt x="0" y="1292348"/>
                  </a:lnTo>
                  <a:lnTo>
                    <a:pt x="18" y="1220619"/>
                  </a:lnTo>
                  <a:lnTo>
                    <a:pt x="150" y="1153409"/>
                  </a:lnTo>
                  <a:lnTo>
                    <a:pt x="506" y="1090372"/>
                  </a:lnTo>
                  <a:lnTo>
                    <a:pt x="1200" y="1031164"/>
                  </a:lnTo>
                  <a:lnTo>
                    <a:pt x="2345" y="975440"/>
                  </a:lnTo>
                  <a:lnTo>
                    <a:pt x="4053" y="922853"/>
                  </a:lnTo>
                  <a:lnTo>
                    <a:pt x="6436" y="873060"/>
                  </a:lnTo>
                  <a:lnTo>
                    <a:pt x="9607" y="825716"/>
                  </a:lnTo>
                  <a:lnTo>
                    <a:pt x="13679" y="780474"/>
                  </a:lnTo>
                  <a:lnTo>
                    <a:pt x="18764" y="736991"/>
                  </a:lnTo>
                  <a:lnTo>
                    <a:pt x="24975" y="694921"/>
                  </a:lnTo>
                  <a:lnTo>
                    <a:pt x="32425" y="653919"/>
                  </a:lnTo>
                  <a:lnTo>
                    <a:pt x="41225" y="613639"/>
                  </a:lnTo>
                  <a:lnTo>
                    <a:pt x="51490" y="573738"/>
                  </a:lnTo>
                  <a:lnTo>
                    <a:pt x="63330" y="533870"/>
                  </a:lnTo>
                  <a:lnTo>
                    <a:pt x="81788" y="487737"/>
                  </a:lnTo>
                  <a:lnTo>
                    <a:pt x="102981" y="443126"/>
                  </a:lnTo>
                  <a:lnTo>
                    <a:pt x="126808" y="400138"/>
                  </a:lnTo>
                  <a:lnTo>
                    <a:pt x="153169" y="358875"/>
                  </a:lnTo>
                  <a:lnTo>
                    <a:pt x="181963" y="319437"/>
                  </a:lnTo>
                  <a:lnTo>
                    <a:pt x="213087" y="281925"/>
                  </a:lnTo>
                  <a:lnTo>
                    <a:pt x="246442" y="246442"/>
                  </a:lnTo>
                  <a:lnTo>
                    <a:pt x="281925" y="213087"/>
                  </a:lnTo>
                  <a:lnTo>
                    <a:pt x="319437" y="181963"/>
                  </a:lnTo>
                  <a:lnTo>
                    <a:pt x="358875" y="153169"/>
                  </a:lnTo>
                  <a:lnTo>
                    <a:pt x="400138" y="126808"/>
                  </a:lnTo>
                  <a:lnTo>
                    <a:pt x="443126" y="102981"/>
                  </a:lnTo>
                  <a:lnTo>
                    <a:pt x="487737" y="81788"/>
                  </a:lnTo>
                  <a:lnTo>
                    <a:pt x="533870" y="63330"/>
                  </a:lnTo>
                  <a:lnTo>
                    <a:pt x="573740" y="51490"/>
                  </a:lnTo>
                  <a:lnTo>
                    <a:pt x="613653" y="41225"/>
                  </a:lnTo>
                  <a:lnTo>
                    <a:pt x="653965" y="32425"/>
                  </a:lnTo>
                  <a:lnTo>
                    <a:pt x="695030" y="24975"/>
                  </a:lnTo>
                  <a:lnTo>
                    <a:pt x="737204" y="18764"/>
                  </a:lnTo>
                  <a:lnTo>
                    <a:pt x="780842" y="13679"/>
                  </a:lnTo>
                  <a:lnTo>
                    <a:pt x="826300" y="9607"/>
                  </a:lnTo>
                  <a:lnTo>
                    <a:pt x="873933" y="6436"/>
                  </a:lnTo>
                  <a:lnTo>
                    <a:pt x="924095" y="4053"/>
                  </a:lnTo>
                  <a:lnTo>
                    <a:pt x="977143" y="2345"/>
                  </a:lnTo>
                  <a:lnTo>
                    <a:pt x="1033431" y="1200"/>
                  </a:lnTo>
                  <a:lnTo>
                    <a:pt x="1093316" y="506"/>
                  </a:lnTo>
                  <a:lnTo>
                    <a:pt x="1157151" y="150"/>
                  </a:lnTo>
                  <a:lnTo>
                    <a:pt x="1225293" y="18"/>
                  </a:lnTo>
                  <a:lnTo>
                    <a:pt x="1298096" y="0"/>
                  </a:lnTo>
                  <a:lnTo>
                    <a:pt x="1292348" y="0"/>
                  </a:lnTo>
                  <a:close/>
                </a:path>
              </a:pathLst>
            </a:custGeom>
            <a:ln w="83767">
              <a:solidFill>
                <a:srgbClr val="7D174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964915" y="3698840"/>
              <a:ext cx="2071370" cy="0"/>
            </a:xfrm>
            <a:custGeom>
              <a:avLst/>
              <a:gdLst/>
              <a:ahLst/>
              <a:cxnLst/>
              <a:rect l="l" t="t" r="r" b="b"/>
              <a:pathLst>
                <a:path w="2071369">
                  <a:moveTo>
                    <a:pt x="2071141" y="0"/>
                  </a:moveTo>
                  <a:lnTo>
                    <a:pt x="2029257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94172" y="353549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772189" y="1934884"/>
            <a:ext cx="3356610" cy="13385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471170">
              <a:lnSpc>
                <a:spcPct val="101800"/>
              </a:lnSpc>
              <a:spcBef>
                <a:spcPts val="45"/>
              </a:spcBef>
            </a:pPr>
            <a:r>
              <a:rPr sz="4250" b="0" spc="-215" dirty="0">
                <a:solidFill>
                  <a:srgbClr val="000000"/>
                </a:solidFill>
                <a:latin typeface="Trebuchet MS"/>
                <a:cs typeface="Trebuchet MS"/>
              </a:rPr>
              <a:t>Connect </a:t>
            </a:r>
            <a:r>
              <a:rPr sz="4250" b="0" spc="-125" dirty="0">
                <a:solidFill>
                  <a:srgbClr val="000000"/>
                </a:solidFill>
                <a:latin typeface="Trebuchet MS"/>
                <a:cs typeface="Trebuchet MS"/>
              </a:rPr>
              <a:t>to  upstream</a:t>
            </a:r>
            <a:r>
              <a:rPr sz="4250" b="0" spc="-4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250" b="0" spc="-170" dirty="0">
                <a:solidFill>
                  <a:srgbClr val="000000"/>
                </a:solidFill>
                <a:latin typeface="Trebuchet MS"/>
                <a:cs typeface="Trebuchet MS"/>
              </a:rPr>
              <a:t>redis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88354" y="367946"/>
            <a:ext cx="15219680" cy="10941050"/>
            <a:chOff x="4188354" y="367946"/>
            <a:chExt cx="15219680" cy="10941050"/>
          </a:xfrm>
        </p:grpSpPr>
        <p:sp>
          <p:nvSpPr>
            <p:cNvPr id="4" name="object 4"/>
            <p:cNvSpPr/>
            <p:nvPr/>
          </p:nvSpPr>
          <p:spPr>
            <a:xfrm>
              <a:off x="4188354" y="995320"/>
              <a:ext cx="15219680" cy="10313670"/>
            </a:xfrm>
            <a:custGeom>
              <a:avLst/>
              <a:gdLst/>
              <a:ahLst/>
              <a:cxnLst/>
              <a:rect l="l" t="t" r="r" b="b"/>
              <a:pathLst>
                <a:path w="15219680" h="10313670">
                  <a:moveTo>
                    <a:pt x="0" y="10313235"/>
                  </a:moveTo>
                  <a:lnTo>
                    <a:pt x="15219641" y="10313235"/>
                  </a:lnTo>
                  <a:lnTo>
                    <a:pt x="15219641" y="0"/>
                  </a:lnTo>
                  <a:lnTo>
                    <a:pt x="0" y="0"/>
                  </a:lnTo>
                  <a:lnTo>
                    <a:pt x="0" y="10313235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8354" y="367946"/>
              <a:ext cx="15219680" cy="627380"/>
            </a:xfrm>
            <a:custGeom>
              <a:avLst/>
              <a:gdLst/>
              <a:ahLst/>
              <a:cxnLst/>
              <a:rect l="l" t="t" r="r" b="b"/>
              <a:pathLst>
                <a:path w="15219680" h="627380">
                  <a:moveTo>
                    <a:pt x="0" y="0"/>
                  </a:moveTo>
                  <a:lnTo>
                    <a:pt x="15219641" y="0"/>
                  </a:lnTo>
                  <a:lnTo>
                    <a:pt x="15219641" y="627373"/>
                  </a:lnTo>
                  <a:lnTo>
                    <a:pt x="0" y="62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04276" y="569747"/>
              <a:ext cx="223778" cy="223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6527" y="569747"/>
              <a:ext cx="223778" cy="223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8787" y="569747"/>
              <a:ext cx="223770" cy="223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88354" y="992294"/>
              <a:ext cx="15219680" cy="20955"/>
            </a:xfrm>
            <a:custGeom>
              <a:avLst/>
              <a:gdLst/>
              <a:ahLst/>
              <a:cxnLst/>
              <a:rect l="l" t="t" r="r" b="b"/>
              <a:pathLst>
                <a:path w="15219680" h="20955">
                  <a:moveTo>
                    <a:pt x="0" y="0"/>
                  </a:moveTo>
                  <a:lnTo>
                    <a:pt x="15219641" y="0"/>
                  </a:lnTo>
                  <a:lnTo>
                    <a:pt x="15219641" y="20941"/>
                  </a:lnTo>
                  <a:lnTo>
                    <a:pt x="0" y="20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6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6359" y="960881"/>
              <a:ext cx="1004569" cy="0"/>
            </a:xfrm>
            <a:custGeom>
              <a:avLst/>
              <a:gdLst/>
              <a:ahLst/>
              <a:cxnLst/>
              <a:rect l="l" t="t" r="r" b="b"/>
              <a:pathLst>
                <a:path w="1004570">
                  <a:moveTo>
                    <a:pt x="0" y="0"/>
                  </a:moveTo>
                  <a:lnTo>
                    <a:pt x="1004117" y="0"/>
                  </a:lnTo>
                </a:path>
              </a:pathLst>
            </a:custGeom>
            <a:ln w="62825">
              <a:solidFill>
                <a:srgbClr val="5063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78256" y="1306631"/>
            <a:ext cx="12735560" cy="408812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3700" spc="5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consul connect proxy</a:t>
            </a:r>
            <a:r>
              <a:rPr sz="3700" spc="5" dirty="0">
                <a:solidFill>
                  <a:srgbClr val="FFFFFF"/>
                </a:solidFill>
                <a:latin typeface="Courier New"/>
                <a:cs typeface="Courier New"/>
              </a:rPr>
              <a:t> \</a:t>
            </a:r>
            <a:endParaRPr sz="37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  <a:spcBef>
                <a:spcPts val="835"/>
              </a:spcBef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-service web</a:t>
            </a:r>
            <a:r>
              <a:rPr sz="3700" spc="5" dirty="0">
                <a:solidFill>
                  <a:srgbClr val="FFFFFF"/>
                </a:solidFill>
                <a:latin typeface="Courier New"/>
                <a:cs typeface="Courier New"/>
              </a:rPr>
              <a:t> \</a:t>
            </a:r>
            <a:endParaRPr sz="37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  <a:spcBef>
                <a:spcPts val="919"/>
              </a:spcBef>
            </a:pP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-upstream </a:t>
            </a:r>
            <a:r>
              <a:rPr sz="3700" spc="5" dirty="0">
                <a:solidFill>
                  <a:srgbClr val="FFFFFF"/>
                </a:solidFill>
                <a:latin typeface="Courier New"/>
                <a:cs typeface="Courier New"/>
              </a:rPr>
              <a:t>postgresql:8181</a:t>
            </a:r>
            <a:endParaRPr sz="3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700" spc="5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700" dirty="0">
                <a:solidFill>
                  <a:srgbClr val="FFFFFF"/>
                </a:solidFill>
                <a:latin typeface="Courier New"/>
                <a:cs typeface="Courier New"/>
              </a:rPr>
              <a:t>psql -h 127.0.0.1 -p 8181 -U mitchellh</a:t>
            </a:r>
            <a:r>
              <a:rPr sz="37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00" spc="5" dirty="0">
                <a:solidFill>
                  <a:srgbClr val="FFFFFF"/>
                </a:solidFill>
                <a:latin typeface="Courier New"/>
                <a:cs typeface="Courier New"/>
              </a:rPr>
              <a:t>mydb</a:t>
            </a:r>
            <a:endParaRPr sz="3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3700" spc="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3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64211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30" dirty="0">
                <a:solidFill>
                  <a:srgbClr val="000000"/>
                </a:solidFill>
                <a:latin typeface="Trebuchet MS"/>
                <a:cs typeface="Trebuchet MS"/>
              </a:rPr>
              <a:t>Native</a:t>
            </a:r>
            <a:r>
              <a:rPr b="0" spc="-6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75" dirty="0">
                <a:solidFill>
                  <a:srgbClr val="000000"/>
                </a:solidFill>
                <a:latin typeface="Trebuchet MS"/>
                <a:cs typeface="Trebuchet MS"/>
              </a:rPr>
              <a:t>Integration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8609965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00" dirty="0">
                <a:latin typeface="Verdana"/>
                <a:cs typeface="Verdana"/>
              </a:rPr>
              <a:t>Standard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484" dirty="0">
                <a:latin typeface="Verdana"/>
                <a:cs typeface="Verdana"/>
              </a:rPr>
              <a:t>TLS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405" dirty="0">
                <a:latin typeface="Verdana"/>
                <a:cs typeface="Verdana"/>
              </a:rPr>
              <a:t>Negligible </a:t>
            </a:r>
            <a:r>
              <a:rPr sz="4950" spc="-495" dirty="0">
                <a:latin typeface="Verdana"/>
                <a:cs typeface="Verdana"/>
              </a:rPr>
              <a:t>Performance</a:t>
            </a:r>
            <a:r>
              <a:rPr sz="4950" spc="-960" dirty="0">
                <a:latin typeface="Verdana"/>
                <a:cs typeface="Verdana"/>
              </a:rPr>
              <a:t> </a:t>
            </a:r>
            <a:r>
              <a:rPr sz="4950" spc="-600" dirty="0">
                <a:latin typeface="Verdana"/>
                <a:cs typeface="Verdana"/>
              </a:rPr>
              <a:t>Overhead  </a:t>
            </a:r>
            <a:r>
              <a:rPr sz="4950" spc="-459" dirty="0">
                <a:latin typeface="Verdana"/>
                <a:cs typeface="Verdana"/>
              </a:rPr>
              <a:t>Requires </a:t>
            </a:r>
            <a:r>
              <a:rPr sz="4950" spc="-645" dirty="0">
                <a:latin typeface="Verdana"/>
                <a:cs typeface="Verdana"/>
              </a:rPr>
              <a:t>Code</a:t>
            </a:r>
            <a:r>
              <a:rPr sz="4950" spc="-910" dirty="0">
                <a:latin typeface="Verdana"/>
                <a:cs typeface="Verdana"/>
              </a:rPr>
              <a:t> </a:t>
            </a:r>
            <a:r>
              <a:rPr sz="4950" spc="-325" dirty="0">
                <a:latin typeface="Verdana"/>
                <a:cs typeface="Verdana"/>
              </a:rPr>
              <a:t>Modification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3B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219306" y="347005"/>
            <a:ext cx="15215869" cy="10962005"/>
            <a:chOff x="4219306" y="347005"/>
            <a:chExt cx="15215869" cy="10962005"/>
          </a:xfrm>
        </p:grpSpPr>
        <p:sp>
          <p:nvSpPr>
            <p:cNvPr id="4" name="object 4"/>
            <p:cNvSpPr/>
            <p:nvPr/>
          </p:nvSpPr>
          <p:spPr>
            <a:xfrm>
              <a:off x="4219766" y="974378"/>
              <a:ext cx="15215235" cy="10334625"/>
            </a:xfrm>
            <a:custGeom>
              <a:avLst/>
              <a:gdLst/>
              <a:ahLst/>
              <a:cxnLst/>
              <a:rect l="l" t="t" r="r" b="b"/>
              <a:pathLst>
                <a:path w="15215235" h="10334625">
                  <a:moveTo>
                    <a:pt x="0" y="10334177"/>
                  </a:moveTo>
                  <a:lnTo>
                    <a:pt x="15214929" y="10334177"/>
                  </a:lnTo>
                  <a:lnTo>
                    <a:pt x="15214929" y="0"/>
                  </a:lnTo>
                  <a:lnTo>
                    <a:pt x="0" y="0"/>
                  </a:lnTo>
                  <a:lnTo>
                    <a:pt x="0" y="10334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19766" y="347005"/>
              <a:ext cx="15215235" cy="627380"/>
            </a:xfrm>
            <a:custGeom>
              <a:avLst/>
              <a:gdLst/>
              <a:ahLst/>
              <a:cxnLst/>
              <a:rect l="l" t="t" r="r" b="b"/>
              <a:pathLst>
                <a:path w="15215235" h="627380">
                  <a:moveTo>
                    <a:pt x="0" y="0"/>
                  </a:moveTo>
                  <a:lnTo>
                    <a:pt x="15214929" y="0"/>
                  </a:lnTo>
                  <a:lnTo>
                    <a:pt x="15214929" y="627373"/>
                  </a:lnTo>
                  <a:lnTo>
                    <a:pt x="0" y="62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63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35689" y="548805"/>
              <a:ext cx="223778" cy="223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7940" y="548805"/>
              <a:ext cx="223778" cy="2237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40199" y="548805"/>
              <a:ext cx="223770" cy="2237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76285" y="931908"/>
              <a:ext cx="1047115" cy="0"/>
            </a:xfrm>
            <a:custGeom>
              <a:avLst/>
              <a:gdLst/>
              <a:ahLst/>
              <a:cxnLst/>
              <a:rect l="l" t="t" r="r" b="b"/>
              <a:pathLst>
                <a:path w="1047114">
                  <a:moveTo>
                    <a:pt x="0" y="0"/>
                  </a:moveTo>
                  <a:lnTo>
                    <a:pt x="1047088" y="0"/>
                  </a:lnTo>
                </a:path>
              </a:pathLst>
            </a:custGeom>
            <a:ln w="62825">
              <a:solidFill>
                <a:srgbClr val="B3BA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9306" y="963321"/>
              <a:ext cx="15215869" cy="0"/>
            </a:xfrm>
            <a:custGeom>
              <a:avLst/>
              <a:gdLst/>
              <a:ahLst/>
              <a:cxnLst/>
              <a:rect l="l" t="t" r="r" b="b"/>
              <a:pathLst>
                <a:path w="15215869">
                  <a:moveTo>
                    <a:pt x="0" y="0"/>
                  </a:moveTo>
                  <a:lnTo>
                    <a:pt x="15215871" y="0"/>
                  </a:lnTo>
                </a:path>
              </a:pathLst>
            </a:custGeom>
            <a:ln w="20941">
              <a:solidFill>
                <a:srgbClr val="B3BA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09669" y="1390398"/>
            <a:ext cx="73139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0" spc="-5" dirty="0">
                <a:solidFill>
                  <a:srgbClr val="000000"/>
                </a:solidFill>
                <a:latin typeface="Courier New"/>
                <a:cs typeface="Courier New"/>
              </a:rPr>
              <a:t>// </a:t>
            </a:r>
            <a:r>
              <a:rPr sz="3300" b="0" spc="-10" dirty="0">
                <a:solidFill>
                  <a:srgbClr val="000000"/>
                </a:solidFill>
                <a:latin typeface="Courier New"/>
                <a:cs typeface="Courier New"/>
              </a:rPr>
              <a:t>Create </a:t>
            </a:r>
            <a:r>
              <a:rPr sz="3300" b="0" spc="-5" dirty="0">
                <a:solidFill>
                  <a:srgbClr val="000000"/>
                </a:solidFill>
                <a:latin typeface="Courier New"/>
                <a:cs typeface="Courier New"/>
              </a:rPr>
              <a:t>a </a:t>
            </a:r>
            <a:r>
              <a:rPr sz="3300" b="0" spc="-10" dirty="0">
                <a:solidFill>
                  <a:srgbClr val="000000"/>
                </a:solidFill>
                <a:latin typeface="Courier New"/>
                <a:cs typeface="Courier New"/>
              </a:rPr>
              <a:t>Consul </a:t>
            </a:r>
            <a:r>
              <a:rPr sz="3300" b="0" spc="-5" dirty="0">
                <a:solidFill>
                  <a:srgbClr val="000000"/>
                </a:solidFill>
                <a:latin typeface="Courier New"/>
                <a:cs typeface="Courier New"/>
              </a:rPr>
              <a:t>API</a:t>
            </a:r>
            <a:r>
              <a:rPr sz="3300" b="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3300" b="0" spc="-5" dirty="0">
                <a:solidFill>
                  <a:srgbClr val="000000"/>
                </a:solidFill>
                <a:latin typeface="Courier New"/>
                <a:cs typeface="Courier New"/>
              </a:rPr>
              <a:t>client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9669" y="1997710"/>
            <a:ext cx="120884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Courier New"/>
                <a:cs typeface="Courier New"/>
              </a:rPr>
              <a:t>client, </a:t>
            </a:r>
            <a:r>
              <a:rPr sz="3300" spc="-5" dirty="0">
                <a:latin typeface="Courier New"/>
                <a:cs typeface="Courier New"/>
              </a:rPr>
              <a:t>_ :=</a:t>
            </a:r>
            <a:r>
              <a:rPr sz="3300" spc="45" dirty="0">
                <a:latin typeface="Courier New"/>
                <a:cs typeface="Courier New"/>
              </a:rPr>
              <a:t> </a:t>
            </a:r>
            <a:r>
              <a:rPr sz="3300" spc="-5" dirty="0">
                <a:latin typeface="Courier New"/>
                <a:cs typeface="Courier New"/>
              </a:rPr>
              <a:t>api.NewClient(api.DefaultConfig())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300" spc="-5" dirty="0">
                <a:latin typeface="Courier New"/>
                <a:cs typeface="Courier New"/>
              </a:rPr>
              <a:t>// </a:t>
            </a:r>
            <a:r>
              <a:rPr sz="3300" spc="-10" dirty="0">
                <a:latin typeface="Courier New"/>
                <a:cs typeface="Courier New"/>
              </a:rPr>
              <a:t>Create </a:t>
            </a:r>
            <a:r>
              <a:rPr sz="3300" spc="-5" dirty="0">
                <a:latin typeface="Courier New"/>
                <a:cs typeface="Courier New"/>
              </a:rPr>
              <a:t>an </a:t>
            </a:r>
            <a:r>
              <a:rPr sz="3300" spc="-10" dirty="0">
                <a:latin typeface="Courier New"/>
                <a:cs typeface="Courier New"/>
              </a:rPr>
              <a:t>instance representing </a:t>
            </a:r>
            <a:r>
              <a:rPr sz="3300" spc="-5" dirty="0">
                <a:latin typeface="Courier New"/>
                <a:cs typeface="Courier New"/>
              </a:rPr>
              <a:t>this</a:t>
            </a:r>
            <a:r>
              <a:rPr sz="3300" spc="55" dirty="0">
                <a:latin typeface="Courier New"/>
                <a:cs typeface="Courier New"/>
              </a:rPr>
              <a:t> </a:t>
            </a:r>
            <a:r>
              <a:rPr sz="3300" spc="-5" dirty="0">
                <a:latin typeface="Courier New"/>
                <a:cs typeface="Courier New"/>
              </a:rPr>
              <a:t>service.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9669" y="3693993"/>
            <a:ext cx="1259268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sz="3300" spc="-5" dirty="0">
                <a:latin typeface="Courier New"/>
                <a:cs typeface="Courier New"/>
              </a:rPr>
              <a:t>svc, _ := connect.NewService(</a:t>
            </a:r>
            <a:r>
              <a:rPr sz="3300" spc="-5" dirty="0">
                <a:solidFill>
                  <a:srgbClr val="1563FF"/>
                </a:solidFill>
                <a:latin typeface="Courier New"/>
                <a:cs typeface="Courier New"/>
              </a:rPr>
              <a:t>"my-service"</a:t>
            </a:r>
            <a:r>
              <a:rPr sz="3300" spc="-5" dirty="0">
                <a:latin typeface="Courier New"/>
                <a:cs typeface="Courier New"/>
              </a:rPr>
              <a:t>, client)  </a:t>
            </a:r>
            <a:r>
              <a:rPr sz="3300" spc="-10" dirty="0">
                <a:latin typeface="Courier New"/>
                <a:cs typeface="Courier New"/>
              </a:rPr>
              <a:t>defer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7523" y="4406013"/>
            <a:ext cx="27901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latin typeface="Courier New"/>
                <a:cs typeface="Courier New"/>
              </a:rPr>
              <a:t>svc.Close()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9669" y="5505456"/>
            <a:ext cx="12591415" cy="546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sz="3300" spc="-5" dirty="0">
                <a:latin typeface="Courier New"/>
                <a:cs typeface="Courier New"/>
              </a:rPr>
              <a:t>// </a:t>
            </a:r>
            <a:r>
              <a:rPr sz="3300" spc="-10" dirty="0">
                <a:latin typeface="Courier New"/>
                <a:cs typeface="Courier New"/>
              </a:rPr>
              <a:t>Creating </a:t>
            </a:r>
            <a:r>
              <a:rPr sz="3300" spc="-5" dirty="0">
                <a:latin typeface="Courier New"/>
                <a:cs typeface="Courier New"/>
              </a:rPr>
              <a:t>an HTTP </a:t>
            </a:r>
            <a:r>
              <a:rPr sz="3300" spc="-10" dirty="0">
                <a:latin typeface="Courier New"/>
                <a:cs typeface="Courier New"/>
              </a:rPr>
              <a:t>server </a:t>
            </a:r>
            <a:r>
              <a:rPr sz="3300" spc="-5" dirty="0">
                <a:latin typeface="Courier New"/>
                <a:cs typeface="Courier New"/>
              </a:rPr>
              <a:t>that </a:t>
            </a:r>
            <a:r>
              <a:rPr sz="3300" spc="-10" dirty="0">
                <a:latin typeface="Courier New"/>
                <a:cs typeface="Courier New"/>
              </a:rPr>
              <a:t>serves </a:t>
            </a:r>
            <a:r>
              <a:rPr sz="3300" spc="-5" dirty="0">
                <a:latin typeface="Courier New"/>
                <a:cs typeface="Courier New"/>
              </a:rPr>
              <a:t>via Connect  </a:t>
            </a:r>
            <a:r>
              <a:rPr sz="3300" spc="-10" dirty="0">
                <a:latin typeface="Courier New"/>
                <a:cs typeface="Courier New"/>
              </a:rPr>
              <a:t>server </a:t>
            </a:r>
            <a:r>
              <a:rPr sz="3300" spc="-5" dirty="0">
                <a:latin typeface="Courier New"/>
                <a:cs typeface="Courier New"/>
              </a:rPr>
              <a:t>:= &amp;http.Server{</a:t>
            </a:r>
            <a:endParaRPr sz="330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  <a:spcBef>
                <a:spcPts val="740"/>
              </a:spcBef>
              <a:tabLst>
                <a:tab pos="3279775" algn="l"/>
              </a:tabLst>
            </a:pPr>
            <a:r>
              <a:rPr sz="3300" spc="-10" dirty="0">
                <a:latin typeface="Courier New"/>
                <a:cs typeface="Courier New"/>
              </a:rPr>
              <a:t>Addr:	</a:t>
            </a:r>
            <a:r>
              <a:rPr sz="3300" spc="-5" dirty="0">
                <a:latin typeface="Courier New"/>
                <a:cs typeface="Courier New"/>
              </a:rPr>
              <a:t>":8080",</a:t>
            </a:r>
            <a:endParaRPr sz="330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  <a:spcBef>
                <a:spcPts val="825"/>
              </a:spcBef>
            </a:pPr>
            <a:r>
              <a:rPr sz="3300" spc="-10" dirty="0">
                <a:latin typeface="Courier New"/>
                <a:cs typeface="Courier New"/>
              </a:rPr>
              <a:t>TLSConfig:</a:t>
            </a:r>
            <a:r>
              <a:rPr sz="3300" dirty="0">
                <a:latin typeface="Courier New"/>
                <a:cs typeface="Courier New"/>
              </a:rPr>
              <a:t> </a:t>
            </a:r>
            <a:r>
              <a:rPr sz="3300" spc="-5" dirty="0">
                <a:solidFill>
                  <a:srgbClr val="C52A71"/>
                </a:solidFill>
                <a:latin typeface="Courier New"/>
                <a:cs typeface="Courier New"/>
              </a:rPr>
              <a:t>svc.ServerTLSConfig()</a:t>
            </a:r>
            <a:r>
              <a:rPr sz="3300" spc="-5" dirty="0">
                <a:latin typeface="Courier New"/>
                <a:cs typeface="Courier New"/>
              </a:rPr>
              <a:t>,</a:t>
            </a:r>
            <a:endParaRPr sz="330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  <a:spcBef>
                <a:spcPts val="819"/>
              </a:spcBef>
            </a:pPr>
            <a:r>
              <a:rPr sz="3300" spc="-5" dirty="0">
                <a:latin typeface="Courier New"/>
                <a:cs typeface="Courier New"/>
              </a:rPr>
              <a:t>// ... </a:t>
            </a:r>
            <a:r>
              <a:rPr sz="3300" spc="-10" dirty="0">
                <a:latin typeface="Courier New"/>
                <a:cs typeface="Courier New"/>
              </a:rPr>
              <a:t>other standard</a:t>
            </a:r>
            <a:r>
              <a:rPr sz="3300" spc="-5" dirty="0">
                <a:latin typeface="Courier New"/>
                <a:cs typeface="Courier New"/>
              </a:rPr>
              <a:t> fields</a:t>
            </a:r>
            <a:endParaRPr sz="3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300" spc="-5" dirty="0">
                <a:latin typeface="Courier New"/>
                <a:cs typeface="Courier New"/>
              </a:rPr>
              <a:t>}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Courier New"/>
              <a:cs typeface="Courier New"/>
            </a:endParaRPr>
          </a:p>
          <a:p>
            <a:pPr marL="12700" marR="4528820">
              <a:lnSpc>
                <a:spcPct val="120800"/>
              </a:lnSpc>
            </a:pPr>
            <a:r>
              <a:rPr sz="3300" spc="-5" dirty="0">
                <a:latin typeface="Courier New"/>
                <a:cs typeface="Courier New"/>
              </a:rPr>
              <a:t>// Serve!  </a:t>
            </a:r>
            <a:r>
              <a:rPr sz="3300" spc="-10" dirty="0">
                <a:latin typeface="Courier New"/>
                <a:cs typeface="Courier New"/>
              </a:rPr>
              <a:t>server.ListenAndServeTLS("",</a:t>
            </a:r>
            <a:r>
              <a:rPr sz="3300" spc="10" dirty="0">
                <a:latin typeface="Courier New"/>
                <a:cs typeface="Courier New"/>
              </a:rPr>
              <a:t> </a:t>
            </a:r>
            <a:r>
              <a:rPr sz="3300" spc="-5" dirty="0">
                <a:latin typeface="Courier New"/>
                <a:cs typeface="Courier New"/>
              </a:rPr>
              <a:t>"")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64476" y="482573"/>
            <a:ext cx="211201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37894" algn="l"/>
              </a:tabLst>
            </a:pPr>
            <a:r>
              <a:rPr sz="2100" b="1" spc="-5" dirty="0">
                <a:latin typeface="Trebuchet MS"/>
                <a:cs typeface="Trebuchet MS"/>
              </a:rPr>
              <a:t>CO</a:t>
            </a:r>
            <a:r>
              <a:rPr sz="2100" b="1" spc="-240" dirty="0">
                <a:latin typeface="Trebuchet MS"/>
                <a:cs typeface="Trebuchet MS"/>
              </a:rPr>
              <a:t> </a:t>
            </a:r>
            <a:r>
              <a:rPr sz="2100" b="1" spc="-90" dirty="0">
                <a:latin typeface="Trebuchet MS"/>
                <a:cs typeface="Trebuchet MS"/>
              </a:rPr>
              <a:t>D</a:t>
            </a:r>
            <a:r>
              <a:rPr sz="2100" b="1" spc="-235" dirty="0">
                <a:latin typeface="Trebuchet MS"/>
                <a:cs typeface="Trebuchet MS"/>
              </a:rPr>
              <a:t> </a:t>
            </a:r>
            <a:r>
              <a:rPr sz="2100" b="1" spc="-70" dirty="0">
                <a:latin typeface="Trebuchet MS"/>
                <a:cs typeface="Trebuchet MS"/>
              </a:rPr>
              <a:t>E	</a:t>
            </a:r>
            <a:r>
              <a:rPr sz="2100" b="1" spc="220" dirty="0">
                <a:latin typeface="Trebuchet MS"/>
                <a:cs typeface="Trebuchet MS"/>
              </a:rPr>
              <a:t>EDIT</a:t>
            </a:r>
            <a:r>
              <a:rPr sz="2100" b="1" spc="-295" dirty="0">
                <a:latin typeface="Trebuchet MS"/>
                <a:cs typeface="Trebuchet MS"/>
              </a:rPr>
              <a:t> </a:t>
            </a:r>
            <a:r>
              <a:rPr sz="2100" b="1" spc="145" dirty="0">
                <a:latin typeface="Trebuchet MS"/>
                <a:cs typeface="Trebuchet MS"/>
              </a:rPr>
              <a:t>OR</a:t>
            </a:r>
            <a:r>
              <a:rPr sz="2100" b="1" spc="-240" dirty="0">
                <a:latin typeface="Trebuchet MS"/>
                <a:cs typeface="Trebuchet MS"/>
              </a:rPr>
              <a:t> 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54038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0" dirty="0">
                <a:solidFill>
                  <a:srgbClr val="000000"/>
                </a:solidFill>
                <a:latin typeface="Trebuchet MS"/>
                <a:cs typeface="Trebuchet MS"/>
              </a:rPr>
              <a:t>Consul</a:t>
            </a:r>
            <a:r>
              <a:rPr b="0" spc="-6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75" dirty="0">
                <a:solidFill>
                  <a:srgbClr val="000000"/>
                </a:solidFill>
                <a:latin typeface="Trebuchet MS"/>
                <a:cs typeface="Trebuchet MS"/>
              </a:rPr>
              <a:t>Connect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034326"/>
            <a:ext cx="16905605" cy="501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95"/>
              </a:spcBef>
            </a:pPr>
            <a:r>
              <a:rPr sz="4950" b="1" spc="-275" dirty="0">
                <a:latin typeface="Trebuchet MS"/>
                <a:cs typeface="Trebuchet MS"/>
              </a:rPr>
              <a:t>Service</a:t>
            </a:r>
            <a:r>
              <a:rPr sz="4950" b="1" spc="-455" dirty="0">
                <a:latin typeface="Trebuchet MS"/>
                <a:cs typeface="Trebuchet MS"/>
              </a:rPr>
              <a:t> </a:t>
            </a:r>
            <a:r>
              <a:rPr sz="4950" b="1" spc="-260" dirty="0">
                <a:latin typeface="Trebuchet MS"/>
                <a:cs typeface="Trebuchet MS"/>
              </a:rPr>
              <a:t>Access</a:t>
            </a:r>
            <a:r>
              <a:rPr sz="4950" b="1" spc="-455" dirty="0">
                <a:latin typeface="Trebuchet MS"/>
                <a:cs typeface="Trebuchet MS"/>
              </a:rPr>
              <a:t> </a:t>
            </a:r>
            <a:r>
              <a:rPr sz="4950" b="1" spc="-320" dirty="0">
                <a:latin typeface="Trebuchet MS"/>
                <a:cs typeface="Trebuchet MS"/>
              </a:rPr>
              <a:t>Graph.</a:t>
            </a:r>
            <a:r>
              <a:rPr sz="4950" b="1" spc="-455" dirty="0">
                <a:latin typeface="Trebuchet MS"/>
                <a:cs typeface="Trebuchet MS"/>
              </a:rPr>
              <a:t> </a:t>
            </a:r>
            <a:r>
              <a:rPr sz="4950" spc="-415" dirty="0">
                <a:latin typeface="Verdana"/>
                <a:cs typeface="Verdana"/>
              </a:rPr>
              <a:t>Intentions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390" dirty="0">
                <a:latin typeface="Verdana"/>
                <a:cs typeface="Verdana"/>
              </a:rPr>
              <a:t>allow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545" dirty="0">
                <a:latin typeface="Verdana"/>
                <a:cs typeface="Verdana"/>
              </a:rPr>
              <a:t>or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570" dirty="0">
                <a:latin typeface="Verdana"/>
                <a:cs typeface="Verdana"/>
              </a:rPr>
              <a:t>deny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465" dirty="0">
                <a:latin typeface="Verdana"/>
                <a:cs typeface="Verdana"/>
              </a:rPr>
              <a:t>communication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250" dirty="0">
                <a:latin typeface="Verdana"/>
                <a:cs typeface="Verdana"/>
              </a:rPr>
              <a:t>of  </a:t>
            </a:r>
            <a:r>
              <a:rPr sz="4950" spc="-390" dirty="0">
                <a:latin typeface="Verdana"/>
                <a:cs typeface="Verdana"/>
              </a:rPr>
              <a:t>logical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490" dirty="0">
                <a:latin typeface="Verdana"/>
                <a:cs typeface="Verdana"/>
              </a:rPr>
              <a:t>services.</a:t>
            </a:r>
            <a:endParaRPr sz="4950">
              <a:latin typeface="Verdana"/>
              <a:cs typeface="Verdana"/>
            </a:endParaRPr>
          </a:p>
          <a:p>
            <a:pPr marL="12700" marR="700405">
              <a:lnSpc>
                <a:spcPct val="109700"/>
              </a:lnSpc>
              <a:spcBef>
                <a:spcPts val="3295"/>
              </a:spcBef>
            </a:pPr>
            <a:r>
              <a:rPr sz="4950" b="1" spc="-275" dirty="0">
                <a:latin typeface="Trebuchet MS"/>
                <a:cs typeface="Trebuchet MS"/>
              </a:rPr>
              <a:t>Certificate</a:t>
            </a:r>
            <a:r>
              <a:rPr sz="4950" b="1" spc="-455" dirty="0">
                <a:latin typeface="Trebuchet MS"/>
                <a:cs typeface="Trebuchet MS"/>
              </a:rPr>
              <a:t> </a:t>
            </a:r>
            <a:r>
              <a:rPr sz="4950" b="1" spc="-204" dirty="0">
                <a:latin typeface="Trebuchet MS"/>
                <a:cs typeface="Trebuchet MS"/>
              </a:rPr>
              <a:t>Distribution.</a:t>
            </a:r>
            <a:r>
              <a:rPr sz="4950" b="1" spc="-455" dirty="0">
                <a:latin typeface="Trebuchet MS"/>
                <a:cs typeface="Trebuchet MS"/>
              </a:rPr>
              <a:t> </a:t>
            </a:r>
            <a:r>
              <a:rPr sz="4950" spc="-500" dirty="0">
                <a:latin typeface="Verdana"/>
                <a:cs typeface="Verdana"/>
              </a:rPr>
              <a:t>Standard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484" dirty="0">
                <a:latin typeface="Verdana"/>
                <a:cs typeface="Verdana"/>
              </a:rPr>
              <a:t>TLS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360" dirty="0">
                <a:latin typeface="Verdana"/>
                <a:cs typeface="Verdana"/>
              </a:rPr>
              <a:t>certificates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345" dirty="0">
                <a:latin typeface="Verdana"/>
                <a:cs typeface="Verdana"/>
              </a:rPr>
              <a:t>with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455" dirty="0">
                <a:latin typeface="Verdana"/>
                <a:cs typeface="Verdana"/>
              </a:rPr>
              <a:t>SPIFFE  </a:t>
            </a:r>
            <a:r>
              <a:rPr sz="4950" spc="-409" dirty="0">
                <a:latin typeface="Verdana"/>
                <a:cs typeface="Verdana"/>
              </a:rPr>
              <a:t>compatibility.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4"/>
              </a:spcBef>
            </a:pPr>
            <a:r>
              <a:rPr sz="4950" b="1" spc="-195" dirty="0">
                <a:latin typeface="Trebuchet MS"/>
                <a:cs typeface="Trebuchet MS"/>
              </a:rPr>
              <a:t>Application</a:t>
            </a:r>
            <a:r>
              <a:rPr sz="4950" b="1" spc="-450" dirty="0">
                <a:latin typeface="Trebuchet MS"/>
                <a:cs typeface="Trebuchet MS"/>
              </a:rPr>
              <a:t> </a:t>
            </a:r>
            <a:r>
              <a:rPr sz="4950" b="1" spc="-220" dirty="0">
                <a:latin typeface="Trebuchet MS"/>
                <a:cs typeface="Trebuchet MS"/>
              </a:rPr>
              <a:t>Integration.</a:t>
            </a:r>
            <a:r>
              <a:rPr sz="4950" b="1" spc="-425" dirty="0">
                <a:latin typeface="Trebuchet MS"/>
                <a:cs typeface="Trebuchet MS"/>
              </a:rPr>
              <a:t> </a:t>
            </a:r>
            <a:r>
              <a:rPr sz="4950" spc="-425" dirty="0">
                <a:latin typeface="Verdana"/>
                <a:cs typeface="Verdana"/>
              </a:rPr>
              <a:t>Native</a:t>
            </a:r>
            <a:r>
              <a:rPr sz="4950" spc="-670" dirty="0">
                <a:latin typeface="Verdana"/>
                <a:cs typeface="Verdana"/>
              </a:rPr>
              <a:t> </a:t>
            </a:r>
            <a:r>
              <a:rPr sz="4950" spc="-405" dirty="0">
                <a:latin typeface="Verdana"/>
                <a:cs typeface="Verdana"/>
              </a:rPr>
              <a:t>integrations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545" dirty="0">
                <a:latin typeface="Verdana"/>
                <a:cs typeface="Verdana"/>
              </a:rPr>
              <a:t>or</a:t>
            </a:r>
            <a:r>
              <a:rPr sz="4950" spc="-670" dirty="0">
                <a:latin typeface="Verdana"/>
                <a:cs typeface="Verdana"/>
              </a:rPr>
              <a:t> </a:t>
            </a:r>
            <a:r>
              <a:rPr sz="4950" spc="-409" dirty="0">
                <a:latin typeface="Verdana"/>
                <a:cs typeface="Verdana"/>
              </a:rPr>
              <a:t>side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560" dirty="0">
                <a:latin typeface="Verdana"/>
                <a:cs typeface="Verdana"/>
              </a:rPr>
              <a:t>car</a:t>
            </a:r>
            <a:r>
              <a:rPr sz="4950" spc="-670" dirty="0">
                <a:latin typeface="Verdana"/>
                <a:cs typeface="Verdana"/>
              </a:rPr>
              <a:t> </a:t>
            </a:r>
            <a:r>
              <a:rPr sz="4950" spc="-500" dirty="0">
                <a:latin typeface="Verdana"/>
                <a:cs typeface="Verdana"/>
              </a:rPr>
              <a:t>proxies.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62580"/>
            <a:ext cx="12938125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b="0" spc="-190" dirty="0">
                <a:latin typeface="Trebuchet MS"/>
                <a:cs typeface="Trebuchet MS"/>
              </a:rPr>
              <a:t>Consul</a:t>
            </a:r>
            <a:r>
              <a:rPr sz="12350" b="0" spc="-1165" dirty="0">
                <a:latin typeface="Trebuchet MS"/>
                <a:cs typeface="Trebuchet MS"/>
              </a:rPr>
              <a:t> </a:t>
            </a:r>
            <a:r>
              <a:rPr sz="12350" b="0" spc="-450" dirty="0">
                <a:latin typeface="Trebuchet MS"/>
                <a:cs typeface="Trebuchet MS"/>
              </a:rPr>
              <a:t>Architecture</a:t>
            </a:r>
            <a:endParaRPr sz="1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42913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80" dirty="0">
                <a:solidFill>
                  <a:srgbClr val="000000"/>
                </a:solidFill>
                <a:latin typeface="Trebuchet MS"/>
                <a:cs typeface="Trebuchet MS"/>
              </a:rPr>
              <a:t>Deployment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6841490" cy="451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59" dirty="0">
                <a:latin typeface="Verdana"/>
                <a:cs typeface="Verdana"/>
              </a:rPr>
              <a:t>Single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495" dirty="0">
                <a:latin typeface="Verdana"/>
                <a:cs typeface="Verdana"/>
              </a:rPr>
              <a:t>Binary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0"/>
              </a:spcBef>
            </a:pPr>
            <a:r>
              <a:rPr sz="4950" spc="-610" dirty="0">
                <a:latin typeface="Verdana"/>
                <a:cs typeface="Verdana"/>
              </a:rPr>
              <a:t>Server </a:t>
            </a:r>
            <a:r>
              <a:rPr sz="4950" spc="-509" dirty="0">
                <a:latin typeface="Verdana"/>
                <a:cs typeface="Verdana"/>
              </a:rPr>
              <a:t>and </a:t>
            </a:r>
            <a:r>
              <a:rPr sz="4950" spc="-400" dirty="0">
                <a:latin typeface="Verdana"/>
                <a:cs typeface="Verdana"/>
              </a:rPr>
              <a:t>Client</a:t>
            </a:r>
            <a:r>
              <a:rPr sz="4950" spc="-960" dirty="0">
                <a:latin typeface="Verdana"/>
                <a:cs typeface="Verdana"/>
              </a:rPr>
              <a:t> </a:t>
            </a:r>
            <a:r>
              <a:rPr sz="4950" spc="-430" dirty="0">
                <a:latin typeface="Verdana"/>
                <a:cs typeface="Verdana"/>
              </a:rPr>
              <a:t>Agents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645" dirty="0">
                <a:latin typeface="Verdana"/>
                <a:cs typeface="Verdana"/>
              </a:rPr>
              <a:t>3-5 </a:t>
            </a:r>
            <a:r>
              <a:rPr sz="4950" spc="-580" dirty="0">
                <a:latin typeface="Verdana"/>
                <a:cs typeface="Verdana"/>
              </a:rPr>
              <a:t>Servers </a:t>
            </a:r>
            <a:r>
              <a:rPr sz="4950" spc="-555" dirty="0">
                <a:latin typeface="Verdana"/>
                <a:cs typeface="Verdana"/>
              </a:rPr>
              <a:t>per</a:t>
            </a:r>
            <a:r>
              <a:rPr sz="4950" spc="-869" dirty="0">
                <a:latin typeface="Verdana"/>
                <a:cs typeface="Verdana"/>
              </a:rPr>
              <a:t> </a:t>
            </a:r>
            <a:r>
              <a:rPr sz="4950" spc="-500" dirty="0">
                <a:latin typeface="Verdana"/>
                <a:cs typeface="Verdana"/>
              </a:rPr>
              <a:t>Datacenter  </a:t>
            </a:r>
            <a:r>
              <a:rPr sz="4950" spc="-409" dirty="0">
                <a:latin typeface="Verdana"/>
                <a:cs typeface="Verdana"/>
              </a:rPr>
              <a:t>Multi-Datacenter</a:t>
            </a:r>
            <a:r>
              <a:rPr sz="4950" spc="-710" dirty="0">
                <a:latin typeface="Verdana"/>
                <a:cs typeface="Verdana"/>
              </a:rPr>
              <a:t> </a:t>
            </a:r>
            <a:r>
              <a:rPr sz="4950" spc="-490" dirty="0">
                <a:latin typeface="Verdana"/>
                <a:cs typeface="Verdana"/>
              </a:rPr>
              <a:t>Support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593" y="699320"/>
            <a:ext cx="20173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38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onolith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27734" y="1629201"/>
            <a:ext cx="7605395" cy="7770495"/>
            <a:chOff x="6127734" y="1629201"/>
            <a:chExt cx="7605395" cy="7770495"/>
          </a:xfrm>
        </p:grpSpPr>
        <p:sp>
          <p:nvSpPr>
            <p:cNvPr id="4" name="object 4"/>
            <p:cNvSpPr/>
            <p:nvPr/>
          </p:nvSpPr>
          <p:spPr>
            <a:xfrm>
              <a:off x="6169644" y="1671111"/>
              <a:ext cx="7521575" cy="7686675"/>
            </a:xfrm>
            <a:custGeom>
              <a:avLst/>
              <a:gdLst/>
              <a:ahLst/>
              <a:cxnLst/>
              <a:rect l="l" t="t" r="r" b="b"/>
              <a:pathLst>
                <a:path w="7521575" h="7686675">
                  <a:moveTo>
                    <a:pt x="0" y="0"/>
                  </a:moveTo>
                  <a:lnTo>
                    <a:pt x="7521446" y="0"/>
                  </a:lnTo>
                  <a:lnTo>
                    <a:pt x="7521446" y="7686080"/>
                  </a:lnTo>
                  <a:lnTo>
                    <a:pt x="0" y="768608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86186" y="207323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4576" y="3319270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82347" y="3044798"/>
            <a:ext cx="551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25346" y="2052293"/>
            <a:ext cx="3141345" cy="3141345"/>
            <a:chOff x="10125346" y="2052293"/>
            <a:chExt cx="3141345" cy="3141345"/>
          </a:xfrm>
        </p:grpSpPr>
        <p:sp>
          <p:nvSpPr>
            <p:cNvPr id="9" name="object 9"/>
            <p:cNvSpPr/>
            <p:nvPr/>
          </p:nvSpPr>
          <p:spPr>
            <a:xfrm>
              <a:off x="10125346" y="2052293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97032" y="3298328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42448" y="3023857"/>
            <a:ext cx="5048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86187" y="5842754"/>
            <a:ext cx="3141345" cy="3141345"/>
            <a:chOff x="6586187" y="5842754"/>
            <a:chExt cx="3141345" cy="3141345"/>
          </a:xfrm>
        </p:grpSpPr>
        <p:sp>
          <p:nvSpPr>
            <p:cNvPr id="13" name="object 13"/>
            <p:cNvSpPr/>
            <p:nvPr/>
          </p:nvSpPr>
          <p:spPr>
            <a:xfrm>
              <a:off x="6586187" y="584275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68344" y="7078318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86187" y="5842754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125346" y="5821812"/>
            <a:ext cx="3141345" cy="3141345"/>
            <a:chOff x="10125346" y="5821812"/>
            <a:chExt cx="3141345" cy="3141345"/>
          </a:xfrm>
        </p:grpSpPr>
        <p:sp>
          <p:nvSpPr>
            <p:cNvPr id="17" name="object 17"/>
            <p:cNvSpPr/>
            <p:nvPr/>
          </p:nvSpPr>
          <p:spPr>
            <a:xfrm>
              <a:off x="10125346" y="5821812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86561" y="7067847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125346" y="5821812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79967" y="4487695"/>
            <a:ext cx="7870190" cy="402590"/>
            <a:chOff x="8979967" y="4487695"/>
            <a:chExt cx="7870190" cy="402590"/>
          </a:xfrm>
        </p:grpSpPr>
        <p:sp>
          <p:nvSpPr>
            <p:cNvPr id="21" name="object 21"/>
            <p:cNvSpPr/>
            <p:nvPr/>
          </p:nvSpPr>
          <p:spPr>
            <a:xfrm>
              <a:off x="9262681" y="4688736"/>
              <a:ext cx="1268730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52354" y="0"/>
                  </a:lnTo>
                  <a:lnTo>
                    <a:pt x="1216004" y="0"/>
                  </a:lnTo>
                  <a:lnTo>
                    <a:pt x="1268359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79967" y="4487703"/>
              <a:ext cx="1901189" cy="402590"/>
            </a:xfrm>
            <a:custGeom>
              <a:avLst/>
              <a:gdLst/>
              <a:ahLst/>
              <a:cxnLst/>
              <a:rect l="l" t="t" r="r" b="b"/>
              <a:pathLst>
                <a:path w="1901190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5991" y="82575"/>
                  </a:lnTo>
                  <a:lnTo>
                    <a:pt x="252082" y="56375"/>
                  </a:lnTo>
                  <a:lnTo>
                    <a:pt x="212064" y="39484"/>
                  </a:lnTo>
                  <a:lnTo>
                    <a:pt x="167525" y="33502"/>
                  </a:lnTo>
                  <a:lnTo>
                    <a:pt x="122986" y="39484"/>
                  </a:lnTo>
                  <a:lnTo>
                    <a:pt x="82969" y="56375"/>
                  </a:lnTo>
                  <a:lnTo>
                    <a:pt x="49060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60" y="319506"/>
                  </a:lnTo>
                  <a:lnTo>
                    <a:pt x="82969" y="345706"/>
                  </a:lnTo>
                  <a:lnTo>
                    <a:pt x="122986" y="362585"/>
                  </a:lnTo>
                  <a:lnTo>
                    <a:pt x="167525" y="368579"/>
                  </a:lnTo>
                  <a:lnTo>
                    <a:pt x="212064" y="362585"/>
                  </a:lnTo>
                  <a:lnTo>
                    <a:pt x="252082" y="345706"/>
                  </a:lnTo>
                  <a:lnTo>
                    <a:pt x="285991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1901190" h="402589">
                  <a:moveTo>
                    <a:pt x="1900847" y="201041"/>
                  </a:moveTo>
                  <a:lnTo>
                    <a:pt x="1498765" y="0"/>
                  </a:lnTo>
                  <a:lnTo>
                    <a:pt x="1498765" y="402082"/>
                  </a:lnTo>
                  <a:lnTo>
                    <a:pt x="1900847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80657" y="4688736"/>
              <a:ext cx="3719829" cy="0"/>
            </a:xfrm>
            <a:custGeom>
              <a:avLst/>
              <a:gdLst/>
              <a:ahLst/>
              <a:cxnLst/>
              <a:rect l="l" t="t" r="r" b="b"/>
              <a:pathLst>
                <a:path w="3719830">
                  <a:moveTo>
                    <a:pt x="0" y="0"/>
                  </a:moveTo>
                  <a:lnTo>
                    <a:pt x="52354" y="0"/>
                  </a:lnTo>
                  <a:lnTo>
                    <a:pt x="3666914" y="0"/>
                  </a:lnTo>
                  <a:lnTo>
                    <a:pt x="3719268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97943" y="4487703"/>
              <a:ext cx="4352290" cy="402590"/>
            </a:xfrm>
            <a:custGeom>
              <a:avLst/>
              <a:gdLst/>
              <a:ahLst/>
              <a:cxnLst/>
              <a:rect l="l" t="t" r="r" b="b"/>
              <a:pathLst>
                <a:path w="4352290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204" y="116484"/>
                  </a:lnTo>
                  <a:lnTo>
                    <a:pt x="286004" y="82575"/>
                  </a:lnTo>
                  <a:lnTo>
                    <a:pt x="252107" y="56375"/>
                  </a:lnTo>
                  <a:lnTo>
                    <a:pt x="212077" y="39484"/>
                  </a:lnTo>
                  <a:lnTo>
                    <a:pt x="167525" y="33502"/>
                  </a:lnTo>
                  <a:lnTo>
                    <a:pt x="122974" y="39484"/>
                  </a:lnTo>
                  <a:lnTo>
                    <a:pt x="82956" y="56375"/>
                  </a:lnTo>
                  <a:lnTo>
                    <a:pt x="49047" y="82575"/>
                  </a:lnTo>
                  <a:lnTo>
                    <a:pt x="22860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60" y="285597"/>
                  </a:lnTo>
                  <a:lnTo>
                    <a:pt x="49047" y="319506"/>
                  </a:lnTo>
                  <a:lnTo>
                    <a:pt x="82956" y="345706"/>
                  </a:lnTo>
                  <a:lnTo>
                    <a:pt x="122974" y="362585"/>
                  </a:lnTo>
                  <a:lnTo>
                    <a:pt x="167525" y="368579"/>
                  </a:lnTo>
                  <a:lnTo>
                    <a:pt x="212077" y="362585"/>
                  </a:lnTo>
                  <a:lnTo>
                    <a:pt x="252107" y="345706"/>
                  </a:lnTo>
                  <a:lnTo>
                    <a:pt x="286004" y="319506"/>
                  </a:lnTo>
                  <a:lnTo>
                    <a:pt x="312204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4352290" h="402589">
                  <a:moveTo>
                    <a:pt x="4351693" y="201041"/>
                  </a:moveTo>
                  <a:lnTo>
                    <a:pt x="3949611" y="0"/>
                  </a:lnTo>
                  <a:lnTo>
                    <a:pt x="3949611" y="402082"/>
                  </a:lnTo>
                  <a:lnTo>
                    <a:pt x="4351693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803603" y="3641638"/>
            <a:ext cx="18745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30" dirty="0">
                <a:latin typeface="Trebuchet MS"/>
                <a:cs typeface="Trebuchet MS"/>
              </a:rPr>
              <a:t>Static</a:t>
            </a:r>
            <a:r>
              <a:rPr sz="4250" spc="-400" dirty="0">
                <a:latin typeface="Trebuchet MS"/>
                <a:cs typeface="Trebuchet MS"/>
              </a:rPr>
              <a:t> </a:t>
            </a:r>
            <a:r>
              <a:rPr sz="4250" spc="-80" dirty="0">
                <a:latin typeface="Trebuchet MS"/>
                <a:cs typeface="Trebuchet MS"/>
              </a:rPr>
              <a:t>IP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092778" y="4198625"/>
            <a:ext cx="2305050" cy="2631440"/>
          </a:xfrm>
          <a:custGeom>
            <a:avLst/>
            <a:gdLst/>
            <a:ahLst/>
            <a:cxnLst/>
            <a:rect l="l" t="t" r="r" b="b"/>
            <a:pathLst>
              <a:path w="2305050" h="2631440">
                <a:moveTo>
                  <a:pt x="2304631" y="1908556"/>
                </a:moveTo>
                <a:lnTo>
                  <a:pt x="2300554" y="1908556"/>
                </a:lnTo>
                <a:lnTo>
                  <a:pt x="2291346" y="1938515"/>
                </a:lnTo>
                <a:lnTo>
                  <a:pt x="2276868" y="1967814"/>
                </a:lnTo>
                <a:lnTo>
                  <a:pt x="2257234" y="1996389"/>
                </a:lnTo>
                <a:lnTo>
                  <a:pt x="2232596" y="2024151"/>
                </a:lnTo>
                <a:lnTo>
                  <a:pt x="2232596" y="2175687"/>
                </a:lnTo>
                <a:lnTo>
                  <a:pt x="2224989" y="2218550"/>
                </a:lnTo>
                <a:lnTo>
                  <a:pt x="2202586" y="2261285"/>
                </a:lnTo>
                <a:lnTo>
                  <a:pt x="2165985" y="2303348"/>
                </a:lnTo>
                <a:lnTo>
                  <a:pt x="2115782" y="2344128"/>
                </a:lnTo>
                <a:lnTo>
                  <a:pt x="2052599" y="2383078"/>
                </a:lnTo>
                <a:lnTo>
                  <a:pt x="2016328" y="2401671"/>
                </a:lnTo>
                <a:lnTo>
                  <a:pt x="1977034" y="2419604"/>
                </a:lnTo>
                <a:lnTo>
                  <a:pt x="1934806" y="2436774"/>
                </a:lnTo>
                <a:lnTo>
                  <a:pt x="1889696" y="2453132"/>
                </a:lnTo>
                <a:lnTo>
                  <a:pt x="1841804" y="2468588"/>
                </a:lnTo>
                <a:lnTo>
                  <a:pt x="1791195" y="2483078"/>
                </a:lnTo>
                <a:lnTo>
                  <a:pt x="1737944" y="2496528"/>
                </a:lnTo>
                <a:lnTo>
                  <a:pt x="1682127" y="2508872"/>
                </a:lnTo>
                <a:lnTo>
                  <a:pt x="1623809" y="2520035"/>
                </a:lnTo>
                <a:lnTo>
                  <a:pt x="1563090" y="2529954"/>
                </a:lnTo>
                <a:lnTo>
                  <a:pt x="1500035" y="2538526"/>
                </a:lnTo>
                <a:lnTo>
                  <a:pt x="1434706" y="2545715"/>
                </a:lnTo>
                <a:lnTo>
                  <a:pt x="1367205" y="2551430"/>
                </a:lnTo>
                <a:lnTo>
                  <a:pt x="1297584" y="2555595"/>
                </a:lnTo>
                <a:lnTo>
                  <a:pt x="1225931" y="2558148"/>
                </a:lnTo>
                <a:lnTo>
                  <a:pt x="1152321" y="2559012"/>
                </a:lnTo>
                <a:lnTo>
                  <a:pt x="1078712" y="2558148"/>
                </a:lnTo>
                <a:lnTo>
                  <a:pt x="1007071" y="2555595"/>
                </a:lnTo>
                <a:lnTo>
                  <a:pt x="937450" y="2551430"/>
                </a:lnTo>
                <a:lnTo>
                  <a:pt x="869950" y="2545715"/>
                </a:lnTo>
                <a:lnTo>
                  <a:pt x="804633" y="2538526"/>
                </a:lnTo>
                <a:lnTo>
                  <a:pt x="741578" y="2529954"/>
                </a:lnTo>
                <a:lnTo>
                  <a:pt x="680859" y="2520035"/>
                </a:lnTo>
                <a:lnTo>
                  <a:pt x="622554" y="2508872"/>
                </a:lnTo>
                <a:lnTo>
                  <a:pt x="566737" y="2496528"/>
                </a:lnTo>
                <a:lnTo>
                  <a:pt x="513486" y="2483078"/>
                </a:lnTo>
                <a:lnTo>
                  <a:pt x="462864" y="2468588"/>
                </a:lnTo>
                <a:lnTo>
                  <a:pt x="414972" y="2453132"/>
                </a:lnTo>
                <a:lnTo>
                  <a:pt x="369862" y="2436774"/>
                </a:lnTo>
                <a:lnTo>
                  <a:pt x="327621" y="2419604"/>
                </a:lnTo>
                <a:lnTo>
                  <a:pt x="288328" y="2401671"/>
                </a:lnTo>
                <a:lnTo>
                  <a:pt x="252056" y="2383078"/>
                </a:lnTo>
                <a:lnTo>
                  <a:pt x="218871" y="2363876"/>
                </a:lnTo>
                <a:lnTo>
                  <a:pt x="162102" y="2323935"/>
                </a:lnTo>
                <a:lnTo>
                  <a:pt x="118618" y="2282444"/>
                </a:lnTo>
                <a:lnTo>
                  <a:pt x="89027" y="2239962"/>
                </a:lnTo>
                <a:lnTo>
                  <a:pt x="73952" y="2197100"/>
                </a:lnTo>
                <a:lnTo>
                  <a:pt x="72034" y="2175687"/>
                </a:lnTo>
                <a:lnTo>
                  <a:pt x="72034" y="2024151"/>
                </a:lnTo>
                <a:lnTo>
                  <a:pt x="47396" y="1996389"/>
                </a:lnTo>
                <a:lnTo>
                  <a:pt x="27787" y="1967814"/>
                </a:lnTo>
                <a:lnTo>
                  <a:pt x="13322" y="1938515"/>
                </a:lnTo>
                <a:lnTo>
                  <a:pt x="4178" y="1908556"/>
                </a:lnTo>
                <a:lnTo>
                  <a:pt x="0" y="1908556"/>
                </a:lnTo>
                <a:lnTo>
                  <a:pt x="0" y="2175687"/>
                </a:lnTo>
                <a:lnTo>
                  <a:pt x="1917" y="2202827"/>
                </a:lnTo>
                <a:lnTo>
                  <a:pt x="16979" y="2255685"/>
                </a:lnTo>
                <a:lnTo>
                  <a:pt x="46329" y="2306370"/>
                </a:lnTo>
                <a:lnTo>
                  <a:pt x="89179" y="2354567"/>
                </a:lnTo>
                <a:lnTo>
                  <a:pt x="144716" y="2399957"/>
                </a:lnTo>
                <a:lnTo>
                  <a:pt x="176999" y="2421509"/>
                </a:lnTo>
                <a:lnTo>
                  <a:pt x="212153" y="2442235"/>
                </a:lnTo>
                <a:lnTo>
                  <a:pt x="250075" y="2462111"/>
                </a:lnTo>
                <a:lnTo>
                  <a:pt x="290677" y="2481084"/>
                </a:lnTo>
                <a:lnTo>
                  <a:pt x="333844" y="2499118"/>
                </a:lnTo>
                <a:lnTo>
                  <a:pt x="379488" y="2516174"/>
                </a:lnTo>
                <a:lnTo>
                  <a:pt x="427507" y="2532215"/>
                </a:lnTo>
                <a:lnTo>
                  <a:pt x="477786" y="2547201"/>
                </a:lnTo>
                <a:lnTo>
                  <a:pt x="530250" y="2561094"/>
                </a:lnTo>
                <a:lnTo>
                  <a:pt x="584784" y="2573845"/>
                </a:lnTo>
                <a:lnTo>
                  <a:pt x="641286" y="2585428"/>
                </a:lnTo>
                <a:lnTo>
                  <a:pt x="699668" y="2595791"/>
                </a:lnTo>
                <a:lnTo>
                  <a:pt x="759815" y="2604909"/>
                </a:lnTo>
                <a:lnTo>
                  <a:pt x="821639" y="2612733"/>
                </a:lnTo>
                <a:lnTo>
                  <a:pt x="885024" y="2619210"/>
                </a:lnTo>
                <a:lnTo>
                  <a:pt x="949896" y="2624328"/>
                </a:lnTo>
                <a:lnTo>
                  <a:pt x="1016127" y="2628023"/>
                </a:lnTo>
                <a:lnTo>
                  <a:pt x="1083640" y="2630271"/>
                </a:lnTo>
                <a:lnTo>
                  <a:pt x="1152321" y="2631033"/>
                </a:lnTo>
                <a:lnTo>
                  <a:pt x="1220990" y="2630271"/>
                </a:lnTo>
                <a:lnTo>
                  <a:pt x="1288503" y="2628023"/>
                </a:lnTo>
                <a:lnTo>
                  <a:pt x="1354734" y="2624328"/>
                </a:lnTo>
                <a:lnTo>
                  <a:pt x="1419606" y="2619210"/>
                </a:lnTo>
                <a:lnTo>
                  <a:pt x="1482991" y="2612733"/>
                </a:lnTo>
                <a:lnTo>
                  <a:pt x="1544815" y="2604909"/>
                </a:lnTo>
                <a:lnTo>
                  <a:pt x="1604962" y="2595791"/>
                </a:lnTo>
                <a:lnTo>
                  <a:pt x="1663344" y="2585428"/>
                </a:lnTo>
                <a:lnTo>
                  <a:pt x="1719846" y="2573845"/>
                </a:lnTo>
                <a:lnTo>
                  <a:pt x="1774380" y="2561094"/>
                </a:lnTo>
                <a:lnTo>
                  <a:pt x="1826844" y="2547201"/>
                </a:lnTo>
                <a:lnTo>
                  <a:pt x="1877123" y="2532215"/>
                </a:lnTo>
                <a:lnTo>
                  <a:pt x="1925142" y="2516174"/>
                </a:lnTo>
                <a:lnTo>
                  <a:pt x="1970786" y="2499118"/>
                </a:lnTo>
                <a:lnTo>
                  <a:pt x="2013953" y="2481084"/>
                </a:lnTo>
                <a:lnTo>
                  <a:pt x="2054555" y="2462111"/>
                </a:lnTo>
                <a:lnTo>
                  <a:pt x="2092477" y="2442235"/>
                </a:lnTo>
                <a:lnTo>
                  <a:pt x="2127631" y="2421509"/>
                </a:lnTo>
                <a:lnTo>
                  <a:pt x="2159914" y="2399957"/>
                </a:lnTo>
                <a:lnTo>
                  <a:pt x="2215451" y="2354567"/>
                </a:lnTo>
                <a:lnTo>
                  <a:pt x="2258301" y="2306370"/>
                </a:lnTo>
                <a:lnTo>
                  <a:pt x="2287651" y="2255685"/>
                </a:lnTo>
                <a:lnTo>
                  <a:pt x="2302713" y="2202827"/>
                </a:lnTo>
                <a:lnTo>
                  <a:pt x="2304631" y="2175687"/>
                </a:lnTo>
                <a:lnTo>
                  <a:pt x="2304631" y="1908556"/>
                </a:lnTo>
                <a:close/>
              </a:path>
              <a:path w="2305050" h="2631440">
                <a:moveTo>
                  <a:pt x="2304631" y="1332382"/>
                </a:moveTo>
                <a:lnTo>
                  <a:pt x="2300554" y="1332382"/>
                </a:lnTo>
                <a:lnTo>
                  <a:pt x="2291346" y="1362341"/>
                </a:lnTo>
                <a:lnTo>
                  <a:pt x="2276868" y="1391640"/>
                </a:lnTo>
                <a:lnTo>
                  <a:pt x="2257234" y="1420215"/>
                </a:lnTo>
                <a:lnTo>
                  <a:pt x="2232596" y="1447977"/>
                </a:lnTo>
                <a:lnTo>
                  <a:pt x="2232596" y="1599514"/>
                </a:lnTo>
                <a:lnTo>
                  <a:pt x="2224989" y="1642376"/>
                </a:lnTo>
                <a:lnTo>
                  <a:pt x="2202586" y="1685124"/>
                </a:lnTo>
                <a:lnTo>
                  <a:pt x="2165985" y="1727174"/>
                </a:lnTo>
                <a:lnTo>
                  <a:pt x="2115782" y="1767967"/>
                </a:lnTo>
                <a:lnTo>
                  <a:pt x="2052599" y="1806905"/>
                </a:lnTo>
                <a:lnTo>
                  <a:pt x="2016328" y="1825510"/>
                </a:lnTo>
                <a:lnTo>
                  <a:pt x="1977034" y="1843430"/>
                </a:lnTo>
                <a:lnTo>
                  <a:pt x="1934806" y="1860600"/>
                </a:lnTo>
                <a:lnTo>
                  <a:pt x="1889696" y="1876958"/>
                </a:lnTo>
                <a:lnTo>
                  <a:pt x="1841804" y="1892414"/>
                </a:lnTo>
                <a:lnTo>
                  <a:pt x="1791195" y="1906905"/>
                </a:lnTo>
                <a:lnTo>
                  <a:pt x="1737944" y="1920367"/>
                </a:lnTo>
                <a:lnTo>
                  <a:pt x="1682127" y="1932711"/>
                </a:lnTo>
                <a:lnTo>
                  <a:pt x="1623809" y="1943874"/>
                </a:lnTo>
                <a:lnTo>
                  <a:pt x="1563090" y="1953780"/>
                </a:lnTo>
                <a:lnTo>
                  <a:pt x="1500035" y="1962353"/>
                </a:lnTo>
                <a:lnTo>
                  <a:pt x="1434706" y="1969541"/>
                </a:lnTo>
                <a:lnTo>
                  <a:pt x="1367205" y="1975256"/>
                </a:lnTo>
                <a:lnTo>
                  <a:pt x="1297584" y="1979422"/>
                </a:lnTo>
                <a:lnTo>
                  <a:pt x="1225931" y="1981974"/>
                </a:lnTo>
                <a:lnTo>
                  <a:pt x="1152321" y="1982851"/>
                </a:lnTo>
                <a:lnTo>
                  <a:pt x="1078712" y="1981974"/>
                </a:lnTo>
                <a:lnTo>
                  <a:pt x="1007071" y="1979422"/>
                </a:lnTo>
                <a:lnTo>
                  <a:pt x="937450" y="1975256"/>
                </a:lnTo>
                <a:lnTo>
                  <a:pt x="869950" y="1969541"/>
                </a:lnTo>
                <a:lnTo>
                  <a:pt x="804633" y="1962353"/>
                </a:lnTo>
                <a:lnTo>
                  <a:pt x="741578" y="1953780"/>
                </a:lnTo>
                <a:lnTo>
                  <a:pt x="680859" y="1943874"/>
                </a:lnTo>
                <a:lnTo>
                  <a:pt x="622554" y="1932711"/>
                </a:lnTo>
                <a:lnTo>
                  <a:pt x="566737" y="1920367"/>
                </a:lnTo>
                <a:lnTo>
                  <a:pt x="513486" y="1906905"/>
                </a:lnTo>
                <a:lnTo>
                  <a:pt x="462864" y="1892414"/>
                </a:lnTo>
                <a:lnTo>
                  <a:pt x="414972" y="1876958"/>
                </a:lnTo>
                <a:lnTo>
                  <a:pt x="369862" y="1860600"/>
                </a:lnTo>
                <a:lnTo>
                  <a:pt x="327621" y="1843430"/>
                </a:lnTo>
                <a:lnTo>
                  <a:pt x="288328" y="1825510"/>
                </a:lnTo>
                <a:lnTo>
                  <a:pt x="252056" y="1806905"/>
                </a:lnTo>
                <a:lnTo>
                  <a:pt x="218871" y="1787702"/>
                </a:lnTo>
                <a:lnTo>
                  <a:pt x="162102" y="1747761"/>
                </a:lnTo>
                <a:lnTo>
                  <a:pt x="118618" y="1706270"/>
                </a:lnTo>
                <a:lnTo>
                  <a:pt x="89027" y="1663801"/>
                </a:lnTo>
                <a:lnTo>
                  <a:pt x="73952" y="1620926"/>
                </a:lnTo>
                <a:lnTo>
                  <a:pt x="72034" y="1599514"/>
                </a:lnTo>
                <a:lnTo>
                  <a:pt x="72034" y="1447977"/>
                </a:lnTo>
                <a:lnTo>
                  <a:pt x="47396" y="1420215"/>
                </a:lnTo>
                <a:lnTo>
                  <a:pt x="27787" y="1391640"/>
                </a:lnTo>
                <a:lnTo>
                  <a:pt x="13322" y="1362341"/>
                </a:lnTo>
                <a:lnTo>
                  <a:pt x="4178" y="1332382"/>
                </a:lnTo>
                <a:lnTo>
                  <a:pt x="0" y="1332382"/>
                </a:lnTo>
                <a:lnTo>
                  <a:pt x="0" y="1599514"/>
                </a:lnTo>
                <a:lnTo>
                  <a:pt x="1917" y="1626654"/>
                </a:lnTo>
                <a:lnTo>
                  <a:pt x="16979" y="1679511"/>
                </a:lnTo>
                <a:lnTo>
                  <a:pt x="46329" y="1730197"/>
                </a:lnTo>
                <a:lnTo>
                  <a:pt x="89179" y="1778393"/>
                </a:lnTo>
                <a:lnTo>
                  <a:pt x="144716" y="1823796"/>
                </a:lnTo>
                <a:lnTo>
                  <a:pt x="176999" y="1845335"/>
                </a:lnTo>
                <a:lnTo>
                  <a:pt x="212153" y="1866074"/>
                </a:lnTo>
                <a:lnTo>
                  <a:pt x="250075" y="1885950"/>
                </a:lnTo>
                <a:lnTo>
                  <a:pt x="290677" y="1904923"/>
                </a:lnTo>
                <a:lnTo>
                  <a:pt x="333844" y="1922957"/>
                </a:lnTo>
                <a:lnTo>
                  <a:pt x="379488" y="1940013"/>
                </a:lnTo>
                <a:lnTo>
                  <a:pt x="427507" y="1956054"/>
                </a:lnTo>
                <a:lnTo>
                  <a:pt x="477786" y="1971040"/>
                </a:lnTo>
                <a:lnTo>
                  <a:pt x="530250" y="1984933"/>
                </a:lnTo>
                <a:lnTo>
                  <a:pt x="584784" y="1997684"/>
                </a:lnTo>
                <a:lnTo>
                  <a:pt x="641286" y="2009267"/>
                </a:lnTo>
                <a:lnTo>
                  <a:pt x="699668" y="2019630"/>
                </a:lnTo>
                <a:lnTo>
                  <a:pt x="759815" y="2028748"/>
                </a:lnTo>
                <a:lnTo>
                  <a:pt x="821639" y="2036572"/>
                </a:lnTo>
                <a:lnTo>
                  <a:pt x="885024" y="2043049"/>
                </a:lnTo>
                <a:lnTo>
                  <a:pt x="949896" y="2048167"/>
                </a:lnTo>
                <a:lnTo>
                  <a:pt x="1016127" y="2051862"/>
                </a:lnTo>
                <a:lnTo>
                  <a:pt x="1083640" y="2054110"/>
                </a:lnTo>
                <a:lnTo>
                  <a:pt x="1152321" y="2054872"/>
                </a:lnTo>
                <a:lnTo>
                  <a:pt x="1220990" y="2054110"/>
                </a:lnTo>
                <a:lnTo>
                  <a:pt x="1288503" y="2051862"/>
                </a:lnTo>
                <a:lnTo>
                  <a:pt x="1354734" y="2048167"/>
                </a:lnTo>
                <a:lnTo>
                  <a:pt x="1419606" y="2043049"/>
                </a:lnTo>
                <a:lnTo>
                  <a:pt x="1482991" y="2036572"/>
                </a:lnTo>
                <a:lnTo>
                  <a:pt x="1544815" y="2028748"/>
                </a:lnTo>
                <a:lnTo>
                  <a:pt x="1604962" y="2019630"/>
                </a:lnTo>
                <a:lnTo>
                  <a:pt x="1663344" y="2009267"/>
                </a:lnTo>
                <a:lnTo>
                  <a:pt x="1719846" y="1997684"/>
                </a:lnTo>
                <a:lnTo>
                  <a:pt x="1774380" y="1984933"/>
                </a:lnTo>
                <a:lnTo>
                  <a:pt x="1826844" y="1971040"/>
                </a:lnTo>
                <a:lnTo>
                  <a:pt x="1877123" y="1956054"/>
                </a:lnTo>
                <a:lnTo>
                  <a:pt x="1925142" y="1940013"/>
                </a:lnTo>
                <a:lnTo>
                  <a:pt x="1970786" y="1922957"/>
                </a:lnTo>
                <a:lnTo>
                  <a:pt x="2013953" y="1904923"/>
                </a:lnTo>
                <a:lnTo>
                  <a:pt x="2054555" y="1885950"/>
                </a:lnTo>
                <a:lnTo>
                  <a:pt x="2092477" y="1866074"/>
                </a:lnTo>
                <a:lnTo>
                  <a:pt x="2127631" y="1845335"/>
                </a:lnTo>
                <a:lnTo>
                  <a:pt x="2159914" y="1823796"/>
                </a:lnTo>
                <a:lnTo>
                  <a:pt x="2215451" y="1778393"/>
                </a:lnTo>
                <a:lnTo>
                  <a:pt x="2258301" y="1730197"/>
                </a:lnTo>
                <a:lnTo>
                  <a:pt x="2287651" y="1679511"/>
                </a:lnTo>
                <a:lnTo>
                  <a:pt x="2302713" y="1626654"/>
                </a:lnTo>
                <a:lnTo>
                  <a:pt x="2304631" y="1599514"/>
                </a:lnTo>
                <a:lnTo>
                  <a:pt x="2304631" y="1332382"/>
                </a:lnTo>
                <a:close/>
              </a:path>
              <a:path w="2305050" h="2631440">
                <a:moveTo>
                  <a:pt x="2304631" y="756221"/>
                </a:moveTo>
                <a:lnTo>
                  <a:pt x="2300554" y="756221"/>
                </a:lnTo>
                <a:lnTo>
                  <a:pt x="2291346" y="786180"/>
                </a:lnTo>
                <a:lnTo>
                  <a:pt x="2276868" y="815479"/>
                </a:lnTo>
                <a:lnTo>
                  <a:pt x="2257234" y="844054"/>
                </a:lnTo>
                <a:lnTo>
                  <a:pt x="2232596" y="871816"/>
                </a:lnTo>
                <a:lnTo>
                  <a:pt x="2232596" y="1023340"/>
                </a:lnTo>
                <a:lnTo>
                  <a:pt x="2224989" y="1066203"/>
                </a:lnTo>
                <a:lnTo>
                  <a:pt x="2202586" y="1108951"/>
                </a:lnTo>
                <a:lnTo>
                  <a:pt x="2165985" y="1151001"/>
                </a:lnTo>
                <a:lnTo>
                  <a:pt x="2115782" y="1191793"/>
                </a:lnTo>
                <a:lnTo>
                  <a:pt x="2052599" y="1230744"/>
                </a:lnTo>
                <a:lnTo>
                  <a:pt x="2016328" y="1249337"/>
                </a:lnTo>
                <a:lnTo>
                  <a:pt x="1977034" y="1267269"/>
                </a:lnTo>
                <a:lnTo>
                  <a:pt x="1934806" y="1284439"/>
                </a:lnTo>
                <a:lnTo>
                  <a:pt x="1889696" y="1300784"/>
                </a:lnTo>
                <a:lnTo>
                  <a:pt x="1841804" y="1316240"/>
                </a:lnTo>
                <a:lnTo>
                  <a:pt x="1791195" y="1330744"/>
                </a:lnTo>
                <a:lnTo>
                  <a:pt x="1737944" y="1344193"/>
                </a:lnTo>
                <a:lnTo>
                  <a:pt x="1682127" y="1356537"/>
                </a:lnTo>
                <a:lnTo>
                  <a:pt x="1623809" y="1367701"/>
                </a:lnTo>
                <a:lnTo>
                  <a:pt x="1563090" y="1377607"/>
                </a:lnTo>
                <a:lnTo>
                  <a:pt x="1500035" y="1386192"/>
                </a:lnTo>
                <a:lnTo>
                  <a:pt x="1434706" y="1393367"/>
                </a:lnTo>
                <a:lnTo>
                  <a:pt x="1367205" y="1399082"/>
                </a:lnTo>
                <a:lnTo>
                  <a:pt x="1297584" y="1403248"/>
                </a:lnTo>
                <a:lnTo>
                  <a:pt x="1225931" y="1405813"/>
                </a:lnTo>
                <a:lnTo>
                  <a:pt x="1152321" y="1406677"/>
                </a:lnTo>
                <a:lnTo>
                  <a:pt x="1078712" y="1405813"/>
                </a:lnTo>
                <a:lnTo>
                  <a:pt x="1007071" y="1403248"/>
                </a:lnTo>
                <a:lnTo>
                  <a:pt x="937450" y="1399082"/>
                </a:lnTo>
                <a:lnTo>
                  <a:pt x="869950" y="1393367"/>
                </a:lnTo>
                <a:lnTo>
                  <a:pt x="804633" y="1386192"/>
                </a:lnTo>
                <a:lnTo>
                  <a:pt x="741578" y="1377607"/>
                </a:lnTo>
                <a:lnTo>
                  <a:pt x="680859" y="1367701"/>
                </a:lnTo>
                <a:lnTo>
                  <a:pt x="622554" y="1356537"/>
                </a:lnTo>
                <a:lnTo>
                  <a:pt x="566737" y="1344193"/>
                </a:lnTo>
                <a:lnTo>
                  <a:pt x="513486" y="1330744"/>
                </a:lnTo>
                <a:lnTo>
                  <a:pt x="462864" y="1316240"/>
                </a:lnTo>
                <a:lnTo>
                  <a:pt x="414972" y="1300784"/>
                </a:lnTo>
                <a:lnTo>
                  <a:pt x="369862" y="1284439"/>
                </a:lnTo>
                <a:lnTo>
                  <a:pt x="327621" y="1267269"/>
                </a:lnTo>
                <a:lnTo>
                  <a:pt x="288328" y="1249337"/>
                </a:lnTo>
                <a:lnTo>
                  <a:pt x="252056" y="1230744"/>
                </a:lnTo>
                <a:lnTo>
                  <a:pt x="218871" y="1211529"/>
                </a:lnTo>
                <a:lnTo>
                  <a:pt x="162102" y="1171600"/>
                </a:lnTo>
                <a:lnTo>
                  <a:pt x="118618" y="1130096"/>
                </a:lnTo>
                <a:lnTo>
                  <a:pt x="89027" y="1087628"/>
                </a:lnTo>
                <a:lnTo>
                  <a:pt x="73952" y="1044752"/>
                </a:lnTo>
                <a:lnTo>
                  <a:pt x="72034" y="1023340"/>
                </a:lnTo>
                <a:lnTo>
                  <a:pt x="72034" y="871816"/>
                </a:lnTo>
                <a:lnTo>
                  <a:pt x="47396" y="844054"/>
                </a:lnTo>
                <a:lnTo>
                  <a:pt x="27787" y="815479"/>
                </a:lnTo>
                <a:lnTo>
                  <a:pt x="13322" y="786180"/>
                </a:lnTo>
                <a:lnTo>
                  <a:pt x="4178" y="756221"/>
                </a:lnTo>
                <a:lnTo>
                  <a:pt x="0" y="756221"/>
                </a:lnTo>
                <a:lnTo>
                  <a:pt x="0" y="1023340"/>
                </a:lnTo>
                <a:lnTo>
                  <a:pt x="1917" y="1050493"/>
                </a:lnTo>
                <a:lnTo>
                  <a:pt x="16979" y="1103337"/>
                </a:lnTo>
                <a:lnTo>
                  <a:pt x="46329" y="1154023"/>
                </a:lnTo>
                <a:lnTo>
                  <a:pt x="89179" y="1202220"/>
                </a:lnTo>
                <a:lnTo>
                  <a:pt x="144716" y="1247622"/>
                </a:lnTo>
                <a:lnTo>
                  <a:pt x="176999" y="1269174"/>
                </a:lnTo>
                <a:lnTo>
                  <a:pt x="212153" y="1289900"/>
                </a:lnTo>
                <a:lnTo>
                  <a:pt x="250075" y="1309776"/>
                </a:lnTo>
                <a:lnTo>
                  <a:pt x="290677" y="1328750"/>
                </a:lnTo>
                <a:lnTo>
                  <a:pt x="333844" y="1346784"/>
                </a:lnTo>
                <a:lnTo>
                  <a:pt x="379488" y="1363840"/>
                </a:lnTo>
                <a:lnTo>
                  <a:pt x="427507" y="1379880"/>
                </a:lnTo>
                <a:lnTo>
                  <a:pt x="477786" y="1394866"/>
                </a:lnTo>
                <a:lnTo>
                  <a:pt x="530250" y="1408760"/>
                </a:lnTo>
                <a:lnTo>
                  <a:pt x="584784" y="1421511"/>
                </a:lnTo>
                <a:lnTo>
                  <a:pt x="641286" y="1433093"/>
                </a:lnTo>
                <a:lnTo>
                  <a:pt x="699668" y="1443469"/>
                </a:lnTo>
                <a:lnTo>
                  <a:pt x="759815" y="1452575"/>
                </a:lnTo>
                <a:lnTo>
                  <a:pt x="821639" y="1460398"/>
                </a:lnTo>
                <a:lnTo>
                  <a:pt x="885024" y="1466875"/>
                </a:lnTo>
                <a:lnTo>
                  <a:pt x="949896" y="1471993"/>
                </a:lnTo>
                <a:lnTo>
                  <a:pt x="1016127" y="1475701"/>
                </a:lnTo>
                <a:lnTo>
                  <a:pt x="1083640" y="1477949"/>
                </a:lnTo>
                <a:lnTo>
                  <a:pt x="1152321" y="1478699"/>
                </a:lnTo>
                <a:lnTo>
                  <a:pt x="1220990" y="1477949"/>
                </a:lnTo>
                <a:lnTo>
                  <a:pt x="1288503" y="1475701"/>
                </a:lnTo>
                <a:lnTo>
                  <a:pt x="1354734" y="1471993"/>
                </a:lnTo>
                <a:lnTo>
                  <a:pt x="1419606" y="1466875"/>
                </a:lnTo>
                <a:lnTo>
                  <a:pt x="1482991" y="1460398"/>
                </a:lnTo>
                <a:lnTo>
                  <a:pt x="1544815" y="1452575"/>
                </a:lnTo>
                <a:lnTo>
                  <a:pt x="1604962" y="1443469"/>
                </a:lnTo>
                <a:lnTo>
                  <a:pt x="1663344" y="1433093"/>
                </a:lnTo>
                <a:lnTo>
                  <a:pt x="1719846" y="1421511"/>
                </a:lnTo>
                <a:lnTo>
                  <a:pt x="1774380" y="1408760"/>
                </a:lnTo>
                <a:lnTo>
                  <a:pt x="1826844" y="1394866"/>
                </a:lnTo>
                <a:lnTo>
                  <a:pt x="1877123" y="1379880"/>
                </a:lnTo>
                <a:lnTo>
                  <a:pt x="1925142" y="1363840"/>
                </a:lnTo>
                <a:lnTo>
                  <a:pt x="1970786" y="1346784"/>
                </a:lnTo>
                <a:lnTo>
                  <a:pt x="2013953" y="1328750"/>
                </a:lnTo>
                <a:lnTo>
                  <a:pt x="2054555" y="1309776"/>
                </a:lnTo>
                <a:lnTo>
                  <a:pt x="2092477" y="1289900"/>
                </a:lnTo>
                <a:lnTo>
                  <a:pt x="2127631" y="1269174"/>
                </a:lnTo>
                <a:lnTo>
                  <a:pt x="2159914" y="1247622"/>
                </a:lnTo>
                <a:lnTo>
                  <a:pt x="2215451" y="1202220"/>
                </a:lnTo>
                <a:lnTo>
                  <a:pt x="2258301" y="1154023"/>
                </a:lnTo>
                <a:lnTo>
                  <a:pt x="2287651" y="1103337"/>
                </a:lnTo>
                <a:lnTo>
                  <a:pt x="2302713" y="1050493"/>
                </a:lnTo>
                <a:lnTo>
                  <a:pt x="2304631" y="1023340"/>
                </a:lnTo>
                <a:lnTo>
                  <a:pt x="2304631" y="756221"/>
                </a:lnTo>
                <a:close/>
              </a:path>
              <a:path w="2305050" h="2631440">
                <a:moveTo>
                  <a:pt x="2304631" y="455383"/>
                </a:moveTo>
                <a:lnTo>
                  <a:pt x="2297023" y="401561"/>
                </a:lnTo>
                <a:lnTo>
                  <a:pt x="2274709" y="349758"/>
                </a:lnTo>
                <a:lnTo>
                  <a:pt x="2238514" y="300278"/>
                </a:lnTo>
                <a:lnTo>
                  <a:pt x="2232596" y="294182"/>
                </a:lnTo>
                <a:lnTo>
                  <a:pt x="2232596" y="455383"/>
                </a:lnTo>
                <a:lnTo>
                  <a:pt x="2230678" y="476783"/>
                </a:lnTo>
                <a:lnTo>
                  <a:pt x="2215604" y="519658"/>
                </a:lnTo>
                <a:lnTo>
                  <a:pt x="2186025" y="562127"/>
                </a:lnTo>
                <a:lnTo>
                  <a:pt x="2142540" y="603618"/>
                </a:lnTo>
                <a:lnTo>
                  <a:pt x="2085784" y="643559"/>
                </a:lnTo>
                <a:lnTo>
                  <a:pt x="2052599" y="662762"/>
                </a:lnTo>
                <a:lnTo>
                  <a:pt x="2016328" y="681367"/>
                </a:lnTo>
                <a:lnTo>
                  <a:pt x="1977034" y="699287"/>
                </a:lnTo>
                <a:lnTo>
                  <a:pt x="1934806" y="716470"/>
                </a:lnTo>
                <a:lnTo>
                  <a:pt x="1889696" y="732815"/>
                </a:lnTo>
                <a:lnTo>
                  <a:pt x="1841804" y="748284"/>
                </a:lnTo>
                <a:lnTo>
                  <a:pt x="1791195" y="762774"/>
                </a:lnTo>
                <a:lnTo>
                  <a:pt x="1737944" y="776224"/>
                </a:lnTo>
                <a:lnTo>
                  <a:pt x="1682127" y="788581"/>
                </a:lnTo>
                <a:lnTo>
                  <a:pt x="1623809" y="799744"/>
                </a:lnTo>
                <a:lnTo>
                  <a:pt x="1563090" y="809650"/>
                </a:lnTo>
                <a:lnTo>
                  <a:pt x="1500035" y="818235"/>
                </a:lnTo>
                <a:lnTo>
                  <a:pt x="1434706" y="825411"/>
                </a:lnTo>
                <a:lnTo>
                  <a:pt x="1367205" y="831126"/>
                </a:lnTo>
                <a:lnTo>
                  <a:pt x="1297584" y="835304"/>
                </a:lnTo>
                <a:lnTo>
                  <a:pt x="1225931" y="837857"/>
                </a:lnTo>
                <a:lnTo>
                  <a:pt x="1152321" y="838720"/>
                </a:lnTo>
                <a:lnTo>
                  <a:pt x="1078712" y="837857"/>
                </a:lnTo>
                <a:lnTo>
                  <a:pt x="1007071" y="835304"/>
                </a:lnTo>
                <a:lnTo>
                  <a:pt x="937450" y="831126"/>
                </a:lnTo>
                <a:lnTo>
                  <a:pt x="869950" y="825411"/>
                </a:lnTo>
                <a:lnTo>
                  <a:pt x="804633" y="818235"/>
                </a:lnTo>
                <a:lnTo>
                  <a:pt x="741578" y="809650"/>
                </a:lnTo>
                <a:lnTo>
                  <a:pt x="680859" y="799744"/>
                </a:lnTo>
                <a:lnTo>
                  <a:pt x="622554" y="788581"/>
                </a:lnTo>
                <a:lnTo>
                  <a:pt x="566737" y="776224"/>
                </a:lnTo>
                <a:lnTo>
                  <a:pt x="513486" y="762774"/>
                </a:lnTo>
                <a:lnTo>
                  <a:pt x="462864" y="748284"/>
                </a:lnTo>
                <a:lnTo>
                  <a:pt x="414972" y="732815"/>
                </a:lnTo>
                <a:lnTo>
                  <a:pt x="369862" y="716470"/>
                </a:lnTo>
                <a:lnTo>
                  <a:pt x="327621" y="699287"/>
                </a:lnTo>
                <a:lnTo>
                  <a:pt x="288328" y="681367"/>
                </a:lnTo>
                <a:lnTo>
                  <a:pt x="252056" y="662762"/>
                </a:lnTo>
                <a:lnTo>
                  <a:pt x="218871" y="643559"/>
                </a:lnTo>
                <a:lnTo>
                  <a:pt x="162102" y="603618"/>
                </a:lnTo>
                <a:lnTo>
                  <a:pt x="118618" y="562127"/>
                </a:lnTo>
                <a:lnTo>
                  <a:pt x="89027" y="519658"/>
                </a:lnTo>
                <a:lnTo>
                  <a:pt x="73952" y="476783"/>
                </a:lnTo>
                <a:lnTo>
                  <a:pt x="72034" y="455383"/>
                </a:lnTo>
                <a:lnTo>
                  <a:pt x="73952" y="433971"/>
                </a:lnTo>
                <a:lnTo>
                  <a:pt x="89027" y="391109"/>
                </a:lnTo>
                <a:lnTo>
                  <a:pt x="118618" y="348627"/>
                </a:lnTo>
                <a:lnTo>
                  <a:pt x="162102" y="307136"/>
                </a:lnTo>
                <a:lnTo>
                  <a:pt x="218871" y="267195"/>
                </a:lnTo>
                <a:lnTo>
                  <a:pt x="252056" y="247980"/>
                </a:lnTo>
                <a:lnTo>
                  <a:pt x="288328" y="229374"/>
                </a:lnTo>
                <a:lnTo>
                  <a:pt x="327621" y="211455"/>
                </a:lnTo>
                <a:lnTo>
                  <a:pt x="369862" y="194271"/>
                </a:lnTo>
                <a:lnTo>
                  <a:pt x="414972" y="177927"/>
                </a:lnTo>
                <a:lnTo>
                  <a:pt x="462864" y="162458"/>
                </a:lnTo>
                <a:lnTo>
                  <a:pt x="513486" y="147967"/>
                </a:lnTo>
                <a:lnTo>
                  <a:pt x="566737" y="134505"/>
                </a:lnTo>
                <a:lnTo>
                  <a:pt x="622554" y="122161"/>
                </a:lnTo>
                <a:lnTo>
                  <a:pt x="680859" y="110998"/>
                </a:lnTo>
                <a:lnTo>
                  <a:pt x="741578" y="101092"/>
                </a:lnTo>
                <a:lnTo>
                  <a:pt x="804633" y="92506"/>
                </a:lnTo>
                <a:lnTo>
                  <a:pt x="869950" y="85318"/>
                </a:lnTo>
                <a:lnTo>
                  <a:pt x="937450" y="79603"/>
                </a:lnTo>
                <a:lnTo>
                  <a:pt x="1007071" y="75438"/>
                </a:lnTo>
                <a:lnTo>
                  <a:pt x="1078712" y="72885"/>
                </a:lnTo>
                <a:lnTo>
                  <a:pt x="1152321" y="72009"/>
                </a:lnTo>
                <a:lnTo>
                  <a:pt x="1225931" y="72885"/>
                </a:lnTo>
                <a:lnTo>
                  <a:pt x="1297584" y="75438"/>
                </a:lnTo>
                <a:lnTo>
                  <a:pt x="1367205" y="79603"/>
                </a:lnTo>
                <a:lnTo>
                  <a:pt x="1434706" y="85318"/>
                </a:lnTo>
                <a:lnTo>
                  <a:pt x="1500035" y="92506"/>
                </a:lnTo>
                <a:lnTo>
                  <a:pt x="1563090" y="101092"/>
                </a:lnTo>
                <a:lnTo>
                  <a:pt x="1623809" y="110998"/>
                </a:lnTo>
                <a:lnTo>
                  <a:pt x="1682127" y="122161"/>
                </a:lnTo>
                <a:lnTo>
                  <a:pt x="1737944" y="134505"/>
                </a:lnTo>
                <a:lnTo>
                  <a:pt x="1791195" y="147967"/>
                </a:lnTo>
                <a:lnTo>
                  <a:pt x="1841804" y="162458"/>
                </a:lnTo>
                <a:lnTo>
                  <a:pt x="1889696" y="177927"/>
                </a:lnTo>
                <a:lnTo>
                  <a:pt x="1934806" y="194271"/>
                </a:lnTo>
                <a:lnTo>
                  <a:pt x="1977034" y="211455"/>
                </a:lnTo>
                <a:lnTo>
                  <a:pt x="2016328" y="229374"/>
                </a:lnTo>
                <a:lnTo>
                  <a:pt x="2052599" y="247980"/>
                </a:lnTo>
                <a:lnTo>
                  <a:pt x="2085784" y="267195"/>
                </a:lnTo>
                <a:lnTo>
                  <a:pt x="2142540" y="307136"/>
                </a:lnTo>
                <a:lnTo>
                  <a:pt x="2186025" y="348627"/>
                </a:lnTo>
                <a:lnTo>
                  <a:pt x="2215604" y="391109"/>
                </a:lnTo>
                <a:lnTo>
                  <a:pt x="2230678" y="433971"/>
                </a:lnTo>
                <a:lnTo>
                  <a:pt x="2232596" y="455383"/>
                </a:lnTo>
                <a:lnTo>
                  <a:pt x="2232596" y="294182"/>
                </a:lnTo>
                <a:lnTo>
                  <a:pt x="2189213" y="253441"/>
                </a:lnTo>
                <a:lnTo>
                  <a:pt x="2127631" y="209550"/>
                </a:lnTo>
                <a:lnTo>
                  <a:pt x="2092477" y="188823"/>
                </a:lnTo>
                <a:lnTo>
                  <a:pt x="2054555" y="168948"/>
                </a:lnTo>
                <a:lnTo>
                  <a:pt x="2013953" y="149974"/>
                </a:lnTo>
                <a:lnTo>
                  <a:pt x="1970786" y="131940"/>
                </a:lnTo>
                <a:lnTo>
                  <a:pt x="1925142" y="114871"/>
                </a:lnTo>
                <a:lnTo>
                  <a:pt x="1877123" y="98831"/>
                </a:lnTo>
                <a:lnTo>
                  <a:pt x="1826844" y="83845"/>
                </a:lnTo>
                <a:lnTo>
                  <a:pt x="1782178" y="72009"/>
                </a:lnTo>
                <a:lnTo>
                  <a:pt x="1719846" y="57188"/>
                </a:lnTo>
                <a:lnTo>
                  <a:pt x="1663344" y="45605"/>
                </a:lnTo>
                <a:lnTo>
                  <a:pt x="1604962" y="35242"/>
                </a:lnTo>
                <a:lnTo>
                  <a:pt x="1544815" y="26123"/>
                </a:lnTo>
                <a:lnTo>
                  <a:pt x="1482991" y="18313"/>
                </a:lnTo>
                <a:lnTo>
                  <a:pt x="1419606" y="11823"/>
                </a:lnTo>
                <a:lnTo>
                  <a:pt x="1354734" y="6705"/>
                </a:lnTo>
                <a:lnTo>
                  <a:pt x="1288503" y="3009"/>
                </a:lnTo>
                <a:lnTo>
                  <a:pt x="1220990" y="749"/>
                </a:lnTo>
                <a:lnTo>
                  <a:pt x="1152321" y="0"/>
                </a:lnTo>
                <a:lnTo>
                  <a:pt x="1083640" y="749"/>
                </a:lnTo>
                <a:lnTo>
                  <a:pt x="1016127" y="3009"/>
                </a:lnTo>
                <a:lnTo>
                  <a:pt x="949896" y="6705"/>
                </a:lnTo>
                <a:lnTo>
                  <a:pt x="885024" y="11823"/>
                </a:lnTo>
                <a:lnTo>
                  <a:pt x="821639" y="18313"/>
                </a:lnTo>
                <a:lnTo>
                  <a:pt x="759815" y="26123"/>
                </a:lnTo>
                <a:lnTo>
                  <a:pt x="699668" y="35242"/>
                </a:lnTo>
                <a:lnTo>
                  <a:pt x="641286" y="45605"/>
                </a:lnTo>
                <a:lnTo>
                  <a:pt x="584784" y="57188"/>
                </a:lnTo>
                <a:lnTo>
                  <a:pt x="530250" y="69951"/>
                </a:lnTo>
                <a:lnTo>
                  <a:pt x="477786" y="83845"/>
                </a:lnTo>
                <a:lnTo>
                  <a:pt x="427507" y="98831"/>
                </a:lnTo>
                <a:lnTo>
                  <a:pt x="379488" y="114871"/>
                </a:lnTo>
                <a:lnTo>
                  <a:pt x="333844" y="131940"/>
                </a:lnTo>
                <a:lnTo>
                  <a:pt x="290677" y="149974"/>
                </a:lnTo>
                <a:lnTo>
                  <a:pt x="250075" y="168948"/>
                </a:lnTo>
                <a:lnTo>
                  <a:pt x="212153" y="188823"/>
                </a:lnTo>
                <a:lnTo>
                  <a:pt x="176999" y="209550"/>
                </a:lnTo>
                <a:lnTo>
                  <a:pt x="144716" y="231101"/>
                </a:lnTo>
                <a:lnTo>
                  <a:pt x="89179" y="276504"/>
                </a:lnTo>
                <a:lnTo>
                  <a:pt x="46329" y="324713"/>
                </a:lnTo>
                <a:lnTo>
                  <a:pt x="16979" y="375386"/>
                </a:lnTo>
                <a:lnTo>
                  <a:pt x="1917" y="428244"/>
                </a:lnTo>
                <a:lnTo>
                  <a:pt x="0" y="455383"/>
                </a:lnTo>
                <a:lnTo>
                  <a:pt x="1917" y="482523"/>
                </a:lnTo>
                <a:lnTo>
                  <a:pt x="16979" y="535368"/>
                </a:lnTo>
                <a:lnTo>
                  <a:pt x="46329" y="586054"/>
                </a:lnTo>
                <a:lnTo>
                  <a:pt x="89179" y="634250"/>
                </a:lnTo>
                <a:lnTo>
                  <a:pt x="144716" y="679640"/>
                </a:lnTo>
                <a:lnTo>
                  <a:pt x="176999" y="701192"/>
                </a:lnTo>
                <a:lnTo>
                  <a:pt x="212153" y="721931"/>
                </a:lnTo>
                <a:lnTo>
                  <a:pt x="250075" y="741794"/>
                </a:lnTo>
                <a:lnTo>
                  <a:pt x="290677" y="760768"/>
                </a:lnTo>
                <a:lnTo>
                  <a:pt x="333844" y="778814"/>
                </a:lnTo>
                <a:lnTo>
                  <a:pt x="379488" y="795870"/>
                </a:lnTo>
                <a:lnTo>
                  <a:pt x="427507" y="811911"/>
                </a:lnTo>
                <a:lnTo>
                  <a:pt x="477786" y="826897"/>
                </a:lnTo>
                <a:lnTo>
                  <a:pt x="530250" y="840790"/>
                </a:lnTo>
                <a:lnTo>
                  <a:pt x="584784" y="853554"/>
                </a:lnTo>
                <a:lnTo>
                  <a:pt x="641286" y="865124"/>
                </a:lnTo>
                <a:lnTo>
                  <a:pt x="699668" y="875499"/>
                </a:lnTo>
                <a:lnTo>
                  <a:pt x="759815" y="884605"/>
                </a:lnTo>
                <a:lnTo>
                  <a:pt x="821639" y="892429"/>
                </a:lnTo>
                <a:lnTo>
                  <a:pt x="885024" y="898918"/>
                </a:lnTo>
                <a:lnTo>
                  <a:pt x="949896" y="904036"/>
                </a:lnTo>
                <a:lnTo>
                  <a:pt x="1016127" y="907732"/>
                </a:lnTo>
                <a:lnTo>
                  <a:pt x="1083640" y="909980"/>
                </a:lnTo>
                <a:lnTo>
                  <a:pt x="1152321" y="910742"/>
                </a:lnTo>
                <a:lnTo>
                  <a:pt x="1220990" y="909980"/>
                </a:lnTo>
                <a:lnTo>
                  <a:pt x="1288503" y="907732"/>
                </a:lnTo>
                <a:lnTo>
                  <a:pt x="1354734" y="904036"/>
                </a:lnTo>
                <a:lnTo>
                  <a:pt x="1419606" y="898918"/>
                </a:lnTo>
                <a:lnTo>
                  <a:pt x="1482991" y="892429"/>
                </a:lnTo>
                <a:lnTo>
                  <a:pt x="1544815" y="884605"/>
                </a:lnTo>
                <a:lnTo>
                  <a:pt x="1604962" y="875499"/>
                </a:lnTo>
                <a:lnTo>
                  <a:pt x="1663344" y="865124"/>
                </a:lnTo>
                <a:lnTo>
                  <a:pt x="1719846" y="853554"/>
                </a:lnTo>
                <a:lnTo>
                  <a:pt x="1774380" y="840790"/>
                </a:lnTo>
                <a:lnTo>
                  <a:pt x="1782191" y="838720"/>
                </a:lnTo>
                <a:lnTo>
                  <a:pt x="1826844" y="826897"/>
                </a:lnTo>
                <a:lnTo>
                  <a:pt x="1877123" y="811911"/>
                </a:lnTo>
                <a:lnTo>
                  <a:pt x="1925142" y="795870"/>
                </a:lnTo>
                <a:lnTo>
                  <a:pt x="1970786" y="778814"/>
                </a:lnTo>
                <a:lnTo>
                  <a:pt x="2013953" y="760768"/>
                </a:lnTo>
                <a:lnTo>
                  <a:pt x="2054555" y="741794"/>
                </a:lnTo>
                <a:lnTo>
                  <a:pt x="2092477" y="721931"/>
                </a:lnTo>
                <a:lnTo>
                  <a:pt x="2127631" y="701192"/>
                </a:lnTo>
                <a:lnTo>
                  <a:pt x="2159914" y="679640"/>
                </a:lnTo>
                <a:lnTo>
                  <a:pt x="2215451" y="634250"/>
                </a:lnTo>
                <a:lnTo>
                  <a:pt x="2258301" y="586054"/>
                </a:lnTo>
                <a:lnTo>
                  <a:pt x="2287651" y="535368"/>
                </a:lnTo>
                <a:lnTo>
                  <a:pt x="2302713" y="482523"/>
                </a:lnTo>
                <a:lnTo>
                  <a:pt x="2304631" y="455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51796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0" dirty="0">
                <a:solidFill>
                  <a:srgbClr val="000000"/>
                </a:solidFill>
                <a:latin typeface="Trebuchet MS"/>
                <a:cs typeface="Trebuchet MS"/>
              </a:rPr>
              <a:t>Consul</a:t>
            </a:r>
            <a:r>
              <a:rPr b="0" spc="-6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30" dirty="0">
                <a:solidFill>
                  <a:srgbClr val="000000"/>
                </a:solidFill>
                <a:latin typeface="Trebuchet MS"/>
                <a:cs typeface="Trebuchet MS"/>
              </a:rPr>
              <a:t>Servers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9538970" cy="577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05" dirty="0">
                <a:latin typeface="Verdana"/>
                <a:cs typeface="Verdana"/>
              </a:rPr>
              <a:t>Replicated </a:t>
            </a:r>
            <a:r>
              <a:rPr sz="4950" spc="-440" dirty="0">
                <a:latin typeface="Verdana"/>
                <a:cs typeface="Verdana"/>
              </a:rPr>
              <a:t>State, </a:t>
            </a:r>
            <a:r>
              <a:rPr sz="4950" spc="-395" dirty="0">
                <a:latin typeface="Verdana"/>
                <a:cs typeface="Verdana"/>
              </a:rPr>
              <a:t>Automatic</a:t>
            </a:r>
            <a:r>
              <a:rPr sz="4950" spc="-1190" dirty="0">
                <a:latin typeface="Verdana"/>
                <a:cs typeface="Verdana"/>
              </a:rPr>
              <a:t> </a:t>
            </a:r>
            <a:r>
              <a:rPr sz="4950" spc="-445" dirty="0">
                <a:latin typeface="Verdana"/>
                <a:cs typeface="Verdana"/>
              </a:rPr>
              <a:t>Failover</a:t>
            </a:r>
            <a:endParaRPr sz="4950">
              <a:latin typeface="Verdana"/>
              <a:cs typeface="Verdana"/>
            </a:endParaRPr>
          </a:p>
          <a:p>
            <a:pPr marL="12700" marR="4126229">
              <a:lnSpc>
                <a:spcPts val="9810"/>
              </a:lnSpc>
              <a:spcBef>
                <a:spcPts val="975"/>
              </a:spcBef>
            </a:pPr>
            <a:r>
              <a:rPr sz="4950" spc="-545" dirty="0">
                <a:latin typeface="Verdana"/>
                <a:cs typeface="Verdana"/>
              </a:rPr>
              <a:t>Service </a:t>
            </a:r>
            <a:r>
              <a:rPr sz="4950" spc="-434" dirty="0">
                <a:latin typeface="Verdana"/>
                <a:cs typeface="Verdana"/>
              </a:rPr>
              <a:t>Registry  </a:t>
            </a:r>
            <a:r>
              <a:rPr sz="4950" spc="-545" dirty="0">
                <a:latin typeface="Verdana"/>
                <a:cs typeface="Verdana"/>
              </a:rPr>
              <a:t>Service </a:t>
            </a:r>
            <a:r>
              <a:rPr sz="4950" spc="-475" dirty="0">
                <a:latin typeface="Verdana"/>
                <a:cs typeface="Verdana"/>
              </a:rPr>
              <a:t>Access</a:t>
            </a:r>
            <a:r>
              <a:rPr sz="4950" spc="-855" dirty="0">
                <a:latin typeface="Verdana"/>
                <a:cs typeface="Verdana"/>
              </a:rPr>
              <a:t> </a:t>
            </a:r>
            <a:r>
              <a:rPr sz="4950" spc="-625" dirty="0">
                <a:latin typeface="Verdana"/>
                <a:cs typeface="Verdana"/>
              </a:rPr>
              <a:t>Graph  </a:t>
            </a:r>
            <a:r>
              <a:rPr sz="4950" spc="-495" dirty="0">
                <a:latin typeface="Verdana"/>
                <a:cs typeface="Verdana"/>
              </a:rPr>
              <a:t>Key/Value</a:t>
            </a:r>
            <a:r>
              <a:rPr sz="4950" spc="-690" dirty="0">
                <a:latin typeface="Verdana"/>
                <a:cs typeface="Verdana"/>
              </a:rPr>
              <a:t> </a:t>
            </a:r>
            <a:r>
              <a:rPr sz="4950" spc="-505" dirty="0">
                <a:latin typeface="Verdana"/>
                <a:cs typeface="Verdana"/>
              </a:rPr>
              <a:t>Store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4950" spc="-420" dirty="0">
                <a:latin typeface="Verdana"/>
                <a:cs typeface="Verdana"/>
              </a:rPr>
              <a:t>Multi-DC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484" dirty="0">
                <a:latin typeface="Verdana"/>
                <a:cs typeface="Verdana"/>
              </a:rPr>
              <a:t>Forwarding</a:t>
            </a:r>
            <a:endParaRPr sz="49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38806" y="2578172"/>
            <a:ext cx="2300605" cy="2300605"/>
            <a:chOff x="15138806" y="2578172"/>
            <a:chExt cx="2300605" cy="2300605"/>
          </a:xfrm>
        </p:grpSpPr>
        <p:sp>
          <p:nvSpPr>
            <p:cNvPr id="6" name="object 6"/>
            <p:cNvSpPr/>
            <p:nvPr/>
          </p:nvSpPr>
          <p:spPr>
            <a:xfrm>
              <a:off x="15138806" y="2578172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59735" y="3497275"/>
              <a:ext cx="1507807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138806" y="2578172"/>
            <a:ext cx="2300605" cy="23006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535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</a:pPr>
            <a:r>
              <a:rPr sz="4100" b="1" spc="-260" dirty="0">
                <a:solidFill>
                  <a:srgbClr val="FFFFFF"/>
                </a:solidFill>
                <a:latin typeface="Trebuchet MS"/>
                <a:cs typeface="Trebuchet MS"/>
              </a:rPr>
              <a:t>Leader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651011" y="6426788"/>
            <a:ext cx="2300605" cy="2303780"/>
            <a:chOff x="16651011" y="6426788"/>
            <a:chExt cx="2300605" cy="2303780"/>
          </a:xfrm>
        </p:grpSpPr>
        <p:sp>
          <p:nvSpPr>
            <p:cNvPr id="10" name="object 10"/>
            <p:cNvSpPr/>
            <p:nvPr/>
          </p:nvSpPr>
          <p:spPr>
            <a:xfrm>
              <a:off x="16651011" y="6426788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453" y="0"/>
                  </a:lnTo>
                  <a:lnTo>
                    <a:pt x="2300453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68596" y="7350561"/>
              <a:ext cx="1916172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651011" y="6426788"/>
            <a:ext cx="2300605" cy="23037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40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  <a:spcBef>
                <a:spcPts val="5"/>
              </a:spcBef>
            </a:pPr>
            <a:r>
              <a:rPr sz="4100" b="1" spc="-225" dirty="0">
                <a:solidFill>
                  <a:srgbClr val="FFFFFF"/>
                </a:solidFill>
                <a:latin typeface="Trebuchet MS"/>
                <a:cs typeface="Trebuchet MS"/>
              </a:rPr>
              <a:t>Follower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01779" y="6426788"/>
            <a:ext cx="2300605" cy="2303780"/>
            <a:chOff x="13801779" y="6426788"/>
            <a:chExt cx="2300605" cy="2303780"/>
          </a:xfrm>
        </p:grpSpPr>
        <p:sp>
          <p:nvSpPr>
            <p:cNvPr id="14" name="object 14"/>
            <p:cNvSpPr/>
            <p:nvPr/>
          </p:nvSpPr>
          <p:spPr>
            <a:xfrm>
              <a:off x="13801779" y="6426788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20516" y="7350561"/>
              <a:ext cx="1916172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801779" y="6426788"/>
            <a:ext cx="2300605" cy="23037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40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  <a:spcBef>
                <a:spcPts val="5"/>
              </a:spcBef>
            </a:pPr>
            <a:r>
              <a:rPr sz="4100" b="1" spc="-225" dirty="0">
                <a:solidFill>
                  <a:srgbClr val="FFFFFF"/>
                </a:solidFill>
                <a:latin typeface="Trebuchet MS"/>
                <a:cs typeface="Trebuchet MS"/>
              </a:rPr>
              <a:t>Follower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086138" y="5164376"/>
            <a:ext cx="967740" cy="967740"/>
            <a:chOff x="15086138" y="5164376"/>
            <a:chExt cx="967740" cy="967740"/>
          </a:xfrm>
        </p:grpSpPr>
        <p:sp>
          <p:nvSpPr>
            <p:cNvPr id="18" name="object 18"/>
            <p:cNvSpPr/>
            <p:nvPr/>
          </p:nvSpPr>
          <p:spPr>
            <a:xfrm>
              <a:off x="15287503" y="5206260"/>
              <a:ext cx="724535" cy="724535"/>
            </a:xfrm>
            <a:custGeom>
              <a:avLst/>
              <a:gdLst/>
              <a:ahLst/>
              <a:cxnLst/>
              <a:rect l="l" t="t" r="r" b="b"/>
              <a:pathLst>
                <a:path w="724534" h="724535">
                  <a:moveTo>
                    <a:pt x="724261" y="0"/>
                  </a:moveTo>
                  <a:lnTo>
                    <a:pt x="29616" y="694645"/>
                  </a:lnTo>
                  <a:lnTo>
                    <a:pt x="0" y="724261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86138" y="5785404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115493" y="0"/>
                  </a:moveTo>
                  <a:lnTo>
                    <a:pt x="0" y="346502"/>
                  </a:lnTo>
                  <a:lnTo>
                    <a:pt x="346481" y="231008"/>
                  </a:lnTo>
                  <a:lnTo>
                    <a:pt x="115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447653" y="5065679"/>
            <a:ext cx="25101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5" dirty="0">
                <a:latin typeface="Trebuchet MS"/>
                <a:cs typeface="Trebuchet MS"/>
              </a:rPr>
              <a:t>R</a:t>
            </a:r>
            <a:r>
              <a:rPr sz="4250" spc="-210" dirty="0">
                <a:latin typeface="Trebuchet MS"/>
                <a:cs typeface="Trebuchet MS"/>
              </a:rPr>
              <a:t>eplication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524313" y="5164376"/>
            <a:ext cx="967740" cy="967740"/>
            <a:chOff x="16524313" y="5164376"/>
            <a:chExt cx="967740" cy="967740"/>
          </a:xfrm>
        </p:grpSpPr>
        <p:sp>
          <p:nvSpPr>
            <p:cNvPr id="22" name="object 22"/>
            <p:cNvSpPr/>
            <p:nvPr/>
          </p:nvSpPr>
          <p:spPr>
            <a:xfrm>
              <a:off x="16566197" y="5206260"/>
              <a:ext cx="724535" cy="724535"/>
            </a:xfrm>
            <a:custGeom>
              <a:avLst/>
              <a:gdLst/>
              <a:ahLst/>
              <a:cxnLst/>
              <a:rect l="l" t="t" r="r" b="b"/>
              <a:pathLst>
                <a:path w="724534" h="724535">
                  <a:moveTo>
                    <a:pt x="0" y="0"/>
                  </a:moveTo>
                  <a:lnTo>
                    <a:pt x="694645" y="694645"/>
                  </a:lnTo>
                  <a:lnTo>
                    <a:pt x="724261" y="724261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45341" y="5785404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230987" y="0"/>
                  </a:moveTo>
                  <a:lnTo>
                    <a:pt x="0" y="231008"/>
                  </a:lnTo>
                  <a:lnTo>
                    <a:pt x="346481" y="346502"/>
                  </a:lnTo>
                  <a:lnTo>
                    <a:pt x="230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49822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0" dirty="0">
                <a:solidFill>
                  <a:srgbClr val="000000"/>
                </a:solidFill>
                <a:latin typeface="Trebuchet MS"/>
                <a:cs typeface="Trebuchet MS"/>
              </a:rPr>
              <a:t>Consul</a:t>
            </a:r>
            <a:r>
              <a:rPr b="0" spc="-6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90" dirty="0">
                <a:solidFill>
                  <a:srgbClr val="000000"/>
                </a:solidFill>
                <a:latin typeface="Trebuchet MS"/>
                <a:cs typeface="Trebuchet MS"/>
              </a:rPr>
              <a:t>Clients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7725409" cy="451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25" dirty="0">
                <a:latin typeface="Verdana"/>
                <a:cs typeface="Verdana"/>
              </a:rPr>
              <a:t>Expose </a:t>
            </a:r>
            <a:r>
              <a:rPr sz="4950" spc="-430" dirty="0">
                <a:latin typeface="Verdana"/>
                <a:cs typeface="Verdana"/>
              </a:rPr>
              <a:t>HTTP </a:t>
            </a:r>
            <a:r>
              <a:rPr sz="4950" spc="-509" dirty="0">
                <a:latin typeface="Verdana"/>
                <a:cs typeface="Verdana"/>
              </a:rPr>
              <a:t>and </a:t>
            </a:r>
            <a:r>
              <a:rPr sz="4950" spc="-675" dirty="0">
                <a:latin typeface="Verdana"/>
                <a:cs typeface="Verdana"/>
              </a:rPr>
              <a:t>DNS</a:t>
            </a:r>
            <a:r>
              <a:rPr sz="4950" spc="-1275" dirty="0">
                <a:latin typeface="Verdana"/>
                <a:cs typeface="Verdana"/>
              </a:rPr>
              <a:t> </a:t>
            </a:r>
            <a:r>
              <a:rPr sz="4950" spc="-434" dirty="0">
                <a:latin typeface="Verdana"/>
                <a:cs typeface="Verdana"/>
              </a:rPr>
              <a:t>API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509" dirty="0">
                <a:latin typeface="Verdana"/>
                <a:cs typeface="Verdana"/>
              </a:rPr>
              <a:t>Transparently Forward  </a:t>
            </a:r>
            <a:r>
              <a:rPr sz="4950" spc="-430" dirty="0">
                <a:latin typeface="Verdana"/>
                <a:cs typeface="Verdana"/>
              </a:rPr>
              <a:t>Register </a:t>
            </a:r>
            <a:r>
              <a:rPr sz="4950" spc="-509" dirty="0">
                <a:latin typeface="Verdana"/>
                <a:cs typeface="Verdana"/>
              </a:rPr>
              <a:t>and </a:t>
            </a:r>
            <a:r>
              <a:rPr sz="4950" spc="-375" dirty="0">
                <a:latin typeface="Verdana"/>
                <a:cs typeface="Verdana"/>
              </a:rPr>
              <a:t>Monitor</a:t>
            </a:r>
            <a:r>
              <a:rPr sz="4950" spc="-1160" dirty="0">
                <a:latin typeface="Verdana"/>
                <a:cs typeface="Verdana"/>
              </a:rPr>
              <a:t> </a:t>
            </a:r>
            <a:r>
              <a:rPr sz="4950" spc="-525" dirty="0">
                <a:latin typeface="Verdana"/>
                <a:cs typeface="Verdana"/>
              </a:rPr>
              <a:t>Services  </a:t>
            </a:r>
            <a:r>
              <a:rPr sz="4950" spc="-625" dirty="0">
                <a:latin typeface="Verdana"/>
                <a:cs typeface="Verdana"/>
              </a:rPr>
              <a:t>Cache </a:t>
            </a:r>
            <a:r>
              <a:rPr sz="4950" spc="-545" dirty="0">
                <a:latin typeface="Verdana"/>
                <a:cs typeface="Verdana"/>
              </a:rPr>
              <a:t>Service</a:t>
            </a:r>
            <a:r>
              <a:rPr sz="4950" spc="-740" dirty="0">
                <a:latin typeface="Verdana"/>
                <a:cs typeface="Verdana"/>
              </a:rPr>
              <a:t> </a:t>
            </a:r>
            <a:r>
              <a:rPr sz="4950" spc="-625" dirty="0">
                <a:latin typeface="Verdana"/>
                <a:cs typeface="Verdana"/>
              </a:rPr>
              <a:t>Graph</a:t>
            </a:r>
            <a:endParaRPr sz="49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611955" y="5215265"/>
            <a:ext cx="327025" cy="1028065"/>
            <a:chOff x="16611955" y="5215265"/>
            <a:chExt cx="327025" cy="1028065"/>
          </a:xfrm>
        </p:grpSpPr>
        <p:sp>
          <p:nvSpPr>
            <p:cNvPr id="6" name="object 6"/>
            <p:cNvSpPr/>
            <p:nvPr/>
          </p:nvSpPr>
          <p:spPr>
            <a:xfrm>
              <a:off x="16775300" y="5500073"/>
              <a:ext cx="0" cy="743585"/>
            </a:xfrm>
            <a:custGeom>
              <a:avLst/>
              <a:gdLst/>
              <a:ahLst/>
              <a:cxnLst/>
              <a:rect l="l" t="t" r="r" b="b"/>
              <a:pathLst>
                <a:path h="743585">
                  <a:moveTo>
                    <a:pt x="0" y="0"/>
                  </a:moveTo>
                  <a:lnTo>
                    <a:pt x="0" y="743018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11955" y="5215265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625178" y="2578172"/>
            <a:ext cx="2300605" cy="2300605"/>
            <a:chOff x="15625178" y="2578172"/>
            <a:chExt cx="2300605" cy="2300605"/>
          </a:xfrm>
        </p:grpSpPr>
        <p:sp>
          <p:nvSpPr>
            <p:cNvPr id="9" name="object 9"/>
            <p:cNvSpPr/>
            <p:nvPr/>
          </p:nvSpPr>
          <p:spPr>
            <a:xfrm>
              <a:off x="15625178" y="2578172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800565" y="3465863"/>
              <a:ext cx="1978997" cy="534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625178" y="2578172"/>
            <a:ext cx="2300605" cy="23006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53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4100" b="1" spc="-190" dirty="0">
                <a:solidFill>
                  <a:srgbClr val="FFFFFF"/>
                </a:solidFill>
                <a:latin typeface="Trebuchet MS"/>
                <a:cs typeface="Trebuchet MS"/>
              </a:rPr>
              <a:t>Server(s)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625178" y="6426788"/>
            <a:ext cx="2300605" cy="2303780"/>
            <a:chOff x="15625178" y="6426788"/>
            <a:chExt cx="2300605" cy="2303780"/>
          </a:xfrm>
        </p:grpSpPr>
        <p:sp>
          <p:nvSpPr>
            <p:cNvPr id="13" name="object 13"/>
            <p:cNvSpPr/>
            <p:nvPr/>
          </p:nvSpPr>
          <p:spPr>
            <a:xfrm>
              <a:off x="15625178" y="6426788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35633" y="7350561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625178" y="6426788"/>
            <a:ext cx="2300605" cy="23037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40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5"/>
              </a:spcBef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64947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20" dirty="0">
                <a:solidFill>
                  <a:srgbClr val="000000"/>
                </a:solidFill>
                <a:latin typeface="Trebuchet MS"/>
                <a:cs typeface="Trebuchet MS"/>
              </a:rPr>
              <a:t>Cluster</a:t>
            </a:r>
            <a:r>
              <a:rPr b="0" spc="-6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00" dirty="0">
                <a:solidFill>
                  <a:srgbClr val="000000"/>
                </a:solidFill>
                <a:latin typeface="Trebuchet MS"/>
                <a:cs typeface="Trebuchet MS"/>
              </a:rPr>
              <a:t>Awareness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6581775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395" dirty="0">
                <a:latin typeface="Verdana"/>
                <a:cs typeface="Verdana"/>
              </a:rPr>
              <a:t>Lightweight </a:t>
            </a:r>
            <a:r>
              <a:rPr sz="4950" spc="-495" dirty="0">
                <a:latin typeface="Verdana"/>
                <a:cs typeface="Verdana"/>
              </a:rPr>
              <a:t>Gossip</a:t>
            </a:r>
            <a:r>
              <a:rPr sz="4950" spc="-960" dirty="0">
                <a:latin typeface="Verdana"/>
                <a:cs typeface="Verdana"/>
              </a:rPr>
              <a:t> </a:t>
            </a:r>
            <a:r>
              <a:rPr sz="4950" spc="-540" dirty="0">
                <a:latin typeface="Verdana"/>
                <a:cs typeface="Verdana"/>
              </a:rPr>
              <a:t>(Serf)</a:t>
            </a:r>
            <a:endParaRPr sz="4950">
              <a:latin typeface="Verdana"/>
              <a:cs typeface="Verdana"/>
            </a:endParaRPr>
          </a:p>
          <a:p>
            <a:pPr marL="12700" marR="1373505">
              <a:lnSpc>
                <a:spcPts val="9810"/>
              </a:lnSpc>
              <a:spcBef>
                <a:spcPts val="975"/>
              </a:spcBef>
            </a:pPr>
            <a:r>
              <a:rPr sz="4950" spc="-465" dirty="0">
                <a:latin typeface="Verdana"/>
                <a:cs typeface="Verdana"/>
              </a:rPr>
              <a:t>Cluster</a:t>
            </a:r>
            <a:r>
              <a:rPr sz="4950" spc="-720" dirty="0">
                <a:latin typeface="Verdana"/>
                <a:cs typeface="Verdana"/>
              </a:rPr>
              <a:t> </a:t>
            </a:r>
            <a:r>
              <a:rPr sz="4950" spc="-480" dirty="0">
                <a:latin typeface="Verdana"/>
                <a:cs typeface="Verdana"/>
              </a:rPr>
              <a:t>Membership  </a:t>
            </a:r>
            <a:r>
              <a:rPr sz="4950" spc="-400" dirty="0">
                <a:latin typeface="Verdana"/>
                <a:cs typeface="Verdana"/>
              </a:rPr>
              <a:t>Failure</a:t>
            </a:r>
            <a:r>
              <a:rPr sz="4950" spc="-695" dirty="0">
                <a:latin typeface="Verdana"/>
                <a:cs typeface="Verdana"/>
              </a:rPr>
              <a:t> </a:t>
            </a:r>
            <a:r>
              <a:rPr sz="4950" spc="-440" dirty="0">
                <a:latin typeface="Verdana"/>
                <a:cs typeface="Verdana"/>
              </a:rPr>
              <a:t>Detection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7729" y="5714874"/>
            <a:ext cx="14839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20" dirty="0">
                <a:latin typeface="Trebuchet MS"/>
                <a:cs typeface="Trebuchet MS"/>
              </a:rPr>
              <a:t>Gossip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084043" y="7377639"/>
            <a:ext cx="1572260" cy="327025"/>
            <a:chOff x="15084043" y="7377639"/>
            <a:chExt cx="1572260" cy="327025"/>
          </a:xfrm>
        </p:grpSpPr>
        <p:sp>
          <p:nvSpPr>
            <p:cNvPr id="7" name="object 7"/>
            <p:cNvSpPr/>
            <p:nvPr/>
          </p:nvSpPr>
          <p:spPr>
            <a:xfrm>
              <a:off x="15368851" y="7540985"/>
              <a:ext cx="1002665" cy="0"/>
            </a:xfrm>
            <a:custGeom>
              <a:avLst/>
              <a:gdLst/>
              <a:ahLst/>
              <a:cxnLst/>
              <a:rect l="l" t="t" r="r" b="b"/>
              <a:pathLst>
                <a:path w="1002665">
                  <a:moveTo>
                    <a:pt x="0" y="0"/>
                  </a:moveTo>
                  <a:lnTo>
                    <a:pt x="41883" y="0"/>
                  </a:lnTo>
                  <a:lnTo>
                    <a:pt x="960735" y="0"/>
                  </a:lnTo>
                  <a:lnTo>
                    <a:pt x="1002618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4032" y="7377639"/>
              <a:ext cx="1572260" cy="327025"/>
            </a:xfrm>
            <a:custGeom>
              <a:avLst/>
              <a:gdLst/>
              <a:ahLst/>
              <a:cxnLst/>
              <a:rect l="l" t="t" r="r" b="b"/>
              <a:pathLst>
                <a:path w="1572259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1572259" h="327025">
                  <a:moveTo>
                    <a:pt x="1572209" y="163347"/>
                  </a:moveTo>
                  <a:lnTo>
                    <a:pt x="1245514" y="0"/>
                  </a:lnTo>
                  <a:lnTo>
                    <a:pt x="1245514" y="326694"/>
                  </a:lnTo>
                  <a:lnTo>
                    <a:pt x="1572209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719971" y="2540582"/>
            <a:ext cx="2300605" cy="2300605"/>
            <a:chOff x="14719971" y="2540582"/>
            <a:chExt cx="2300605" cy="2300605"/>
          </a:xfrm>
        </p:grpSpPr>
        <p:sp>
          <p:nvSpPr>
            <p:cNvPr id="10" name="object 10"/>
            <p:cNvSpPr/>
            <p:nvPr/>
          </p:nvSpPr>
          <p:spPr>
            <a:xfrm>
              <a:off x="14719971" y="2540582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69"/>
                  </a:lnTo>
                  <a:lnTo>
                    <a:pt x="0" y="2300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72313" y="3476333"/>
              <a:ext cx="1444982" cy="408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719971" y="2540582"/>
            <a:ext cx="2300605" cy="230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5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</a:pPr>
            <a:r>
              <a:rPr sz="4100" b="1" spc="-21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676368" y="6389187"/>
            <a:ext cx="2300605" cy="2303780"/>
            <a:chOff x="12676368" y="6389187"/>
            <a:chExt cx="2300605" cy="2303780"/>
          </a:xfrm>
        </p:grpSpPr>
        <p:sp>
          <p:nvSpPr>
            <p:cNvPr id="14" name="object 14"/>
            <p:cNvSpPr/>
            <p:nvPr/>
          </p:nvSpPr>
          <p:spPr>
            <a:xfrm>
              <a:off x="12676368" y="6389187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453" y="0"/>
                  </a:lnTo>
                  <a:lnTo>
                    <a:pt x="2300453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3315" y="7308677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676368" y="6389187"/>
            <a:ext cx="2300605" cy="2303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5350">
              <a:latin typeface="Times New Roman"/>
              <a:cs typeface="Times New Roman"/>
            </a:endParaRPr>
          </a:p>
          <a:p>
            <a:pPr marL="506095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763468" y="6485320"/>
            <a:ext cx="2300605" cy="2303780"/>
            <a:chOff x="16763468" y="6485320"/>
            <a:chExt cx="2300605" cy="2303780"/>
          </a:xfrm>
        </p:grpSpPr>
        <p:sp>
          <p:nvSpPr>
            <p:cNvPr id="18" name="object 18"/>
            <p:cNvSpPr/>
            <p:nvPr/>
          </p:nvSpPr>
          <p:spPr>
            <a:xfrm>
              <a:off x="16763468" y="6485320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76960" y="7402915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763468" y="6485320"/>
            <a:ext cx="2300605" cy="2303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5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747016" y="5060809"/>
            <a:ext cx="1111885" cy="1111885"/>
            <a:chOff x="13747016" y="5060809"/>
            <a:chExt cx="1111885" cy="1111885"/>
          </a:xfrm>
        </p:grpSpPr>
        <p:sp>
          <p:nvSpPr>
            <p:cNvPr id="22" name="object 22"/>
            <p:cNvSpPr/>
            <p:nvPr/>
          </p:nvSpPr>
          <p:spPr>
            <a:xfrm>
              <a:off x="13948406" y="5262207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0" y="708958"/>
                  </a:moveTo>
                  <a:lnTo>
                    <a:pt x="29616" y="679342"/>
                  </a:lnTo>
                  <a:lnTo>
                    <a:pt x="679342" y="29616"/>
                  </a:lnTo>
                  <a:lnTo>
                    <a:pt x="708958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47014" y="5060816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4" h="1111885">
                  <a:moveTo>
                    <a:pt x="346481" y="996238"/>
                  </a:moveTo>
                  <a:lnTo>
                    <a:pt x="115493" y="765225"/>
                  </a:lnTo>
                  <a:lnTo>
                    <a:pt x="0" y="1111745"/>
                  </a:lnTo>
                  <a:lnTo>
                    <a:pt x="346481" y="996238"/>
                  </a:lnTo>
                  <a:close/>
                </a:path>
                <a:path w="1111884" h="1111885">
                  <a:moveTo>
                    <a:pt x="1111694" y="0"/>
                  </a:moveTo>
                  <a:lnTo>
                    <a:pt x="765213" y="115506"/>
                  </a:lnTo>
                  <a:lnTo>
                    <a:pt x="996200" y="346506"/>
                  </a:lnTo>
                  <a:lnTo>
                    <a:pt x="11116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6952467" y="5101719"/>
            <a:ext cx="1111885" cy="1111885"/>
            <a:chOff x="16952467" y="5101719"/>
            <a:chExt cx="1111885" cy="1111885"/>
          </a:xfrm>
        </p:grpSpPr>
        <p:sp>
          <p:nvSpPr>
            <p:cNvPr id="25" name="object 25"/>
            <p:cNvSpPr/>
            <p:nvPr/>
          </p:nvSpPr>
          <p:spPr>
            <a:xfrm>
              <a:off x="17153857" y="5303108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0" y="0"/>
                  </a:moveTo>
                  <a:lnTo>
                    <a:pt x="29616" y="29616"/>
                  </a:lnTo>
                  <a:lnTo>
                    <a:pt x="679342" y="679342"/>
                  </a:lnTo>
                  <a:lnTo>
                    <a:pt x="708958" y="708958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52468" y="5101723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4" h="1111885">
                  <a:moveTo>
                    <a:pt x="346481" y="115506"/>
                  </a:moveTo>
                  <a:lnTo>
                    <a:pt x="0" y="0"/>
                  </a:lnTo>
                  <a:lnTo>
                    <a:pt x="115493" y="346519"/>
                  </a:lnTo>
                  <a:lnTo>
                    <a:pt x="346481" y="115506"/>
                  </a:lnTo>
                  <a:close/>
                </a:path>
                <a:path w="1111884" h="1111885">
                  <a:moveTo>
                    <a:pt x="1111694" y="1111745"/>
                  </a:moveTo>
                  <a:lnTo>
                    <a:pt x="996188" y="765238"/>
                  </a:lnTo>
                  <a:lnTo>
                    <a:pt x="765200" y="996238"/>
                  </a:lnTo>
                  <a:lnTo>
                    <a:pt x="1111694" y="111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70732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20" dirty="0">
                <a:solidFill>
                  <a:srgbClr val="000000"/>
                </a:solidFill>
                <a:latin typeface="Trebuchet MS"/>
                <a:cs typeface="Trebuchet MS"/>
              </a:rPr>
              <a:t>Cluster</a:t>
            </a:r>
            <a:r>
              <a:rPr b="0" spc="-6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80" dirty="0">
                <a:solidFill>
                  <a:srgbClr val="000000"/>
                </a:solidFill>
                <a:latin typeface="Trebuchet MS"/>
                <a:cs typeface="Trebuchet MS"/>
              </a:rPr>
              <a:t>Membership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5834380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35" dirty="0">
                <a:latin typeface="Verdana"/>
                <a:cs typeface="Verdana"/>
              </a:rPr>
              <a:t>Join </a:t>
            </a:r>
            <a:r>
              <a:rPr sz="4950" spc="-459" dirty="0">
                <a:latin typeface="Verdana"/>
                <a:cs typeface="Verdana"/>
              </a:rPr>
              <a:t>Requires </a:t>
            </a:r>
            <a:r>
              <a:rPr sz="4950" spc="-509" dirty="0">
                <a:latin typeface="Verdana"/>
                <a:cs typeface="Verdana"/>
              </a:rPr>
              <a:t>Any</a:t>
            </a:r>
            <a:r>
              <a:rPr sz="4950" spc="-1085" dirty="0">
                <a:latin typeface="Verdana"/>
                <a:cs typeface="Verdana"/>
              </a:rPr>
              <a:t> </a:t>
            </a:r>
            <a:r>
              <a:rPr sz="4950" spc="-490" dirty="0">
                <a:latin typeface="Verdana"/>
                <a:cs typeface="Verdana"/>
              </a:rPr>
              <a:t>Peer</a:t>
            </a:r>
            <a:endParaRPr sz="4950">
              <a:latin typeface="Verdana"/>
              <a:cs typeface="Verdana"/>
            </a:endParaRPr>
          </a:p>
          <a:p>
            <a:pPr marL="12700" marR="822325">
              <a:lnSpc>
                <a:spcPts val="9810"/>
              </a:lnSpc>
              <a:spcBef>
                <a:spcPts val="975"/>
              </a:spcBef>
            </a:pPr>
            <a:r>
              <a:rPr sz="4950" spc="-610" dirty="0">
                <a:latin typeface="Verdana"/>
                <a:cs typeface="Verdana"/>
              </a:rPr>
              <a:t>Server </a:t>
            </a:r>
            <a:r>
              <a:rPr sz="4950" spc="-555" dirty="0">
                <a:latin typeface="Verdana"/>
                <a:cs typeface="Verdana"/>
              </a:rPr>
              <a:t>Discovery  </a:t>
            </a:r>
            <a:r>
              <a:rPr sz="4950" spc="-400" dirty="0">
                <a:latin typeface="Verdana"/>
                <a:cs typeface="Verdana"/>
              </a:rPr>
              <a:t>Protocol</a:t>
            </a:r>
            <a:r>
              <a:rPr sz="4950" spc="-735" dirty="0">
                <a:latin typeface="Verdana"/>
                <a:cs typeface="Verdana"/>
              </a:rPr>
              <a:t> </a:t>
            </a:r>
            <a:r>
              <a:rPr sz="4950" spc="-470" dirty="0">
                <a:latin typeface="Verdana"/>
                <a:cs typeface="Verdana"/>
              </a:rPr>
              <a:t>Versioning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94185" y="5557810"/>
            <a:ext cx="25469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35" dirty="0">
                <a:latin typeface="Trebuchet MS"/>
                <a:cs typeface="Trebuchet MS"/>
              </a:rPr>
              <a:t>New</a:t>
            </a:r>
            <a:r>
              <a:rPr sz="4250" spc="-420" dirty="0">
                <a:latin typeface="Trebuchet MS"/>
                <a:cs typeface="Trebuchet MS"/>
              </a:rPr>
              <a:t> </a:t>
            </a:r>
            <a:r>
              <a:rPr sz="4250" spc="-160" dirty="0">
                <a:latin typeface="Trebuchet MS"/>
                <a:cs typeface="Trebuchet MS"/>
              </a:rPr>
              <a:t>Server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084043" y="7367168"/>
            <a:ext cx="1572260" cy="327025"/>
            <a:chOff x="15084043" y="7367168"/>
            <a:chExt cx="1572260" cy="327025"/>
          </a:xfrm>
        </p:grpSpPr>
        <p:sp>
          <p:nvSpPr>
            <p:cNvPr id="7" name="object 7"/>
            <p:cNvSpPr/>
            <p:nvPr/>
          </p:nvSpPr>
          <p:spPr>
            <a:xfrm>
              <a:off x="15368851" y="7530513"/>
              <a:ext cx="1002665" cy="0"/>
            </a:xfrm>
            <a:custGeom>
              <a:avLst/>
              <a:gdLst/>
              <a:ahLst/>
              <a:cxnLst/>
              <a:rect l="l" t="t" r="r" b="b"/>
              <a:pathLst>
                <a:path w="1002665">
                  <a:moveTo>
                    <a:pt x="0" y="0"/>
                  </a:moveTo>
                  <a:lnTo>
                    <a:pt x="41883" y="0"/>
                  </a:lnTo>
                  <a:lnTo>
                    <a:pt x="960735" y="0"/>
                  </a:lnTo>
                  <a:lnTo>
                    <a:pt x="1002618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4032" y="7367174"/>
              <a:ext cx="1572260" cy="327025"/>
            </a:xfrm>
            <a:custGeom>
              <a:avLst/>
              <a:gdLst/>
              <a:ahLst/>
              <a:cxnLst/>
              <a:rect l="l" t="t" r="r" b="b"/>
              <a:pathLst>
                <a:path w="1572259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1572259" h="327025">
                  <a:moveTo>
                    <a:pt x="1572209" y="163347"/>
                  </a:moveTo>
                  <a:lnTo>
                    <a:pt x="1245514" y="0"/>
                  </a:lnTo>
                  <a:lnTo>
                    <a:pt x="1245514" y="326694"/>
                  </a:lnTo>
                  <a:lnTo>
                    <a:pt x="1572209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719971" y="2530111"/>
            <a:ext cx="2300605" cy="2300605"/>
            <a:chOff x="14719971" y="2530111"/>
            <a:chExt cx="2300605" cy="2300605"/>
          </a:xfrm>
        </p:grpSpPr>
        <p:sp>
          <p:nvSpPr>
            <p:cNvPr id="10" name="object 10"/>
            <p:cNvSpPr/>
            <p:nvPr/>
          </p:nvSpPr>
          <p:spPr>
            <a:xfrm>
              <a:off x="14719971" y="2530111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69"/>
                  </a:lnTo>
                  <a:lnTo>
                    <a:pt x="0" y="2300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72313" y="3465863"/>
              <a:ext cx="1444982" cy="408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719971" y="2530111"/>
            <a:ext cx="2300605" cy="230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5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</a:pPr>
            <a:r>
              <a:rPr sz="4100" b="1" spc="-21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676368" y="6378716"/>
            <a:ext cx="2300605" cy="2303780"/>
            <a:chOff x="12676368" y="6378716"/>
            <a:chExt cx="2300605" cy="2303780"/>
          </a:xfrm>
        </p:grpSpPr>
        <p:sp>
          <p:nvSpPr>
            <p:cNvPr id="14" name="object 14"/>
            <p:cNvSpPr/>
            <p:nvPr/>
          </p:nvSpPr>
          <p:spPr>
            <a:xfrm>
              <a:off x="12676368" y="6378716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453" y="0"/>
                  </a:lnTo>
                  <a:lnTo>
                    <a:pt x="2300453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3315" y="7298207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676368" y="6378716"/>
            <a:ext cx="2300605" cy="2303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5350">
              <a:latin typeface="Times New Roman"/>
              <a:cs typeface="Times New Roman"/>
            </a:endParaRPr>
          </a:p>
          <a:p>
            <a:pPr marL="506095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763468" y="6474850"/>
            <a:ext cx="2300605" cy="2303780"/>
            <a:chOff x="16763468" y="6474850"/>
            <a:chExt cx="2300605" cy="2303780"/>
          </a:xfrm>
        </p:grpSpPr>
        <p:sp>
          <p:nvSpPr>
            <p:cNvPr id="18" name="object 18"/>
            <p:cNvSpPr/>
            <p:nvPr/>
          </p:nvSpPr>
          <p:spPr>
            <a:xfrm>
              <a:off x="16763468" y="6474850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76960" y="7392445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763468" y="6474850"/>
            <a:ext cx="2300605" cy="2303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5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747016" y="5050338"/>
            <a:ext cx="1111885" cy="1111885"/>
            <a:chOff x="13747016" y="5050338"/>
            <a:chExt cx="1111885" cy="1111885"/>
          </a:xfrm>
        </p:grpSpPr>
        <p:sp>
          <p:nvSpPr>
            <p:cNvPr id="22" name="object 22"/>
            <p:cNvSpPr/>
            <p:nvPr/>
          </p:nvSpPr>
          <p:spPr>
            <a:xfrm>
              <a:off x="13948406" y="5251735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0" y="708958"/>
                  </a:moveTo>
                  <a:lnTo>
                    <a:pt x="29616" y="679342"/>
                  </a:lnTo>
                  <a:lnTo>
                    <a:pt x="679342" y="29616"/>
                  </a:lnTo>
                  <a:lnTo>
                    <a:pt x="708958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47014" y="5050338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4" h="1111885">
                  <a:moveTo>
                    <a:pt x="346481" y="996251"/>
                  </a:moveTo>
                  <a:lnTo>
                    <a:pt x="115493" y="765238"/>
                  </a:lnTo>
                  <a:lnTo>
                    <a:pt x="0" y="1111758"/>
                  </a:lnTo>
                  <a:lnTo>
                    <a:pt x="346481" y="996251"/>
                  </a:lnTo>
                  <a:close/>
                </a:path>
                <a:path w="1111884" h="1111885">
                  <a:moveTo>
                    <a:pt x="1111694" y="0"/>
                  </a:moveTo>
                  <a:lnTo>
                    <a:pt x="765213" y="115506"/>
                  </a:lnTo>
                  <a:lnTo>
                    <a:pt x="996200" y="346519"/>
                  </a:lnTo>
                  <a:lnTo>
                    <a:pt x="11116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6952467" y="5091248"/>
            <a:ext cx="1111885" cy="1111885"/>
            <a:chOff x="16952467" y="5091248"/>
            <a:chExt cx="1111885" cy="1111885"/>
          </a:xfrm>
        </p:grpSpPr>
        <p:sp>
          <p:nvSpPr>
            <p:cNvPr id="25" name="object 25"/>
            <p:cNvSpPr/>
            <p:nvPr/>
          </p:nvSpPr>
          <p:spPr>
            <a:xfrm>
              <a:off x="17153857" y="5292637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0" y="0"/>
                  </a:moveTo>
                  <a:lnTo>
                    <a:pt x="29616" y="29616"/>
                  </a:lnTo>
                  <a:lnTo>
                    <a:pt x="679342" y="679342"/>
                  </a:lnTo>
                  <a:lnTo>
                    <a:pt x="708958" y="708958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52468" y="5091258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4" h="1111885">
                  <a:moveTo>
                    <a:pt x="346481" y="115493"/>
                  </a:moveTo>
                  <a:lnTo>
                    <a:pt x="0" y="0"/>
                  </a:lnTo>
                  <a:lnTo>
                    <a:pt x="115493" y="346506"/>
                  </a:lnTo>
                  <a:lnTo>
                    <a:pt x="346481" y="115493"/>
                  </a:lnTo>
                  <a:close/>
                </a:path>
                <a:path w="1111884" h="1111885">
                  <a:moveTo>
                    <a:pt x="1111694" y="1111745"/>
                  </a:moveTo>
                  <a:lnTo>
                    <a:pt x="996188" y="765225"/>
                  </a:lnTo>
                  <a:lnTo>
                    <a:pt x="765200" y="996238"/>
                  </a:lnTo>
                  <a:lnTo>
                    <a:pt x="1111694" y="111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1237563" y="2530111"/>
            <a:ext cx="2300605" cy="2300605"/>
            <a:chOff x="11237563" y="2530111"/>
            <a:chExt cx="2300605" cy="2300605"/>
          </a:xfrm>
        </p:grpSpPr>
        <p:sp>
          <p:nvSpPr>
            <p:cNvPr id="28" name="object 28"/>
            <p:cNvSpPr/>
            <p:nvPr/>
          </p:nvSpPr>
          <p:spPr>
            <a:xfrm>
              <a:off x="11237563" y="2530111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69"/>
                  </a:lnTo>
                  <a:lnTo>
                    <a:pt x="0" y="2300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685508" y="3465863"/>
              <a:ext cx="1444982" cy="408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237563" y="2530111"/>
            <a:ext cx="2300605" cy="230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5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</a:pPr>
            <a:r>
              <a:rPr sz="4100" b="1" spc="-21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409465" y="5047123"/>
            <a:ext cx="1111885" cy="1111885"/>
            <a:chOff x="12409465" y="5047123"/>
            <a:chExt cx="1111885" cy="1111885"/>
          </a:xfrm>
        </p:grpSpPr>
        <p:sp>
          <p:nvSpPr>
            <p:cNvPr id="32" name="object 32"/>
            <p:cNvSpPr/>
            <p:nvPr/>
          </p:nvSpPr>
          <p:spPr>
            <a:xfrm>
              <a:off x="12610854" y="5248513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0" y="0"/>
                  </a:moveTo>
                  <a:lnTo>
                    <a:pt x="29616" y="29616"/>
                  </a:lnTo>
                  <a:lnTo>
                    <a:pt x="679342" y="679342"/>
                  </a:lnTo>
                  <a:lnTo>
                    <a:pt x="708958" y="708958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09462" y="5047125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4" h="1111885">
                  <a:moveTo>
                    <a:pt x="346481" y="115506"/>
                  </a:moveTo>
                  <a:lnTo>
                    <a:pt x="0" y="0"/>
                  </a:lnTo>
                  <a:lnTo>
                    <a:pt x="115493" y="346506"/>
                  </a:lnTo>
                  <a:lnTo>
                    <a:pt x="346481" y="115506"/>
                  </a:lnTo>
                  <a:close/>
                </a:path>
                <a:path w="1111884" h="1111885">
                  <a:moveTo>
                    <a:pt x="1111694" y="1111745"/>
                  </a:moveTo>
                  <a:lnTo>
                    <a:pt x="996200" y="765238"/>
                  </a:lnTo>
                  <a:lnTo>
                    <a:pt x="765213" y="996238"/>
                  </a:lnTo>
                  <a:lnTo>
                    <a:pt x="1111694" y="111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59924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10" dirty="0">
                <a:solidFill>
                  <a:srgbClr val="000000"/>
                </a:solidFill>
                <a:latin typeface="Trebuchet MS"/>
                <a:cs typeface="Trebuchet MS"/>
              </a:rPr>
              <a:t>Failure</a:t>
            </a:r>
            <a:r>
              <a:rPr b="0" spc="-6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50" dirty="0">
                <a:solidFill>
                  <a:srgbClr val="000000"/>
                </a:solidFill>
                <a:latin typeface="Trebuchet MS"/>
                <a:cs typeface="Trebuchet MS"/>
              </a:rPr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5031740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95" dirty="0">
                <a:latin typeface="Verdana"/>
                <a:cs typeface="Verdana"/>
              </a:rPr>
              <a:t>Leaving </a:t>
            </a:r>
            <a:r>
              <a:rPr sz="4950" spc="-560" dirty="0">
                <a:latin typeface="Verdana"/>
                <a:cs typeface="Verdana"/>
              </a:rPr>
              <a:t>vs</a:t>
            </a:r>
            <a:r>
              <a:rPr sz="4950" spc="-885" dirty="0">
                <a:latin typeface="Verdana"/>
                <a:cs typeface="Verdana"/>
              </a:rPr>
              <a:t> </a:t>
            </a:r>
            <a:r>
              <a:rPr sz="4950" spc="-350" dirty="0">
                <a:latin typeface="Verdana"/>
                <a:cs typeface="Verdana"/>
              </a:rPr>
              <a:t>Failing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395" dirty="0">
                <a:latin typeface="Verdana"/>
                <a:cs typeface="Verdana"/>
              </a:rPr>
              <a:t>Automatic</a:t>
            </a:r>
            <a:r>
              <a:rPr sz="4950" spc="-755" dirty="0">
                <a:latin typeface="Verdana"/>
                <a:cs typeface="Verdana"/>
              </a:rPr>
              <a:t> </a:t>
            </a:r>
            <a:r>
              <a:rPr sz="4950" spc="-470" dirty="0">
                <a:latin typeface="Verdana"/>
                <a:cs typeface="Verdana"/>
              </a:rPr>
              <a:t>Reaping  No </a:t>
            </a:r>
            <a:r>
              <a:rPr sz="4950" spc="-475" dirty="0">
                <a:latin typeface="Verdana"/>
                <a:cs typeface="Verdana"/>
              </a:rPr>
              <a:t>Heart</a:t>
            </a:r>
            <a:r>
              <a:rPr sz="4950" spc="-915" dirty="0">
                <a:latin typeface="Verdana"/>
                <a:cs typeface="Verdana"/>
              </a:rPr>
              <a:t> </a:t>
            </a:r>
            <a:r>
              <a:rPr sz="4950" spc="-440" dirty="0">
                <a:latin typeface="Verdana"/>
                <a:cs typeface="Verdana"/>
              </a:rPr>
              <a:t>beating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9947" y="5557810"/>
            <a:ext cx="27412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200" dirty="0">
                <a:latin typeface="Trebuchet MS"/>
                <a:cs typeface="Trebuchet MS"/>
              </a:rPr>
              <a:t>Failed</a:t>
            </a:r>
            <a:r>
              <a:rPr sz="4250" spc="-420" dirty="0">
                <a:latin typeface="Trebuchet MS"/>
                <a:cs typeface="Trebuchet MS"/>
              </a:rPr>
              <a:t> </a:t>
            </a:r>
            <a:r>
              <a:rPr sz="4250" spc="-220" dirty="0">
                <a:latin typeface="Trebuchet MS"/>
                <a:cs typeface="Trebuchet MS"/>
              </a:rPr>
              <a:t>Client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084043" y="7367168"/>
            <a:ext cx="1572260" cy="327025"/>
            <a:chOff x="15084043" y="7367168"/>
            <a:chExt cx="1572260" cy="327025"/>
          </a:xfrm>
        </p:grpSpPr>
        <p:sp>
          <p:nvSpPr>
            <p:cNvPr id="7" name="object 7"/>
            <p:cNvSpPr/>
            <p:nvPr/>
          </p:nvSpPr>
          <p:spPr>
            <a:xfrm>
              <a:off x="15368851" y="7530513"/>
              <a:ext cx="1002665" cy="0"/>
            </a:xfrm>
            <a:custGeom>
              <a:avLst/>
              <a:gdLst/>
              <a:ahLst/>
              <a:cxnLst/>
              <a:rect l="l" t="t" r="r" b="b"/>
              <a:pathLst>
                <a:path w="1002665">
                  <a:moveTo>
                    <a:pt x="0" y="0"/>
                  </a:moveTo>
                  <a:lnTo>
                    <a:pt x="41883" y="0"/>
                  </a:lnTo>
                  <a:lnTo>
                    <a:pt x="960735" y="0"/>
                  </a:lnTo>
                  <a:lnTo>
                    <a:pt x="1002618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4032" y="7367174"/>
              <a:ext cx="1572260" cy="327025"/>
            </a:xfrm>
            <a:custGeom>
              <a:avLst/>
              <a:gdLst/>
              <a:ahLst/>
              <a:cxnLst/>
              <a:rect l="l" t="t" r="r" b="b"/>
              <a:pathLst>
                <a:path w="1572259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1572259" h="327025">
                  <a:moveTo>
                    <a:pt x="1572209" y="163347"/>
                  </a:moveTo>
                  <a:lnTo>
                    <a:pt x="1245514" y="0"/>
                  </a:lnTo>
                  <a:lnTo>
                    <a:pt x="1245514" y="326694"/>
                  </a:lnTo>
                  <a:lnTo>
                    <a:pt x="1572209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719971" y="2530111"/>
            <a:ext cx="2300605" cy="2300605"/>
            <a:chOff x="14719971" y="2530111"/>
            <a:chExt cx="2300605" cy="2300605"/>
          </a:xfrm>
        </p:grpSpPr>
        <p:sp>
          <p:nvSpPr>
            <p:cNvPr id="10" name="object 10"/>
            <p:cNvSpPr/>
            <p:nvPr/>
          </p:nvSpPr>
          <p:spPr>
            <a:xfrm>
              <a:off x="14719971" y="2530111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69"/>
                  </a:lnTo>
                  <a:lnTo>
                    <a:pt x="0" y="2300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72313" y="3465863"/>
              <a:ext cx="1444982" cy="4083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719971" y="2530111"/>
            <a:ext cx="2300605" cy="230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5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</a:pPr>
            <a:r>
              <a:rPr sz="4100" b="1" spc="-21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676368" y="6378716"/>
            <a:ext cx="2300605" cy="2303780"/>
            <a:chOff x="12676368" y="6378716"/>
            <a:chExt cx="2300605" cy="2303780"/>
          </a:xfrm>
        </p:grpSpPr>
        <p:sp>
          <p:nvSpPr>
            <p:cNvPr id="14" name="object 14"/>
            <p:cNvSpPr/>
            <p:nvPr/>
          </p:nvSpPr>
          <p:spPr>
            <a:xfrm>
              <a:off x="12676368" y="6378716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453" y="0"/>
                  </a:lnTo>
                  <a:lnTo>
                    <a:pt x="2300453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3315" y="7298207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676368" y="6378716"/>
            <a:ext cx="2300605" cy="23037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5350">
              <a:latin typeface="Times New Roman"/>
              <a:cs typeface="Times New Roman"/>
            </a:endParaRPr>
          </a:p>
          <a:p>
            <a:pPr marL="506095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763468" y="6474850"/>
            <a:ext cx="2300605" cy="2303780"/>
            <a:chOff x="16763468" y="6474850"/>
            <a:chExt cx="2300605" cy="2303780"/>
          </a:xfrm>
        </p:grpSpPr>
        <p:sp>
          <p:nvSpPr>
            <p:cNvPr id="18" name="object 18"/>
            <p:cNvSpPr/>
            <p:nvPr/>
          </p:nvSpPr>
          <p:spPr>
            <a:xfrm>
              <a:off x="16763468" y="6474850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76960" y="7392445"/>
              <a:ext cx="1308860" cy="4293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763468" y="6474850"/>
            <a:ext cx="2300605" cy="2303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5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747016" y="5050338"/>
            <a:ext cx="1111885" cy="1111885"/>
            <a:chOff x="13747016" y="5050338"/>
            <a:chExt cx="1111885" cy="1111885"/>
          </a:xfrm>
        </p:grpSpPr>
        <p:sp>
          <p:nvSpPr>
            <p:cNvPr id="22" name="object 22"/>
            <p:cNvSpPr/>
            <p:nvPr/>
          </p:nvSpPr>
          <p:spPr>
            <a:xfrm>
              <a:off x="13948406" y="5251735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0" y="708958"/>
                  </a:moveTo>
                  <a:lnTo>
                    <a:pt x="29616" y="679342"/>
                  </a:lnTo>
                  <a:lnTo>
                    <a:pt x="679342" y="29616"/>
                  </a:lnTo>
                  <a:lnTo>
                    <a:pt x="708958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47014" y="5050338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4" h="1111885">
                  <a:moveTo>
                    <a:pt x="346481" y="996251"/>
                  </a:moveTo>
                  <a:lnTo>
                    <a:pt x="115493" y="765238"/>
                  </a:lnTo>
                  <a:lnTo>
                    <a:pt x="0" y="1111758"/>
                  </a:lnTo>
                  <a:lnTo>
                    <a:pt x="346481" y="996251"/>
                  </a:lnTo>
                  <a:close/>
                </a:path>
                <a:path w="1111884" h="1111885">
                  <a:moveTo>
                    <a:pt x="1111694" y="0"/>
                  </a:moveTo>
                  <a:lnTo>
                    <a:pt x="765213" y="115506"/>
                  </a:lnTo>
                  <a:lnTo>
                    <a:pt x="996200" y="346519"/>
                  </a:lnTo>
                  <a:lnTo>
                    <a:pt x="11116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6952467" y="5091248"/>
            <a:ext cx="1111885" cy="1111885"/>
            <a:chOff x="16952467" y="5091248"/>
            <a:chExt cx="1111885" cy="1111885"/>
          </a:xfrm>
        </p:grpSpPr>
        <p:sp>
          <p:nvSpPr>
            <p:cNvPr id="25" name="object 25"/>
            <p:cNvSpPr/>
            <p:nvPr/>
          </p:nvSpPr>
          <p:spPr>
            <a:xfrm>
              <a:off x="17153857" y="5292637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0" y="0"/>
                  </a:moveTo>
                  <a:lnTo>
                    <a:pt x="29616" y="29616"/>
                  </a:lnTo>
                  <a:lnTo>
                    <a:pt x="679342" y="679342"/>
                  </a:lnTo>
                  <a:lnTo>
                    <a:pt x="708958" y="708958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52468" y="5091258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4" h="1111885">
                  <a:moveTo>
                    <a:pt x="346481" y="115493"/>
                  </a:moveTo>
                  <a:lnTo>
                    <a:pt x="0" y="0"/>
                  </a:lnTo>
                  <a:lnTo>
                    <a:pt x="115493" y="346506"/>
                  </a:lnTo>
                  <a:lnTo>
                    <a:pt x="346481" y="115493"/>
                  </a:lnTo>
                  <a:close/>
                </a:path>
                <a:path w="1111884" h="1111885">
                  <a:moveTo>
                    <a:pt x="1111694" y="1111745"/>
                  </a:moveTo>
                  <a:lnTo>
                    <a:pt x="996188" y="765225"/>
                  </a:lnTo>
                  <a:lnTo>
                    <a:pt x="765200" y="996238"/>
                  </a:lnTo>
                  <a:lnTo>
                    <a:pt x="1111694" y="111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00265" y="3200541"/>
            <a:ext cx="2300605" cy="2300605"/>
            <a:chOff x="6400265" y="3200541"/>
            <a:chExt cx="2300605" cy="2300605"/>
          </a:xfrm>
        </p:grpSpPr>
        <p:sp>
          <p:nvSpPr>
            <p:cNvPr id="3" name="object 3"/>
            <p:cNvSpPr/>
            <p:nvPr/>
          </p:nvSpPr>
          <p:spPr>
            <a:xfrm>
              <a:off x="6400265" y="3200541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4" h="2300604">
                  <a:moveTo>
                    <a:pt x="0" y="0"/>
                  </a:moveTo>
                  <a:lnTo>
                    <a:pt x="2300380" y="0"/>
                  </a:lnTo>
                  <a:lnTo>
                    <a:pt x="2300380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27017" y="4125528"/>
              <a:ext cx="1507807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00265" y="3200541"/>
            <a:ext cx="2300605" cy="2300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4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4100" b="1" spc="-260" dirty="0">
                <a:solidFill>
                  <a:srgbClr val="FFFFFF"/>
                </a:solidFill>
                <a:latin typeface="Trebuchet MS"/>
                <a:cs typeface="Trebuchet MS"/>
              </a:rPr>
              <a:t>Leader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59612" y="7431061"/>
            <a:ext cx="2300605" cy="2303780"/>
            <a:chOff x="8959612" y="7431061"/>
            <a:chExt cx="2300605" cy="2303780"/>
          </a:xfrm>
        </p:grpSpPr>
        <p:sp>
          <p:nvSpPr>
            <p:cNvPr id="7" name="object 7"/>
            <p:cNvSpPr/>
            <p:nvPr/>
          </p:nvSpPr>
          <p:spPr>
            <a:xfrm>
              <a:off x="8959612" y="7431061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4" h="2303779">
                  <a:moveTo>
                    <a:pt x="0" y="0"/>
                  </a:moveTo>
                  <a:lnTo>
                    <a:pt x="2300359" y="0"/>
                  </a:lnTo>
                  <a:lnTo>
                    <a:pt x="2300359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76151" y="8355766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59612" y="7431061"/>
            <a:ext cx="2300605" cy="2303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40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03422" y="3015552"/>
            <a:ext cx="2300605" cy="2303780"/>
            <a:chOff x="11403422" y="3015552"/>
            <a:chExt cx="2300605" cy="2303780"/>
          </a:xfrm>
        </p:grpSpPr>
        <p:sp>
          <p:nvSpPr>
            <p:cNvPr id="11" name="object 11"/>
            <p:cNvSpPr/>
            <p:nvPr/>
          </p:nvSpPr>
          <p:spPr>
            <a:xfrm>
              <a:off x="11403422" y="3015552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453" y="0"/>
                  </a:lnTo>
                  <a:lnTo>
                    <a:pt x="2300453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22682" y="3937052"/>
              <a:ext cx="1916172" cy="4293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03422" y="3015552"/>
            <a:ext cx="2300605" cy="23037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35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  <a:spcBef>
                <a:spcPts val="5"/>
              </a:spcBef>
            </a:pPr>
            <a:r>
              <a:rPr sz="4100" b="1" spc="-225" dirty="0">
                <a:solidFill>
                  <a:srgbClr val="FFFFFF"/>
                </a:solidFill>
                <a:latin typeface="Trebuchet MS"/>
                <a:cs typeface="Trebuchet MS"/>
              </a:rPr>
              <a:t>Follower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17702" y="3841265"/>
            <a:ext cx="2342515" cy="327025"/>
            <a:chOff x="8917702" y="3841265"/>
            <a:chExt cx="2342515" cy="327025"/>
          </a:xfrm>
        </p:grpSpPr>
        <p:sp>
          <p:nvSpPr>
            <p:cNvPr id="15" name="object 15"/>
            <p:cNvSpPr/>
            <p:nvPr/>
          </p:nvSpPr>
          <p:spPr>
            <a:xfrm>
              <a:off x="8959612" y="4004610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1973688" y="0"/>
                  </a:lnTo>
                  <a:lnTo>
                    <a:pt x="2015572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33279" y="3841265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793314" y="4228008"/>
            <a:ext cx="25101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5" dirty="0">
                <a:latin typeface="Trebuchet MS"/>
                <a:cs typeface="Trebuchet MS"/>
              </a:rPr>
              <a:t>R</a:t>
            </a:r>
            <a:r>
              <a:rPr sz="4250" spc="-210" dirty="0">
                <a:latin typeface="Trebuchet MS"/>
                <a:cs typeface="Trebuchet MS"/>
              </a:rPr>
              <a:t>eplication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01865" y="3450125"/>
            <a:ext cx="2342515" cy="327025"/>
            <a:chOff x="8901865" y="3450125"/>
            <a:chExt cx="2342515" cy="327025"/>
          </a:xfrm>
        </p:grpSpPr>
        <p:sp>
          <p:nvSpPr>
            <p:cNvPr id="19" name="object 19"/>
            <p:cNvSpPr/>
            <p:nvPr/>
          </p:nvSpPr>
          <p:spPr>
            <a:xfrm>
              <a:off x="9186704" y="3613471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2015572" y="0"/>
                  </a:move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01865" y="3450125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641456" y="2605021"/>
            <a:ext cx="9372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70" dirty="0">
                <a:latin typeface="Trebuchet MS"/>
                <a:cs typeface="Trebuchet MS"/>
              </a:rPr>
              <a:t>RPC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29911" y="5546993"/>
            <a:ext cx="1668780" cy="1668780"/>
            <a:chOff x="10629911" y="5546993"/>
            <a:chExt cx="1668780" cy="1668780"/>
          </a:xfrm>
        </p:grpSpPr>
        <p:sp>
          <p:nvSpPr>
            <p:cNvPr id="23" name="object 23"/>
            <p:cNvSpPr/>
            <p:nvPr/>
          </p:nvSpPr>
          <p:spPr>
            <a:xfrm>
              <a:off x="10671821" y="5748378"/>
              <a:ext cx="1425575" cy="1425575"/>
            </a:xfrm>
            <a:custGeom>
              <a:avLst/>
              <a:gdLst/>
              <a:ahLst/>
              <a:cxnLst/>
              <a:rect l="l" t="t" r="r" b="b"/>
              <a:pathLst>
                <a:path w="1425575" h="1425575">
                  <a:moveTo>
                    <a:pt x="0" y="1425225"/>
                  </a:moveTo>
                  <a:lnTo>
                    <a:pt x="1395609" y="29616"/>
                  </a:lnTo>
                  <a:lnTo>
                    <a:pt x="1425225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51991" y="5546993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346481" y="0"/>
                  </a:moveTo>
                  <a:lnTo>
                    <a:pt x="0" y="115504"/>
                  </a:lnTo>
                  <a:lnTo>
                    <a:pt x="230987" y="346502"/>
                  </a:lnTo>
                  <a:lnTo>
                    <a:pt x="346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609982" y="6385011"/>
            <a:ext cx="9372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70" dirty="0">
                <a:latin typeface="Trebuchet MS"/>
                <a:cs typeface="Trebuchet MS"/>
              </a:rPr>
              <a:t>RPC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83371" y="5074327"/>
            <a:ext cx="3569970" cy="2129155"/>
            <a:chOff x="8283371" y="5074327"/>
            <a:chExt cx="3569970" cy="2129155"/>
          </a:xfrm>
        </p:grpSpPr>
        <p:sp>
          <p:nvSpPr>
            <p:cNvPr id="27" name="object 27"/>
            <p:cNvSpPr/>
            <p:nvPr/>
          </p:nvSpPr>
          <p:spPr>
            <a:xfrm>
              <a:off x="10427811" y="5748378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0" y="1223835"/>
                  </a:moveTo>
                  <a:lnTo>
                    <a:pt x="29616" y="1194219"/>
                  </a:lnTo>
                  <a:lnTo>
                    <a:pt x="1194219" y="29616"/>
                  </a:lnTo>
                  <a:lnTo>
                    <a:pt x="1223835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26421" y="5546997"/>
              <a:ext cx="1626870" cy="1626870"/>
            </a:xfrm>
            <a:custGeom>
              <a:avLst/>
              <a:gdLst/>
              <a:ahLst/>
              <a:cxnLst/>
              <a:rect l="l" t="t" r="r" b="b"/>
              <a:pathLst>
                <a:path w="1626870" h="1626870">
                  <a:moveTo>
                    <a:pt x="346544" y="1511109"/>
                  </a:moveTo>
                  <a:lnTo>
                    <a:pt x="115493" y="1280096"/>
                  </a:lnTo>
                  <a:lnTo>
                    <a:pt x="0" y="1626616"/>
                  </a:lnTo>
                  <a:lnTo>
                    <a:pt x="346544" y="1511109"/>
                  </a:lnTo>
                  <a:close/>
                </a:path>
                <a:path w="1626870" h="1626870">
                  <a:moveTo>
                    <a:pt x="1626616" y="0"/>
                  </a:moveTo>
                  <a:lnTo>
                    <a:pt x="1280134" y="115506"/>
                  </a:lnTo>
                  <a:lnTo>
                    <a:pt x="1511122" y="346506"/>
                  </a:lnTo>
                  <a:lnTo>
                    <a:pt x="1626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84760" y="5777994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0" y="0"/>
                  </a:moveTo>
                  <a:lnTo>
                    <a:pt x="29616" y="29616"/>
                  </a:lnTo>
                  <a:lnTo>
                    <a:pt x="1194219" y="1194219"/>
                  </a:lnTo>
                  <a:lnTo>
                    <a:pt x="1223835" y="1223835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83359" y="5576614"/>
              <a:ext cx="1626870" cy="1626870"/>
            </a:xfrm>
            <a:custGeom>
              <a:avLst/>
              <a:gdLst/>
              <a:ahLst/>
              <a:cxnLst/>
              <a:rect l="l" t="t" r="r" b="b"/>
              <a:pathLst>
                <a:path w="1626870" h="1626870">
                  <a:moveTo>
                    <a:pt x="346506" y="115506"/>
                  </a:moveTo>
                  <a:lnTo>
                    <a:pt x="0" y="0"/>
                  </a:lnTo>
                  <a:lnTo>
                    <a:pt x="115506" y="346506"/>
                  </a:lnTo>
                  <a:lnTo>
                    <a:pt x="346506" y="115506"/>
                  </a:lnTo>
                  <a:close/>
                </a:path>
                <a:path w="1626870" h="1626870">
                  <a:moveTo>
                    <a:pt x="1626616" y="1626603"/>
                  </a:moveTo>
                  <a:lnTo>
                    <a:pt x="1511109" y="1280109"/>
                  </a:lnTo>
                  <a:lnTo>
                    <a:pt x="1280096" y="1511096"/>
                  </a:lnTo>
                  <a:lnTo>
                    <a:pt x="1626616" y="1626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86673" y="5237672"/>
              <a:ext cx="1731010" cy="0"/>
            </a:xfrm>
            <a:custGeom>
              <a:avLst/>
              <a:gdLst/>
              <a:ahLst/>
              <a:cxnLst/>
              <a:rect l="l" t="t" r="r" b="b"/>
              <a:pathLst>
                <a:path w="1731009">
                  <a:moveTo>
                    <a:pt x="0" y="0"/>
                  </a:moveTo>
                  <a:lnTo>
                    <a:pt x="41883" y="0"/>
                  </a:lnTo>
                  <a:lnTo>
                    <a:pt x="1688880" y="0"/>
                  </a:lnTo>
                  <a:lnTo>
                    <a:pt x="1730764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01862" y="5074329"/>
              <a:ext cx="2300605" cy="327025"/>
            </a:xfrm>
            <a:custGeom>
              <a:avLst/>
              <a:gdLst/>
              <a:ahLst/>
              <a:cxnLst/>
              <a:rect l="l" t="t" r="r" b="b"/>
              <a:pathLst>
                <a:path w="2300604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2300604" h="327025">
                  <a:moveTo>
                    <a:pt x="2300414" y="163347"/>
                  </a:moveTo>
                  <a:lnTo>
                    <a:pt x="1973719" y="0"/>
                  </a:lnTo>
                  <a:lnTo>
                    <a:pt x="1973719" y="326694"/>
                  </a:lnTo>
                  <a:lnTo>
                    <a:pt x="2300414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68220" y="6385011"/>
            <a:ext cx="14839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20" dirty="0">
                <a:latin typeface="Trebuchet MS"/>
                <a:cs typeface="Trebuchet MS"/>
              </a:rPr>
              <a:t>Gossip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90550" y="2212163"/>
            <a:ext cx="8123555" cy="7914640"/>
          </a:xfrm>
          <a:custGeom>
            <a:avLst/>
            <a:gdLst/>
            <a:ahLst/>
            <a:cxnLst/>
            <a:rect l="l" t="t" r="r" b="b"/>
            <a:pathLst>
              <a:path w="8123555" h="7914640">
                <a:moveTo>
                  <a:pt x="1529209" y="0"/>
                </a:moveTo>
                <a:lnTo>
                  <a:pt x="6593778" y="0"/>
                </a:lnTo>
                <a:lnTo>
                  <a:pt x="6664890" y="12"/>
                </a:lnTo>
                <a:lnTo>
                  <a:pt x="6732242" y="102"/>
                </a:lnTo>
                <a:lnTo>
                  <a:pt x="6796070" y="346"/>
                </a:lnTo>
                <a:lnTo>
                  <a:pt x="6856610" y="822"/>
                </a:lnTo>
                <a:lnTo>
                  <a:pt x="6914098" y="1606"/>
                </a:lnTo>
                <a:lnTo>
                  <a:pt x="6968772" y="2775"/>
                </a:lnTo>
                <a:lnTo>
                  <a:pt x="7020867" y="4407"/>
                </a:lnTo>
                <a:lnTo>
                  <a:pt x="7070619" y="6578"/>
                </a:lnTo>
                <a:lnTo>
                  <a:pt x="7118264" y="9367"/>
                </a:lnTo>
                <a:lnTo>
                  <a:pt x="7164040" y="12849"/>
                </a:lnTo>
                <a:lnTo>
                  <a:pt x="7208182" y="17102"/>
                </a:lnTo>
                <a:lnTo>
                  <a:pt x="7250927" y="22203"/>
                </a:lnTo>
                <a:lnTo>
                  <a:pt x="7292510" y="28230"/>
                </a:lnTo>
                <a:lnTo>
                  <a:pt x="7333169" y="35258"/>
                </a:lnTo>
                <a:lnTo>
                  <a:pt x="7373138" y="43366"/>
                </a:lnTo>
                <a:lnTo>
                  <a:pt x="7412656" y="52631"/>
                </a:lnTo>
                <a:lnTo>
                  <a:pt x="7451957" y="63129"/>
                </a:lnTo>
                <a:lnTo>
                  <a:pt x="7491279" y="74938"/>
                </a:lnTo>
                <a:lnTo>
                  <a:pt x="7536361" y="92685"/>
                </a:lnTo>
                <a:lnTo>
                  <a:pt x="7580236" y="112642"/>
                </a:lnTo>
                <a:lnTo>
                  <a:pt x="7622836" y="134743"/>
                </a:lnTo>
                <a:lnTo>
                  <a:pt x="7664096" y="158919"/>
                </a:lnTo>
                <a:lnTo>
                  <a:pt x="7703949" y="185104"/>
                </a:lnTo>
                <a:lnTo>
                  <a:pt x="7742327" y="213232"/>
                </a:lnTo>
                <a:lnTo>
                  <a:pt x="7779164" y="243235"/>
                </a:lnTo>
                <a:lnTo>
                  <a:pt x="7814392" y="275048"/>
                </a:lnTo>
                <a:lnTo>
                  <a:pt x="7847946" y="308601"/>
                </a:lnTo>
                <a:lnTo>
                  <a:pt x="7879758" y="343830"/>
                </a:lnTo>
                <a:lnTo>
                  <a:pt x="7909762" y="380668"/>
                </a:lnTo>
                <a:lnTo>
                  <a:pt x="7937890" y="419046"/>
                </a:lnTo>
                <a:lnTo>
                  <a:pt x="7964075" y="458899"/>
                </a:lnTo>
                <a:lnTo>
                  <a:pt x="7988252" y="500160"/>
                </a:lnTo>
                <a:lnTo>
                  <a:pt x="8010352" y="542761"/>
                </a:lnTo>
                <a:lnTo>
                  <a:pt x="8030310" y="586637"/>
                </a:lnTo>
                <a:lnTo>
                  <a:pt x="8048058" y="631720"/>
                </a:lnTo>
                <a:lnTo>
                  <a:pt x="8059867" y="671042"/>
                </a:lnTo>
                <a:lnTo>
                  <a:pt x="8070365" y="710351"/>
                </a:lnTo>
                <a:lnTo>
                  <a:pt x="8079630" y="749890"/>
                </a:lnTo>
                <a:lnTo>
                  <a:pt x="8087738" y="789903"/>
                </a:lnTo>
                <a:lnTo>
                  <a:pt x="8094767" y="830632"/>
                </a:lnTo>
                <a:lnTo>
                  <a:pt x="8100794" y="872321"/>
                </a:lnTo>
                <a:lnTo>
                  <a:pt x="8105895" y="915214"/>
                </a:lnTo>
                <a:lnTo>
                  <a:pt x="8110148" y="959552"/>
                </a:lnTo>
                <a:lnTo>
                  <a:pt x="8113631" y="1005580"/>
                </a:lnTo>
                <a:lnTo>
                  <a:pt x="8116419" y="1053542"/>
                </a:lnTo>
                <a:lnTo>
                  <a:pt x="8118591" y="1103679"/>
                </a:lnTo>
                <a:lnTo>
                  <a:pt x="8120223" y="1156235"/>
                </a:lnTo>
                <a:lnTo>
                  <a:pt x="8121392" y="1211455"/>
                </a:lnTo>
                <a:lnTo>
                  <a:pt x="8122176" y="1269580"/>
                </a:lnTo>
                <a:lnTo>
                  <a:pt x="8122651" y="1330854"/>
                </a:lnTo>
                <a:lnTo>
                  <a:pt x="8122895" y="1395521"/>
                </a:lnTo>
                <a:lnTo>
                  <a:pt x="8122985" y="1463824"/>
                </a:lnTo>
                <a:lnTo>
                  <a:pt x="8122998" y="1536005"/>
                </a:lnTo>
                <a:lnTo>
                  <a:pt x="8122998" y="6385271"/>
                </a:lnTo>
                <a:lnTo>
                  <a:pt x="8122985" y="6456382"/>
                </a:lnTo>
                <a:lnTo>
                  <a:pt x="8122895" y="6523732"/>
                </a:lnTo>
                <a:lnTo>
                  <a:pt x="8122651" y="6587559"/>
                </a:lnTo>
                <a:lnTo>
                  <a:pt x="8122176" y="6648098"/>
                </a:lnTo>
                <a:lnTo>
                  <a:pt x="8121392" y="6705585"/>
                </a:lnTo>
                <a:lnTo>
                  <a:pt x="8120223" y="6760258"/>
                </a:lnTo>
                <a:lnTo>
                  <a:pt x="8118591" y="6812352"/>
                </a:lnTo>
                <a:lnTo>
                  <a:pt x="8116419" y="6862103"/>
                </a:lnTo>
                <a:lnTo>
                  <a:pt x="8113631" y="6909749"/>
                </a:lnTo>
                <a:lnTo>
                  <a:pt x="8110148" y="6955524"/>
                </a:lnTo>
                <a:lnTo>
                  <a:pt x="8105895" y="6999666"/>
                </a:lnTo>
                <a:lnTo>
                  <a:pt x="8100794" y="7042410"/>
                </a:lnTo>
                <a:lnTo>
                  <a:pt x="8094767" y="7083993"/>
                </a:lnTo>
                <a:lnTo>
                  <a:pt x="8087738" y="7124651"/>
                </a:lnTo>
                <a:lnTo>
                  <a:pt x="8079630" y="7164621"/>
                </a:lnTo>
                <a:lnTo>
                  <a:pt x="8070365" y="7204139"/>
                </a:lnTo>
                <a:lnTo>
                  <a:pt x="8059867" y="7243440"/>
                </a:lnTo>
                <a:lnTo>
                  <a:pt x="8048058" y="7282762"/>
                </a:lnTo>
                <a:lnTo>
                  <a:pt x="8030310" y="7327844"/>
                </a:lnTo>
                <a:lnTo>
                  <a:pt x="8010352" y="7371719"/>
                </a:lnTo>
                <a:lnTo>
                  <a:pt x="7988252" y="7414320"/>
                </a:lnTo>
                <a:lnTo>
                  <a:pt x="7964075" y="7455580"/>
                </a:lnTo>
                <a:lnTo>
                  <a:pt x="7937890" y="7495433"/>
                </a:lnTo>
                <a:lnTo>
                  <a:pt x="7909762" y="7533812"/>
                </a:lnTo>
                <a:lnTo>
                  <a:pt x="7879758" y="7570650"/>
                </a:lnTo>
                <a:lnTo>
                  <a:pt x="7847946" y="7605879"/>
                </a:lnTo>
                <a:lnTo>
                  <a:pt x="7814392" y="7639433"/>
                </a:lnTo>
                <a:lnTo>
                  <a:pt x="7779164" y="7671245"/>
                </a:lnTo>
                <a:lnTo>
                  <a:pt x="7742327" y="7701249"/>
                </a:lnTo>
                <a:lnTo>
                  <a:pt x="7703949" y="7729377"/>
                </a:lnTo>
                <a:lnTo>
                  <a:pt x="7664096" y="7755562"/>
                </a:lnTo>
                <a:lnTo>
                  <a:pt x="7622836" y="7779738"/>
                </a:lnTo>
                <a:lnTo>
                  <a:pt x="7580236" y="7801838"/>
                </a:lnTo>
                <a:lnTo>
                  <a:pt x="7536361" y="7821794"/>
                </a:lnTo>
                <a:lnTo>
                  <a:pt x="7491279" y="7839541"/>
                </a:lnTo>
                <a:lnTo>
                  <a:pt x="7451956" y="7851350"/>
                </a:lnTo>
                <a:lnTo>
                  <a:pt x="7412647" y="7861848"/>
                </a:lnTo>
                <a:lnTo>
                  <a:pt x="7373107" y="7871113"/>
                </a:lnTo>
                <a:lnTo>
                  <a:pt x="7333094" y="7879221"/>
                </a:lnTo>
                <a:lnTo>
                  <a:pt x="7292364" y="7886250"/>
                </a:lnTo>
                <a:lnTo>
                  <a:pt x="7250675" y="7892277"/>
                </a:lnTo>
                <a:lnTo>
                  <a:pt x="7207782" y="7897378"/>
                </a:lnTo>
                <a:lnTo>
                  <a:pt x="7163444" y="7901631"/>
                </a:lnTo>
                <a:lnTo>
                  <a:pt x="7117415" y="7905114"/>
                </a:lnTo>
                <a:lnTo>
                  <a:pt x="7069453" y="7907902"/>
                </a:lnTo>
                <a:lnTo>
                  <a:pt x="7019316" y="7910074"/>
                </a:lnTo>
                <a:lnTo>
                  <a:pt x="6966758" y="7911705"/>
                </a:lnTo>
                <a:lnTo>
                  <a:pt x="6911538" y="7912875"/>
                </a:lnTo>
                <a:lnTo>
                  <a:pt x="6853412" y="7913659"/>
                </a:lnTo>
                <a:lnTo>
                  <a:pt x="6792137" y="7914134"/>
                </a:lnTo>
                <a:lnTo>
                  <a:pt x="6727469" y="7914378"/>
                </a:lnTo>
                <a:lnTo>
                  <a:pt x="6659165" y="7914468"/>
                </a:lnTo>
                <a:lnTo>
                  <a:pt x="6586982" y="7914481"/>
                </a:lnTo>
                <a:lnTo>
                  <a:pt x="1529209" y="7914481"/>
                </a:lnTo>
                <a:lnTo>
                  <a:pt x="1458099" y="7914468"/>
                </a:lnTo>
                <a:lnTo>
                  <a:pt x="1390748" y="7914378"/>
                </a:lnTo>
                <a:lnTo>
                  <a:pt x="1326922" y="7914134"/>
                </a:lnTo>
                <a:lnTo>
                  <a:pt x="1266383" y="7913659"/>
                </a:lnTo>
                <a:lnTo>
                  <a:pt x="1208895" y="7912875"/>
                </a:lnTo>
                <a:lnTo>
                  <a:pt x="1154222" y="7911705"/>
                </a:lnTo>
                <a:lnTo>
                  <a:pt x="1102128" y="7910074"/>
                </a:lnTo>
                <a:lnTo>
                  <a:pt x="1052376" y="7907902"/>
                </a:lnTo>
                <a:lnTo>
                  <a:pt x="1004731" y="7905114"/>
                </a:lnTo>
                <a:lnTo>
                  <a:pt x="958956" y="7901631"/>
                </a:lnTo>
                <a:lnTo>
                  <a:pt x="914814" y="7897378"/>
                </a:lnTo>
                <a:lnTo>
                  <a:pt x="872070" y="7892277"/>
                </a:lnTo>
                <a:lnTo>
                  <a:pt x="830487" y="7886250"/>
                </a:lnTo>
                <a:lnTo>
                  <a:pt x="789828" y="7879221"/>
                </a:lnTo>
                <a:lnTo>
                  <a:pt x="749859" y="7871113"/>
                </a:lnTo>
                <a:lnTo>
                  <a:pt x="710342" y="7861848"/>
                </a:lnTo>
                <a:lnTo>
                  <a:pt x="671041" y="7851350"/>
                </a:lnTo>
                <a:lnTo>
                  <a:pt x="631720" y="7839541"/>
                </a:lnTo>
                <a:lnTo>
                  <a:pt x="586637" y="7821794"/>
                </a:lnTo>
                <a:lnTo>
                  <a:pt x="542761" y="7801838"/>
                </a:lnTo>
                <a:lnTo>
                  <a:pt x="500160" y="7779738"/>
                </a:lnTo>
                <a:lnTo>
                  <a:pt x="458899" y="7755562"/>
                </a:lnTo>
                <a:lnTo>
                  <a:pt x="419046" y="7729377"/>
                </a:lnTo>
                <a:lnTo>
                  <a:pt x="380668" y="7701249"/>
                </a:lnTo>
                <a:lnTo>
                  <a:pt x="343830" y="7671245"/>
                </a:lnTo>
                <a:lnTo>
                  <a:pt x="308601" y="7639433"/>
                </a:lnTo>
                <a:lnTo>
                  <a:pt x="275048" y="7605879"/>
                </a:lnTo>
                <a:lnTo>
                  <a:pt x="243235" y="7570650"/>
                </a:lnTo>
                <a:lnTo>
                  <a:pt x="213232" y="7533812"/>
                </a:lnTo>
                <a:lnTo>
                  <a:pt x="185104" y="7495433"/>
                </a:lnTo>
                <a:lnTo>
                  <a:pt x="158919" y="7455580"/>
                </a:lnTo>
                <a:lnTo>
                  <a:pt x="134743" y="7414320"/>
                </a:lnTo>
                <a:lnTo>
                  <a:pt x="112642" y="7371719"/>
                </a:lnTo>
                <a:lnTo>
                  <a:pt x="92685" y="7327844"/>
                </a:lnTo>
                <a:lnTo>
                  <a:pt x="74938" y="7282762"/>
                </a:lnTo>
                <a:lnTo>
                  <a:pt x="63129" y="7243439"/>
                </a:lnTo>
                <a:lnTo>
                  <a:pt x="52631" y="7204129"/>
                </a:lnTo>
                <a:lnTo>
                  <a:pt x="43366" y="7164590"/>
                </a:lnTo>
                <a:lnTo>
                  <a:pt x="35258" y="7124577"/>
                </a:lnTo>
                <a:lnTo>
                  <a:pt x="28230" y="7083847"/>
                </a:lnTo>
                <a:lnTo>
                  <a:pt x="22203" y="7042158"/>
                </a:lnTo>
                <a:lnTo>
                  <a:pt x="17102" y="6999265"/>
                </a:lnTo>
                <a:lnTo>
                  <a:pt x="12849" y="6954926"/>
                </a:lnTo>
                <a:lnTo>
                  <a:pt x="9367" y="6908898"/>
                </a:lnTo>
                <a:lnTo>
                  <a:pt x="6578" y="6860936"/>
                </a:lnTo>
                <a:lnTo>
                  <a:pt x="4407" y="6810799"/>
                </a:lnTo>
                <a:lnTo>
                  <a:pt x="2775" y="6758241"/>
                </a:lnTo>
                <a:lnTo>
                  <a:pt x="1606" y="6703021"/>
                </a:lnTo>
                <a:lnTo>
                  <a:pt x="822" y="6644895"/>
                </a:lnTo>
                <a:lnTo>
                  <a:pt x="346" y="6583620"/>
                </a:lnTo>
                <a:lnTo>
                  <a:pt x="102" y="6518952"/>
                </a:lnTo>
                <a:lnTo>
                  <a:pt x="12" y="6450648"/>
                </a:lnTo>
                <a:lnTo>
                  <a:pt x="0" y="6378465"/>
                </a:lnTo>
                <a:lnTo>
                  <a:pt x="0" y="1529209"/>
                </a:lnTo>
                <a:lnTo>
                  <a:pt x="12" y="1458099"/>
                </a:lnTo>
                <a:lnTo>
                  <a:pt x="102" y="1390748"/>
                </a:lnTo>
                <a:lnTo>
                  <a:pt x="346" y="1326922"/>
                </a:lnTo>
                <a:lnTo>
                  <a:pt x="822" y="1266383"/>
                </a:lnTo>
                <a:lnTo>
                  <a:pt x="1606" y="1208895"/>
                </a:lnTo>
                <a:lnTo>
                  <a:pt x="2775" y="1154222"/>
                </a:lnTo>
                <a:lnTo>
                  <a:pt x="4407" y="1102128"/>
                </a:lnTo>
                <a:lnTo>
                  <a:pt x="6578" y="1052376"/>
                </a:lnTo>
                <a:lnTo>
                  <a:pt x="9367" y="1004731"/>
                </a:lnTo>
                <a:lnTo>
                  <a:pt x="12849" y="958956"/>
                </a:lnTo>
                <a:lnTo>
                  <a:pt x="17102" y="914814"/>
                </a:lnTo>
                <a:lnTo>
                  <a:pt x="22203" y="872070"/>
                </a:lnTo>
                <a:lnTo>
                  <a:pt x="28230" y="830487"/>
                </a:lnTo>
                <a:lnTo>
                  <a:pt x="35258" y="789828"/>
                </a:lnTo>
                <a:lnTo>
                  <a:pt x="43366" y="749859"/>
                </a:lnTo>
                <a:lnTo>
                  <a:pt x="52631" y="710342"/>
                </a:lnTo>
                <a:lnTo>
                  <a:pt x="63129" y="671041"/>
                </a:lnTo>
                <a:lnTo>
                  <a:pt x="74938" y="631720"/>
                </a:lnTo>
                <a:lnTo>
                  <a:pt x="92685" y="586637"/>
                </a:lnTo>
                <a:lnTo>
                  <a:pt x="112642" y="542761"/>
                </a:lnTo>
                <a:lnTo>
                  <a:pt x="134743" y="500160"/>
                </a:lnTo>
                <a:lnTo>
                  <a:pt x="158919" y="458899"/>
                </a:lnTo>
                <a:lnTo>
                  <a:pt x="185104" y="419046"/>
                </a:lnTo>
                <a:lnTo>
                  <a:pt x="213232" y="380668"/>
                </a:lnTo>
                <a:lnTo>
                  <a:pt x="243235" y="343830"/>
                </a:lnTo>
                <a:lnTo>
                  <a:pt x="275048" y="308601"/>
                </a:lnTo>
                <a:lnTo>
                  <a:pt x="308601" y="275048"/>
                </a:lnTo>
                <a:lnTo>
                  <a:pt x="343830" y="243235"/>
                </a:lnTo>
                <a:lnTo>
                  <a:pt x="380668" y="213232"/>
                </a:lnTo>
                <a:lnTo>
                  <a:pt x="419046" y="185104"/>
                </a:lnTo>
                <a:lnTo>
                  <a:pt x="458899" y="158919"/>
                </a:lnTo>
                <a:lnTo>
                  <a:pt x="500160" y="134743"/>
                </a:lnTo>
                <a:lnTo>
                  <a:pt x="542761" y="112642"/>
                </a:lnTo>
                <a:lnTo>
                  <a:pt x="586637" y="92685"/>
                </a:lnTo>
                <a:lnTo>
                  <a:pt x="631720" y="74938"/>
                </a:lnTo>
                <a:lnTo>
                  <a:pt x="671042" y="63129"/>
                </a:lnTo>
                <a:lnTo>
                  <a:pt x="710351" y="52631"/>
                </a:lnTo>
                <a:lnTo>
                  <a:pt x="749890" y="43366"/>
                </a:lnTo>
                <a:lnTo>
                  <a:pt x="789903" y="35258"/>
                </a:lnTo>
                <a:lnTo>
                  <a:pt x="830632" y="28230"/>
                </a:lnTo>
                <a:lnTo>
                  <a:pt x="872321" y="22203"/>
                </a:lnTo>
                <a:lnTo>
                  <a:pt x="915214" y="17102"/>
                </a:lnTo>
                <a:lnTo>
                  <a:pt x="959552" y="12849"/>
                </a:lnTo>
                <a:lnTo>
                  <a:pt x="1005580" y="9367"/>
                </a:lnTo>
                <a:lnTo>
                  <a:pt x="1053542" y="6578"/>
                </a:lnTo>
                <a:lnTo>
                  <a:pt x="1103679" y="4407"/>
                </a:lnTo>
                <a:lnTo>
                  <a:pt x="1156235" y="2775"/>
                </a:lnTo>
                <a:lnTo>
                  <a:pt x="1211455" y="1606"/>
                </a:lnTo>
                <a:lnTo>
                  <a:pt x="1269580" y="822"/>
                </a:lnTo>
                <a:lnTo>
                  <a:pt x="1330854" y="346"/>
                </a:lnTo>
                <a:lnTo>
                  <a:pt x="1395521" y="102"/>
                </a:lnTo>
                <a:lnTo>
                  <a:pt x="1463824" y="12"/>
                </a:lnTo>
                <a:lnTo>
                  <a:pt x="1536005" y="0"/>
                </a:lnTo>
                <a:lnTo>
                  <a:pt x="1529209" y="0"/>
                </a:lnTo>
                <a:close/>
              </a:path>
            </a:pathLst>
          </a:custGeom>
          <a:ln w="83767">
            <a:solidFill>
              <a:srgbClr val="A2215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730550" y="1180980"/>
            <a:ext cx="24682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-125" dirty="0">
                <a:solidFill>
                  <a:srgbClr val="000000"/>
                </a:solidFill>
                <a:latin typeface="Trebuchet MS"/>
                <a:cs typeface="Trebuchet MS"/>
              </a:rPr>
              <a:t>Da</a:t>
            </a:r>
            <a:r>
              <a:rPr sz="4250" b="0" spc="-9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250" b="0" spc="-280" dirty="0">
                <a:solidFill>
                  <a:srgbClr val="000000"/>
                </a:solidFill>
                <a:latin typeface="Trebuchet MS"/>
                <a:cs typeface="Trebuchet MS"/>
              </a:rPr>
              <a:t>ac</a:t>
            </a:r>
            <a:r>
              <a:rPr sz="4250" b="0" spc="-165" dirty="0">
                <a:solidFill>
                  <a:srgbClr val="000000"/>
                </a:solidFill>
                <a:latin typeface="Trebuchet MS"/>
                <a:cs typeface="Trebuchet MS"/>
              </a:rPr>
              <a:t>en</a:t>
            </a:r>
            <a:r>
              <a:rPr sz="4250" b="0" spc="-13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250" b="0" spc="-290" dirty="0">
                <a:solidFill>
                  <a:srgbClr val="000000"/>
                </a:solidFill>
                <a:latin typeface="Trebuchet MS"/>
                <a:cs typeface="Trebuchet MS"/>
              </a:rPr>
              <a:t>er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4924" y="2680955"/>
            <a:ext cx="2300605" cy="2300605"/>
            <a:chOff x="1274924" y="2680955"/>
            <a:chExt cx="2300605" cy="2300605"/>
          </a:xfrm>
        </p:grpSpPr>
        <p:sp>
          <p:nvSpPr>
            <p:cNvPr id="3" name="object 3"/>
            <p:cNvSpPr/>
            <p:nvPr/>
          </p:nvSpPr>
          <p:spPr>
            <a:xfrm>
              <a:off x="1274924" y="2680955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4" h="2300604">
                  <a:moveTo>
                    <a:pt x="0" y="0"/>
                  </a:moveTo>
                  <a:lnTo>
                    <a:pt x="2300369" y="0"/>
                  </a:lnTo>
                  <a:lnTo>
                    <a:pt x="2300369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96283" y="3601984"/>
              <a:ext cx="1507807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74924" y="2680955"/>
            <a:ext cx="2300605" cy="23006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35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</a:pPr>
            <a:r>
              <a:rPr sz="4100" b="1" spc="-260" dirty="0">
                <a:solidFill>
                  <a:srgbClr val="FFFFFF"/>
                </a:solidFill>
                <a:latin typeface="Trebuchet MS"/>
                <a:cs typeface="Trebuchet MS"/>
              </a:rPr>
              <a:t>Leader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34270" y="6911475"/>
            <a:ext cx="2300605" cy="2303780"/>
            <a:chOff x="3834270" y="6911475"/>
            <a:chExt cx="2300605" cy="2303780"/>
          </a:xfrm>
        </p:grpSpPr>
        <p:sp>
          <p:nvSpPr>
            <p:cNvPr id="7" name="object 7"/>
            <p:cNvSpPr/>
            <p:nvPr/>
          </p:nvSpPr>
          <p:spPr>
            <a:xfrm>
              <a:off x="3834270" y="6911475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4" h="2303779">
                  <a:moveTo>
                    <a:pt x="0" y="0"/>
                  </a:moveTo>
                  <a:lnTo>
                    <a:pt x="2300380" y="0"/>
                  </a:lnTo>
                  <a:lnTo>
                    <a:pt x="2300380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5417" y="7832222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34270" y="6911475"/>
            <a:ext cx="2300605" cy="23037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3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78112" y="2495965"/>
            <a:ext cx="2300605" cy="2303780"/>
            <a:chOff x="6278112" y="2495965"/>
            <a:chExt cx="2300605" cy="2303780"/>
          </a:xfrm>
        </p:grpSpPr>
        <p:sp>
          <p:nvSpPr>
            <p:cNvPr id="11" name="object 11"/>
            <p:cNvSpPr/>
            <p:nvPr/>
          </p:nvSpPr>
          <p:spPr>
            <a:xfrm>
              <a:off x="6278112" y="2495965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4" h="2303779">
                  <a:moveTo>
                    <a:pt x="0" y="0"/>
                  </a:moveTo>
                  <a:lnTo>
                    <a:pt x="2300380" y="0"/>
                  </a:lnTo>
                  <a:lnTo>
                    <a:pt x="2300380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91948" y="3413508"/>
              <a:ext cx="1916172" cy="4293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78112" y="2495965"/>
            <a:ext cx="2300605" cy="2303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5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sz="4100" b="1" spc="-225" dirty="0">
                <a:solidFill>
                  <a:srgbClr val="FFFFFF"/>
                </a:solidFill>
                <a:latin typeface="Trebuchet MS"/>
                <a:cs typeface="Trebuchet MS"/>
              </a:rPr>
              <a:t>Follower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92360" y="3321689"/>
            <a:ext cx="2342515" cy="327025"/>
            <a:chOff x="3792360" y="3321689"/>
            <a:chExt cx="2342515" cy="327025"/>
          </a:xfrm>
        </p:grpSpPr>
        <p:sp>
          <p:nvSpPr>
            <p:cNvPr id="15" name="object 15"/>
            <p:cNvSpPr/>
            <p:nvPr/>
          </p:nvSpPr>
          <p:spPr>
            <a:xfrm>
              <a:off x="3834270" y="3485035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1973688" y="0"/>
                  </a:lnTo>
                  <a:lnTo>
                    <a:pt x="2015572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7959" y="332168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73051" y="3704464"/>
            <a:ext cx="25101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5" dirty="0">
                <a:latin typeface="Trebuchet MS"/>
                <a:cs typeface="Trebuchet MS"/>
              </a:rPr>
              <a:t>R</a:t>
            </a:r>
            <a:r>
              <a:rPr sz="4250" spc="-210" dirty="0">
                <a:latin typeface="Trebuchet MS"/>
                <a:cs typeface="Trebuchet MS"/>
              </a:rPr>
              <a:t>eplication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76513" y="2930539"/>
            <a:ext cx="2342515" cy="327025"/>
            <a:chOff x="3776513" y="2930539"/>
            <a:chExt cx="2342515" cy="327025"/>
          </a:xfrm>
        </p:grpSpPr>
        <p:sp>
          <p:nvSpPr>
            <p:cNvPr id="19" name="object 19"/>
            <p:cNvSpPr/>
            <p:nvPr/>
          </p:nvSpPr>
          <p:spPr>
            <a:xfrm>
              <a:off x="4061321" y="3093884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2015572" y="0"/>
                  </a:move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76513" y="293053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702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21193" y="2081477"/>
            <a:ext cx="9372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70" dirty="0">
                <a:latin typeface="Trebuchet MS"/>
                <a:cs typeface="Trebuchet MS"/>
              </a:rPr>
              <a:t>RPC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04612" y="5027407"/>
            <a:ext cx="1668780" cy="1668780"/>
            <a:chOff x="5504612" y="5027407"/>
            <a:chExt cx="1668780" cy="1668780"/>
          </a:xfrm>
        </p:grpSpPr>
        <p:sp>
          <p:nvSpPr>
            <p:cNvPr id="23" name="object 23"/>
            <p:cNvSpPr/>
            <p:nvPr/>
          </p:nvSpPr>
          <p:spPr>
            <a:xfrm>
              <a:off x="5546522" y="5228792"/>
              <a:ext cx="1425575" cy="1425575"/>
            </a:xfrm>
            <a:custGeom>
              <a:avLst/>
              <a:gdLst/>
              <a:ahLst/>
              <a:cxnLst/>
              <a:rect l="l" t="t" r="r" b="b"/>
              <a:pathLst>
                <a:path w="1425575" h="1425575">
                  <a:moveTo>
                    <a:pt x="0" y="1425225"/>
                  </a:moveTo>
                  <a:lnTo>
                    <a:pt x="1395609" y="29616"/>
                  </a:lnTo>
                  <a:lnTo>
                    <a:pt x="1425225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26619" y="5027407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346513" y="0"/>
                  </a:moveTo>
                  <a:lnTo>
                    <a:pt x="0" y="115504"/>
                  </a:lnTo>
                  <a:lnTo>
                    <a:pt x="231008" y="346513"/>
                  </a:lnTo>
                  <a:lnTo>
                    <a:pt x="346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89719" y="5871937"/>
            <a:ext cx="9372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70" dirty="0">
                <a:latin typeface="Trebuchet MS"/>
                <a:cs typeface="Trebuchet MS"/>
              </a:rPr>
              <a:t>RPC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58029" y="4554740"/>
            <a:ext cx="3569970" cy="2129155"/>
            <a:chOff x="3158029" y="4554740"/>
            <a:chExt cx="3569970" cy="2129155"/>
          </a:xfrm>
        </p:grpSpPr>
        <p:sp>
          <p:nvSpPr>
            <p:cNvPr id="27" name="object 27"/>
            <p:cNvSpPr/>
            <p:nvPr/>
          </p:nvSpPr>
          <p:spPr>
            <a:xfrm>
              <a:off x="5302470" y="5228792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0" y="1223835"/>
                  </a:moveTo>
                  <a:lnTo>
                    <a:pt x="29616" y="1194219"/>
                  </a:lnTo>
                  <a:lnTo>
                    <a:pt x="1194219" y="29616"/>
                  </a:lnTo>
                  <a:lnTo>
                    <a:pt x="1223835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1069" y="5027415"/>
              <a:ext cx="1626870" cy="1626870"/>
            </a:xfrm>
            <a:custGeom>
              <a:avLst/>
              <a:gdLst/>
              <a:ahLst/>
              <a:cxnLst/>
              <a:rect l="l" t="t" r="r" b="b"/>
              <a:pathLst>
                <a:path w="1626870" h="1626870">
                  <a:moveTo>
                    <a:pt x="346519" y="1511109"/>
                  </a:moveTo>
                  <a:lnTo>
                    <a:pt x="115506" y="1280096"/>
                  </a:lnTo>
                  <a:lnTo>
                    <a:pt x="0" y="1626603"/>
                  </a:lnTo>
                  <a:lnTo>
                    <a:pt x="346519" y="1511109"/>
                  </a:lnTo>
                  <a:close/>
                </a:path>
                <a:path w="1626870" h="1626870">
                  <a:moveTo>
                    <a:pt x="1626616" y="0"/>
                  </a:moveTo>
                  <a:lnTo>
                    <a:pt x="1280109" y="115506"/>
                  </a:lnTo>
                  <a:lnTo>
                    <a:pt x="1511122" y="346506"/>
                  </a:lnTo>
                  <a:lnTo>
                    <a:pt x="1626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59419" y="5258408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0" y="0"/>
                  </a:moveTo>
                  <a:lnTo>
                    <a:pt x="29616" y="29616"/>
                  </a:lnTo>
                  <a:lnTo>
                    <a:pt x="1194219" y="1194219"/>
                  </a:lnTo>
                  <a:lnTo>
                    <a:pt x="1223835" y="1223835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58020" y="5057019"/>
              <a:ext cx="1626870" cy="1626870"/>
            </a:xfrm>
            <a:custGeom>
              <a:avLst/>
              <a:gdLst/>
              <a:ahLst/>
              <a:cxnLst/>
              <a:rect l="l" t="t" r="r" b="b"/>
              <a:pathLst>
                <a:path w="1626870" h="1626870">
                  <a:moveTo>
                    <a:pt x="346506" y="115506"/>
                  </a:moveTo>
                  <a:lnTo>
                    <a:pt x="0" y="0"/>
                  </a:lnTo>
                  <a:lnTo>
                    <a:pt x="115493" y="346519"/>
                  </a:lnTo>
                  <a:lnTo>
                    <a:pt x="346506" y="115506"/>
                  </a:lnTo>
                  <a:close/>
                </a:path>
                <a:path w="1626870" h="1626870">
                  <a:moveTo>
                    <a:pt x="1626616" y="1626628"/>
                  </a:moveTo>
                  <a:lnTo>
                    <a:pt x="1511109" y="1280109"/>
                  </a:lnTo>
                  <a:lnTo>
                    <a:pt x="1280096" y="1511122"/>
                  </a:lnTo>
                  <a:lnTo>
                    <a:pt x="1626616" y="1626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61321" y="4718086"/>
              <a:ext cx="1731010" cy="0"/>
            </a:xfrm>
            <a:custGeom>
              <a:avLst/>
              <a:gdLst/>
              <a:ahLst/>
              <a:cxnLst/>
              <a:rect l="l" t="t" r="r" b="b"/>
              <a:pathLst>
                <a:path w="1731010">
                  <a:moveTo>
                    <a:pt x="0" y="0"/>
                  </a:moveTo>
                  <a:lnTo>
                    <a:pt x="41883" y="0"/>
                  </a:lnTo>
                  <a:lnTo>
                    <a:pt x="1688880" y="0"/>
                  </a:lnTo>
                  <a:lnTo>
                    <a:pt x="1730764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76510" y="4554746"/>
              <a:ext cx="2300605" cy="327025"/>
            </a:xfrm>
            <a:custGeom>
              <a:avLst/>
              <a:gdLst/>
              <a:ahLst/>
              <a:cxnLst/>
              <a:rect l="l" t="t" r="r" b="b"/>
              <a:pathLst>
                <a:path w="2300604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2300604" h="327025">
                  <a:moveTo>
                    <a:pt x="2300376" y="163347"/>
                  </a:moveTo>
                  <a:lnTo>
                    <a:pt x="1973681" y="0"/>
                  </a:lnTo>
                  <a:lnTo>
                    <a:pt x="1973681" y="326694"/>
                  </a:lnTo>
                  <a:lnTo>
                    <a:pt x="2300376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47958" y="5871937"/>
            <a:ext cx="14839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20" dirty="0">
                <a:latin typeface="Trebuchet MS"/>
                <a:cs typeface="Trebuchet MS"/>
              </a:rPr>
              <a:t>Gossip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23297" y="1650677"/>
            <a:ext cx="13484860" cy="7998459"/>
            <a:chOff x="823297" y="1650677"/>
            <a:chExt cx="13484860" cy="7998459"/>
          </a:xfrm>
        </p:grpSpPr>
        <p:sp>
          <p:nvSpPr>
            <p:cNvPr id="35" name="object 35"/>
            <p:cNvSpPr/>
            <p:nvPr/>
          </p:nvSpPr>
          <p:spPr>
            <a:xfrm>
              <a:off x="865207" y="1692587"/>
              <a:ext cx="8123555" cy="7914640"/>
            </a:xfrm>
            <a:custGeom>
              <a:avLst/>
              <a:gdLst/>
              <a:ahLst/>
              <a:cxnLst/>
              <a:rect l="l" t="t" r="r" b="b"/>
              <a:pathLst>
                <a:path w="8123555" h="7914640">
                  <a:moveTo>
                    <a:pt x="1529209" y="0"/>
                  </a:moveTo>
                  <a:lnTo>
                    <a:pt x="6593778" y="0"/>
                  </a:lnTo>
                  <a:lnTo>
                    <a:pt x="6664890" y="12"/>
                  </a:lnTo>
                  <a:lnTo>
                    <a:pt x="6732242" y="102"/>
                  </a:lnTo>
                  <a:lnTo>
                    <a:pt x="6796070" y="346"/>
                  </a:lnTo>
                  <a:lnTo>
                    <a:pt x="6856610" y="822"/>
                  </a:lnTo>
                  <a:lnTo>
                    <a:pt x="6914098" y="1606"/>
                  </a:lnTo>
                  <a:lnTo>
                    <a:pt x="6968772" y="2775"/>
                  </a:lnTo>
                  <a:lnTo>
                    <a:pt x="7020867" y="4407"/>
                  </a:lnTo>
                  <a:lnTo>
                    <a:pt x="7070619" y="6578"/>
                  </a:lnTo>
                  <a:lnTo>
                    <a:pt x="7118264" y="9367"/>
                  </a:lnTo>
                  <a:lnTo>
                    <a:pt x="7164040" y="12849"/>
                  </a:lnTo>
                  <a:lnTo>
                    <a:pt x="7208182" y="17102"/>
                  </a:lnTo>
                  <a:lnTo>
                    <a:pt x="7250927" y="22203"/>
                  </a:lnTo>
                  <a:lnTo>
                    <a:pt x="7292510" y="28230"/>
                  </a:lnTo>
                  <a:lnTo>
                    <a:pt x="7333169" y="35258"/>
                  </a:lnTo>
                  <a:lnTo>
                    <a:pt x="7373138" y="43366"/>
                  </a:lnTo>
                  <a:lnTo>
                    <a:pt x="7412656" y="52631"/>
                  </a:lnTo>
                  <a:lnTo>
                    <a:pt x="7451957" y="63129"/>
                  </a:lnTo>
                  <a:lnTo>
                    <a:pt x="7491279" y="74938"/>
                  </a:lnTo>
                  <a:lnTo>
                    <a:pt x="7536361" y="92685"/>
                  </a:lnTo>
                  <a:lnTo>
                    <a:pt x="7580236" y="112642"/>
                  </a:lnTo>
                  <a:lnTo>
                    <a:pt x="7622836" y="134743"/>
                  </a:lnTo>
                  <a:lnTo>
                    <a:pt x="7664096" y="158919"/>
                  </a:lnTo>
                  <a:lnTo>
                    <a:pt x="7703949" y="185104"/>
                  </a:lnTo>
                  <a:lnTo>
                    <a:pt x="7742327" y="213232"/>
                  </a:lnTo>
                  <a:lnTo>
                    <a:pt x="7779164" y="243235"/>
                  </a:lnTo>
                  <a:lnTo>
                    <a:pt x="7814392" y="275048"/>
                  </a:lnTo>
                  <a:lnTo>
                    <a:pt x="7847946" y="308601"/>
                  </a:lnTo>
                  <a:lnTo>
                    <a:pt x="7879758" y="343830"/>
                  </a:lnTo>
                  <a:lnTo>
                    <a:pt x="7909762" y="380668"/>
                  </a:lnTo>
                  <a:lnTo>
                    <a:pt x="7937890" y="419046"/>
                  </a:lnTo>
                  <a:lnTo>
                    <a:pt x="7964075" y="458899"/>
                  </a:lnTo>
                  <a:lnTo>
                    <a:pt x="7988252" y="500160"/>
                  </a:lnTo>
                  <a:lnTo>
                    <a:pt x="8010352" y="542761"/>
                  </a:lnTo>
                  <a:lnTo>
                    <a:pt x="8030310" y="586637"/>
                  </a:lnTo>
                  <a:lnTo>
                    <a:pt x="8048058" y="631720"/>
                  </a:lnTo>
                  <a:lnTo>
                    <a:pt x="8059867" y="671042"/>
                  </a:lnTo>
                  <a:lnTo>
                    <a:pt x="8070365" y="710351"/>
                  </a:lnTo>
                  <a:lnTo>
                    <a:pt x="8079630" y="749890"/>
                  </a:lnTo>
                  <a:lnTo>
                    <a:pt x="8087738" y="789903"/>
                  </a:lnTo>
                  <a:lnTo>
                    <a:pt x="8094767" y="830632"/>
                  </a:lnTo>
                  <a:lnTo>
                    <a:pt x="8100794" y="872321"/>
                  </a:lnTo>
                  <a:lnTo>
                    <a:pt x="8105895" y="915214"/>
                  </a:lnTo>
                  <a:lnTo>
                    <a:pt x="8110148" y="959552"/>
                  </a:lnTo>
                  <a:lnTo>
                    <a:pt x="8113631" y="1005580"/>
                  </a:lnTo>
                  <a:lnTo>
                    <a:pt x="8116419" y="1053542"/>
                  </a:lnTo>
                  <a:lnTo>
                    <a:pt x="8118591" y="1103679"/>
                  </a:lnTo>
                  <a:lnTo>
                    <a:pt x="8120223" y="1156235"/>
                  </a:lnTo>
                  <a:lnTo>
                    <a:pt x="8121392" y="1211455"/>
                  </a:lnTo>
                  <a:lnTo>
                    <a:pt x="8122176" y="1269580"/>
                  </a:lnTo>
                  <a:lnTo>
                    <a:pt x="8122651" y="1330854"/>
                  </a:lnTo>
                  <a:lnTo>
                    <a:pt x="8122895" y="1395521"/>
                  </a:lnTo>
                  <a:lnTo>
                    <a:pt x="8122985" y="1463824"/>
                  </a:lnTo>
                  <a:lnTo>
                    <a:pt x="8122998" y="1536005"/>
                  </a:lnTo>
                  <a:lnTo>
                    <a:pt x="8122998" y="6385271"/>
                  </a:lnTo>
                  <a:lnTo>
                    <a:pt x="8122985" y="6456382"/>
                  </a:lnTo>
                  <a:lnTo>
                    <a:pt x="8122895" y="6523732"/>
                  </a:lnTo>
                  <a:lnTo>
                    <a:pt x="8122651" y="6587559"/>
                  </a:lnTo>
                  <a:lnTo>
                    <a:pt x="8122176" y="6648098"/>
                  </a:lnTo>
                  <a:lnTo>
                    <a:pt x="8121392" y="6705585"/>
                  </a:lnTo>
                  <a:lnTo>
                    <a:pt x="8120223" y="6760258"/>
                  </a:lnTo>
                  <a:lnTo>
                    <a:pt x="8118591" y="6812352"/>
                  </a:lnTo>
                  <a:lnTo>
                    <a:pt x="8116419" y="6862103"/>
                  </a:lnTo>
                  <a:lnTo>
                    <a:pt x="8113631" y="6909749"/>
                  </a:lnTo>
                  <a:lnTo>
                    <a:pt x="8110148" y="6955524"/>
                  </a:lnTo>
                  <a:lnTo>
                    <a:pt x="8105895" y="6999666"/>
                  </a:lnTo>
                  <a:lnTo>
                    <a:pt x="8100794" y="7042410"/>
                  </a:lnTo>
                  <a:lnTo>
                    <a:pt x="8094767" y="7083993"/>
                  </a:lnTo>
                  <a:lnTo>
                    <a:pt x="8087738" y="7124651"/>
                  </a:lnTo>
                  <a:lnTo>
                    <a:pt x="8079630" y="7164621"/>
                  </a:lnTo>
                  <a:lnTo>
                    <a:pt x="8070365" y="7204139"/>
                  </a:lnTo>
                  <a:lnTo>
                    <a:pt x="8059867" y="7243440"/>
                  </a:lnTo>
                  <a:lnTo>
                    <a:pt x="8048058" y="7282762"/>
                  </a:lnTo>
                  <a:lnTo>
                    <a:pt x="8030310" y="7327844"/>
                  </a:lnTo>
                  <a:lnTo>
                    <a:pt x="8010352" y="7371719"/>
                  </a:lnTo>
                  <a:lnTo>
                    <a:pt x="7988252" y="7414320"/>
                  </a:lnTo>
                  <a:lnTo>
                    <a:pt x="7964075" y="7455580"/>
                  </a:lnTo>
                  <a:lnTo>
                    <a:pt x="7937890" y="7495433"/>
                  </a:lnTo>
                  <a:lnTo>
                    <a:pt x="7909762" y="7533812"/>
                  </a:lnTo>
                  <a:lnTo>
                    <a:pt x="7879758" y="7570650"/>
                  </a:lnTo>
                  <a:lnTo>
                    <a:pt x="7847946" y="7605879"/>
                  </a:lnTo>
                  <a:lnTo>
                    <a:pt x="7814392" y="7639433"/>
                  </a:lnTo>
                  <a:lnTo>
                    <a:pt x="7779164" y="7671245"/>
                  </a:lnTo>
                  <a:lnTo>
                    <a:pt x="7742327" y="7701249"/>
                  </a:lnTo>
                  <a:lnTo>
                    <a:pt x="7703949" y="7729377"/>
                  </a:lnTo>
                  <a:lnTo>
                    <a:pt x="7664096" y="7755562"/>
                  </a:lnTo>
                  <a:lnTo>
                    <a:pt x="7622836" y="7779738"/>
                  </a:lnTo>
                  <a:lnTo>
                    <a:pt x="7580236" y="7801838"/>
                  </a:lnTo>
                  <a:lnTo>
                    <a:pt x="7536361" y="7821794"/>
                  </a:lnTo>
                  <a:lnTo>
                    <a:pt x="7491279" y="7839541"/>
                  </a:lnTo>
                  <a:lnTo>
                    <a:pt x="7451956" y="7851350"/>
                  </a:lnTo>
                  <a:lnTo>
                    <a:pt x="7412647" y="7861848"/>
                  </a:lnTo>
                  <a:lnTo>
                    <a:pt x="7373107" y="7871113"/>
                  </a:lnTo>
                  <a:lnTo>
                    <a:pt x="7333094" y="7879221"/>
                  </a:lnTo>
                  <a:lnTo>
                    <a:pt x="7292364" y="7886250"/>
                  </a:lnTo>
                  <a:lnTo>
                    <a:pt x="7250675" y="7892277"/>
                  </a:lnTo>
                  <a:lnTo>
                    <a:pt x="7207782" y="7897378"/>
                  </a:lnTo>
                  <a:lnTo>
                    <a:pt x="7163444" y="7901631"/>
                  </a:lnTo>
                  <a:lnTo>
                    <a:pt x="7117415" y="7905114"/>
                  </a:lnTo>
                  <a:lnTo>
                    <a:pt x="7069453" y="7907902"/>
                  </a:lnTo>
                  <a:lnTo>
                    <a:pt x="7019316" y="7910074"/>
                  </a:lnTo>
                  <a:lnTo>
                    <a:pt x="6966758" y="7911705"/>
                  </a:lnTo>
                  <a:lnTo>
                    <a:pt x="6911538" y="7912875"/>
                  </a:lnTo>
                  <a:lnTo>
                    <a:pt x="6853412" y="7913659"/>
                  </a:lnTo>
                  <a:lnTo>
                    <a:pt x="6792137" y="7914134"/>
                  </a:lnTo>
                  <a:lnTo>
                    <a:pt x="6727469" y="7914378"/>
                  </a:lnTo>
                  <a:lnTo>
                    <a:pt x="6659165" y="7914468"/>
                  </a:lnTo>
                  <a:lnTo>
                    <a:pt x="6586982" y="7914481"/>
                  </a:lnTo>
                  <a:lnTo>
                    <a:pt x="1529209" y="7914481"/>
                  </a:lnTo>
                  <a:lnTo>
                    <a:pt x="1458099" y="7914468"/>
                  </a:lnTo>
                  <a:lnTo>
                    <a:pt x="1390748" y="7914378"/>
                  </a:lnTo>
                  <a:lnTo>
                    <a:pt x="1326922" y="7914134"/>
                  </a:lnTo>
                  <a:lnTo>
                    <a:pt x="1266383" y="7913659"/>
                  </a:lnTo>
                  <a:lnTo>
                    <a:pt x="1208895" y="7912875"/>
                  </a:lnTo>
                  <a:lnTo>
                    <a:pt x="1154222" y="7911705"/>
                  </a:lnTo>
                  <a:lnTo>
                    <a:pt x="1102128" y="7910074"/>
                  </a:lnTo>
                  <a:lnTo>
                    <a:pt x="1052376" y="7907902"/>
                  </a:lnTo>
                  <a:lnTo>
                    <a:pt x="1004731" y="7905114"/>
                  </a:lnTo>
                  <a:lnTo>
                    <a:pt x="958956" y="7901631"/>
                  </a:lnTo>
                  <a:lnTo>
                    <a:pt x="914814" y="7897378"/>
                  </a:lnTo>
                  <a:lnTo>
                    <a:pt x="872070" y="7892277"/>
                  </a:lnTo>
                  <a:lnTo>
                    <a:pt x="830487" y="7886250"/>
                  </a:lnTo>
                  <a:lnTo>
                    <a:pt x="789828" y="7879221"/>
                  </a:lnTo>
                  <a:lnTo>
                    <a:pt x="749859" y="7871113"/>
                  </a:lnTo>
                  <a:lnTo>
                    <a:pt x="710342" y="7861848"/>
                  </a:lnTo>
                  <a:lnTo>
                    <a:pt x="671041" y="7851350"/>
                  </a:lnTo>
                  <a:lnTo>
                    <a:pt x="631720" y="7839541"/>
                  </a:lnTo>
                  <a:lnTo>
                    <a:pt x="586637" y="7821794"/>
                  </a:lnTo>
                  <a:lnTo>
                    <a:pt x="542761" y="7801838"/>
                  </a:lnTo>
                  <a:lnTo>
                    <a:pt x="500160" y="7779738"/>
                  </a:lnTo>
                  <a:lnTo>
                    <a:pt x="458899" y="7755562"/>
                  </a:lnTo>
                  <a:lnTo>
                    <a:pt x="419046" y="7729377"/>
                  </a:lnTo>
                  <a:lnTo>
                    <a:pt x="380668" y="7701249"/>
                  </a:lnTo>
                  <a:lnTo>
                    <a:pt x="343830" y="7671245"/>
                  </a:lnTo>
                  <a:lnTo>
                    <a:pt x="308601" y="7639433"/>
                  </a:lnTo>
                  <a:lnTo>
                    <a:pt x="275048" y="7605879"/>
                  </a:lnTo>
                  <a:lnTo>
                    <a:pt x="243235" y="7570650"/>
                  </a:lnTo>
                  <a:lnTo>
                    <a:pt x="213232" y="7533812"/>
                  </a:lnTo>
                  <a:lnTo>
                    <a:pt x="185104" y="7495433"/>
                  </a:lnTo>
                  <a:lnTo>
                    <a:pt x="158919" y="7455580"/>
                  </a:lnTo>
                  <a:lnTo>
                    <a:pt x="134743" y="7414320"/>
                  </a:lnTo>
                  <a:lnTo>
                    <a:pt x="112642" y="7371719"/>
                  </a:lnTo>
                  <a:lnTo>
                    <a:pt x="92685" y="7327844"/>
                  </a:lnTo>
                  <a:lnTo>
                    <a:pt x="74938" y="7282762"/>
                  </a:lnTo>
                  <a:lnTo>
                    <a:pt x="63129" y="7243439"/>
                  </a:lnTo>
                  <a:lnTo>
                    <a:pt x="52631" y="7204129"/>
                  </a:lnTo>
                  <a:lnTo>
                    <a:pt x="43366" y="7164590"/>
                  </a:lnTo>
                  <a:lnTo>
                    <a:pt x="35258" y="7124577"/>
                  </a:lnTo>
                  <a:lnTo>
                    <a:pt x="28230" y="7083847"/>
                  </a:lnTo>
                  <a:lnTo>
                    <a:pt x="22203" y="7042158"/>
                  </a:lnTo>
                  <a:lnTo>
                    <a:pt x="17102" y="6999265"/>
                  </a:lnTo>
                  <a:lnTo>
                    <a:pt x="12849" y="6954926"/>
                  </a:lnTo>
                  <a:lnTo>
                    <a:pt x="9367" y="6908898"/>
                  </a:lnTo>
                  <a:lnTo>
                    <a:pt x="6578" y="6860936"/>
                  </a:lnTo>
                  <a:lnTo>
                    <a:pt x="4407" y="6810799"/>
                  </a:lnTo>
                  <a:lnTo>
                    <a:pt x="2775" y="6758241"/>
                  </a:lnTo>
                  <a:lnTo>
                    <a:pt x="1606" y="6703021"/>
                  </a:lnTo>
                  <a:lnTo>
                    <a:pt x="822" y="6644895"/>
                  </a:lnTo>
                  <a:lnTo>
                    <a:pt x="346" y="6583620"/>
                  </a:lnTo>
                  <a:lnTo>
                    <a:pt x="102" y="6518952"/>
                  </a:lnTo>
                  <a:lnTo>
                    <a:pt x="12" y="6450648"/>
                  </a:lnTo>
                  <a:lnTo>
                    <a:pt x="0" y="6378465"/>
                  </a:lnTo>
                  <a:lnTo>
                    <a:pt x="0" y="1529209"/>
                  </a:lnTo>
                  <a:lnTo>
                    <a:pt x="12" y="1458099"/>
                  </a:lnTo>
                  <a:lnTo>
                    <a:pt x="102" y="1390748"/>
                  </a:lnTo>
                  <a:lnTo>
                    <a:pt x="346" y="1326922"/>
                  </a:lnTo>
                  <a:lnTo>
                    <a:pt x="822" y="1266383"/>
                  </a:lnTo>
                  <a:lnTo>
                    <a:pt x="1606" y="1208895"/>
                  </a:lnTo>
                  <a:lnTo>
                    <a:pt x="2775" y="1154222"/>
                  </a:lnTo>
                  <a:lnTo>
                    <a:pt x="4407" y="1102128"/>
                  </a:lnTo>
                  <a:lnTo>
                    <a:pt x="6578" y="1052376"/>
                  </a:lnTo>
                  <a:lnTo>
                    <a:pt x="9367" y="1004731"/>
                  </a:lnTo>
                  <a:lnTo>
                    <a:pt x="12849" y="958956"/>
                  </a:lnTo>
                  <a:lnTo>
                    <a:pt x="17102" y="914814"/>
                  </a:lnTo>
                  <a:lnTo>
                    <a:pt x="22203" y="872070"/>
                  </a:lnTo>
                  <a:lnTo>
                    <a:pt x="28230" y="830487"/>
                  </a:lnTo>
                  <a:lnTo>
                    <a:pt x="35258" y="789828"/>
                  </a:lnTo>
                  <a:lnTo>
                    <a:pt x="43366" y="749859"/>
                  </a:lnTo>
                  <a:lnTo>
                    <a:pt x="52631" y="710342"/>
                  </a:lnTo>
                  <a:lnTo>
                    <a:pt x="63129" y="671041"/>
                  </a:lnTo>
                  <a:lnTo>
                    <a:pt x="74938" y="631720"/>
                  </a:lnTo>
                  <a:lnTo>
                    <a:pt x="92685" y="586637"/>
                  </a:lnTo>
                  <a:lnTo>
                    <a:pt x="112642" y="542761"/>
                  </a:lnTo>
                  <a:lnTo>
                    <a:pt x="134743" y="500160"/>
                  </a:lnTo>
                  <a:lnTo>
                    <a:pt x="158919" y="458899"/>
                  </a:lnTo>
                  <a:lnTo>
                    <a:pt x="185104" y="419046"/>
                  </a:lnTo>
                  <a:lnTo>
                    <a:pt x="213232" y="380668"/>
                  </a:lnTo>
                  <a:lnTo>
                    <a:pt x="243235" y="343830"/>
                  </a:lnTo>
                  <a:lnTo>
                    <a:pt x="275048" y="308601"/>
                  </a:lnTo>
                  <a:lnTo>
                    <a:pt x="308601" y="275048"/>
                  </a:lnTo>
                  <a:lnTo>
                    <a:pt x="343830" y="243235"/>
                  </a:lnTo>
                  <a:lnTo>
                    <a:pt x="380668" y="213232"/>
                  </a:lnTo>
                  <a:lnTo>
                    <a:pt x="419046" y="185104"/>
                  </a:lnTo>
                  <a:lnTo>
                    <a:pt x="458899" y="158919"/>
                  </a:lnTo>
                  <a:lnTo>
                    <a:pt x="500160" y="134743"/>
                  </a:lnTo>
                  <a:lnTo>
                    <a:pt x="542761" y="112642"/>
                  </a:lnTo>
                  <a:lnTo>
                    <a:pt x="586637" y="92685"/>
                  </a:lnTo>
                  <a:lnTo>
                    <a:pt x="631720" y="74938"/>
                  </a:lnTo>
                  <a:lnTo>
                    <a:pt x="671042" y="63129"/>
                  </a:lnTo>
                  <a:lnTo>
                    <a:pt x="710351" y="52631"/>
                  </a:lnTo>
                  <a:lnTo>
                    <a:pt x="749890" y="43366"/>
                  </a:lnTo>
                  <a:lnTo>
                    <a:pt x="789903" y="35258"/>
                  </a:lnTo>
                  <a:lnTo>
                    <a:pt x="830632" y="28230"/>
                  </a:lnTo>
                  <a:lnTo>
                    <a:pt x="872321" y="22203"/>
                  </a:lnTo>
                  <a:lnTo>
                    <a:pt x="915214" y="17102"/>
                  </a:lnTo>
                  <a:lnTo>
                    <a:pt x="959552" y="12849"/>
                  </a:lnTo>
                  <a:lnTo>
                    <a:pt x="1005580" y="9367"/>
                  </a:lnTo>
                  <a:lnTo>
                    <a:pt x="1053542" y="6578"/>
                  </a:lnTo>
                  <a:lnTo>
                    <a:pt x="1103679" y="4407"/>
                  </a:lnTo>
                  <a:lnTo>
                    <a:pt x="1156235" y="2775"/>
                  </a:lnTo>
                  <a:lnTo>
                    <a:pt x="1211455" y="1606"/>
                  </a:lnTo>
                  <a:lnTo>
                    <a:pt x="1269580" y="822"/>
                  </a:lnTo>
                  <a:lnTo>
                    <a:pt x="1330854" y="346"/>
                  </a:lnTo>
                  <a:lnTo>
                    <a:pt x="1395521" y="102"/>
                  </a:lnTo>
                  <a:lnTo>
                    <a:pt x="1463824" y="12"/>
                  </a:lnTo>
                  <a:lnTo>
                    <a:pt x="1536005" y="0"/>
                  </a:lnTo>
                  <a:lnTo>
                    <a:pt x="1529209" y="0"/>
                  </a:lnTo>
                  <a:close/>
                </a:path>
              </a:pathLst>
            </a:custGeom>
            <a:ln w="83767">
              <a:solidFill>
                <a:srgbClr val="A2215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007802" y="2680954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428940" y="3601984"/>
              <a:ext cx="1507807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610287" y="657436"/>
            <a:ext cx="24682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-125" dirty="0">
                <a:solidFill>
                  <a:srgbClr val="000000"/>
                </a:solidFill>
                <a:latin typeface="Trebuchet MS"/>
                <a:cs typeface="Trebuchet MS"/>
              </a:rPr>
              <a:t>Da</a:t>
            </a:r>
            <a:r>
              <a:rPr sz="4250" b="0" spc="-9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250" b="0" spc="-280" dirty="0">
                <a:solidFill>
                  <a:srgbClr val="000000"/>
                </a:solidFill>
                <a:latin typeface="Trebuchet MS"/>
                <a:cs typeface="Trebuchet MS"/>
              </a:rPr>
              <a:t>ac</a:t>
            </a:r>
            <a:r>
              <a:rPr sz="4250" b="0" spc="-165" dirty="0">
                <a:solidFill>
                  <a:srgbClr val="000000"/>
                </a:solidFill>
                <a:latin typeface="Trebuchet MS"/>
                <a:cs typeface="Trebuchet MS"/>
              </a:rPr>
              <a:t>en</a:t>
            </a:r>
            <a:r>
              <a:rPr sz="4250" b="0" spc="-13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4250" b="0" spc="-290" dirty="0">
                <a:solidFill>
                  <a:srgbClr val="000000"/>
                </a:solidFill>
                <a:latin typeface="Trebuchet MS"/>
                <a:cs typeface="Trebuchet MS"/>
              </a:rPr>
              <a:t>er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007801" y="2680955"/>
            <a:ext cx="2300605" cy="23006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35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</a:pPr>
            <a:r>
              <a:rPr sz="4100" b="1" spc="-260" dirty="0">
                <a:solidFill>
                  <a:srgbClr val="FFFFFF"/>
                </a:solidFill>
                <a:latin typeface="Trebuchet MS"/>
                <a:cs typeface="Trebuchet MS"/>
              </a:rPr>
              <a:t>Leader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567095" y="6911475"/>
            <a:ext cx="2300605" cy="2303780"/>
            <a:chOff x="14567095" y="6911475"/>
            <a:chExt cx="2300605" cy="2303780"/>
          </a:xfrm>
        </p:grpSpPr>
        <p:sp>
          <p:nvSpPr>
            <p:cNvPr id="41" name="object 41"/>
            <p:cNvSpPr/>
            <p:nvPr/>
          </p:nvSpPr>
          <p:spPr>
            <a:xfrm>
              <a:off x="14567095" y="6911475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078074" y="7832222"/>
              <a:ext cx="1308860" cy="429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567095" y="6911475"/>
            <a:ext cx="2300605" cy="23037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3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7011000" y="2495965"/>
            <a:ext cx="2300605" cy="2303780"/>
            <a:chOff x="17011000" y="2495965"/>
            <a:chExt cx="2300605" cy="2303780"/>
          </a:xfrm>
        </p:grpSpPr>
        <p:sp>
          <p:nvSpPr>
            <p:cNvPr id="45" name="object 45"/>
            <p:cNvSpPr/>
            <p:nvPr/>
          </p:nvSpPr>
          <p:spPr>
            <a:xfrm>
              <a:off x="17011000" y="2495965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235077" y="3413508"/>
              <a:ext cx="1916172" cy="4293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7011000" y="2495965"/>
            <a:ext cx="2300605" cy="2303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4100" b="1" spc="-225" dirty="0">
                <a:solidFill>
                  <a:srgbClr val="FFFFFF"/>
                </a:solidFill>
                <a:latin typeface="Trebuchet MS"/>
                <a:cs typeface="Trebuchet MS"/>
              </a:rPr>
              <a:t>Follower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525186" y="3321689"/>
            <a:ext cx="2342515" cy="327025"/>
            <a:chOff x="14525186" y="3321689"/>
            <a:chExt cx="2342515" cy="327025"/>
          </a:xfrm>
        </p:grpSpPr>
        <p:sp>
          <p:nvSpPr>
            <p:cNvPr id="49" name="object 49"/>
            <p:cNvSpPr/>
            <p:nvPr/>
          </p:nvSpPr>
          <p:spPr>
            <a:xfrm>
              <a:off x="14567096" y="3485035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0" y="0"/>
                  </a:moveTo>
                  <a:lnTo>
                    <a:pt x="1973688" y="0"/>
                  </a:lnTo>
                  <a:lnTo>
                    <a:pt x="2015572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540753" y="332168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405709" y="3704464"/>
            <a:ext cx="25101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5" dirty="0">
                <a:latin typeface="Trebuchet MS"/>
                <a:cs typeface="Trebuchet MS"/>
              </a:rPr>
              <a:t>R</a:t>
            </a:r>
            <a:r>
              <a:rPr sz="4250" spc="-210" dirty="0">
                <a:latin typeface="Trebuchet MS"/>
                <a:cs typeface="Trebuchet MS"/>
              </a:rPr>
              <a:t>eplication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4509401" y="2930539"/>
            <a:ext cx="2342515" cy="327025"/>
            <a:chOff x="14509401" y="2930539"/>
            <a:chExt cx="2342515" cy="327025"/>
          </a:xfrm>
        </p:grpSpPr>
        <p:sp>
          <p:nvSpPr>
            <p:cNvPr id="53" name="object 53"/>
            <p:cNvSpPr/>
            <p:nvPr/>
          </p:nvSpPr>
          <p:spPr>
            <a:xfrm>
              <a:off x="14794177" y="3093884"/>
              <a:ext cx="2016125" cy="0"/>
            </a:xfrm>
            <a:custGeom>
              <a:avLst/>
              <a:gdLst/>
              <a:ahLst/>
              <a:cxnLst/>
              <a:rect l="l" t="t" r="r" b="b"/>
              <a:pathLst>
                <a:path w="2016125">
                  <a:moveTo>
                    <a:pt x="2015572" y="0"/>
                  </a:move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509401" y="2930539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586" y="0"/>
                  </a:moveTo>
                  <a:lnTo>
                    <a:pt x="0" y="163345"/>
                  </a:lnTo>
                  <a:lnTo>
                    <a:pt x="326586" y="326702"/>
                  </a:lnTo>
                  <a:lnTo>
                    <a:pt x="3265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5253850" y="2081477"/>
            <a:ext cx="9372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70" dirty="0">
                <a:latin typeface="Trebuchet MS"/>
                <a:cs typeface="Trebuchet MS"/>
              </a:rPr>
              <a:t>RPC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6237489" y="5027407"/>
            <a:ext cx="1668780" cy="1668780"/>
            <a:chOff x="16237489" y="5027407"/>
            <a:chExt cx="1668780" cy="1668780"/>
          </a:xfrm>
        </p:grpSpPr>
        <p:sp>
          <p:nvSpPr>
            <p:cNvPr id="57" name="object 57"/>
            <p:cNvSpPr/>
            <p:nvPr/>
          </p:nvSpPr>
          <p:spPr>
            <a:xfrm>
              <a:off x="16279399" y="5228792"/>
              <a:ext cx="1425575" cy="1425575"/>
            </a:xfrm>
            <a:custGeom>
              <a:avLst/>
              <a:gdLst/>
              <a:ahLst/>
              <a:cxnLst/>
              <a:rect l="l" t="t" r="r" b="b"/>
              <a:pathLst>
                <a:path w="1425575" h="1425575">
                  <a:moveTo>
                    <a:pt x="0" y="1425225"/>
                  </a:moveTo>
                  <a:lnTo>
                    <a:pt x="1395609" y="29616"/>
                  </a:lnTo>
                  <a:lnTo>
                    <a:pt x="1425225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559465" y="5027407"/>
              <a:ext cx="346710" cy="346710"/>
            </a:xfrm>
            <a:custGeom>
              <a:avLst/>
              <a:gdLst/>
              <a:ahLst/>
              <a:cxnLst/>
              <a:rect l="l" t="t" r="r" b="b"/>
              <a:pathLst>
                <a:path w="346709" h="346710">
                  <a:moveTo>
                    <a:pt x="346481" y="0"/>
                  </a:moveTo>
                  <a:lnTo>
                    <a:pt x="0" y="115504"/>
                  </a:lnTo>
                  <a:lnTo>
                    <a:pt x="230987" y="346513"/>
                  </a:lnTo>
                  <a:lnTo>
                    <a:pt x="346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7222376" y="5871937"/>
            <a:ext cx="9372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70" dirty="0">
                <a:latin typeface="Trebuchet MS"/>
                <a:cs typeface="Trebuchet MS"/>
              </a:rPr>
              <a:t>RPC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890885" y="4554740"/>
            <a:ext cx="3569970" cy="2129155"/>
            <a:chOff x="13890885" y="4554740"/>
            <a:chExt cx="3569970" cy="2129155"/>
          </a:xfrm>
        </p:grpSpPr>
        <p:sp>
          <p:nvSpPr>
            <p:cNvPr id="61" name="object 61"/>
            <p:cNvSpPr/>
            <p:nvPr/>
          </p:nvSpPr>
          <p:spPr>
            <a:xfrm>
              <a:off x="16035252" y="5228792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79">
                  <a:moveTo>
                    <a:pt x="0" y="1223835"/>
                  </a:moveTo>
                  <a:lnTo>
                    <a:pt x="29616" y="1194219"/>
                  </a:lnTo>
                  <a:lnTo>
                    <a:pt x="1194219" y="29616"/>
                  </a:lnTo>
                  <a:lnTo>
                    <a:pt x="1223835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833852" y="5027415"/>
              <a:ext cx="1626870" cy="1626870"/>
            </a:xfrm>
            <a:custGeom>
              <a:avLst/>
              <a:gdLst/>
              <a:ahLst/>
              <a:cxnLst/>
              <a:rect l="l" t="t" r="r" b="b"/>
              <a:pathLst>
                <a:path w="1626869" h="1626870">
                  <a:moveTo>
                    <a:pt x="346595" y="1511109"/>
                  </a:moveTo>
                  <a:lnTo>
                    <a:pt x="115608" y="1280096"/>
                  </a:lnTo>
                  <a:lnTo>
                    <a:pt x="0" y="1626603"/>
                  </a:lnTo>
                  <a:lnTo>
                    <a:pt x="346595" y="1511109"/>
                  </a:lnTo>
                  <a:close/>
                </a:path>
                <a:path w="1626869" h="1626870">
                  <a:moveTo>
                    <a:pt x="1626654" y="0"/>
                  </a:moveTo>
                  <a:lnTo>
                    <a:pt x="1280172" y="115506"/>
                  </a:lnTo>
                  <a:lnTo>
                    <a:pt x="1511160" y="346506"/>
                  </a:lnTo>
                  <a:lnTo>
                    <a:pt x="1626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092275" y="5258408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79">
                  <a:moveTo>
                    <a:pt x="0" y="0"/>
                  </a:moveTo>
                  <a:lnTo>
                    <a:pt x="29616" y="29616"/>
                  </a:lnTo>
                  <a:lnTo>
                    <a:pt x="1194219" y="1194219"/>
                  </a:lnTo>
                  <a:lnTo>
                    <a:pt x="1223835" y="1223835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3890879" y="5057019"/>
              <a:ext cx="1626870" cy="1626870"/>
            </a:xfrm>
            <a:custGeom>
              <a:avLst/>
              <a:gdLst/>
              <a:ahLst/>
              <a:cxnLst/>
              <a:rect l="l" t="t" r="r" b="b"/>
              <a:pathLst>
                <a:path w="1626869" h="1626870">
                  <a:moveTo>
                    <a:pt x="346481" y="115506"/>
                  </a:moveTo>
                  <a:lnTo>
                    <a:pt x="0" y="0"/>
                  </a:lnTo>
                  <a:lnTo>
                    <a:pt x="115493" y="346519"/>
                  </a:lnTo>
                  <a:lnTo>
                    <a:pt x="346481" y="115506"/>
                  </a:lnTo>
                  <a:close/>
                </a:path>
                <a:path w="1626869" h="1626870">
                  <a:moveTo>
                    <a:pt x="1626552" y="1626628"/>
                  </a:moveTo>
                  <a:lnTo>
                    <a:pt x="1511058" y="1280109"/>
                  </a:lnTo>
                  <a:lnTo>
                    <a:pt x="1280071" y="1511122"/>
                  </a:lnTo>
                  <a:lnTo>
                    <a:pt x="1626552" y="1626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794208" y="4718086"/>
              <a:ext cx="1731010" cy="0"/>
            </a:xfrm>
            <a:custGeom>
              <a:avLst/>
              <a:gdLst/>
              <a:ahLst/>
              <a:cxnLst/>
              <a:rect l="l" t="t" r="r" b="b"/>
              <a:pathLst>
                <a:path w="1731009">
                  <a:moveTo>
                    <a:pt x="0" y="0"/>
                  </a:moveTo>
                  <a:lnTo>
                    <a:pt x="41883" y="0"/>
                  </a:lnTo>
                  <a:lnTo>
                    <a:pt x="1688880" y="0"/>
                  </a:lnTo>
                  <a:lnTo>
                    <a:pt x="1730764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509394" y="4554746"/>
              <a:ext cx="2300605" cy="327025"/>
            </a:xfrm>
            <a:custGeom>
              <a:avLst/>
              <a:gdLst/>
              <a:ahLst/>
              <a:cxnLst/>
              <a:rect l="l" t="t" r="r" b="b"/>
              <a:pathLst>
                <a:path w="2300605" h="327025">
                  <a:moveTo>
                    <a:pt x="326593" y="0"/>
                  </a:moveTo>
                  <a:lnTo>
                    <a:pt x="0" y="163347"/>
                  </a:lnTo>
                  <a:lnTo>
                    <a:pt x="326593" y="326694"/>
                  </a:lnTo>
                  <a:lnTo>
                    <a:pt x="326593" y="0"/>
                  </a:lnTo>
                  <a:close/>
                </a:path>
                <a:path w="2300605" h="327025">
                  <a:moveTo>
                    <a:pt x="2300351" y="163347"/>
                  </a:moveTo>
                  <a:lnTo>
                    <a:pt x="1973656" y="0"/>
                  </a:lnTo>
                  <a:lnTo>
                    <a:pt x="1973656" y="326694"/>
                  </a:lnTo>
                  <a:lnTo>
                    <a:pt x="2300351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3180615" y="5871937"/>
            <a:ext cx="14839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20" dirty="0">
                <a:latin typeface="Trebuchet MS"/>
                <a:cs typeface="Trebuchet MS"/>
              </a:rPr>
              <a:t>Gossip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785690" y="1650703"/>
            <a:ext cx="10977880" cy="7998459"/>
            <a:chOff x="8785690" y="1650703"/>
            <a:chExt cx="10977880" cy="7998459"/>
          </a:xfrm>
        </p:grpSpPr>
        <p:sp>
          <p:nvSpPr>
            <p:cNvPr id="69" name="object 69"/>
            <p:cNvSpPr/>
            <p:nvPr/>
          </p:nvSpPr>
          <p:spPr>
            <a:xfrm>
              <a:off x="11598076" y="1692587"/>
              <a:ext cx="8123555" cy="7914640"/>
            </a:xfrm>
            <a:custGeom>
              <a:avLst/>
              <a:gdLst/>
              <a:ahLst/>
              <a:cxnLst/>
              <a:rect l="l" t="t" r="r" b="b"/>
              <a:pathLst>
                <a:path w="8123555" h="7914640">
                  <a:moveTo>
                    <a:pt x="1529209" y="0"/>
                  </a:moveTo>
                  <a:lnTo>
                    <a:pt x="6593778" y="0"/>
                  </a:lnTo>
                  <a:lnTo>
                    <a:pt x="6664890" y="12"/>
                  </a:lnTo>
                  <a:lnTo>
                    <a:pt x="6732242" y="102"/>
                  </a:lnTo>
                  <a:lnTo>
                    <a:pt x="6796070" y="346"/>
                  </a:lnTo>
                  <a:lnTo>
                    <a:pt x="6856610" y="822"/>
                  </a:lnTo>
                  <a:lnTo>
                    <a:pt x="6914098" y="1606"/>
                  </a:lnTo>
                  <a:lnTo>
                    <a:pt x="6968772" y="2775"/>
                  </a:lnTo>
                  <a:lnTo>
                    <a:pt x="7020867" y="4407"/>
                  </a:lnTo>
                  <a:lnTo>
                    <a:pt x="7070619" y="6578"/>
                  </a:lnTo>
                  <a:lnTo>
                    <a:pt x="7118264" y="9367"/>
                  </a:lnTo>
                  <a:lnTo>
                    <a:pt x="7164040" y="12849"/>
                  </a:lnTo>
                  <a:lnTo>
                    <a:pt x="7208182" y="17102"/>
                  </a:lnTo>
                  <a:lnTo>
                    <a:pt x="7250927" y="22203"/>
                  </a:lnTo>
                  <a:lnTo>
                    <a:pt x="7292510" y="28230"/>
                  </a:lnTo>
                  <a:lnTo>
                    <a:pt x="7333169" y="35258"/>
                  </a:lnTo>
                  <a:lnTo>
                    <a:pt x="7373138" y="43366"/>
                  </a:lnTo>
                  <a:lnTo>
                    <a:pt x="7412656" y="52631"/>
                  </a:lnTo>
                  <a:lnTo>
                    <a:pt x="7451957" y="63129"/>
                  </a:lnTo>
                  <a:lnTo>
                    <a:pt x="7491279" y="74938"/>
                  </a:lnTo>
                  <a:lnTo>
                    <a:pt x="7536361" y="92685"/>
                  </a:lnTo>
                  <a:lnTo>
                    <a:pt x="7580236" y="112642"/>
                  </a:lnTo>
                  <a:lnTo>
                    <a:pt x="7622836" y="134743"/>
                  </a:lnTo>
                  <a:lnTo>
                    <a:pt x="7664096" y="158919"/>
                  </a:lnTo>
                  <a:lnTo>
                    <a:pt x="7703949" y="185104"/>
                  </a:lnTo>
                  <a:lnTo>
                    <a:pt x="7742327" y="213232"/>
                  </a:lnTo>
                  <a:lnTo>
                    <a:pt x="7779164" y="243235"/>
                  </a:lnTo>
                  <a:lnTo>
                    <a:pt x="7814392" y="275048"/>
                  </a:lnTo>
                  <a:lnTo>
                    <a:pt x="7847946" y="308601"/>
                  </a:lnTo>
                  <a:lnTo>
                    <a:pt x="7879758" y="343830"/>
                  </a:lnTo>
                  <a:lnTo>
                    <a:pt x="7909762" y="380668"/>
                  </a:lnTo>
                  <a:lnTo>
                    <a:pt x="7937890" y="419046"/>
                  </a:lnTo>
                  <a:lnTo>
                    <a:pt x="7964075" y="458899"/>
                  </a:lnTo>
                  <a:lnTo>
                    <a:pt x="7988252" y="500160"/>
                  </a:lnTo>
                  <a:lnTo>
                    <a:pt x="8010352" y="542761"/>
                  </a:lnTo>
                  <a:lnTo>
                    <a:pt x="8030310" y="586637"/>
                  </a:lnTo>
                  <a:lnTo>
                    <a:pt x="8048058" y="631720"/>
                  </a:lnTo>
                  <a:lnTo>
                    <a:pt x="8059867" y="671042"/>
                  </a:lnTo>
                  <a:lnTo>
                    <a:pt x="8070365" y="710351"/>
                  </a:lnTo>
                  <a:lnTo>
                    <a:pt x="8079630" y="749890"/>
                  </a:lnTo>
                  <a:lnTo>
                    <a:pt x="8087738" y="789903"/>
                  </a:lnTo>
                  <a:lnTo>
                    <a:pt x="8094767" y="830632"/>
                  </a:lnTo>
                  <a:lnTo>
                    <a:pt x="8100794" y="872321"/>
                  </a:lnTo>
                  <a:lnTo>
                    <a:pt x="8105895" y="915214"/>
                  </a:lnTo>
                  <a:lnTo>
                    <a:pt x="8110148" y="959552"/>
                  </a:lnTo>
                  <a:lnTo>
                    <a:pt x="8113631" y="1005580"/>
                  </a:lnTo>
                  <a:lnTo>
                    <a:pt x="8116419" y="1053542"/>
                  </a:lnTo>
                  <a:lnTo>
                    <a:pt x="8118591" y="1103679"/>
                  </a:lnTo>
                  <a:lnTo>
                    <a:pt x="8120223" y="1156235"/>
                  </a:lnTo>
                  <a:lnTo>
                    <a:pt x="8121392" y="1211455"/>
                  </a:lnTo>
                  <a:lnTo>
                    <a:pt x="8122176" y="1269580"/>
                  </a:lnTo>
                  <a:lnTo>
                    <a:pt x="8122651" y="1330854"/>
                  </a:lnTo>
                  <a:lnTo>
                    <a:pt x="8122895" y="1395521"/>
                  </a:lnTo>
                  <a:lnTo>
                    <a:pt x="8122985" y="1463824"/>
                  </a:lnTo>
                  <a:lnTo>
                    <a:pt x="8122998" y="1536005"/>
                  </a:lnTo>
                  <a:lnTo>
                    <a:pt x="8122998" y="6385271"/>
                  </a:lnTo>
                  <a:lnTo>
                    <a:pt x="8122985" y="6456382"/>
                  </a:lnTo>
                  <a:lnTo>
                    <a:pt x="8122895" y="6523732"/>
                  </a:lnTo>
                  <a:lnTo>
                    <a:pt x="8122651" y="6587559"/>
                  </a:lnTo>
                  <a:lnTo>
                    <a:pt x="8122176" y="6648098"/>
                  </a:lnTo>
                  <a:lnTo>
                    <a:pt x="8121392" y="6705585"/>
                  </a:lnTo>
                  <a:lnTo>
                    <a:pt x="8120223" y="6760258"/>
                  </a:lnTo>
                  <a:lnTo>
                    <a:pt x="8118591" y="6812352"/>
                  </a:lnTo>
                  <a:lnTo>
                    <a:pt x="8116419" y="6862103"/>
                  </a:lnTo>
                  <a:lnTo>
                    <a:pt x="8113631" y="6909749"/>
                  </a:lnTo>
                  <a:lnTo>
                    <a:pt x="8110148" y="6955524"/>
                  </a:lnTo>
                  <a:lnTo>
                    <a:pt x="8105895" y="6999666"/>
                  </a:lnTo>
                  <a:lnTo>
                    <a:pt x="8100794" y="7042410"/>
                  </a:lnTo>
                  <a:lnTo>
                    <a:pt x="8094767" y="7083993"/>
                  </a:lnTo>
                  <a:lnTo>
                    <a:pt x="8087738" y="7124651"/>
                  </a:lnTo>
                  <a:lnTo>
                    <a:pt x="8079630" y="7164621"/>
                  </a:lnTo>
                  <a:lnTo>
                    <a:pt x="8070365" y="7204139"/>
                  </a:lnTo>
                  <a:lnTo>
                    <a:pt x="8059867" y="7243440"/>
                  </a:lnTo>
                  <a:lnTo>
                    <a:pt x="8048058" y="7282762"/>
                  </a:lnTo>
                  <a:lnTo>
                    <a:pt x="8030310" y="7327844"/>
                  </a:lnTo>
                  <a:lnTo>
                    <a:pt x="8010352" y="7371719"/>
                  </a:lnTo>
                  <a:lnTo>
                    <a:pt x="7988252" y="7414320"/>
                  </a:lnTo>
                  <a:lnTo>
                    <a:pt x="7964075" y="7455580"/>
                  </a:lnTo>
                  <a:lnTo>
                    <a:pt x="7937890" y="7495433"/>
                  </a:lnTo>
                  <a:lnTo>
                    <a:pt x="7909762" y="7533812"/>
                  </a:lnTo>
                  <a:lnTo>
                    <a:pt x="7879758" y="7570650"/>
                  </a:lnTo>
                  <a:lnTo>
                    <a:pt x="7847946" y="7605879"/>
                  </a:lnTo>
                  <a:lnTo>
                    <a:pt x="7814392" y="7639433"/>
                  </a:lnTo>
                  <a:lnTo>
                    <a:pt x="7779164" y="7671245"/>
                  </a:lnTo>
                  <a:lnTo>
                    <a:pt x="7742327" y="7701249"/>
                  </a:lnTo>
                  <a:lnTo>
                    <a:pt x="7703949" y="7729377"/>
                  </a:lnTo>
                  <a:lnTo>
                    <a:pt x="7664096" y="7755562"/>
                  </a:lnTo>
                  <a:lnTo>
                    <a:pt x="7622836" y="7779738"/>
                  </a:lnTo>
                  <a:lnTo>
                    <a:pt x="7580236" y="7801838"/>
                  </a:lnTo>
                  <a:lnTo>
                    <a:pt x="7536361" y="7821794"/>
                  </a:lnTo>
                  <a:lnTo>
                    <a:pt x="7491279" y="7839541"/>
                  </a:lnTo>
                  <a:lnTo>
                    <a:pt x="7451956" y="7851350"/>
                  </a:lnTo>
                  <a:lnTo>
                    <a:pt x="7412647" y="7861848"/>
                  </a:lnTo>
                  <a:lnTo>
                    <a:pt x="7373107" y="7871113"/>
                  </a:lnTo>
                  <a:lnTo>
                    <a:pt x="7333094" y="7879221"/>
                  </a:lnTo>
                  <a:lnTo>
                    <a:pt x="7292364" y="7886250"/>
                  </a:lnTo>
                  <a:lnTo>
                    <a:pt x="7250675" y="7892277"/>
                  </a:lnTo>
                  <a:lnTo>
                    <a:pt x="7207782" y="7897378"/>
                  </a:lnTo>
                  <a:lnTo>
                    <a:pt x="7163444" y="7901631"/>
                  </a:lnTo>
                  <a:lnTo>
                    <a:pt x="7117415" y="7905114"/>
                  </a:lnTo>
                  <a:lnTo>
                    <a:pt x="7069453" y="7907902"/>
                  </a:lnTo>
                  <a:lnTo>
                    <a:pt x="7019316" y="7910074"/>
                  </a:lnTo>
                  <a:lnTo>
                    <a:pt x="6966758" y="7911705"/>
                  </a:lnTo>
                  <a:lnTo>
                    <a:pt x="6911538" y="7912875"/>
                  </a:lnTo>
                  <a:lnTo>
                    <a:pt x="6853412" y="7913659"/>
                  </a:lnTo>
                  <a:lnTo>
                    <a:pt x="6792137" y="7914134"/>
                  </a:lnTo>
                  <a:lnTo>
                    <a:pt x="6727469" y="7914378"/>
                  </a:lnTo>
                  <a:lnTo>
                    <a:pt x="6659165" y="7914468"/>
                  </a:lnTo>
                  <a:lnTo>
                    <a:pt x="6586982" y="7914481"/>
                  </a:lnTo>
                  <a:lnTo>
                    <a:pt x="1529209" y="7914481"/>
                  </a:lnTo>
                  <a:lnTo>
                    <a:pt x="1458099" y="7914468"/>
                  </a:lnTo>
                  <a:lnTo>
                    <a:pt x="1390748" y="7914378"/>
                  </a:lnTo>
                  <a:lnTo>
                    <a:pt x="1326922" y="7914134"/>
                  </a:lnTo>
                  <a:lnTo>
                    <a:pt x="1266383" y="7913659"/>
                  </a:lnTo>
                  <a:lnTo>
                    <a:pt x="1208895" y="7912875"/>
                  </a:lnTo>
                  <a:lnTo>
                    <a:pt x="1154222" y="7911705"/>
                  </a:lnTo>
                  <a:lnTo>
                    <a:pt x="1102128" y="7910074"/>
                  </a:lnTo>
                  <a:lnTo>
                    <a:pt x="1052376" y="7907902"/>
                  </a:lnTo>
                  <a:lnTo>
                    <a:pt x="1004731" y="7905114"/>
                  </a:lnTo>
                  <a:lnTo>
                    <a:pt x="958956" y="7901631"/>
                  </a:lnTo>
                  <a:lnTo>
                    <a:pt x="914814" y="7897378"/>
                  </a:lnTo>
                  <a:lnTo>
                    <a:pt x="872070" y="7892277"/>
                  </a:lnTo>
                  <a:lnTo>
                    <a:pt x="830487" y="7886250"/>
                  </a:lnTo>
                  <a:lnTo>
                    <a:pt x="789828" y="7879221"/>
                  </a:lnTo>
                  <a:lnTo>
                    <a:pt x="749859" y="7871113"/>
                  </a:lnTo>
                  <a:lnTo>
                    <a:pt x="710342" y="7861848"/>
                  </a:lnTo>
                  <a:lnTo>
                    <a:pt x="671041" y="7851350"/>
                  </a:lnTo>
                  <a:lnTo>
                    <a:pt x="631720" y="7839541"/>
                  </a:lnTo>
                  <a:lnTo>
                    <a:pt x="586637" y="7821794"/>
                  </a:lnTo>
                  <a:lnTo>
                    <a:pt x="542761" y="7801838"/>
                  </a:lnTo>
                  <a:lnTo>
                    <a:pt x="500160" y="7779738"/>
                  </a:lnTo>
                  <a:lnTo>
                    <a:pt x="458899" y="7755562"/>
                  </a:lnTo>
                  <a:lnTo>
                    <a:pt x="419046" y="7729377"/>
                  </a:lnTo>
                  <a:lnTo>
                    <a:pt x="380668" y="7701249"/>
                  </a:lnTo>
                  <a:lnTo>
                    <a:pt x="343830" y="7671245"/>
                  </a:lnTo>
                  <a:lnTo>
                    <a:pt x="308601" y="7639433"/>
                  </a:lnTo>
                  <a:lnTo>
                    <a:pt x="275048" y="7605879"/>
                  </a:lnTo>
                  <a:lnTo>
                    <a:pt x="243235" y="7570650"/>
                  </a:lnTo>
                  <a:lnTo>
                    <a:pt x="213232" y="7533812"/>
                  </a:lnTo>
                  <a:lnTo>
                    <a:pt x="185104" y="7495433"/>
                  </a:lnTo>
                  <a:lnTo>
                    <a:pt x="158919" y="7455580"/>
                  </a:lnTo>
                  <a:lnTo>
                    <a:pt x="134743" y="7414320"/>
                  </a:lnTo>
                  <a:lnTo>
                    <a:pt x="112642" y="7371719"/>
                  </a:lnTo>
                  <a:lnTo>
                    <a:pt x="92685" y="7327844"/>
                  </a:lnTo>
                  <a:lnTo>
                    <a:pt x="74938" y="7282762"/>
                  </a:lnTo>
                  <a:lnTo>
                    <a:pt x="63129" y="7243439"/>
                  </a:lnTo>
                  <a:lnTo>
                    <a:pt x="52631" y="7204129"/>
                  </a:lnTo>
                  <a:lnTo>
                    <a:pt x="43366" y="7164590"/>
                  </a:lnTo>
                  <a:lnTo>
                    <a:pt x="35258" y="7124577"/>
                  </a:lnTo>
                  <a:lnTo>
                    <a:pt x="28230" y="7083847"/>
                  </a:lnTo>
                  <a:lnTo>
                    <a:pt x="22203" y="7042158"/>
                  </a:lnTo>
                  <a:lnTo>
                    <a:pt x="17102" y="6999265"/>
                  </a:lnTo>
                  <a:lnTo>
                    <a:pt x="12849" y="6954926"/>
                  </a:lnTo>
                  <a:lnTo>
                    <a:pt x="9367" y="6908898"/>
                  </a:lnTo>
                  <a:lnTo>
                    <a:pt x="6578" y="6860936"/>
                  </a:lnTo>
                  <a:lnTo>
                    <a:pt x="4407" y="6810799"/>
                  </a:lnTo>
                  <a:lnTo>
                    <a:pt x="2775" y="6758241"/>
                  </a:lnTo>
                  <a:lnTo>
                    <a:pt x="1606" y="6703021"/>
                  </a:lnTo>
                  <a:lnTo>
                    <a:pt x="822" y="6644895"/>
                  </a:lnTo>
                  <a:lnTo>
                    <a:pt x="346" y="6583620"/>
                  </a:lnTo>
                  <a:lnTo>
                    <a:pt x="102" y="6518952"/>
                  </a:lnTo>
                  <a:lnTo>
                    <a:pt x="12" y="6450648"/>
                  </a:lnTo>
                  <a:lnTo>
                    <a:pt x="0" y="6378465"/>
                  </a:lnTo>
                  <a:lnTo>
                    <a:pt x="0" y="1529209"/>
                  </a:lnTo>
                  <a:lnTo>
                    <a:pt x="12" y="1458099"/>
                  </a:lnTo>
                  <a:lnTo>
                    <a:pt x="102" y="1390748"/>
                  </a:lnTo>
                  <a:lnTo>
                    <a:pt x="346" y="1326922"/>
                  </a:lnTo>
                  <a:lnTo>
                    <a:pt x="822" y="1266383"/>
                  </a:lnTo>
                  <a:lnTo>
                    <a:pt x="1606" y="1208895"/>
                  </a:lnTo>
                  <a:lnTo>
                    <a:pt x="2775" y="1154222"/>
                  </a:lnTo>
                  <a:lnTo>
                    <a:pt x="4407" y="1102128"/>
                  </a:lnTo>
                  <a:lnTo>
                    <a:pt x="6578" y="1052376"/>
                  </a:lnTo>
                  <a:lnTo>
                    <a:pt x="9367" y="1004731"/>
                  </a:lnTo>
                  <a:lnTo>
                    <a:pt x="12849" y="958956"/>
                  </a:lnTo>
                  <a:lnTo>
                    <a:pt x="17102" y="914814"/>
                  </a:lnTo>
                  <a:lnTo>
                    <a:pt x="22203" y="872070"/>
                  </a:lnTo>
                  <a:lnTo>
                    <a:pt x="28230" y="830487"/>
                  </a:lnTo>
                  <a:lnTo>
                    <a:pt x="35258" y="789828"/>
                  </a:lnTo>
                  <a:lnTo>
                    <a:pt x="43366" y="749859"/>
                  </a:lnTo>
                  <a:lnTo>
                    <a:pt x="52631" y="710342"/>
                  </a:lnTo>
                  <a:lnTo>
                    <a:pt x="63129" y="671041"/>
                  </a:lnTo>
                  <a:lnTo>
                    <a:pt x="74938" y="631720"/>
                  </a:lnTo>
                  <a:lnTo>
                    <a:pt x="92685" y="586637"/>
                  </a:lnTo>
                  <a:lnTo>
                    <a:pt x="112642" y="542761"/>
                  </a:lnTo>
                  <a:lnTo>
                    <a:pt x="134743" y="500160"/>
                  </a:lnTo>
                  <a:lnTo>
                    <a:pt x="158919" y="458899"/>
                  </a:lnTo>
                  <a:lnTo>
                    <a:pt x="185104" y="419046"/>
                  </a:lnTo>
                  <a:lnTo>
                    <a:pt x="213232" y="380668"/>
                  </a:lnTo>
                  <a:lnTo>
                    <a:pt x="243235" y="343830"/>
                  </a:lnTo>
                  <a:lnTo>
                    <a:pt x="275048" y="308601"/>
                  </a:lnTo>
                  <a:lnTo>
                    <a:pt x="308601" y="275048"/>
                  </a:lnTo>
                  <a:lnTo>
                    <a:pt x="343830" y="243235"/>
                  </a:lnTo>
                  <a:lnTo>
                    <a:pt x="380668" y="213232"/>
                  </a:lnTo>
                  <a:lnTo>
                    <a:pt x="419046" y="185104"/>
                  </a:lnTo>
                  <a:lnTo>
                    <a:pt x="458899" y="158919"/>
                  </a:lnTo>
                  <a:lnTo>
                    <a:pt x="500160" y="134743"/>
                  </a:lnTo>
                  <a:lnTo>
                    <a:pt x="542761" y="112642"/>
                  </a:lnTo>
                  <a:lnTo>
                    <a:pt x="586637" y="92685"/>
                  </a:lnTo>
                  <a:lnTo>
                    <a:pt x="631720" y="74938"/>
                  </a:lnTo>
                  <a:lnTo>
                    <a:pt x="671042" y="63129"/>
                  </a:lnTo>
                  <a:lnTo>
                    <a:pt x="710351" y="52631"/>
                  </a:lnTo>
                  <a:lnTo>
                    <a:pt x="749890" y="43366"/>
                  </a:lnTo>
                  <a:lnTo>
                    <a:pt x="789903" y="35258"/>
                  </a:lnTo>
                  <a:lnTo>
                    <a:pt x="830632" y="28230"/>
                  </a:lnTo>
                  <a:lnTo>
                    <a:pt x="872321" y="22203"/>
                  </a:lnTo>
                  <a:lnTo>
                    <a:pt x="915214" y="17102"/>
                  </a:lnTo>
                  <a:lnTo>
                    <a:pt x="959552" y="12849"/>
                  </a:lnTo>
                  <a:lnTo>
                    <a:pt x="1005580" y="9367"/>
                  </a:lnTo>
                  <a:lnTo>
                    <a:pt x="1053542" y="6578"/>
                  </a:lnTo>
                  <a:lnTo>
                    <a:pt x="1103679" y="4407"/>
                  </a:lnTo>
                  <a:lnTo>
                    <a:pt x="1156235" y="2775"/>
                  </a:lnTo>
                  <a:lnTo>
                    <a:pt x="1211455" y="1606"/>
                  </a:lnTo>
                  <a:lnTo>
                    <a:pt x="1269580" y="822"/>
                  </a:lnTo>
                  <a:lnTo>
                    <a:pt x="1330854" y="346"/>
                  </a:lnTo>
                  <a:lnTo>
                    <a:pt x="1395521" y="102"/>
                  </a:lnTo>
                  <a:lnTo>
                    <a:pt x="1463824" y="12"/>
                  </a:lnTo>
                  <a:lnTo>
                    <a:pt x="1536005" y="0"/>
                  </a:lnTo>
                  <a:lnTo>
                    <a:pt x="1529209" y="0"/>
                  </a:lnTo>
                  <a:close/>
                </a:path>
              </a:pathLst>
            </a:custGeom>
            <a:ln w="83767">
              <a:solidFill>
                <a:srgbClr val="A2215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070498" y="3408137"/>
              <a:ext cx="2445385" cy="0"/>
            </a:xfrm>
            <a:custGeom>
              <a:avLst/>
              <a:gdLst/>
              <a:ahLst/>
              <a:cxnLst/>
              <a:rect l="l" t="t" r="r" b="b"/>
              <a:pathLst>
                <a:path w="2445384">
                  <a:moveTo>
                    <a:pt x="0" y="0"/>
                  </a:moveTo>
                  <a:lnTo>
                    <a:pt x="41883" y="0"/>
                  </a:lnTo>
                  <a:lnTo>
                    <a:pt x="2403371" y="0"/>
                  </a:lnTo>
                  <a:lnTo>
                    <a:pt x="2445255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785682" y="3244792"/>
              <a:ext cx="3014980" cy="327025"/>
            </a:xfrm>
            <a:custGeom>
              <a:avLst/>
              <a:gdLst/>
              <a:ahLst/>
              <a:cxnLst/>
              <a:rect l="l" t="t" r="r" b="b"/>
              <a:pathLst>
                <a:path w="3014979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3014979" h="327025">
                  <a:moveTo>
                    <a:pt x="3014891" y="163347"/>
                  </a:moveTo>
                  <a:lnTo>
                    <a:pt x="2688209" y="0"/>
                  </a:lnTo>
                  <a:lnTo>
                    <a:pt x="2688209" y="326694"/>
                  </a:lnTo>
                  <a:lnTo>
                    <a:pt x="3014891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070498" y="3870992"/>
              <a:ext cx="2445385" cy="0"/>
            </a:xfrm>
            <a:custGeom>
              <a:avLst/>
              <a:gdLst/>
              <a:ahLst/>
              <a:cxnLst/>
              <a:rect l="l" t="t" r="r" b="b"/>
              <a:pathLst>
                <a:path w="2445384">
                  <a:moveTo>
                    <a:pt x="0" y="0"/>
                  </a:moveTo>
                  <a:lnTo>
                    <a:pt x="41883" y="0"/>
                  </a:lnTo>
                  <a:lnTo>
                    <a:pt x="2403371" y="0"/>
                  </a:lnTo>
                  <a:lnTo>
                    <a:pt x="2445255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785682" y="3707656"/>
              <a:ext cx="3014980" cy="327025"/>
            </a:xfrm>
            <a:custGeom>
              <a:avLst/>
              <a:gdLst/>
              <a:ahLst/>
              <a:cxnLst/>
              <a:rect l="l" t="t" r="r" b="b"/>
              <a:pathLst>
                <a:path w="3014979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82"/>
                  </a:lnTo>
                  <a:lnTo>
                    <a:pt x="326694" y="0"/>
                  </a:lnTo>
                  <a:close/>
                </a:path>
                <a:path w="3014979" h="327025">
                  <a:moveTo>
                    <a:pt x="3014891" y="163347"/>
                  </a:moveTo>
                  <a:lnTo>
                    <a:pt x="2688209" y="0"/>
                  </a:lnTo>
                  <a:lnTo>
                    <a:pt x="2688209" y="326682"/>
                  </a:lnTo>
                  <a:lnTo>
                    <a:pt x="3014891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342945" y="657436"/>
            <a:ext cx="246824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25" dirty="0">
                <a:latin typeface="Trebuchet MS"/>
                <a:cs typeface="Trebuchet MS"/>
              </a:rPr>
              <a:t>Da</a:t>
            </a:r>
            <a:r>
              <a:rPr sz="4250" spc="-95" dirty="0">
                <a:latin typeface="Trebuchet MS"/>
                <a:cs typeface="Trebuchet MS"/>
              </a:rPr>
              <a:t>t</a:t>
            </a:r>
            <a:r>
              <a:rPr sz="4250" spc="-280" dirty="0">
                <a:latin typeface="Trebuchet MS"/>
                <a:cs typeface="Trebuchet MS"/>
              </a:rPr>
              <a:t>ac</a:t>
            </a:r>
            <a:r>
              <a:rPr sz="4250" spc="-165" dirty="0">
                <a:latin typeface="Trebuchet MS"/>
                <a:cs typeface="Trebuchet MS"/>
              </a:rPr>
              <a:t>en</a:t>
            </a:r>
            <a:r>
              <a:rPr sz="4250" spc="-130" dirty="0">
                <a:latin typeface="Trebuchet MS"/>
                <a:cs typeface="Trebuchet MS"/>
              </a:rPr>
              <a:t>t</a:t>
            </a:r>
            <a:r>
              <a:rPr sz="4250" spc="-290" dirty="0">
                <a:latin typeface="Trebuchet MS"/>
                <a:cs typeface="Trebuchet MS"/>
              </a:rPr>
              <a:t>er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819461" y="2594550"/>
            <a:ext cx="9372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70" dirty="0">
                <a:latin typeface="Trebuchet MS"/>
                <a:cs typeface="Trebuchet MS"/>
              </a:rPr>
              <a:t>RPC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547218" y="3955765"/>
            <a:ext cx="14839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20" dirty="0">
                <a:latin typeface="Trebuchet MS"/>
                <a:cs typeface="Trebuchet MS"/>
              </a:rPr>
              <a:t>Gossip</a:t>
            </a:r>
            <a:endParaRPr sz="4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98621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40" dirty="0">
                <a:solidFill>
                  <a:srgbClr val="000000"/>
                </a:solidFill>
                <a:latin typeface="Trebuchet MS"/>
                <a:cs typeface="Trebuchet MS"/>
              </a:rPr>
              <a:t>Control</a:t>
            </a:r>
            <a:r>
              <a:rPr b="0" spc="-6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55" dirty="0">
                <a:solidFill>
                  <a:srgbClr val="000000"/>
                </a:solidFill>
                <a:latin typeface="Trebuchet MS"/>
                <a:cs typeface="Trebuchet MS"/>
              </a:rPr>
              <a:t>Plane</a:t>
            </a:r>
            <a:r>
              <a:rPr b="0" spc="-6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30" dirty="0">
                <a:solidFill>
                  <a:srgbClr val="000000"/>
                </a:solidFill>
                <a:latin typeface="Trebuchet MS"/>
                <a:cs typeface="Trebuchet MS"/>
              </a:rPr>
              <a:t>vs.</a:t>
            </a:r>
            <a:r>
              <a:rPr b="0" spc="-6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00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b="0" spc="-6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55" dirty="0">
                <a:solidFill>
                  <a:srgbClr val="000000"/>
                </a:solidFill>
                <a:latin typeface="Trebuchet MS"/>
                <a:cs typeface="Trebuchet MS"/>
              </a:rPr>
              <a:t>Plane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8246745" cy="202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09" dirty="0">
                <a:latin typeface="Verdana"/>
                <a:cs typeface="Verdana"/>
              </a:rPr>
              <a:t>Consul </a:t>
            </a:r>
            <a:r>
              <a:rPr sz="4950" spc="-475" dirty="0">
                <a:latin typeface="Verdana"/>
                <a:cs typeface="Verdana"/>
              </a:rPr>
              <a:t>as </a:t>
            </a:r>
            <a:r>
              <a:rPr sz="4950" spc="-480" dirty="0">
                <a:latin typeface="Verdana"/>
                <a:cs typeface="Verdana"/>
              </a:rPr>
              <a:t>Control</a:t>
            </a:r>
            <a:r>
              <a:rPr sz="4950" spc="-1065" dirty="0">
                <a:latin typeface="Verdana"/>
                <a:cs typeface="Verdana"/>
              </a:rPr>
              <a:t> </a:t>
            </a:r>
            <a:r>
              <a:rPr sz="4950" spc="-400" dirty="0">
                <a:latin typeface="Verdana"/>
                <a:cs typeface="Verdana"/>
              </a:rPr>
              <a:t>Plane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0"/>
              </a:spcBef>
            </a:pPr>
            <a:r>
              <a:rPr sz="4950" spc="-445" dirty="0">
                <a:latin typeface="Verdana"/>
                <a:cs typeface="Verdana"/>
              </a:rPr>
              <a:t>Pluggable </a:t>
            </a:r>
            <a:r>
              <a:rPr sz="4950" spc="-455" dirty="0">
                <a:latin typeface="Verdana"/>
                <a:cs typeface="Verdana"/>
              </a:rPr>
              <a:t>Proxies </a:t>
            </a:r>
            <a:r>
              <a:rPr sz="4950" spc="-475" dirty="0">
                <a:latin typeface="Verdana"/>
                <a:cs typeface="Verdana"/>
              </a:rPr>
              <a:t>as </a:t>
            </a:r>
            <a:r>
              <a:rPr sz="4950" spc="-515" dirty="0">
                <a:latin typeface="Verdana"/>
                <a:cs typeface="Verdana"/>
              </a:rPr>
              <a:t>Data</a:t>
            </a:r>
            <a:r>
              <a:rPr sz="4950" spc="-1350" dirty="0">
                <a:latin typeface="Verdana"/>
                <a:cs typeface="Verdana"/>
              </a:rPr>
              <a:t> </a:t>
            </a:r>
            <a:r>
              <a:rPr sz="4950" spc="-400" dirty="0">
                <a:latin typeface="Verdana"/>
                <a:cs typeface="Verdana"/>
              </a:rPr>
              <a:t>Plane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39723" y="4898145"/>
            <a:ext cx="21628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5" dirty="0">
                <a:latin typeface="Trebuchet MS"/>
                <a:cs typeface="Trebuchet MS"/>
              </a:rPr>
              <a:t>Configure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9006" y="8311653"/>
            <a:ext cx="30924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80" dirty="0">
                <a:latin typeface="Trebuchet MS"/>
                <a:cs typeface="Trebuchet MS"/>
              </a:rPr>
              <a:t>Communicate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36814" y="7056120"/>
            <a:ext cx="1572260" cy="327025"/>
            <a:chOff x="15236814" y="7056120"/>
            <a:chExt cx="1572260" cy="327025"/>
          </a:xfrm>
        </p:grpSpPr>
        <p:sp>
          <p:nvSpPr>
            <p:cNvPr id="8" name="object 8"/>
            <p:cNvSpPr/>
            <p:nvPr/>
          </p:nvSpPr>
          <p:spPr>
            <a:xfrm>
              <a:off x="15521622" y="7219466"/>
              <a:ext cx="1002665" cy="0"/>
            </a:xfrm>
            <a:custGeom>
              <a:avLst/>
              <a:gdLst/>
              <a:ahLst/>
              <a:cxnLst/>
              <a:rect l="l" t="t" r="r" b="b"/>
              <a:pathLst>
                <a:path w="1002665">
                  <a:moveTo>
                    <a:pt x="0" y="0"/>
                  </a:moveTo>
                  <a:lnTo>
                    <a:pt x="41883" y="0"/>
                  </a:lnTo>
                  <a:lnTo>
                    <a:pt x="960735" y="0"/>
                  </a:lnTo>
                  <a:lnTo>
                    <a:pt x="1002618" y="0"/>
                  </a:lnTo>
                </a:path>
              </a:pathLst>
            </a:custGeom>
            <a:ln w="8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6813" y="7056126"/>
              <a:ext cx="1572260" cy="327025"/>
            </a:xfrm>
            <a:custGeom>
              <a:avLst/>
              <a:gdLst/>
              <a:ahLst/>
              <a:cxnLst/>
              <a:rect l="l" t="t" r="r" b="b"/>
              <a:pathLst>
                <a:path w="1572259" h="327025">
                  <a:moveTo>
                    <a:pt x="326682" y="0"/>
                  </a:moveTo>
                  <a:lnTo>
                    <a:pt x="0" y="163347"/>
                  </a:lnTo>
                  <a:lnTo>
                    <a:pt x="326682" y="326694"/>
                  </a:lnTo>
                  <a:lnTo>
                    <a:pt x="326682" y="0"/>
                  </a:lnTo>
                  <a:close/>
                </a:path>
                <a:path w="1572259" h="327025">
                  <a:moveTo>
                    <a:pt x="1572196" y="163347"/>
                  </a:moveTo>
                  <a:lnTo>
                    <a:pt x="1245501" y="0"/>
                  </a:lnTo>
                  <a:lnTo>
                    <a:pt x="1245501" y="326694"/>
                  </a:lnTo>
                  <a:lnTo>
                    <a:pt x="1572196" y="16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872740" y="2219052"/>
            <a:ext cx="2300605" cy="2300605"/>
            <a:chOff x="14872740" y="2219052"/>
            <a:chExt cx="2300605" cy="2300605"/>
          </a:xfrm>
        </p:grpSpPr>
        <p:sp>
          <p:nvSpPr>
            <p:cNvPr id="11" name="object 11"/>
            <p:cNvSpPr/>
            <p:nvPr/>
          </p:nvSpPr>
          <p:spPr>
            <a:xfrm>
              <a:off x="14872740" y="2219052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24666" y="3141265"/>
              <a:ext cx="1612516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872740" y="2219052"/>
            <a:ext cx="2300605" cy="230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 marL="340995">
              <a:lnSpc>
                <a:spcPct val="100000"/>
              </a:lnSpc>
            </a:pPr>
            <a:r>
              <a:rPr sz="4100" b="1" spc="-204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829242" y="6067668"/>
            <a:ext cx="2300605" cy="2303780"/>
            <a:chOff x="12829242" y="6067668"/>
            <a:chExt cx="2300605" cy="2303780"/>
          </a:xfrm>
        </p:grpSpPr>
        <p:sp>
          <p:nvSpPr>
            <p:cNvPr id="15" name="object 15"/>
            <p:cNvSpPr/>
            <p:nvPr/>
          </p:nvSpPr>
          <p:spPr>
            <a:xfrm>
              <a:off x="12829242" y="6067668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86500" y="7005022"/>
              <a:ext cx="1015675" cy="408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829242" y="6067668"/>
            <a:ext cx="2300605" cy="23037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350">
              <a:latin typeface="Times New Roman"/>
              <a:cs typeface="Times New Roman"/>
            </a:endParaRPr>
          </a:p>
          <a:p>
            <a:pPr marL="636270">
              <a:lnSpc>
                <a:spcPct val="100000"/>
              </a:lnSpc>
              <a:spcBef>
                <a:spcPts val="5"/>
              </a:spcBef>
            </a:pPr>
            <a:r>
              <a:rPr sz="4100" b="1" spc="-14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916238" y="6163802"/>
            <a:ext cx="2300605" cy="2303780"/>
            <a:chOff x="16916238" y="6163802"/>
            <a:chExt cx="2300605" cy="2303780"/>
          </a:xfrm>
        </p:grpSpPr>
        <p:sp>
          <p:nvSpPr>
            <p:cNvPr id="19" name="object 19"/>
            <p:cNvSpPr/>
            <p:nvPr/>
          </p:nvSpPr>
          <p:spPr>
            <a:xfrm>
              <a:off x="16916238" y="6163802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70145" y="7109731"/>
              <a:ext cx="1015675" cy="4083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916238" y="6163802"/>
            <a:ext cx="2300605" cy="2303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400">
              <a:latin typeface="Times New Roman"/>
              <a:cs typeface="Times New Roman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4100" b="1" spc="-14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899785" y="4739290"/>
            <a:ext cx="1111885" cy="1111885"/>
            <a:chOff x="13899785" y="4739290"/>
            <a:chExt cx="1111885" cy="1111885"/>
          </a:xfrm>
        </p:grpSpPr>
        <p:sp>
          <p:nvSpPr>
            <p:cNvPr id="23" name="object 23"/>
            <p:cNvSpPr/>
            <p:nvPr/>
          </p:nvSpPr>
          <p:spPr>
            <a:xfrm>
              <a:off x="14101175" y="4940677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0" y="708958"/>
                  </a:moveTo>
                  <a:lnTo>
                    <a:pt x="29616" y="679342"/>
                  </a:lnTo>
                  <a:lnTo>
                    <a:pt x="679342" y="29616"/>
                  </a:lnTo>
                  <a:lnTo>
                    <a:pt x="708958" y="0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99781" y="4739290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4" h="1111885">
                  <a:moveTo>
                    <a:pt x="346481" y="996238"/>
                  </a:moveTo>
                  <a:lnTo>
                    <a:pt x="115493" y="765238"/>
                  </a:lnTo>
                  <a:lnTo>
                    <a:pt x="0" y="1111745"/>
                  </a:lnTo>
                  <a:lnTo>
                    <a:pt x="346481" y="996238"/>
                  </a:lnTo>
                  <a:close/>
                </a:path>
                <a:path w="1111884" h="1111885">
                  <a:moveTo>
                    <a:pt x="1111796" y="0"/>
                  </a:moveTo>
                  <a:lnTo>
                    <a:pt x="765213" y="115506"/>
                  </a:lnTo>
                  <a:lnTo>
                    <a:pt x="996302" y="346506"/>
                  </a:lnTo>
                  <a:lnTo>
                    <a:pt x="1111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7105238" y="4780200"/>
            <a:ext cx="1111885" cy="1111885"/>
            <a:chOff x="17105238" y="4780200"/>
            <a:chExt cx="1111885" cy="1111885"/>
          </a:xfrm>
        </p:grpSpPr>
        <p:sp>
          <p:nvSpPr>
            <p:cNvPr id="26" name="object 26"/>
            <p:cNvSpPr/>
            <p:nvPr/>
          </p:nvSpPr>
          <p:spPr>
            <a:xfrm>
              <a:off x="17306627" y="4981589"/>
              <a:ext cx="709295" cy="709295"/>
            </a:xfrm>
            <a:custGeom>
              <a:avLst/>
              <a:gdLst/>
              <a:ahLst/>
              <a:cxnLst/>
              <a:rect l="l" t="t" r="r" b="b"/>
              <a:pathLst>
                <a:path w="709294" h="709295">
                  <a:moveTo>
                    <a:pt x="0" y="0"/>
                  </a:moveTo>
                  <a:lnTo>
                    <a:pt x="29616" y="29616"/>
                  </a:lnTo>
                  <a:lnTo>
                    <a:pt x="679342" y="679342"/>
                  </a:lnTo>
                  <a:lnTo>
                    <a:pt x="708958" y="708958"/>
                  </a:lnTo>
                </a:path>
              </a:pathLst>
            </a:custGeom>
            <a:ln w="837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05236" y="4780209"/>
              <a:ext cx="1111885" cy="1111885"/>
            </a:xfrm>
            <a:custGeom>
              <a:avLst/>
              <a:gdLst/>
              <a:ahLst/>
              <a:cxnLst/>
              <a:rect l="l" t="t" r="r" b="b"/>
              <a:pathLst>
                <a:path w="1111884" h="1111885">
                  <a:moveTo>
                    <a:pt x="346481" y="115506"/>
                  </a:moveTo>
                  <a:lnTo>
                    <a:pt x="0" y="0"/>
                  </a:lnTo>
                  <a:lnTo>
                    <a:pt x="115493" y="346494"/>
                  </a:lnTo>
                  <a:lnTo>
                    <a:pt x="346481" y="115506"/>
                  </a:lnTo>
                  <a:close/>
                </a:path>
                <a:path w="1111884" h="1111885">
                  <a:moveTo>
                    <a:pt x="1111796" y="1111732"/>
                  </a:moveTo>
                  <a:lnTo>
                    <a:pt x="996200" y="765225"/>
                  </a:lnTo>
                  <a:lnTo>
                    <a:pt x="765213" y="996226"/>
                  </a:lnTo>
                  <a:lnTo>
                    <a:pt x="1111796" y="1111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34709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200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b="0" spc="-6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110" dirty="0">
                <a:solidFill>
                  <a:srgbClr val="000000"/>
                </a:solidFill>
                <a:latin typeface="Trebuchet MS"/>
                <a:cs typeface="Trebuchet MS"/>
              </a:rPr>
              <a:t>Path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37082" y="3190489"/>
            <a:ext cx="2300605" cy="2300605"/>
            <a:chOff x="16737082" y="3190489"/>
            <a:chExt cx="2300605" cy="2300605"/>
          </a:xfrm>
        </p:grpSpPr>
        <p:sp>
          <p:nvSpPr>
            <p:cNvPr id="5" name="object 5"/>
            <p:cNvSpPr/>
            <p:nvPr/>
          </p:nvSpPr>
          <p:spPr>
            <a:xfrm>
              <a:off x="16737082" y="3190489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453" y="0"/>
                  </a:lnTo>
                  <a:lnTo>
                    <a:pt x="2300453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56019" y="4115058"/>
              <a:ext cx="1308860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37082" y="3190489"/>
            <a:ext cx="2300605" cy="2300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4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065182" y="3188876"/>
            <a:ext cx="2300605" cy="2303780"/>
            <a:chOff x="12065182" y="3188876"/>
            <a:chExt cx="2300605" cy="2303780"/>
          </a:xfrm>
        </p:grpSpPr>
        <p:sp>
          <p:nvSpPr>
            <p:cNvPr id="9" name="object 9"/>
            <p:cNvSpPr/>
            <p:nvPr/>
          </p:nvSpPr>
          <p:spPr>
            <a:xfrm>
              <a:off x="12065182" y="3188876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5" h="2303779">
                  <a:moveTo>
                    <a:pt x="0" y="0"/>
                  </a:moveTo>
                  <a:lnTo>
                    <a:pt x="2300348" y="0"/>
                  </a:lnTo>
                  <a:lnTo>
                    <a:pt x="2300348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96474" y="4125528"/>
              <a:ext cx="1298389" cy="5026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065182" y="3188876"/>
            <a:ext cx="2300605" cy="2303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350">
              <a:latin typeface="Times New Roman"/>
              <a:cs typeface="Times New Roman"/>
            </a:endParaRPr>
          </a:p>
          <a:p>
            <a:pPr marL="509905">
              <a:lnSpc>
                <a:spcPct val="100000"/>
              </a:lnSpc>
            </a:pPr>
            <a:r>
              <a:rPr sz="4100" b="1" spc="-170" dirty="0">
                <a:solidFill>
                  <a:srgbClr val="FFFFFF"/>
                </a:solidFill>
                <a:latin typeface="Trebuchet MS"/>
                <a:cs typeface="Trebuchet MS"/>
              </a:rPr>
              <a:t>Proxy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065182" y="7086548"/>
            <a:ext cx="2300605" cy="2300605"/>
            <a:chOff x="12065182" y="7086548"/>
            <a:chExt cx="2300605" cy="2300605"/>
          </a:xfrm>
        </p:grpSpPr>
        <p:sp>
          <p:nvSpPr>
            <p:cNvPr id="13" name="object 13"/>
            <p:cNvSpPr/>
            <p:nvPr/>
          </p:nvSpPr>
          <p:spPr>
            <a:xfrm>
              <a:off x="12065182" y="7086548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5" h="2300604">
                  <a:moveTo>
                    <a:pt x="0" y="0"/>
                  </a:moveTo>
                  <a:lnTo>
                    <a:pt x="2300348" y="0"/>
                  </a:lnTo>
                  <a:lnTo>
                    <a:pt x="2300348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64009" y="8031169"/>
              <a:ext cx="921437" cy="513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065182" y="7086548"/>
            <a:ext cx="2300605" cy="230060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540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  <a:spcBef>
                <a:spcPts val="5"/>
              </a:spcBef>
            </a:pPr>
            <a:r>
              <a:rPr sz="4100" b="1" spc="-12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12225" y="4177328"/>
            <a:ext cx="1920239" cy="327025"/>
            <a:chOff x="14612225" y="4177328"/>
            <a:chExt cx="1920239" cy="327025"/>
          </a:xfrm>
        </p:grpSpPr>
        <p:sp>
          <p:nvSpPr>
            <p:cNvPr id="17" name="object 17"/>
            <p:cNvSpPr/>
            <p:nvPr/>
          </p:nvSpPr>
          <p:spPr>
            <a:xfrm>
              <a:off x="14897065" y="4340674"/>
              <a:ext cx="1593850" cy="0"/>
            </a:xfrm>
            <a:custGeom>
              <a:avLst/>
              <a:gdLst/>
              <a:ahLst/>
              <a:cxnLst/>
              <a:rect l="l" t="t" r="r" b="b"/>
              <a:pathLst>
                <a:path w="1593850">
                  <a:moveTo>
                    <a:pt x="1593323" y="0"/>
                  </a:moveTo>
                  <a:lnTo>
                    <a:pt x="41883" y="0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612225" y="41773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468533" y="3327512"/>
            <a:ext cx="21628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5" dirty="0">
                <a:latin typeface="Trebuchet MS"/>
                <a:cs typeface="Trebuchet MS"/>
              </a:rPr>
              <a:t>Configure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051958" y="5613101"/>
            <a:ext cx="327025" cy="1311275"/>
            <a:chOff x="13051958" y="5613101"/>
            <a:chExt cx="327025" cy="1311275"/>
          </a:xfrm>
        </p:grpSpPr>
        <p:sp>
          <p:nvSpPr>
            <p:cNvPr id="21" name="object 21"/>
            <p:cNvSpPr/>
            <p:nvPr/>
          </p:nvSpPr>
          <p:spPr>
            <a:xfrm>
              <a:off x="13215304" y="5655011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420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51958" y="65973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452857" y="5903350"/>
            <a:ext cx="1813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34" dirty="0">
                <a:latin typeface="Trebuchet MS"/>
                <a:cs typeface="Trebuchet MS"/>
              </a:rPr>
              <a:t>C</a:t>
            </a:r>
            <a:r>
              <a:rPr sz="4250" spc="-180" dirty="0">
                <a:latin typeface="Trebuchet MS"/>
                <a:cs typeface="Trebuchet MS"/>
              </a:rPr>
              <a:t>onnect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355151" y="2831861"/>
            <a:ext cx="8392795" cy="6929120"/>
          </a:xfrm>
          <a:custGeom>
            <a:avLst/>
            <a:gdLst/>
            <a:ahLst/>
            <a:cxnLst/>
            <a:rect l="l" t="t" r="r" b="b"/>
            <a:pathLst>
              <a:path w="8392794" h="6929120">
                <a:moveTo>
                  <a:pt x="1292348" y="0"/>
                </a:moveTo>
                <a:lnTo>
                  <a:pt x="7100045" y="0"/>
                </a:lnTo>
                <a:lnTo>
                  <a:pt x="7171773" y="18"/>
                </a:lnTo>
                <a:lnTo>
                  <a:pt x="7238983" y="150"/>
                </a:lnTo>
                <a:lnTo>
                  <a:pt x="7302019" y="506"/>
                </a:lnTo>
                <a:lnTo>
                  <a:pt x="7361227" y="1200"/>
                </a:lnTo>
                <a:lnTo>
                  <a:pt x="7416952" y="2345"/>
                </a:lnTo>
                <a:lnTo>
                  <a:pt x="7469538" y="4053"/>
                </a:lnTo>
                <a:lnTo>
                  <a:pt x="7519331" y="6436"/>
                </a:lnTo>
                <a:lnTo>
                  <a:pt x="7566676" y="9607"/>
                </a:lnTo>
                <a:lnTo>
                  <a:pt x="7611918" y="13679"/>
                </a:lnTo>
                <a:lnTo>
                  <a:pt x="7655401" y="18764"/>
                </a:lnTo>
                <a:lnTo>
                  <a:pt x="7697472" y="24975"/>
                </a:lnTo>
                <a:lnTo>
                  <a:pt x="7738475" y="32425"/>
                </a:lnTo>
                <a:lnTo>
                  <a:pt x="7778754" y="41225"/>
                </a:lnTo>
                <a:lnTo>
                  <a:pt x="7818656" y="51490"/>
                </a:lnTo>
                <a:lnTo>
                  <a:pt x="7858525" y="63330"/>
                </a:lnTo>
                <a:lnTo>
                  <a:pt x="7904658" y="81788"/>
                </a:lnTo>
                <a:lnTo>
                  <a:pt x="7949270" y="102981"/>
                </a:lnTo>
                <a:lnTo>
                  <a:pt x="7992258" y="126808"/>
                </a:lnTo>
                <a:lnTo>
                  <a:pt x="8033522" y="153169"/>
                </a:lnTo>
                <a:lnTo>
                  <a:pt x="8072960" y="181963"/>
                </a:lnTo>
                <a:lnTo>
                  <a:pt x="8110472" y="213087"/>
                </a:lnTo>
                <a:lnTo>
                  <a:pt x="8145956" y="246442"/>
                </a:lnTo>
                <a:lnTo>
                  <a:pt x="8179310" y="281925"/>
                </a:lnTo>
                <a:lnTo>
                  <a:pt x="8210435" y="319437"/>
                </a:lnTo>
                <a:lnTo>
                  <a:pt x="8239228" y="358875"/>
                </a:lnTo>
                <a:lnTo>
                  <a:pt x="8265589" y="400138"/>
                </a:lnTo>
                <a:lnTo>
                  <a:pt x="8289416" y="443126"/>
                </a:lnTo>
                <a:lnTo>
                  <a:pt x="8310609" y="487737"/>
                </a:lnTo>
                <a:lnTo>
                  <a:pt x="8329065" y="533870"/>
                </a:lnTo>
                <a:lnTo>
                  <a:pt x="8340905" y="573740"/>
                </a:lnTo>
                <a:lnTo>
                  <a:pt x="8351169" y="613653"/>
                </a:lnTo>
                <a:lnTo>
                  <a:pt x="8359969" y="653965"/>
                </a:lnTo>
                <a:lnTo>
                  <a:pt x="8367419" y="695030"/>
                </a:lnTo>
                <a:lnTo>
                  <a:pt x="8373629" y="737204"/>
                </a:lnTo>
                <a:lnTo>
                  <a:pt x="8378714" y="780842"/>
                </a:lnTo>
                <a:lnTo>
                  <a:pt x="8382786" y="826300"/>
                </a:lnTo>
                <a:lnTo>
                  <a:pt x="8385957" y="873933"/>
                </a:lnTo>
                <a:lnTo>
                  <a:pt x="8388340" y="924095"/>
                </a:lnTo>
                <a:lnTo>
                  <a:pt x="8390048" y="977143"/>
                </a:lnTo>
                <a:lnTo>
                  <a:pt x="8391192" y="1033431"/>
                </a:lnTo>
                <a:lnTo>
                  <a:pt x="8391887" y="1093316"/>
                </a:lnTo>
                <a:lnTo>
                  <a:pt x="8392243" y="1157151"/>
                </a:lnTo>
                <a:lnTo>
                  <a:pt x="8392374" y="1225293"/>
                </a:lnTo>
                <a:lnTo>
                  <a:pt x="8392393" y="1298096"/>
                </a:lnTo>
                <a:lnTo>
                  <a:pt x="8392393" y="5636173"/>
                </a:lnTo>
                <a:lnTo>
                  <a:pt x="8392374" y="5707902"/>
                </a:lnTo>
                <a:lnTo>
                  <a:pt x="8392243" y="5775111"/>
                </a:lnTo>
                <a:lnTo>
                  <a:pt x="8391887" y="5838148"/>
                </a:lnTo>
                <a:lnTo>
                  <a:pt x="8391192" y="5897355"/>
                </a:lnTo>
                <a:lnTo>
                  <a:pt x="8390048" y="5953080"/>
                </a:lnTo>
                <a:lnTo>
                  <a:pt x="8388340" y="6005666"/>
                </a:lnTo>
                <a:lnTo>
                  <a:pt x="8385957" y="6055459"/>
                </a:lnTo>
                <a:lnTo>
                  <a:pt x="8382786" y="6102803"/>
                </a:lnTo>
                <a:lnTo>
                  <a:pt x="8378714" y="6148044"/>
                </a:lnTo>
                <a:lnTo>
                  <a:pt x="8373629" y="6191527"/>
                </a:lnTo>
                <a:lnTo>
                  <a:pt x="8367419" y="6233596"/>
                </a:lnTo>
                <a:lnTo>
                  <a:pt x="8359969" y="6274598"/>
                </a:lnTo>
                <a:lnTo>
                  <a:pt x="8351169" y="6314876"/>
                </a:lnTo>
                <a:lnTo>
                  <a:pt x="8340905" y="6354776"/>
                </a:lnTo>
                <a:lnTo>
                  <a:pt x="8329065" y="6394642"/>
                </a:lnTo>
                <a:lnTo>
                  <a:pt x="8310609" y="6440776"/>
                </a:lnTo>
                <a:lnTo>
                  <a:pt x="8289416" y="6485388"/>
                </a:lnTo>
                <a:lnTo>
                  <a:pt x="8265589" y="6528376"/>
                </a:lnTo>
                <a:lnTo>
                  <a:pt x="8239228" y="6569640"/>
                </a:lnTo>
                <a:lnTo>
                  <a:pt x="8210435" y="6609078"/>
                </a:lnTo>
                <a:lnTo>
                  <a:pt x="8179310" y="6646590"/>
                </a:lnTo>
                <a:lnTo>
                  <a:pt x="8145956" y="6682074"/>
                </a:lnTo>
                <a:lnTo>
                  <a:pt x="8110472" y="6715428"/>
                </a:lnTo>
                <a:lnTo>
                  <a:pt x="8072960" y="6746553"/>
                </a:lnTo>
                <a:lnTo>
                  <a:pt x="8033522" y="6775346"/>
                </a:lnTo>
                <a:lnTo>
                  <a:pt x="7992258" y="6801707"/>
                </a:lnTo>
                <a:lnTo>
                  <a:pt x="7949270" y="6825534"/>
                </a:lnTo>
                <a:lnTo>
                  <a:pt x="7904658" y="6846727"/>
                </a:lnTo>
                <a:lnTo>
                  <a:pt x="7858525" y="6865183"/>
                </a:lnTo>
                <a:lnTo>
                  <a:pt x="7818654" y="6877025"/>
                </a:lnTo>
                <a:lnTo>
                  <a:pt x="7778741" y="6887291"/>
                </a:lnTo>
                <a:lnTo>
                  <a:pt x="7738429" y="6896092"/>
                </a:lnTo>
                <a:lnTo>
                  <a:pt x="7697363" y="6903543"/>
                </a:lnTo>
                <a:lnTo>
                  <a:pt x="7655189" y="6909755"/>
                </a:lnTo>
                <a:lnTo>
                  <a:pt x="7611551" y="6914840"/>
                </a:lnTo>
                <a:lnTo>
                  <a:pt x="7566093" y="6918913"/>
                </a:lnTo>
                <a:lnTo>
                  <a:pt x="7518461" y="6922084"/>
                </a:lnTo>
                <a:lnTo>
                  <a:pt x="7468299" y="6924468"/>
                </a:lnTo>
                <a:lnTo>
                  <a:pt x="7415252" y="6926176"/>
                </a:lnTo>
                <a:lnTo>
                  <a:pt x="7358964" y="6927320"/>
                </a:lnTo>
                <a:lnTo>
                  <a:pt x="7299081" y="6928015"/>
                </a:lnTo>
                <a:lnTo>
                  <a:pt x="7235248" y="6928371"/>
                </a:lnTo>
                <a:lnTo>
                  <a:pt x="7167108" y="6928503"/>
                </a:lnTo>
                <a:lnTo>
                  <a:pt x="7094307" y="6928522"/>
                </a:lnTo>
                <a:lnTo>
                  <a:pt x="1292348" y="6928522"/>
                </a:lnTo>
                <a:lnTo>
                  <a:pt x="1220619" y="6928503"/>
                </a:lnTo>
                <a:lnTo>
                  <a:pt x="1153409" y="6928371"/>
                </a:lnTo>
                <a:lnTo>
                  <a:pt x="1090372" y="6928015"/>
                </a:lnTo>
                <a:lnTo>
                  <a:pt x="1031164" y="6927320"/>
                </a:lnTo>
                <a:lnTo>
                  <a:pt x="975440" y="6926176"/>
                </a:lnTo>
                <a:lnTo>
                  <a:pt x="922853" y="6924468"/>
                </a:lnTo>
                <a:lnTo>
                  <a:pt x="873060" y="6922084"/>
                </a:lnTo>
                <a:lnTo>
                  <a:pt x="825716" y="6918913"/>
                </a:lnTo>
                <a:lnTo>
                  <a:pt x="780474" y="6914840"/>
                </a:lnTo>
                <a:lnTo>
                  <a:pt x="736991" y="6909755"/>
                </a:lnTo>
                <a:lnTo>
                  <a:pt x="694921" y="6903543"/>
                </a:lnTo>
                <a:lnTo>
                  <a:pt x="653919" y="6896092"/>
                </a:lnTo>
                <a:lnTo>
                  <a:pt x="613639" y="6887291"/>
                </a:lnTo>
                <a:lnTo>
                  <a:pt x="573738" y="6877025"/>
                </a:lnTo>
                <a:lnTo>
                  <a:pt x="533870" y="6865183"/>
                </a:lnTo>
                <a:lnTo>
                  <a:pt x="487737" y="6846727"/>
                </a:lnTo>
                <a:lnTo>
                  <a:pt x="443126" y="6825534"/>
                </a:lnTo>
                <a:lnTo>
                  <a:pt x="400138" y="6801707"/>
                </a:lnTo>
                <a:lnTo>
                  <a:pt x="358875" y="6775346"/>
                </a:lnTo>
                <a:lnTo>
                  <a:pt x="319437" y="6746553"/>
                </a:lnTo>
                <a:lnTo>
                  <a:pt x="281925" y="6715428"/>
                </a:lnTo>
                <a:lnTo>
                  <a:pt x="246442" y="6682074"/>
                </a:lnTo>
                <a:lnTo>
                  <a:pt x="213087" y="6646590"/>
                </a:lnTo>
                <a:lnTo>
                  <a:pt x="181963" y="6609078"/>
                </a:lnTo>
                <a:lnTo>
                  <a:pt x="153169" y="6569640"/>
                </a:lnTo>
                <a:lnTo>
                  <a:pt x="126808" y="6528376"/>
                </a:lnTo>
                <a:lnTo>
                  <a:pt x="102981" y="6485388"/>
                </a:lnTo>
                <a:lnTo>
                  <a:pt x="81788" y="6440776"/>
                </a:lnTo>
                <a:lnTo>
                  <a:pt x="63330" y="6394642"/>
                </a:lnTo>
                <a:lnTo>
                  <a:pt x="51490" y="6354774"/>
                </a:lnTo>
                <a:lnTo>
                  <a:pt x="41225" y="6314862"/>
                </a:lnTo>
                <a:lnTo>
                  <a:pt x="32425" y="6274552"/>
                </a:lnTo>
                <a:lnTo>
                  <a:pt x="24975" y="6233487"/>
                </a:lnTo>
                <a:lnTo>
                  <a:pt x="18764" y="6191314"/>
                </a:lnTo>
                <a:lnTo>
                  <a:pt x="13679" y="6147676"/>
                </a:lnTo>
                <a:lnTo>
                  <a:pt x="9607" y="6102219"/>
                </a:lnTo>
                <a:lnTo>
                  <a:pt x="6436" y="6054586"/>
                </a:lnTo>
                <a:lnTo>
                  <a:pt x="4053" y="6004424"/>
                </a:lnTo>
                <a:lnTo>
                  <a:pt x="2345" y="5951377"/>
                </a:lnTo>
                <a:lnTo>
                  <a:pt x="1200" y="5895088"/>
                </a:lnTo>
                <a:lnTo>
                  <a:pt x="506" y="5835204"/>
                </a:lnTo>
                <a:lnTo>
                  <a:pt x="150" y="5771369"/>
                </a:lnTo>
                <a:lnTo>
                  <a:pt x="18" y="5703228"/>
                </a:lnTo>
                <a:lnTo>
                  <a:pt x="0" y="5630425"/>
                </a:lnTo>
                <a:lnTo>
                  <a:pt x="0" y="1292348"/>
                </a:lnTo>
                <a:lnTo>
                  <a:pt x="18" y="1220619"/>
                </a:lnTo>
                <a:lnTo>
                  <a:pt x="150" y="1153409"/>
                </a:lnTo>
                <a:lnTo>
                  <a:pt x="506" y="1090372"/>
                </a:lnTo>
                <a:lnTo>
                  <a:pt x="1200" y="1031164"/>
                </a:lnTo>
                <a:lnTo>
                  <a:pt x="2345" y="975440"/>
                </a:lnTo>
                <a:lnTo>
                  <a:pt x="4053" y="922853"/>
                </a:lnTo>
                <a:lnTo>
                  <a:pt x="6436" y="873060"/>
                </a:lnTo>
                <a:lnTo>
                  <a:pt x="9607" y="825716"/>
                </a:lnTo>
                <a:lnTo>
                  <a:pt x="13679" y="780474"/>
                </a:lnTo>
                <a:lnTo>
                  <a:pt x="18764" y="736991"/>
                </a:lnTo>
                <a:lnTo>
                  <a:pt x="24975" y="694921"/>
                </a:lnTo>
                <a:lnTo>
                  <a:pt x="32425" y="653919"/>
                </a:lnTo>
                <a:lnTo>
                  <a:pt x="41225" y="613639"/>
                </a:lnTo>
                <a:lnTo>
                  <a:pt x="51490" y="573738"/>
                </a:lnTo>
                <a:lnTo>
                  <a:pt x="63330" y="533870"/>
                </a:lnTo>
                <a:lnTo>
                  <a:pt x="81788" y="487737"/>
                </a:lnTo>
                <a:lnTo>
                  <a:pt x="102981" y="443126"/>
                </a:lnTo>
                <a:lnTo>
                  <a:pt x="126808" y="400138"/>
                </a:lnTo>
                <a:lnTo>
                  <a:pt x="153169" y="358875"/>
                </a:lnTo>
                <a:lnTo>
                  <a:pt x="181963" y="319437"/>
                </a:lnTo>
                <a:lnTo>
                  <a:pt x="213087" y="281925"/>
                </a:lnTo>
                <a:lnTo>
                  <a:pt x="246442" y="246442"/>
                </a:lnTo>
                <a:lnTo>
                  <a:pt x="281925" y="213087"/>
                </a:lnTo>
                <a:lnTo>
                  <a:pt x="319437" y="181963"/>
                </a:lnTo>
                <a:lnTo>
                  <a:pt x="358875" y="153169"/>
                </a:lnTo>
                <a:lnTo>
                  <a:pt x="400138" y="126808"/>
                </a:lnTo>
                <a:lnTo>
                  <a:pt x="443126" y="102981"/>
                </a:lnTo>
                <a:lnTo>
                  <a:pt x="487737" y="81788"/>
                </a:lnTo>
                <a:lnTo>
                  <a:pt x="533870" y="63330"/>
                </a:lnTo>
                <a:lnTo>
                  <a:pt x="573740" y="51490"/>
                </a:lnTo>
                <a:lnTo>
                  <a:pt x="613653" y="41225"/>
                </a:lnTo>
                <a:lnTo>
                  <a:pt x="653965" y="32425"/>
                </a:lnTo>
                <a:lnTo>
                  <a:pt x="695030" y="24975"/>
                </a:lnTo>
                <a:lnTo>
                  <a:pt x="737204" y="18764"/>
                </a:lnTo>
                <a:lnTo>
                  <a:pt x="780842" y="13679"/>
                </a:lnTo>
                <a:lnTo>
                  <a:pt x="826300" y="9607"/>
                </a:lnTo>
                <a:lnTo>
                  <a:pt x="873933" y="6436"/>
                </a:lnTo>
                <a:lnTo>
                  <a:pt x="924095" y="4053"/>
                </a:lnTo>
                <a:lnTo>
                  <a:pt x="977143" y="2345"/>
                </a:lnTo>
                <a:lnTo>
                  <a:pt x="1033431" y="1200"/>
                </a:lnTo>
                <a:lnTo>
                  <a:pt x="1093316" y="506"/>
                </a:lnTo>
                <a:lnTo>
                  <a:pt x="1157151" y="150"/>
                </a:lnTo>
                <a:lnTo>
                  <a:pt x="1225293" y="18"/>
                </a:lnTo>
                <a:lnTo>
                  <a:pt x="1298096" y="0"/>
                </a:lnTo>
                <a:lnTo>
                  <a:pt x="1292348" y="0"/>
                </a:lnTo>
                <a:close/>
              </a:path>
            </a:pathLst>
          </a:custGeom>
          <a:ln w="83767">
            <a:solidFill>
              <a:srgbClr val="7D174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176460" y="3190489"/>
            <a:ext cx="2300605" cy="2300605"/>
            <a:chOff x="6176460" y="3190489"/>
            <a:chExt cx="2300605" cy="2300605"/>
          </a:xfrm>
        </p:grpSpPr>
        <p:sp>
          <p:nvSpPr>
            <p:cNvPr id="26" name="object 26"/>
            <p:cNvSpPr/>
            <p:nvPr/>
          </p:nvSpPr>
          <p:spPr>
            <a:xfrm>
              <a:off x="6176460" y="3190489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4" h="2300604">
                  <a:moveTo>
                    <a:pt x="0" y="0"/>
                  </a:moveTo>
                  <a:lnTo>
                    <a:pt x="2300380" y="0"/>
                  </a:lnTo>
                  <a:lnTo>
                    <a:pt x="2300380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11837" y="4135999"/>
              <a:ext cx="1298389" cy="5026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76460" y="3190489"/>
            <a:ext cx="2300605" cy="2300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4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</a:pPr>
            <a:r>
              <a:rPr sz="4100" b="1" spc="-170" dirty="0">
                <a:solidFill>
                  <a:srgbClr val="FFFFFF"/>
                </a:solidFill>
                <a:latin typeface="Trebuchet MS"/>
                <a:cs typeface="Trebuchet MS"/>
              </a:rPr>
              <a:t>Proxy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04477" y="3188876"/>
            <a:ext cx="2300605" cy="2303780"/>
            <a:chOff x="1504477" y="3188876"/>
            <a:chExt cx="2300605" cy="2303780"/>
          </a:xfrm>
        </p:grpSpPr>
        <p:sp>
          <p:nvSpPr>
            <p:cNvPr id="30" name="object 30"/>
            <p:cNvSpPr/>
            <p:nvPr/>
          </p:nvSpPr>
          <p:spPr>
            <a:xfrm>
              <a:off x="1504477" y="3188876"/>
              <a:ext cx="2300605" cy="2303780"/>
            </a:xfrm>
            <a:custGeom>
              <a:avLst/>
              <a:gdLst/>
              <a:ahLst/>
              <a:cxnLst/>
              <a:rect l="l" t="t" r="r" b="b"/>
              <a:pathLst>
                <a:path w="2300604" h="2303779">
                  <a:moveTo>
                    <a:pt x="0" y="0"/>
                  </a:moveTo>
                  <a:lnTo>
                    <a:pt x="2300380" y="0"/>
                  </a:lnTo>
                  <a:lnTo>
                    <a:pt x="2300380" y="2303594"/>
                  </a:lnTo>
                  <a:lnTo>
                    <a:pt x="0" y="2303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20880" y="4104587"/>
              <a:ext cx="1308860" cy="4293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504477" y="3188876"/>
            <a:ext cx="2300605" cy="230378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35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4100" b="1" spc="-195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76460" y="7081428"/>
            <a:ext cx="2300605" cy="2300605"/>
            <a:chOff x="6176460" y="7081428"/>
            <a:chExt cx="2300605" cy="2300605"/>
          </a:xfrm>
        </p:grpSpPr>
        <p:sp>
          <p:nvSpPr>
            <p:cNvPr id="34" name="object 34"/>
            <p:cNvSpPr/>
            <p:nvPr/>
          </p:nvSpPr>
          <p:spPr>
            <a:xfrm>
              <a:off x="6176460" y="7081428"/>
              <a:ext cx="2300605" cy="2300605"/>
            </a:xfrm>
            <a:custGeom>
              <a:avLst/>
              <a:gdLst/>
              <a:ahLst/>
              <a:cxnLst/>
              <a:rect l="l" t="t" r="r" b="b"/>
              <a:pathLst>
                <a:path w="2300604" h="2300604">
                  <a:moveTo>
                    <a:pt x="0" y="0"/>
                  </a:moveTo>
                  <a:lnTo>
                    <a:pt x="2300380" y="0"/>
                  </a:lnTo>
                  <a:lnTo>
                    <a:pt x="2300380" y="2300380"/>
                  </a:lnTo>
                  <a:lnTo>
                    <a:pt x="0" y="2300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6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68900" y="8020698"/>
              <a:ext cx="921437" cy="513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76460" y="7081428"/>
            <a:ext cx="2300605" cy="2300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50">
              <a:latin typeface="Times New Roman"/>
              <a:cs typeface="Times New Roman"/>
            </a:endParaRPr>
          </a:p>
          <a:p>
            <a:pPr marL="702310">
              <a:lnSpc>
                <a:spcPct val="100000"/>
              </a:lnSpc>
              <a:spcBef>
                <a:spcPts val="5"/>
              </a:spcBef>
            </a:pPr>
            <a:r>
              <a:rPr sz="4100" b="1" spc="-12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51593" y="4177328"/>
            <a:ext cx="1878330" cy="327025"/>
            <a:chOff x="4051593" y="4177328"/>
            <a:chExt cx="1878330" cy="327025"/>
          </a:xfrm>
        </p:grpSpPr>
        <p:sp>
          <p:nvSpPr>
            <p:cNvPr id="38" name="object 38"/>
            <p:cNvSpPr/>
            <p:nvPr/>
          </p:nvSpPr>
          <p:spPr>
            <a:xfrm>
              <a:off x="4051593" y="4340674"/>
              <a:ext cx="1593850" cy="0"/>
            </a:xfrm>
            <a:custGeom>
              <a:avLst/>
              <a:gdLst/>
              <a:ahLst/>
              <a:cxnLst/>
              <a:rect l="l" t="t" r="r" b="b"/>
              <a:pathLst>
                <a:path w="1593850">
                  <a:moveTo>
                    <a:pt x="0" y="0"/>
                  </a:moveTo>
                  <a:lnTo>
                    <a:pt x="1551439" y="0"/>
                  </a:lnTo>
                  <a:lnTo>
                    <a:pt x="1593323" y="0"/>
                  </a:lnTo>
                </a:path>
              </a:pathLst>
            </a:custGeom>
            <a:ln w="83767">
              <a:solidFill>
                <a:srgbClr val="20283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03033" y="417732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13882" y="3327512"/>
            <a:ext cx="21628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75" dirty="0">
                <a:latin typeface="Trebuchet MS"/>
                <a:cs typeface="Trebuchet MS"/>
              </a:rPr>
              <a:t>Configure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63310" y="5661607"/>
            <a:ext cx="327025" cy="1269365"/>
            <a:chOff x="7163310" y="5661607"/>
            <a:chExt cx="327025" cy="1269365"/>
          </a:xfrm>
        </p:grpSpPr>
        <p:sp>
          <p:nvSpPr>
            <p:cNvPr id="42" name="object 42"/>
            <p:cNvSpPr/>
            <p:nvPr/>
          </p:nvSpPr>
          <p:spPr>
            <a:xfrm>
              <a:off x="7326656" y="5946415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420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63310" y="566160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163345" y="0"/>
                  </a:moveTo>
                  <a:lnTo>
                    <a:pt x="0" y="326691"/>
                  </a:lnTo>
                  <a:lnTo>
                    <a:pt x="326691" y="326691"/>
                  </a:lnTo>
                  <a:lnTo>
                    <a:pt x="163345" y="0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97091" y="5892879"/>
            <a:ext cx="1813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34" dirty="0">
                <a:latin typeface="Trebuchet MS"/>
                <a:cs typeface="Trebuchet MS"/>
              </a:rPr>
              <a:t>C</a:t>
            </a:r>
            <a:r>
              <a:rPr sz="4250" spc="-180" dirty="0">
                <a:latin typeface="Trebuchet MS"/>
                <a:cs typeface="Trebuchet MS"/>
              </a:rPr>
              <a:t>onnect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52579" y="2789977"/>
            <a:ext cx="11139805" cy="7012305"/>
            <a:chOff x="752579" y="2789977"/>
            <a:chExt cx="11139805" cy="7012305"/>
          </a:xfrm>
        </p:grpSpPr>
        <p:sp>
          <p:nvSpPr>
            <p:cNvPr id="46" name="object 46"/>
            <p:cNvSpPr/>
            <p:nvPr/>
          </p:nvSpPr>
          <p:spPr>
            <a:xfrm>
              <a:off x="794462" y="2831861"/>
              <a:ext cx="8392795" cy="6929120"/>
            </a:xfrm>
            <a:custGeom>
              <a:avLst/>
              <a:gdLst/>
              <a:ahLst/>
              <a:cxnLst/>
              <a:rect l="l" t="t" r="r" b="b"/>
              <a:pathLst>
                <a:path w="8392795" h="6929120">
                  <a:moveTo>
                    <a:pt x="1292348" y="0"/>
                  </a:moveTo>
                  <a:lnTo>
                    <a:pt x="7100045" y="0"/>
                  </a:lnTo>
                  <a:lnTo>
                    <a:pt x="7171773" y="18"/>
                  </a:lnTo>
                  <a:lnTo>
                    <a:pt x="7238983" y="150"/>
                  </a:lnTo>
                  <a:lnTo>
                    <a:pt x="7302019" y="506"/>
                  </a:lnTo>
                  <a:lnTo>
                    <a:pt x="7361227" y="1200"/>
                  </a:lnTo>
                  <a:lnTo>
                    <a:pt x="7416952" y="2345"/>
                  </a:lnTo>
                  <a:lnTo>
                    <a:pt x="7469538" y="4053"/>
                  </a:lnTo>
                  <a:lnTo>
                    <a:pt x="7519331" y="6436"/>
                  </a:lnTo>
                  <a:lnTo>
                    <a:pt x="7566676" y="9607"/>
                  </a:lnTo>
                  <a:lnTo>
                    <a:pt x="7611918" y="13679"/>
                  </a:lnTo>
                  <a:lnTo>
                    <a:pt x="7655401" y="18764"/>
                  </a:lnTo>
                  <a:lnTo>
                    <a:pt x="7697472" y="24975"/>
                  </a:lnTo>
                  <a:lnTo>
                    <a:pt x="7738475" y="32425"/>
                  </a:lnTo>
                  <a:lnTo>
                    <a:pt x="7778754" y="41225"/>
                  </a:lnTo>
                  <a:lnTo>
                    <a:pt x="7818656" y="51490"/>
                  </a:lnTo>
                  <a:lnTo>
                    <a:pt x="7858525" y="63330"/>
                  </a:lnTo>
                  <a:lnTo>
                    <a:pt x="7904658" y="81788"/>
                  </a:lnTo>
                  <a:lnTo>
                    <a:pt x="7949270" y="102981"/>
                  </a:lnTo>
                  <a:lnTo>
                    <a:pt x="7992258" y="126808"/>
                  </a:lnTo>
                  <a:lnTo>
                    <a:pt x="8033522" y="153169"/>
                  </a:lnTo>
                  <a:lnTo>
                    <a:pt x="8072960" y="181963"/>
                  </a:lnTo>
                  <a:lnTo>
                    <a:pt x="8110472" y="213087"/>
                  </a:lnTo>
                  <a:lnTo>
                    <a:pt x="8145956" y="246442"/>
                  </a:lnTo>
                  <a:lnTo>
                    <a:pt x="8179310" y="281925"/>
                  </a:lnTo>
                  <a:lnTo>
                    <a:pt x="8210435" y="319437"/>
                  </a:lnTo>
                  <a:lnTo>
                    <a:pt x="8239228" y="358875"/>
                  </a:lnTo>
                  <a:lnTo>
                    <a:pt x="8265589" y="400138"/>
                  </a:lnTo>
                  <a:lnTo>
                    <a:pt x="8289416" y="443126"/>
                  </a:lnTo>
                  <a:lnTo>
                    <a:pt x="8310609" y="487737"/>
                  </a:lnTo>
                  <a:lnTo>
                    <a:pt x="8329065" y="533870"/>
                  </a:lnTo>
                  <a:lnTo>
                    <a:pt x="8340905" y="573740"/>
                  </a:lnTo>
                  <a:lnTo>
                    <a:pt x="8351169" y="613653"/>
                  </a:lnTo>
                  <a:lnTo>
                    <a:pt x="8359969" y="653965"/>
                  </a:lnTo>
                  <a:lnTo>
                    <a:pt x="8367419" y="695030"/>
                  </a:lnTo>
                  <a:lnTo>
                    <a:pt x="8373629" y="737204"/>
                  </a:lnTo>
                  <a:lnTo>
                    <a:pt x="8378714" y="780842"/>
                  </a:lnTo>
                  <a:lnTo>
                    <a:pt x="8382786" y="826300"/>
                  </a:lnTo>
                  <a:lnTo>
                    <a:pt x="8385957" y="873933"/>
                  </a:lnTo>
                  <a:lnTo>
                    <a:pt x="8388340" y="924095"/>
                  </a:lnTo>
                  <a:lnTo>
                    <a:pt x="8390048" y="977143"/>
                  </a:lnTo>
                  <a:lnTo>
                    <a:pt x="8391192" y="1033431"/>
                  </a:lnTo>
                  <a:lnTo>
                    <a:pt x="8391887" y="1093316"/>
                  </a:lnTo>
                  <a:lnTo>
                    <a:pt x="8392243" y="1157151"/>
                  </a:lnTo>
                  <a:lnTo>
                    <a:pt x="8392374" y="1225293"/>
                  </a:lnTo>
                  <a:lnTo>
                    <a:pt x="8392393" y="1298096"/>
                  </a:lnTo>
                  <a:lnTo>
                    <a:pt x="8392393" y="5636173"/>
                  </a:lnTo>
                  <a:lnTo>
                    <a:pt x="8392374" y="5707902"/>
                  </a:lnTo>
                  <a:lnTo>
                    <a:pt x="8392243" y="5775111"/>
                  </a:lnTo>
                  <a:lnTo>
                    <a:pt x="8391887" y="5838148"/>
                  </a:lnTo>
                  <a:lnTo>
                    <a:pt x="8391192" y="5897355"/>
                  </a:lnTo>
                  <a:lnTo>
                    <a:pt x="8390048" y="5953080"/>
                  </a:lnTo>
                  <a:lnTo>
                    <a:pt x="8388340" y="6005666"/>
                  </a:lnTo>
                  <a:lnTo>
                    <a:pt x="8385957" y="6055459"/>
                  </a:lnTo>
                  <a:lnTo>
                    <a:pt x="8382786" y="6102803"/>
                  </a:lnTo>
                  <a:lnTo>
                    <a:pt x="8378714" y="6148044"/>
                  </a:lnTo>
                  <a:lnTo>
                    <a:pt x="8373629" y="6191527"/>
                  </a:lnTo>
                  <a:lnTo>
                    <a:pt x="8367419" y="6233596"/>
                  </a:lnTo>
                  <a:lnTo>
                    <a:pt x="8359969" y="6274598"/>
                  </a:lnTo>
                  <a:lnTo>
                    <a:pt x="8351169" y="6314876"/>
                  </a:lnTo>
                  <a:lnTo>
                    <a:pt x="8340905" y="6354776"/>
                  </a:lnTo>
                  <a:lnTo>
                    <a:pt x="8329065" y="6394642"/>
                  </a:lnTo>
                  <a:lnTo>
                    <a:pt x="8310609" y="6440776"/>
                  </a:lnTo>
                  <a:lnTo>
                    <a:pt x="8289416" y="6485388"/>
                  </a:lnTo>
                  <a:lnTo>
                    <a:pt x="8265589" y="6528376"/>
                  </a:lnTo>
                  <a:lnTo>
                    <a:pt x="8239228" y="6569640"/>
                  </a:lnTo>
                  <a:lnTo>
                    <a:pt x="8210435" y="6609078"/>
                  </a:lnTo>
                  <a:lnTo>
                    <a:pt x="8179310" y="6646590"/>
                  </a:lnTo>
                  <a:lnTo>
                    <a:pt x="8145956" y="6682074"/>
                  </a:lnTo>
                  <a:lnTo>
                    <a:pt x="8110472" y="6715428"/>
                  </a:lnTo>
                  <a:lnTo>
                    <a:pt x="8072960" y="6746553"/>
                  </a:lnTo>
                  <a:lnTo>
                    <a:pt x="8033522" y="6775346"/>
                  </a:lnTo>
                  <a:lnTo>
                    <a:pt x="7992258" y="6801707"/>
                  </a:lnTo>
                  <a:lnTo>
                    <a:pt x="7949270" y="6825534"/>
                  </a:lnTo>
                  <a:lnTo>
                    <a:pt x="7904658" y="6846727"/>
                  </a:lnTo>
                  <a:lnTo>
                    <a:pt x="7858525" y="6865183"/>
                  </a:lnTo>
                  <a:lnTo>
                    <a:pt x="7818654" y="6877025"/>
                  </a:lnTo>
                  <a:lnTo>
                    <a:pt x="7778741" y="6887291"/>
                  </a:lnTo>
                  <a:lnTo>
                    <a:pt x="7738429" y="6896092"/>
                  </a:lnTo>
                  <a:lnTo>
                    <a:pt x="7697363" y="6903543"/>
                  </a:lnTo>
                  <a:lnTo>
                    <a:pt x="7655189" y="6909755"/>
                  </a:lnTo>
                  <a:lnTo>
                    <a:pt x="7611551" y="6914840"/>
                  </a:lnTo>
                  <a:lnTo>
                    <a:pt x="7566093" y="6918913"/>
                  </a:lnTo>
                  <a:lnTo>
                    <a:pt x="7518461" y="6922084"/>
                  </a:lnTo>
                  <a:lnTo>
                    <a:pt x="7468299" y="6924468"/>
                  </a:lnTo>
                  <a:lnTo>
                    <a:pt x="7415252" y="6926176"/>
                  </a:lnTo>
                  <a:lnTo>
                    <a:pt x="7358964" y="6927320"/>
                  </a:lnTo>
                  <a:lnTo>
                    <a:pt x="7299081" y="6928015"/>
                  </a:lnTo>
                  <a:lnTo>
                    <a:pt x="7235248" y="6928371"/>
                  </a:lnTo>
                  <a:lnTo>
                    <a:pt x="7167108" y="6928503"/>
                  </a:lnTo>
                  <a:lnTo>
                    <a:pt x="7094307" y="6928522"/>
                  </a:lnTo>
                  <a:lnTo>
                    <a:pt x="1292348" y="6928522"/>
                  </a:lnTo>
                  <a:lnTo>
                    <a:pt x="1220619" y="6928503"/>
                  </a:lnTo>
                  <a:lnTo>
                    <a:pt x="1153409" y="6928371"/>
                  </a:lnTo>
                  <a:lnTo>
                    <a:pt x="1090372" y="6928015"/>
                  </a:lnTo>
                  <a:lnTo>
                    <a:pt x="1031164" y="6927320"/>
                  </a:lnTo>
                  <a:lnTo>
                    <a:pt x="975440" y="6926176"/>
                  </a:lnTo>
                  <a:lnTo>
                    <a:pt x="922853" y="6924468"/>
                  </a:lnTo>
                  <a:lnTo>
                    <a:pt x="873060" y="6922084"/>
                  </a:lnTo>
                  <a:lnTo>
                    <a:pt x="825716" y="6918913"/>
                  </a:lnTo>
                  <a:lnTo>
                    <a:pt x="780474" y="6914840"/>
                  </a:lnTo>
                  <a:lnTo>
                    <a:pt x="736991" y="6909755"/>
                  </a:lnTo>
                  <a:lnTo>
                    <a:pt x="694921" y="6903543"/>
                  </a:lnTo>
                  <a:lnTo>
                    <a:pt x="653919" y="6896092"/>
                  </a:lnTo>
                  <a:lnTo>
                    <a:pt x="613639" y="6887291"/>
                  </a:lnTo>
                  <a:lnTo>
                    <a:pt x="573738" y="6877025"/>
                  </a:lnTo>
                  <a:lnTo>
                    <a:pt x="533870" y="6865183"/>
                  </a:lnTo>
                  <a:lnTo>
                    <a:pt x="487737" y="6846727"/>
                  </a:lnTo>
                  <a:lnTo>
                    <a:pt x="443126" y="6825534"/>
                  </a:lnTo>
                  <a:lnTo>
                    <a:pt x="400138" y="6801707"/>
                  </a:lnTo>
                  <a:lnTo>
                    <a:pt x="358875" y="6775346"/>
                  </a:lnTo>
                  <a:lnTo>
                    <a:pt x="319437" y="6746553"/>
                  </a:lnTo>
                  <a:lnTo>
                    <a:pt x="281925" y="6715428"/>
                  </a:lnTo>
                  <a:lnTo>
                    <a:pt x="246442" y="6682074"/>
                  </a:lnTo>
                  <a:lnTo>
                    <a:pt x="213087" y="6646590"/>
                  </a:lnTo>
                  <a:lnTo>
                    <a:pt x="181963" y="6609078"/>
                  </a:lnTo>
                  <a:lnTo>
                    <a:pt x="153169" y="6569640"/>
                  </a:lnTo>
                  <a:lnTo>
                    <a:pt x="126808" y="6528376"/>
                  </a:lnTo>
                  <a:lnTo>
                    <a:pt x="102981" y="6485388"/>
                  </a:lnTo>
                  <a:lnTo>
                    <a:pt x="81788" y="6440776"/>
                  </a:lnTo>
                  <a:lnTo>
                    <a:pt x="63330" y="6394642"/>
                  </a:lnTo>
                  <a:lnTo>
                    <a:pt x="51490" y="6354774"/>
                  </a:lnTo>
                  <a:lnTo>
                    <a:pt x="41225" y="6314862"/>
                  </a:lnTo>
                  <a:lnTo>
                    <a:pt x="32425" y="6274552"/>
                  </a:lnTo>
                  <a:lnTo>
                    <a:pt x="24975" y="6233487"/>
                  </a:lnTo>
                  <a:lnTo>
                    <a:pt x="18764" y="6191314"/>
                  </a:lnTo>
                  <a:lnTo>
                    <a:pt x="13679" y="6147676"/>
                  </a:lnTo>
                  <a:lnTo>
                    <a:pt x="9607" y="6102219"/>
                  </a:lnTo>
                  <a:lnTo>
                    <a:pt x="6436" y="6054586"/>
                  </a:lnTo>
                  <a:lnTo>
                    <a:pt x="4053" y="6004424"/>
                  </a:lnTo>
                  <a:lnTo>
                    <a:pt x="2345" y="5951377"/>
                  </a:lnTo>
                  <a:lnTo>
                    <a:pt x="1200" y="5895088"/>
                  </a:lnTo>
                  <a:lnTo>
                    <a:pt x="506" y="5835204"/>
                  </a:lnTo>
                  <a:lnTo>
                    <a:pt x="150" y="5771369"/>
                  </a:lnTo>
                  <a:lnTo>
                    <a:pt x="18" y="5703228"/>
                  </a:lnTo>
                  <a:lnTo>
                    <a:pt x="0" y="5630425"/>
                  </a:lnTo>
                  <a:lnTo>
                    <a:pt x="0" y="1292348"/>
                  </a:lnTo>
                  <a:lnTo>
                    <a:pt x="18" y="1220619"/>
                  </a:lnTo>
                  <a:lnTo>
                    <a:pt x="150" y="1153409"/>
                  </a:lnTo>
                  <a:lnTo>
                    <a:pt x="506" y="1090372"/>
                  </a:lnTo>
                  <a:lnTo>
                    <a:pt x="1200" y="1031164"/>
                  </a:lnTo>
                  <a:lnTo>
                    <a:pt x="2345" y="975440"/>
                  </a:lnTo>
                  <a:lnTo>
                    <a:pt x="4053" y="922853"/>
                  </a:lnTo>
                  <a:lnTo>
                    <a:pt x="6436" y="873060"/>
                  </a:lnTo>
                  <a:lnTo>
                    <a:pt x="9607" y="825716"/>
                  </a:lnTo>
                  <a:lnTo>
                    <a:pt x="13679" y="780474"/>
                  </a:lnTo>
                  <a:lnTo>
                    <a:pt x="18764" y="736991"/>
                  </a:lnTo>
                  <a:lnTo>
                    <a:pt x="24975" y="694921"/>
                  </a:lnTo>
                  <a:lnTo>
                    <a:pt x="32425" y="653919"/>
                  </a:lnTo>
                  <a:lnTo>
                    <a:pt x="41225" y="613639"/>
                  </a:lnTo>
                  <a:lnTo>
                    <a:pt x="51490" y="573738"/>
                  </a:lnTo>
                  <a:lnTo>
                    <a:pt x="63330" y="533870"/>
                  </a:lnTo>
                  <a:lnTo>
                    <a:pt x="81788" y="487737"/>
                  </a:lnTo>
                  <a:lnTo>
                    <a:pt x="102981" y="443126"/>
                  </a:lnTo>
                  <a:lnTo>
                    <a:pt x="126808" y="400138"/>
                  </a:lnTo>
                  <a:lnTo>
                    <a:pt x="153169" y="358875"/>
                  </a:lnTo>
                  <a:lnTo>
                    <a:pt x="181963" y="319437"/>
                  </a:lnTo>
                  <a:lnTo>
                    <a:pt x="213087" y="281925"/>
                  </a:lnTo>
                  <a:lnTo>
                    <a:pt x="246442" y="246442"/>
                  </a:lnTo>
                  <a:lnTo>
                    <a:pt x="281925" y="213087"/>
                  </a:lnTo>
                  <a:lnTo>
                    <a:pt x="319437" y="181963"/>
                  </a:lnTo>
                  <a:lnTo>
                    <a:pt x="358875" y="153169"/>
                  </a:lnTo>
                  <a:lnTo>
                    <a:pt x="400138" y="126808"/>
                  </a:lnTo>
                  <a:lnTo>
                    <a:pt x="443126" y="102981"/>
                  </a:lnTo>
                  <a:lnTo>
                    <a:pt x="487737" y="81788"/>
                  </a:lnTo>
                  <a:lnTo>
                    <a:pt x="533870" y="63330"/>
                  </a:lnTo>
                  <a:lnTo>
                    <a:pt x="573740" y="51490"/>
                  </a:lnTo>
                  <a:lnTo>
                    <a:pt x="613653" y="41225"/>
                  </a:lnTo>
                  <a:lnTo>
                    <a:pt x="653965" y="32425"/>
                  </a:lnTo>
                  <a:lnTo>
                    <a:pt x="695030" y="24975"/>
                  </a:lnTo>
                  <a:lnTo>
                    <a:pt x="737204" y="18764"/>
                  </a:lnTo>
                  <a:lnTo>
                    <a:pt x="780842" y="13679"/>
                  </a:lnTo>
                  <a:lnTo>
                    <a:pt x="826300" y="9607"/>
                  </a:lnTo>
                  <a:lnTo>
                    <a:pt x="873933" y="6436"/>
                  </a:lnTo>
                  <a:lnTo>
                    <a:pt x="924095" y="4053"/>
                  </a:lnTo>
                  <a:lnTo>
                    <a:pt x="977143" y="2345"/>
                  </a:lnTo>
                  <a:lnTo>
                    <a:pt x="1033431" y="1200"/>
                  </a:lnTo>
                  <a:lnTo>
                    <a:pt x="1093316" y="506"/>
                  </a:lnTo>
                  <a:lnTo>
                    <a:pt x="1157151" y="150"/>
                  </a:lnTo>
                  <a:lnTo>
                    <a:pt x="1225293" y="18"/>
                  </a:lnTo>
                  <a:lnTo>
                    <a:pt x="1298096" y="0"/>
                  </a:lnTo>
                  <a:lnTo>
                    <a:pt x="1292348" y="0"/>
                  </a:lnTo>
                  <a:close/>
                </a:path>
              </a:pathLst>
            </a:custGeom>
            <a:ln w="83767">
              <a:solidFill>
                <a:srgbClr val="7D174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7266" y="4340674"/>
              <a:ext cx="2660015" cy="0"/>
            </a:xfrm>
            <a:custGeom>
              <a:avLst/>
              <a:gdLst/>
              <a:ahLst/>
              <a:cxnLst/>
              <a:rect l="l" t="t" r="r" b="b"/>
              <a:pathLst>
                <a:path w="2660015">
                  <a:moveTo>
                    <a:pt x="0" y="0"/>
                  </a:moveTo>
                  <a:lnTo>
                    <a:pt x="41883" y="0"/>
                  </a:lnTo>
                  <a:lnTo>
                    <a:pt x="2617784" y="0"/>
                  </a:lnTo>
                  <a:lnTo>
                    <a:pt x="2659667" y="0"/>
                  </a:lnTo>
                </a:path>
              </a:pathLst>
            </a:custGeom>
            <a:ln w="83767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62454" y="4177328"/>
              <a:ext cx="3229610" cy="327025"/>
            </a:xfrm>
            <a:custGeom>
              <a:avLst/>
              <a:gdLst/>
              <a:ahLst/>
              <a:cxnLst/>
              <a:rect l="l" t="t" r="r" b="b"/>
              <a:pathLst>
                <a:path w="3229609" h="327025">
                  <a:moveTo>
                    <a:pt x="326694" y="0"/>
                  </a:moveTo>
                  <a:lnTo>
                    <a:pt x="0" y="163347"/>
                  </a:lnTo>
                  <a:lnTo>
                    <a:pt x="326694" y="326694"/>
                  </a:lnTo>
                  <a:lnTo>
                    <a:pt x="326694" y="0"/>
                  </a:lnTo>
                  <a:close/>
                </a:path>
                <a:path w="3229609" h="327025">
                  <a:moveTo>
                    <a:pt x="3229330" y="163347"/>
                  </a:moveTo>
                  <a:lnTo>
                    <a:pt x="2902635" y="0"/>
                  </a:lnTo>
                  <a:lnTo>
                    <a:pt x="2902635" y="326694"/>
                  </a:lnTo>
                  <a:lnTo>
                    <a:pt x="3229330" y="163347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446" y="762145"/>
            <a:ext cx="80759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110" dirty="0">
                <a:latin typeface="Trebuchet MS"/>
                <a:cs typeface="Trebuchet MS"/>
              </a:rPr>
              <a:t>Consul </a:t>
            </a:r>
            <a:r>
              <a:rPr sz="6600" spc="-180" dirty="0">
                <a:latin typeface="Trebuchet MS"/>
                <a:cs typeface="Trebuchet MS"/>
              </a:rPr>
              <a:t>with</a:t>
            </a:r>
            <a:r>
              <a:rPr sz="6600" spc="-1155" dirty="0">
                <a:latin typeface="Trebuchet MS"/>
                <a:cs typeface="Trebuchet MS"/>
              </a:rPr>
              <a:t> </a:t>
            </a:r>
            <a:r>
              <a:rPr sz="6600" spc="-190" dirty="0">
                <a:latin typeface="Trebuchet MS"/>
                <a:cs typeface="Trebuchet MS"/>
              </a:rPr>
              <a:t>Containers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07623"/>
            <a:ext cx="7439659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09" dirty="0">
                <a:latin typeface="Verdana"/>
                <a:cs typeface="Verdana"/>
              </a:rPr>
              <a:t>Consul </a:t>
            </a:r>
            <a:r>
              <a:rPr sz="4950" spc="-434" dirty="0">
                <a:latin typeface="Verdana"/>
                <a:cs typeface="Verdana"/>
              </a:rPr>
              <a:t>Agent </a:t>
            </a:r>
            <a:r>
              <a:rPr sz="4950" spc="-555" dirty="0">
                <a:latin typeface="Verdana"/>
                <a:cs typeface="Verdana"/>
              </a:rPr>
              <a:t>per</a:t>
            </a:r>
            <a:r>
              <a:rPr sz="4950" spc="-1105" dirty="0">
                <a:latin typeface="Verdana"/>
                <a:cs typeface="Verdana"/>
              </a:rPr>
              <a:t> </a:t>
            </a:r>
            <a:r>
              <a:rPr sz="4950" spc="-405" dirty="0">
                <a:latin typeface="Verdana"/>
                <a:cs typeface="Verdana"/>
              </a:rPr>
              <a:t>Host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570" dirty="0">
                <a:latin typeface="Verdana"/>
                <a:cs typeface="Verdana"/>
              </a:rPr>
              <a:t>DaemonSet </a:t>
            </a:r>
            <a:r>
              <a:rPr sz="4950" spc="-345" dirty="0">
                <a:latin typeface="Verdana"/>
                <a:cs typeface="Verdana"/>
              </a:rPr>
              <a:t>with</a:t>
            </a:r>
            <a:r>
              <a:rPr sz="4950" spc="-860" dirty="0">
                <a:latin typeface="Verdana"/>
                <a:cs typeface="Verdana"/>
              </a:rPr>
              <a:t> </a:t>
            </a:r>
            <a:r>
              <a:rPr sz="4950" spc="-500" dirty="0">
                <a:latin typeface="Verdana"/>
                <a:cs typeface="Verdana"/>
              </a:rPr>
              <a:t>Kubernetes  </a:t>
            </a:r>
            <a:r>
              <a:rPr sz="4950" spc="-545" dirty="0">
                <a:latin typeface="Verdana"/>
                <a:cs typeface="Verdana"/>
              </a:rPr>
              <a:t>Proxy </a:t>
            </a:r>
            <a:r>
              <a:rPr sz="4950" spc="-555" dirty="0">
                <a:latin typeface="Verdana"/>
                <a:cs typeface="Verdana"/>
              </a:rPr>
              <a:t>per </a:t>
            </a:r>
            <a:r>
              <a:rPr sz="4950" spc="-495" dirty="0">
                <a:latin typeface="Verdana"/>
                <a:cs typeface="Verdana"/>
              </a:rPr>
              <a:t>Container </a:t>
            </a:r>
            <a:r>
              <a:rPr sz="4950" spc="-45" dirty="0">
                <a:latin typeface="Verdana"/>
                <a:cs typeface="Verdana"/>
              </a:rPr>
              <a:t>/</a:t>
            </a:r>
            <a:r>
              <a:rPr sz="4950" spc="-1155" dirty="0">
                <a:latin typeface="Verdana"/>
                <a:cs typeface="Verdana"/>
              </a:rPr>
              <a:t> </a:t>
            </a:r>
            <a:r>
              <a:rPr sz="4950" spc="-409" dirty="0">
                <a:latin typeface="Verdana"/>
                <a:cs typeface="Verdana"/>
              </a:rPr>
              <a:t>Pod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47314" y="3560100"/>
            <a:ext cx="4293063" cy="4188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5593" y="699320"/>
            <a:ext cx="20173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38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onolith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38684" y="4104136"/>
            <a:ext cx="1307465" cy="2820035"/>
            <a:chOff x="3638684" y="4104136"/>
            <a:chExt cx="1307465" cy="2820035"/>
          </a:xfrm>
        </p:grpSpPr>
        <p:sp>
          <p:nvSpPr>
            <p:cNvPr id="4" name="object 4"/>
            <p:cNvSpPr/>
            <p:nvPr/>
          </p:nvSpPr>
          <p:spPr>
            <a:xfrm>
              <a:off x="3638684" y="4104136"/>
              <a:ext cx="1307465" cy="2820035"/>
            </a:xfrm>
            <a:custGeom>
              <a:avLst/>
              <a:gdLst/>
              <a:ahLst/>
              <a:cxnLst/>
              <a:rect l="l" t="t" r="r" b="b"/>
              <a:pathLst>
                <a:path w="1307464" h="2820034">
                  <a:moveTo>
                    <a:pt x="0" y="0"/>
                  </a:moveTo>
                  <a:lnTo>
                    <a:pt x="1306975" y="0"/>
                  </a:lnTo>
                  <a:lnTo>
                    <a:pt x="1306975" y="2820018"/>
                  </a:lnTo>
                  <a:lnTo>
                    <a:pt x="0" y="282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6111" y="5183088"/>
              <a:ext cx="806258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0585" y="4908615"/>
            <a:ext cx="9080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70" dirty="0">
                <a:solidFill>
                  <a:srgbClr val="FFFFFF"/>
                </a:solidFill>
                <a:latin typeface="Trebuchet MS"/>
                <a:cs typeface="Trebuchet MS"/>
              </a:rPr>
              <a:t>LB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78199" y="1629201"/>
            <a:ext cx="11355070" cy="7770495"/>
            <a:chOff x="2378199" y="1629201"/>
            <a:chExt cx="11355070" cy="7770495"/>
          </a:xfrm>
        </p:grpSpPr>
        <p:sp>
          <p:nvSpPr>
            <p:cNvPr id="8" name="object 8"/>
            <p:cNvSpPr/>
            <p:nvPr/>
          </p:nvSpPr>
          <p:spPr>
            <a:xfrm>
              <a:off x="2660913" y="4688736"/>
              <a:ext cx="1268730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52354" y="0"/>
                  </a:lnTo>
                  <a:lnTo>
                    <a:pt x="1216004" y="0"/>
                  </a:lnTo>
                  <a:lnTo>
                    <a:pt x="1268359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8189" y="4487703"/>
              <a:ext cx="1901189" cy="402590"/>
            </a:xfrm>
            <a:custGeom>
              <a:avLst/>
              <a:gdLst/>
              <a:ahLst/>
              <a:cxnLst/>
              <a:rect l="l" t="t" r="r" b="b"/>
              <a:pathLst>
                <a:path w="1901189" h="402589">
                  <a:moveTo>
                    <a:pt x="335076" y="201041"/>
                  </a:moveTo>
                  <a:lnTo>
                    <a:pt x="329082" y="156502"/>
                  </a:lnTo>
                  <a:lnTo>
                    <a:pt x="312204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84"/>
                  </a:lnTo>
                  <a:lnTo>
                    <a:pt x="167538" y="33502"/>
                  </a:lnTo>
                  <a:lnTo>
                    <a:pt x="122999" y="39484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94" y="156502"/>
                  </a:lnTo>
                  <a:lnTo>
                    <a:pt x="0" y="201041"/>
                  </a:lnTo>
                  <a:lnTo>
                    <a:pt x="5994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204" y="285597"/>
                  </a:lnTo>
                  <a:lnTo>
                    <a:pt x="329082" y="245579"/>
                  </a:lnTo>
                  <a:lnTo>
                    <a:pt x="335076" y="201041"/>
                  </a:lnTo>
                  <a:close/>
                </a:path>
                <a:path w="1901189" h="402589">
                  <a:moveTo>
                    <a:pt x="1900809" y="201041"/>
                  </a:moveTo>
                  <a:lnTo>
                    <a:pt x="1498727" y="0"/>
                  </a:lnTo>
                  <a:lnTo>
                    <a:pt x="1498727" y="402082"/>
                  </a:lnTo>
                  <a:lnTo>
                    <a:pt x="190080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69644" y="1671111"/>
              <a:ext cx="7521575" cy="7686675"/>
            </a:xfrm>
            <a:custGeom>
              <a:avLst/>
              <a:gdLst/>
              <a:ahLst/>
              <a:cxnLst/>
              <a:rect l="l" t="t" r="r" b="b"/>
              <a:pathLst>
                <a:path w="7521575" h="7686675">
                  <a:moveTo>
                    <a:pt x="0" y="0"/>
                  </a:moveTo>
                  <a:lnTo>
                    <a:pt x="7521446" y="0"/>
                  </a:lnTo>
                  <a:lnTo>
                    <a:pt x="7521446" y="7686080"/>
                  </a:lnTo>
                  <a:lnTo>
                    <a:pt x="0" y="768608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86186" y="207323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84576" y="3319270"/>
              <a:ext cx="565427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82347" y="3044798"/>
            <a:ext cx="551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25346" y="2052293"/>
            <a:ext cx="3141345" cy="3141345"/>
            <a:chOff x="10125346" y="2052293"/>
            <a:chExt cx="3141345" cy="3141345"/>
          </a:xfrm>
        </p:grpSpPr>
        <p:sp>
          <p:nvSpPr>
            <p:cNvPr id="15" name="object 15"/>
            <p:cNvSpPr/>
            <p:nvPr/>
          </p:nvSpPr>
          <p:spPr>
            <a:xfrm>
              <a:off x="10125346" y="2052293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97032" y="3298328"/>
              <a:ext cx="450248" cy="607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442448" y="3023857"/>
            <a:ext cx="5048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86187" y="5842754"/>
            <a:ext cx="3141345" cy="3141345"/>
            <a:chOff x="6586187" y="5842754"/>
            <a:chExt cx="3141345" cy="3141345"/>
          </a:xfrm>
        </p:grpSpPr>
        <p:sp>
          <p:nvSpPr>
            <p:cNvPr id="19" name="object 19"/>
            <p:cNvSpPr/>
            <p:nvPr/>
          </p:nvSpPr>
          <p:spPr>
            <a:xfrm>
              <a:off x="6586187" y="584275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68344" y="7078318"/>
              <a:ext cx="408364" cy="6282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86187" y="5842754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125346" y="5821812"/>
            <a:ext cx="3141345" cy="3141345"/>
            <a:chOff x="10125346" y="5821812"/>
            <a:chExt cx="3141345" cy="3141345"/>
          </a:xfrm>
        </p:grpSpPr>
        <p:sp>
          <p:nvSpPr>
            <p:cNvPr id="23" name="object 23"/>
            <p:cNvSpPr/>
            <p:nvPr/>
          </p:nvSpPr>
          <p:spPr>
            <a:xfrm>
              <a:off x="10125346" y="5821812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86561" y="7067847"/>
              <a:ext cx="450248" cy="607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125346" y="5821812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73364" y="4487695"/>
            <a:ext cx="12476480" cy="402590"/>
            <a:chOff x="4373364" y="4487695"/>
            <a:chExt cx="12476480" cy="402590"/>
          </a:xfrm>
        </p:grpSpPr>
        <p:sp>
          <p:nvSpPr>
            <p:cNvPr id="27" name="object 27"/>
            <p:cNvSpPr/>
            <p:nvPr/>
          </p:nvSpPr>
          <p:spPr>
            <a:xfrm>
              <a:off x="9262681" y="4688736"/>
              <a:ext cx="1268730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52354" y="0"/>
                  </a:lnTo>
                  <a:lnTo>
                    <a:pt x="1216004" y="0"/>
                  </a:lnTo>
                  <a:lnTo>
                    <a:pt x="1268359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79966" y="4487703"/>
              <a:ext cx="1901189" cy="402590"/>
            </a:xfrm>
            <a:custGeom>
              <a:avLst/>
              <a:gdLst/>
              <a:ahLst/>
              <a:cxnLst/>
              <a:rect l="l" t="t" r="r" b="b"/>
              <a:pathLst>
                <a:path w="1901190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5991" y="82575"/>
                  </a:lnTo>
                  <a:lnTo>
                    <a:pt x="252082" y="56375"/>
                  </a:lnTo>
                  <a:lnTo>
                    <a:pt x="212064" y="39484"/>
                  </a:lnTo>
                  <a:lnTo>
                    <a:pt x="167525" y="33502"/>
                  </a:lnTo>
                  <a:lnTo>
                    <a:pt x="122986" y="39484"/>
                  </a:lnTo>
                  <a:lnTo>
                    <a:pt x="82969" y="56375"/>
                  </a:lnTo>
                  <a:lnTo>
                    <a:pt x="49060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60" y="319506"/>
                  </a:lnTo>
                  <a:lnTo>
                    <a:pt x="82969" y="345706"/>
                  </a:lnTo>
                  <a:lnTo>
                    <a:pt x="122986" y="362585"/>
                  </a:lnTo>
                  <a:lnTo>
                    <a:pt x="167525" y="368579"/>
                  </a:lnTo>
                  <a:lnTo>
                    <a:pt x="212064" y="362585"/>
                  </a:lnTo>
                  <a:lnTo>
                    <a:pt x="252082" y="345706"/>
                  </a:lnTo>
                  <a:lnTo>
                    <a:pt x="285991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1901190" h="402589">
                  <a:moveTo>
                    <a:pt x="1900847" y="201041"/>
                  </a:moveTo>
                  <a:lnTo>
                    <a:pt x="1498765" y="0"/>
                  </a:lnTo>
                  <a:lnTo>
                    <a:pt x="1498765" y="402082"/>
                  </a:lnTo>
                  <a:lnTo>
                    <a:pt x="1900847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6077" y="4688736"/>
              <a:ext cx="2357120" cy="0"/>
            </a:xfrm>
            <a:custGeom>
              <a:avLst/>
              <a:gdLst/>
              <a:ahLst/>
              <a:cxnLst/>
              <a:rect l="l" t="t" r="r" b="b"/>
              <a:pathLst>
                <a:path w="2357120">
                  <a:moveTo>
                    <a:pt x="0" y="0"/>
                  </a:moveTo>
                  <a:lnTo>
                    <a:pt x="52354" y="0"/>
                  </a:lnTo>
                  <a:lnTo>
                    <a:pt x="2304641" y="0"/>
                  </a:lnTo>
                  <a:lnTo>
                    <a:pt x="235699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73359" y="4487703"/>
              <a:ext cx="2989580" cy="402590"/>
            </a:xfrm>
            <a:custGeom>
              <a:avLst/>
              <a:gdLst/>
              <a:ahLst/>
              <a:cxnLst/>
              <a:rect l="l" t="t" r="r" b="b"/>
              <a:pathLst>
                <a:path w="298957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84"/>
                  </a:lnTo>
                  <a:lnTo>
                    <a:pt x="167538" y="33502"/>
                  </a:lnTo>
                  <a:lnTo>
                    <a:pt x="122999" y="39484"/>
                  </a:lnTo>
                  <a:lnTo>
                    <a:pt x="82969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69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89579" h="402589">
                  <a:moveTo>
                    <a:pt x="2989440" y="201041"/>
                  </a:moveTo>
                  <a:lnTo>
                    <a:pt x="2587358" y="0"/>
                  </a:lnTo>
                  <a:lnTo>
                    <a:pt x="2587358" y="402082"/>
                  </a:lnTo>
                  <a:lnTo>
                    <a:pt x="2989440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780657" y="4688736"/>
              <a:ext cx="3719829" cy="0"/>
            </a:xfrm>
            <a:custGeom>
              <a:avLst/>
              <a:gdLst/>
              <a:ahLst/>
              <a:cxnLst/>
              <a:rect l="l" t="t" r="r" b="b"/>
              <a:pathLst>
                <a:path w="3719830">
                  <a:moveTo>
                    <a:pt x="0" y="0"/>
                  </a:moveTo>
                  <a:lnTo>
                    <a:pt x="52354" y="0"/>
                  </a:lnTo>
                  <a:lnTo>
                    <a:pt x="3666914" y="0"/>
                  </a:lnTo>
                  <a:lnTo>
                    <a:pt x="3719268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97943" y="4487703"/>
              <a:ext cx="4352290" cy="402590"/>
            </a:xfrm>
            <a:custGeom>
              <a:avLst/>
              <a:gdLst/>
              <a:ahLst/>
              <a:cxnLst/>
              <a:rect l="l" t="t" r="r" b="b"/>
              <a:pathLst>
                <a:path w="4352290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204" y="116484"/>
                  </a:lnTo>
                  <a:lnTo>
                    <a:pt x="286004" y="82575"/>
                  </a:lnTo>
                  <a:lnTo>
                    <a:pt x="252107" y="56375"/>
                  </a:lnTo>
                  <a:lnTo>
                    <a:pt x="212077" y="39484"/>
                  </a:lnTo>
                  <a:lnTo>
                    <a:pt x="167525" y="33502"/>
                  </a:lnTo>
                  <a:lnTo>
                    <a:pt x="122974" y="39484"/>
                  </a:lnTo>
                  <a:lnTo>
                    <a:pt x="82956" y="56375"/>
                  </a:lnTo>
                  <a:lnTo>
                    <a:pt x="49047" y="82575"/>
                  </a:lnTo>
                  <a:lnTo>
                    <a:pt x="22860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60" y="285597"/>
                  </a:lnTo>
                  <a:lnTo>
                    <a:pt x="49047" y="319506"/>
                  </a:lnTo>
                  <a:lnTo>
                    <a:pt x="82956" y="345706"/>
                  </a:lnTo>
                  <a:lnTo>
                    <a:pt x="122974" y="362585"/>
                  </a:lnTo>
                  <a:lnTo>
                    <a:pt x="167525" y="368579"/>
                  </a:lnTo>
                  <a:lnTo>
                    <a:pt x="212077" y="362585"/>
                  </a:lnTo>
                  <a:lnTo>
                    <a:pt x="252107" y="345706"/>
                  </a:lnTo>
                  <a:lnTo>
                    <a:pt x="286004" y="319506"/>
                  </a:lnTo>
                  <a:lnTo>
                    <a:pt x="312204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4352290" h="402589">
                  <a:moveTo>
                    <a:pt x="4351693" y="201041"/>
                  </a:moveTo>
                  <a:lnTo>
                    <a:pt x="3949611" y="0"/>
                  </a:lnTo>
                  <a:lnTo>
                    <a:pt x="3949611" y="402082"/>
                  </a:lnTo>
                  <a:lnTo>
                    <a:pt x="4351693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803603" y="3641638"/>
            <a:ext cx="18745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30" dirty="0">
                <a:latin typeface="Trebuchet MS"/>
                <a:cs typeface="Trebuchet MS"/>
              </a:rPr>
              <a:t>Static</a:t>
            </a:r>
            <a:r>
              <a:rPr sz="4250" spc="-400" dirty="0">
                <a:latin typeface="Trebuchet MS"/>
                <a:cs typeface="Trebuchet MS"/>
              </a:rPr>
              <a:t> </a:t>
            </a:r>
            <a:r>
              <a:rPr sz="4250" spc="-80" dirty="0">
                <a:latin typeface="Trebuchet MS"/>
                <a:cs typeface="Trebuchet MS"/>
              </a:rPr>
              <a:t>IP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092778" y="4198625"/>
            <a:ext cx="2305050" cy="2631440"/>
          </a:xfrm>
          <a:custGeom>
            <a:avLst/>
            <a:gdLst/>
            <a:ahLst/>
            <a:cxnLst/>
            <a:rect l="l" t="t" r="r" b="b"/>
            <a:pathLst>
              <a:path w="2305050" h="2631440">
                <a:moveTo>
                  <a:pt x="2304631" y="1908556"/>
                </a:moveTo>
                <a:lnTo>
                  <a:pt x="2300554" y="1908556"/>
                </a:lnTo>
                <a:lnTo>
                  <a:pt x="2291346" y="1938515"/>
                </a:lnTo>
                <a:lnTo>
                  <a:pt x="2276868" y="1967814"/>
                </a:lnTo>
                <a:lnTo>
                  <a:pt x="2257234" y="1996389"/>
                </a:lnTo>
                <a:lnTo>
                  <a:pt x="2232596" y="2024151"/>
                </a:lnTo>
                <a:lnTo>
                  <a:pt x="2232596" y="2175687"/>
                </a:lnTo>
                <a:lnTo>
                  <a:pt x="2224989" y="2218550"/>
                </a:lnTo>
                <a:lnTo>
                  <a:pt x="2202586" y="2261285"/>
                </a:lnTo>
                <a:lnTo>
                  <a:pt x="2165985" y="2303348"/>
                </a:lnTo>
                <a:lnTo>
                  <a:pt x="2115782" y="2344128"/>
                </a:lnTo>
                <a:lnTo>
                  <a:pt x="2052599" y="2383078"/>
                </a:lnTo>
                <a:lnTo>
                  <a:pt x="2016328" y="2401671"/>
                </a:lnTo>
                <a:lnTo>
                  <a:pt x="1977034" y="2419604"/>
                </a:lnTo>
                <a:lnTo>
                  <a:pt x="1934806" y="2436774"/>
                </a:lnTo>
                <a:lnTo>
                  <a:pt x="1889696" y="2453132"/>
                </a:lnTo>
                <a:lnTo>
                  <a:pt x="1841804" y="2468588"/>
                </a:lnTo>
                <a:lnTo>
                  <a:pt x="1791195" y="2483078"/>
                </a:lnTo>
                <a:lnTo>
                  <a:pt x="1737944" y="2496528"/>
                </a:lnTo>
                <a:lnTo>
                  <a:pt x="1682127" y="2508872"/>
                </a:lnTo>
                <a:lnTo>
                  <a:pt x="1623809" y="2520035"/>
                </a:lnTo>
                <a:lnTo>
                  <a:pt x="1563090" y="2529954"/>
                </a:lnTo>
                <a:lnTo>
                  <a:pt x="1500035" y="2538526"/>
                </a:lnTo>
                <a:lnTo>
                  <a:pt x="1434706" y="2545715"/>
                </a:lnTo>
                <a:lnTo>
                  <a:pt x="1367205" y="2551430"/>
                </a:lnTo>
                <a:lnTo>
                  <a:pt x="1297584" y="2555595"/>
                </a:lnTo>
                <a:lnTo>
                  <a:pt x="1225931" y="2558148"/>
                </a:lnTo>
                <a:lnTo>
                  <a:pt x="1152321" y="2559012"/>
                </a:lnTo>
                <a:lnTo>
                  <a:pt x="1078712" y="2558148"/>
                </a:lnTo>
                <a:lnTo>
                  <a:pt x="1007071" y="2555595"/>
                </a:lnTo>
                <a:lnTo>
                  <a:pt x="937450" y="2551430"/>
                </a:lnTo>
                <a:lnTo>
                  <a:pt x="869950" y="2545715"/>
                </a:lnTo>
                <a:lnTo>
                  <a:pt x="804633" y="2538526"/>
                </a:lnTo>
                <a:lnTo>
                  <a:pt x="741578" y="2529954"/>
                </a:lnTo>
                <a:lnTo>
                  <a:pt x="680859" y="2520035"/>
                </a:lnTo>
                <a:lnTo>
                  <a:pt x="622554" y="2508872"/>
                </a:lnTo>
                <a:lnTo>
                  <a:pt x="566737" y="2496528"/>
                </a:lnTo>
                <a:lnTo>
                  <a:pt x="513486" y="2483078"/>
                </a:lnTo>
                <a:lnTo>
                  <a:pt x="462864" y="2468588"/>
                </a:lnTo>
                <a:lnTo>
                  <a:pt x="414972" y="2453132"/>
                </a:lnTo>
                <a:lnTo>
                  <a:pt x="369862" y="2436774"/>
                </a:lnTo>
                <a:lnTo>
                  <a:pt x="327621" y="2419604"/>
                </a:lnTo>
                <a:lnTo>
                  <a:pt x="288328" y="2401671"/>
                </a:lnTo>
                <a:lnTo>
                  <a:pt x="252056" y="2383078"/>
                </a:lnTo>
                <a:lnTo>
                  <a:pt x="218871" y="2363876"/>
                </a:lnTo>
                <a:lnTo>
                  <a:pt x="162102" y="2323935"/>
                </a:lnTo>
                <a:lnTo>
                  <a:pt x="118618" y="2282444"/>
                </a:lnTo>
                <a:lnTo>
                  <a:pt x="89027" y="2239962"/>
                </a:lnTo>
                <a:lnTo>
                  <a:pt x="73952" y="2197100"/>
                </a:lnTo>
                <a:lnTo>
                  <a:pt x="72034" y="2175687"/>
                </a:lnTo>
                <a:lnTo>
                  <a:pt x="72034" y="2024151"/>
                </a:lnTo>
                <a:lnTo>
                  <a:pt x="47396" y="1996389"/>
                </a:lnTo>
                <a:lnTo>
                  <a:pt x="27787" y="1967814"/>
                </a:lnTo>
                <a:lnTo>
                  <a:pt x="13322" y="1938515"/>
                </a:lnTo>
                <a:lnTo>
                  <a:pt x="4178" y="1908556"/>
                </a:lnTo>
                <a:lnTo>
                  <a:pt x="0" y="1908556"/>
                </a:lnTo>
                <a:lnTo>
                  <a:pt x="0" y="2175687"/>
                </a:lnTo>
                <a:lnTo>
                  <a:pt x="1917" y="2202827"/>
                </a:lnTo>
                <a:lnTo>
                  <a:pt x="16979" y="2255685"/>
                </a:lnTo>
                <a:lnTo>
                  <a:pt x="46329" y="2306370"/>
                </a:lnTo>
                <a:lnTo>
                  <a:pt x="89179" y="2354567"/>
                </a:lnTo>
                <a:lnTo>
                  <a:pt x="144716" y="2399957"/>
                </a:lnTo>
                <a:lnTo>
                  <a:pt x="176999" y="2421509"/>
                </a:lnTo>
                <a:lnTo>
                  <a:pt x="212153" y="2442235"/>
                </a:lnTo>
                <a:lnTo>
                  <a:pt x="250075" y="2462111"/>
                </a:lnTo>
                <a:lnTo>
                  <a:pt x="290677" y="2481084"/>
                </a:lnTo>
                <a:lnTo>
                  <a:pt x="333844" y="2499118"/>
                </a:lnTo>
                <a:lnTo>
                  <a:pt x="379488" y="2516174"/>
                </a:lnTo>
                <a:lnTo>
                  <a:pt x="427507" y="2532215"/>
                </a:lnTo>
                <a:lnTo>
                  <a:pt x="477786" y="2547201"/>
                </a:lnTo>
                <a:lnTo>
                  <a:pt x="530250" y="2561094"/>
                </a:lnTo>
                <a:lnTo>
                  <a:pt x="584784" y="2573845"/>
                </a:lnTo>
                <a:lnTo>
                  <a:pt x="641286" y="2585428"/>
                </a:lnTo>
                <a:lnTo>
                  <a:pt x="699668" y="2595791"/>
                </a:lnTo>
                <a:lnTo>
                  <a:pt x="759815" y="2604909"/>
                </a:lnTo>
                <a:lnTo>
                  <a:pt x="821639" y="2612733"/>
                </a:lnTo>
                <a:lnTo>
                  <a:pt x="885024" y="2619210"/>
                </a:lnTo>
                <a:lnTo>
                  <a:pt x="949896" y="2624328"/>
                </a:lnTo>
                <a:lnTo>
                  <a:pt x="1016127" y="2628023"/>
                </a:lnTo>
                <a:lnTo>
                  <a:pt x="1083640" y="2630271"/>
                </a:lnTo>
                <a:lnTo>
                  <a:pt x="1152321" y="2631033"/>
                </a:lnTo>
                <a:lnTo>
                  <a:pt x="1220990" y="2630271"/>
                </a:lnTo>
                <a:lnTo>
                  <a:pt x="1288503" y="2628023"/>
                </a:lnTo>
                <a:lnTo>
                  <a:pt x="1354734" y="2624328"/>
                </a:lnTo>
                <a:lnTo>
                  <a:pt x="1419606" y="2619210"/>
                </a:lnTo>
                <a:lnTo>
                  <a:pt x="1482991" y="2612733"/>
                </a:lnTo>
                <a:lnTo>
                  <a:pt x="1544815" y="2604909"/>
                </a:lnTo>
                <a:lnTo>
                  <a:pt x="1604962" y="2595791"/>
                </a:lnTo>
                <a:lnTo>
                  <a:pt x="1663344" y="2585428"/>
                </a:lnTo>
                <a:lnTo>
                  <a:pt x="1719846" y="2573845"/>
                </a:lnTo>
                <a:lnTo>
                  <a:pt x="1774380" y="2561094"/>
                </a:lnTo>
                <a:lnTo>
                  <a:pt x="1826844" y="2547201"/>
                </a:lnTo>
                <a:lnTo>
                  <a:pt x="1877123" y="2532215"/>
                </a:lnTo>
                <a:lnTo>
                  <a:pt x="1925142" y="2516174"/>
                </a:lnTo>
                <a:lnTo>
                  <a:pt x="1970786" y="2499118"/>
                </a:lnTo>
                <a:lnTo>
                  <a:pt x="2013953" y="2481084"/>
                </a:lnTo>
                <a:lnTo>
                  <a:pt x="2054555" y="2462111"/>
                </a:lnTo>
                <a:lnTo>
                  <a:pt x="2092477" y="2442235"/>
                </a:lnTo>
                <a:lnTo>
                  <a:pt x="2127631" y="2421509"/>
                </a:lnTo>
                <a:lnTo>
                  <a:pt x="2159914" y="2399957"/>
                </a:lnTo>
                <a:lnTo>
                  <a:pt x="2215451" y="2354567"/>
                </a:lnTo>
                <a:lnTo>
                  <a:pt x="2258301" y="2306370"/>
                </a:lnTo>
                <a:lnTo>
                  <a:pt x="2287651" y="2255685"/>
                </a:lnTo>
                <a:lnTo>
                  <a:pt x="2302713" y="2202827"/>
                </a:lnTo>
                <a:lnTo>
                  <a:pt x="2304631" y="2175687"/>
                </a:lnTo>
                <a:lnTo>
                  <a:pt x="2304631" y="1908556"/>
                </a:lnTo>
                <a:close/>
              </a:path>
              <a:path w="2305050" h="2631440">
                <a:moveTo>
                  <a:pt x="2304631" y="1332382"/>
                </a:moveTo>
                <a:lnTo>
                  <a:pt x="2300554" y="1332382"/>
                </a:lnTo>
                <a:lnTo>
                  <a:pt x="2291346" y="1362341"/>
                </a:lnTo>
                <a:lnTo>
                  <a:pt x="2276868" y="1391640"/>
                </a:lnTo>
                <a:lnTo>
                  <a:pt x="2257234" y="1420215"/>
                </a:lnTo>
                <a:lnTo>
                  <a:pt x="2232596" y="1447977"/>
                </a:lnTo>
                <a:lnTo>
                  <a:pt x="2232596" y="1599514"/>
                </a:lnTo>
                <a:lnTo>
                  <a:pt x="2224989" y="1642376"/>
                </a:lnTo>
                <a:lnTo>
                  <a:pt x="2202586" y="1685124"/>
                </a:lnTo>
                <a:lnTo>
                  <a:pt x="2165985" y="1727174"/>
                </a:lnTo>
                <a:lnTo>
                  <a:pt x="2115782" y="1767967"/>
                </a:lnTo>
                <a:lnTo>
                  <a:pt x="2052599" y="1806905"/>
                </a:lnTo>
                <a:lnTo>
                  <a:pt x="2016328" y="1825510"/>
                </a:lnTo>
                <a:lnTo>
                  <a:pt x="1977034" y="1843430"/>
                </a:lnTo>
                <a:lnTo>
                  <a:pt x="1934806" y="1860600"/>
                </a:lnTo>
                <a:lnTo>
                  <a:pt x="1889696" y="1876958"/>
                </a:lnTo>
                <a:lnTo>
                  <a:pt x="1841804" y="1892414"/>
                </a:lnTo>
                <a:lnTo>
                  <a:pt x="1791195" y="1906905"/>
                </a:lnTo>
                <a:lnTo>
                  <a:pt x="1737944" y="1920367"/>
                </a:lnTo>
                <a:lnTo>
                  <a:pt x="1682127" y="1932711"/>
                </a:lnTo>
                <a:lnTo>
                  <a:pt x="1623809" y="1943874"/>
                </a:lnTo>
                <a:lnTo>
                  <a:pt x="1563090" y="1953780"/>
                </a:lnTo>
                <a:lnTo>
                  <a:pt x="1500035" y="1962353"/>
                </a:lnTo>
                <a:lnTo>
                  <a:pt x="1434706" y="1969541"/>
                </a:lnTo>
                <a:lnTo>
                  <a:pt x="1367205" y="1975256"/>
                </a:lnTo>
                <a:lnTo>
                  <a:pt x="1297584" y="1979422"/>
                </a:lnTo>
                <a:lnTo>
                  <a:pt x="1225931" y="1981974"/>
                </a:lnTo>
                <a:lnTo>
                  <a:pt x="1152321" y="1982851"/>
                </a:lnTo>
                <a:lnTo>
                  <a:pt x="1078712" y="1981974"/>
                </a:lnTo>
                <a:lnTo>
                  <a:pt x="1007071" y="1979422"/>
                </a:lnTo>
                <a:lnTo>
                  <a:pt x="937450" y="1975256"/>
                </a:lnTo>
                <a:lnTo>
                  <a:pt x="869950" y="1969541"/>
                </a:lnTo>
                <a:lnTo>
                  <a:pt x="804633" y="1962353"/>
                </a:lnTo>
                <a:lnTo>
                  <a:pt x="741578" y="1953780"/>
                </a:lnTo>
                <a:lnTo>
                  <a:pt x="680859" y="1943874"/>
                </a:lnTo>
                <a:lnTo>
                  <a:pt x="622554" y="1932711"/>
                </a:lnTo>
                <a:lnTo>
                  <a:pt x="566737" y="1920367"/>
                </a:lnTo>
                <a:lnTo>
                  <a:pt x="513486" y="1906905"/>
                </a:lnTo>
                <a:lnTo>
                  <a:pt x="462864" y="1892414"/>
                </a:lnTo>
                <a:lnTo>
                  <a:pt x="414972" y="1876958"/>
                </a:lnTo>
                <a:lnTo>
                  <a:pt x="369862" y="1860600"/>
                </a:lnTo>
                <a:lnTo>
                  <a:pt x="327621" y="1843430"/>
                </a:lnTo>
                <a:lnTo>
                  <a:pt x="288328" y="1825510"/>
                </a:lnTo>
                <a:lnTo>
                  <a:pt x="252056" y="1806905"/>
                </a:lnTo>
                <a:lnTo>
                  <a:pt x="218871" y="1787702"/>
                </a:lnTo>
                <a:lnTo>
                  <a:pt x="162102" y="1747761"/>
                </a:lnTo>
                <a:lnTo>
                  <a:pt x="118618" y="1706270"/>
                </a:lnTo>
                <a:lnTo>
                  <a:pt x="89027" y="1663801"/>
                </a:lnTo>
                <a:lnTo>
                  <a:pt x="73952" y="1620926"/>
                </a:lnTo>
                <a:lnTo>
                  <a:pt x="72034" y="1599514"/>
                </a:lnTo>
                <a:lnTo>
                  <a:pt x="72034" y="1447977"/>
                </a:lnTo>
                <a:lnTo>
                  <a:pt x="47396" y="1420215"/>
                </a:lnTo>
                <a:lnTo>
                  <a:pt x="27787" y="1391640"/>
                </a:lnTo>
                <a:lnTo>
                  <a:pt x="13322" y="1362341"/>
                </a:lnTo>
                <a:lnTo>
                  <a:pt x="4178" y="1332382"/>
                </a:lnTo>
                <a:lnTo>
                  <a:pt x="0" y="1332382"/>
                </a:lnTo>
                <a:lnTo>
                  <a:pt x="0" y="1599514"/>
                </a:lnTo>
                <a:lnTo>
                  <a:pt x="1917" y="1626654"/>
                </a:lnTo>
                <a:lnTo>
                  <a:pt x="16979" y="1679511"/>
                </a:lnTo>
                <a:lnTo>
                  <a:pt x="46329" y="1730197"/>
                </a:lnTo>
                <a:lnTo>
                  <a:pt x="89179" y="1778393"/>
                </a:lnTo>
                <a:lnTo>
                  <a:pt x="144716" y="1823796"/>
                </a:lnTo>
                <a:lnTo>
                  <a:pt x="176999" y="1845335"/>
                </a:lnTo>
                <a:lnTo>
                  <a:pt x="212153" y="1866074"/>
                </a:lnTo>
                <a:lnTo>
                  <a:pt x="250075" y="1885950"/>
                </a:lnTo>
                <a:lnTo>
                  <a:pt x="290677" y="1904923"/>
                </a:lnTo>
                <a:lnTo>
                  <a:pt x="333844" y="1922957"/>
                </a:lnTo>
                <a:lnTo>
                  <a:pt x="379488" y="1940013"/>
                </a:lnTo>
                <a:lnTo>
                  <a:pt x="427507" y="1956054"/>
                </a:lnTo>
                <a:lnTo>
                  <a:pt x="477786" y="1971040"/>
                </a:lnTo>
                <a:lnTo>
                  <a:pt x="530250" y="1984933"/>
                </a:lnTo>
                <a:lnTo>
                  <a:pt x="584784" y="1997684"/>
                </a:lnTo>
                <a:lnTo>
                  <a:pt x="641286" y="2009267"/>
                </a:lnTo>
                <a:lnTo>
                  <a:pt x="699668" y="2019630"/>
                </a:lnTo>
                <a:lnTo>
                  <a:pt x="759815" y="2028748"/>
                </a:lnTo>
                <a:lnTo>
                  <a:pt x="821639" y="2036572"/>
                </a:lnTo>
                <a:lnTo>
                  <a:pt x="885024" y="2043049"/>
                </a:lnTo>
                <a:lnTo>
                  <a:pt x="949896" y="2048167"/>
                </a:lnTo>
                <a:lnTo>
                  <a:pt x="1016127" y="2051862"/>
                </a:lnTo>
                <a:lnTo>
                  <a:pt x="1083640" y="2054110"/>
                </a:lnTo>
                <a:lnTo>
                  <a:pt x="1152321" y="2054872"/>
                </a:lnTo>
                <a:lnTo>
                  <a:pt x="1220990" y="2054110"/>
                </a:lnTo>
                <a:lnTo>
                  <a:pt x="1288503" y="2051862"/>
                </a:lnTo>
                <a:lnTo>
                  <a:pt x="1354734" y="2048167"/>
                </a:lnTo>
                <a:lnTo>
                  <a:pt x="1419606" y="2043049"/>
                </a:lnTo>
                <a:lnTo>
                  <a:pt x="1482991" y="2036572"/>
                </a:lnTo>
                <a:lnTo>
                  <a:pt x="1544815" y="2028748"/>
                </a:lnTo>
                <a:lnTo>
                  <a:pt x="1604962" y="2019630"/>
                </a:lnTo>
                <a:lnTo>
                  <a:pt x="1663344" y="2009267"/>
                </a:lnTo>
                <a:lnTo>
                  <a:pt x="1719846" y="1997684"/>
                </a:lnTo>
                <a:lnTo>
                  <a:pt x="1774380" y="1984933"/>
                </a:lnTo>
                <a:lnTo>
                  <a:pt x="1826844" y="1971040"/>
                </a:lnTo>
                <a:lnTo>
                  <a:pt x="1877123" y="1956054"/>
                </a:lnTo>
                <a:lnTo>
                  <a:pt x="1925142" y="1940013"/>
                </a:lnTo>
                <a:lnTo>
                  <a:pt x="1970786" y="1922957"/>
                </a:lnTo>
                <a:lnTo>
                  <a:pt x="2013953" y="1904923"/>
                </a:lnTo>
                <a:lnTo>
                  <a:pt x="2054555" y="1885950"/>
                </a:lnTo>
                <a:lnTo>
                  <a:pt x="2092477" y="1866074"/>
                </a:lnTo>
                <a:lnTo>
                  <a:pt x="2127631" y="1845335"/>
                </a:lnTo>
                <a:lnTo>
                  <a:pt x="2159914" y="1823796"/>
                </a:lnTo>
                <a:lnTo>
                  <a:pt x="2215451" y="1778393"/>
                </a:lnTo>
                <a:lnTo>
                  <a:pt x="2258301" y="1730197"/>
                </a:lnTo>
                <a:lnTo>
                  <a:pt x="2287651" y="1679511"/>
                </a:lnTo>
                <a:lnTo>
                  <a:pt x="2302713" y="1626654"/>
                </a:lnTo>
                <a:lnTo>
                  <a:pt x="2304631" y="1599514"/>
                </a:lnTo>
                <a:lnTo>
                  <a:pt x="2304631" y="1332382"/>
                </a:lnTo>
                <a:close/>
              </a:path>
              <a:path w="2305050" h="2631440">
                <a:moveTo>
                  <a:pt x="2304631" y="756221"/>
                </a:moveTo>
                <a:lnTo>
                  <a:pt x="2300554" y="756221"/>
                </a:lnTo>
                <a:lnTo>
                  <a:pt x="2291346" y="786180"/>
                </a:lnTo>
                <a:lnTo>
                  <a:pt x="2276868" y="815479"/>
                </a:lnTo>
                <a:lnTo>
                  <a:pt x="2257234" y="844054"/>
                </a:lnTo>
                <a:lnTo>
                  <a:pt x="2232596" y="871816"/>
                </a:lnTo>
                <a:lnTo>
                  <a:pt x="2232596" y="1023340"/>
                </a:lnTo>
                <a:lnTo>
                  <a:pt x="2224989" y="1066203"/>
                </a:lnTo>
                <a:lnTo>
                  <a:pt x="2202586" y="1108951"/>
                </a:lnTo>
                <a:lnTo>
                  <a:pt x="2165985" y="1151001"/>
                </a:lnTo>
                <a:lnTo>
                  <a:pt x="2115782" y="1191793"/>
                </a:lnTo>
                <a:lnTo>
                  <a:pt x="2052599" y="1230744"/>
                </a:lnTo>
                <a:lnTo>
                  <a:pt x="2016328" y="1249337"/>
                </a:lnTo>
                <a:lnTo>
                  <a:pt x="1977034" y="1267269"/>
                </a:lnTo>
                <a:lnTo>
                  <a:pt x="1934806" y="1284439"/>
                </a:lnTo>
                <a:lnTo>
                  <a:pt x="1889696" y="1300784"/>
                </a:lnTo>
                <a:lnTo>
                  <a:pt x="1841804" y="1316240"/>
                </a:lnTo>
                <a:lnTo>
                  <a:pt x="1791195" y="1330744"/>
                </a:lnTo>
                <a:lnTo>
                  <a:pt x="1737944" y="1344193"/>
                </a:lnTo>
                <a:lnTo>
                  <a:pt x="1682127" y="1356537"/>
                </a:lnTo>
                <a:lnTo>
                  <a:pt x="1623809" y="1367701"/>
                </a:lnTo>
                <a:lnTo>
                  <a:pt x="1563090" y="1377607"/>
                </a:lnTo>
                <a:lnTo>
                  <a:pt x="1500035" y="1386192"/>
                </a:lnTo>
                <a:lnTo>
                  <a:pt x="1434706" y="1393367"/>
                </a:lnTo>
                <a:lnTo>
                  <a:pt x="1367205" y="1399082"/>
                </a:lnTo>
                <a:lnTo>
                  <a:pt x="1297584" y="1403248"/>
                </a:lnTo>
                <a:lnTo>
                  <a:pt x="1225931" y="1405813"/>
                </a:lnTo>
                <a:lnTo>
                  <a:pt x="1152321" y="1406677"/>
                </a:lnTo>
                <a:lnTo>
                  <a:pt x="1078712" y="1405813"/>
                </a:lnTo>
                <a:lnTo>
                  <a:pt x="1007071" y="1403248"/>
                </a:lnTo>
                <a:lnTo>
                  <a:pt x="937450" y="1399082"/>
                </a:lnTo>
                <a:lnTo>
                  <a:pt x="869950" y="1393367"/>
                </a:lnTo>
                <a:lnTo>
                  <a:pt x="804633" y="1386192"/>
                </a:lnTo>
                <a:lnTo>
                  <a:pt x="741578" y="1377607"/>
                </a:lnTo>
                <a:lnTo>
                  <a:pt x="680859" y="1367701"/>
                </a:lnTo>
                <a:lnTo>
                  <a:pt x="622554" y="1356537"/>
                </a:lnTo>
                <a:lnTo>
                  <a:pt x="566737" y="1344193"/>
                </a:lnTo>
                <a:lnTo>
                  <a:pt x="513486" y="1330744"/>
                </a:lnTo>
                <a:lnTo>
                  <a:pt x="462864" y="1316240"/>
                </a:lnTo>
                <a:lnTo>
                  <a:pt x="414972" y="1300784"/>
                </a:lnTo>
                <a:lnTo>
                  <a:pt x="369862" y="1284439"/>
                </a:lnTo>
                <a:lnTo>
                  <a:pt x="327621" y="1267269"/>
                </a:lnTo>
                <a:lnTo>
                  <a:pt x="288328" y="1249337"/>
                </a:lnTo>
                <a:lnTo>
                  <a:pt x="252056" y="1230744"/>
                </a:lnTo>
                <a:lnTo>
                  <a:pt x="218871" y="1211529"/>
                </a:lnTo>
                <a:lnTo>
                  <a:pt x="162102" y="1171600"/>
                </a:lnTo>
                <a:lnTo>
                  <a:pt x="118618" y="1130096"/>
                </a:lnTo>
                <a:lnTo>
                  <a:pt x="89027" y="1087628"/>
                </a:lnTo>
                <a:lnTo>
                  <a:pt x="73952" y="1044752"/>
                </a:lnTo>
                <a:lnTo>
                  <a:pt x="72034" y="1023340"/>
                </a:lnTo>
                <a:lnTo>
                  <a:pt x="72034" y="871816"/>
                </a:lnTo>
                <a:lnTo>
                  <a:pt x="47396" y="844054"/>
                </a:lnTo>
                <a:lnTo>
                  <a:pt x="27787" y="815479"/>
                </a:lnTo>
                <a:lnTo>
                  <a:pt x="13322" y="786180"/>
                </a:lnTo>
                <a:lnTo>
                  <a:pt x="4178" y="756221"/>
                </a:lnTo>
                <a:lnTo>
                  <a:pt x="0" y="756221"/>
                </a:lnTo>
                <a:lnTo>
                  <a:pt x="0" y="1023340"/>
                </a:lnTo>
                <a:lnTo>
                  <a:pt x="1917" y="1050493"/>
                </a:lnTo>
                <a:lnTo>
                  <a:pt x="16979" y="1103337"/>
                </a:lnTo>
                <a:lnTo>
                  <a:pt x="46329" y="1154023"/>
                </a:lnTo>
                <a:lnTo>
                  <a:pt x="89179" y="1202220"/>
                </a:lnTo>
                <a:lnTo>
                  <a:pt x="144716" y="1247622"/>
                </a:lnTo>
                <a:lnTo>
                  <a:pt x="176999" y="1269174"/>
                </a:lnTo>
                <a:lnTo>
                  <a:pt x="212153" y="1289900"/>
                </a:lnTo>
                <a:lnTo>
                  <a:pt x="250075" y="1309776"/>
                </a:lnTo>
                <a:lnTo>
                  <a:pt x="290677" y="1328750"/>
                </a:lnTo>
                <a:lnTo>
                  <a:pt x="333844" y="1346784"/>
                </a:lnTo>
                <a:lnTo>
                  <a:pt x="379488" y="1363840"/>
                </a:lnTo>
                <a:lnTo>
                  <a:pt x="427507" y="1379880"/>
                </a:lnTo>
                <a:lnTo>
                  <a:pt x="477786" y="1394866"/>
                </a:lnTo>
                <a:lnTo>
                  <a:pt x="530250" y="1408760"/>
                </a:lnTo>
                <a:lnTo>
                  <a:pt x="584784" y="1421511"/>
                </a:lnTo>
                <a:lnTo>
                  <a:pt x="641286" y="1433093"/>
                </a:lnTo>
                <a:lnTo>
                  <a:pt x="699668" y="1443469"/>
                </a:lnTo>
                <a:lnTo>
                  <a:pt x="759815" y="1452575"/>
                </a:lnTo>
                <a:lnTo>
                  <a:pt x="821639" y="1460398"/>
                </a:lnTo>
                <a:lnTo>
                  <a:pt x="885024" y="1466875"/>
                </a:lnTo>
                <a:lnTo>
                  <a:pt x="949896" y="1471993"/>
                </a:lnTo>
                <a:lnTo>
                  <a:pt x="1016127" y="1475701"/>
                </a:lnTo>
                <a:lnTo>
                  <a:pt x="1083640" y="1477949"/>
                </a:lnTo>
                <a:lnTo>
                  <a:pt x="1152321" y="1478699"/>
                </a:lnTo>
                <a:lnTo>
                  <a:pt x="1220990" y="1477949"/>
                </a:lnTo>
                <a:lnTo>
                  <a:pt x="1288503" y="1475701"/>
                </a:lnTo>
                <a:lnTo>
                  <a:pt x="1354734" y="1471993"/>
                </a:lnTo>
                <a:lnTo>
                  <a:pt x="1419606" y="1466875"/>
                </a:lnTo>
                <a:lnTo>
                  <a:pt x="1482991" y="1460398"/>
                </a:lnTo>
                <a:lnTo>
                  <a:pt x="1544815" y="1452575"/>
                </a:lnTo>
                <a:lnTo>
                  <a:pt x="1604962" y="1443469"/>
                </a:lnTo>
                <a:lnTo>
                  <a:pt x="1663344" y="1433093"/>
                </a:lnTo>
                <a:lnTo>
                  <a:pt x="1719846" y="1421511"/>
                </a:lnTo>
                <a:lnTo>
                  <a:pt x="1774380" y="1408760"/>
                </a:lnTo>
                <a:lnTo>
                  <a:pt x="1826844" y="1394866"/>
                </a:lnTo>
                <a:lnTo>
                  <a:pt x="1877123" y="1379880"/>
                </a:lnTo>
                <a:lnTo>
                  <a:pt x="1925142" y="1363840"/>
                </a:lnTo>
                <a:lnTo>
                  <a:pt x="1970786" y="1346784"/>
                </a:lnTo>
                <a:lnTo>
                  <a:pt x="2013953" y="1328750"/>
                </a:lnTo>
                <a:lnTo>
                  <a:pt x="2054555" y="1309776"/>
                </a:lnTo>
                <a:lnTo>
                  <a:pt x="2092477" y="1289900"/>
                </a:lnTo>
                <a:lnTo>
                  <a:pt x="2127631" y="1269174"/>
                </a:lnTo>
                <a:lnTo>
                  <a:pt x="2159914" y="1247622"/>
                </a:lnTo>
                <a:lnTo>
                  <a:pt x="2215451" y="1202220"/>
                </a:lnTo>
                <a:lnTo>
                  <a:pt x="2258301" y="1154023"/>
                </a:lnTo>
                <a:lnTo>
                  <a:pt x="2287651" y="1103337"/>
                </a:lnTo>
                <a:lnTo>
                  <a:pt x="2302713" y="1050493"/>
                </a:lnTo>
                <a:lnTo>
                  <a:pt x="2304631" y="1023340"/>
                </a:lnTo>
                <a:lnTo>
                  <a:pt x="2304631" y="756221"/>
                </a:lnTo>
                <a:close/>
              </a:path>
              <a:path w="2305050" h="2631440">
                <a:moveTo>
                  <a:pt x="2304631" y="455383"/>
                </a:moveTo>
                <a:lnTo>
                  <a:pt x="2297023" y="401561"/>
                </a:lnTo>
                <a:lnTo>
                  <a:pt x="2274709" y="349758"/>
                </a:lnTo>
                <a:lnTo>
                  <a:pt x="2238514" y="300278"/>
                </a:lnTo>
                <a:lnTo>
                  <a:pt x="2232596" y="294182"/>
                </a:lnTo>
                <a:lnTo>
                  <a:pt x="2232596" y="455383"/>
                </a:lnTo>
                <a:lnTo>
                  <a:pt x="2230678" y="476783"/>
                </a:lnTo>
                <a:lnTo>
                  <a:pt x="2215604" y="519658"/>
                </a:lnTo>
                <a:lnTo>
                  <a:pt x="2186025" y="562127"/>
                </a:lnTo>
                <a:lnTo>
                  <a:pt x="2142540" y="603618"/>
                </a:lnTo>
                <a:lnTo>
                  <a:pt x="2085784" y="643559"/>
                </a:lnTo>
                <a:lnTo>
                  <a:pt x="2052599" y="662762"/>
                </a:lnTo>
                <a:lnTo>
                  <a:pt x="2016328" y="681367"/>
                </a:lnTo>
                <a:lnTo>
                  <a:pt x="1977034" y="699287"/>
                </a:lnTo>
                <a:lnTo>
                  <a:pt x="1934806" y="716470"/>
                </a:lnTo>
                <a:lnTo>
                  <a:pt x="1889696" y="732815"/>
                </a:lnTo>
                <a:lnTo>
                  <a:pt x="1841804" y="748284"/>
                </a:lnTo>
                <a:lnTo>
                  <a:pt x="1791195" y="762774"/>
                </a:lnTo>
                <a:lnTo>
                  <a:pt x="1737944" y="776224"/>
                </a:lnTo>
                <a:lnTo>
                  <a:pt x="1682127" y="788581"/>
                </a:lnTo>
                <a:lnTo>
                  <a:pt x="1623809" y="799744"/>
                </a:lnTo>
                <a:lnTo>
                  <a:pt x="1563090" y="809650"/>
                </a:lnTo>
                <a:lnTo>
                  <a:pt x="1500035" y="818235"/>
                </a:lnTo>
                <a:lnTo>
                  <a:pt x="1434706" y="825411"/>
                </a:lnTo>
                <a:lnTo>
                  <a:pt x="1367205" y="831126"/>
                </a:lnTo>
                <a:lnTo>
                  <a:pt x="1297584" y="835304"/>
                </a:lnTo>
                <a:lnTo>
                  <a:pt x="1225931" y="837857"/>
                </a:lnTo>
                <a:lnTo>
                  <a:pt x="1152321" y="838720"/>
                </a:lnTo>
                <a:lnTo>
                  <a:pt x="1078712" y="837857"/>
                </a:lnTo>
                <a:lnTo>
                  <a:pt x="1007071" y="835304"/>
                </a:lnTo>
                <a:lnTo>
                  <a:pt x="937450" y="831126"/>
                </a:lnTo>
                <a:lnTo>
                  <a:pt x="869950" y="825411"/>
                </a:lnTo>
                <a:lnTo>
                  <a:pt x="804633" y="818235"/>
                </a:lnTo>
                <a:lnTo>
                  <a:pt x="741578" y="809650"/>
                </a:lnTo>
                <a:lnTo>
                  <a:pt x="680859" y="799744"/>
                </a:lnTo>
                <a:lnTo>
                  <a:pt x="622554" y="788581"/>
                </a:lnTo>
                <a:lnTo>
                  <a:pt x="566737" y="776224"/>
                </a:lnTo>
                <a:lnTo>
                  <a:pt x="513486" y="762774"/>
                </a:lnTo>
                <a:lnTo>
                  <a:pt x="462864" y="748284"/>
                </a:lnTo>
                <a:lnTo>
                  <a:pt x="414972" y="732815"/>
                </a:lnTo>
                <a:lnTo>
                  <a:pt x="369862" y="716470"/>
                </a:lnTo>
                <a:lnTo>
                  <a:pt x="327621" y="699287"/>
                </a:lnTo>
                <a:lnTo>
                  <a:pt x="288328" y="681367"/>
                </a:lnTo>
                <a:lnTo>
                  <a:pt x="252056" y="662762"/>
                </a:lnTo>
                <a:lnTo>
                  <a:pt x="218871" y="643559"/>
                </a:lnTo>
                <a:lnTo>
                  <a:pt x="162102" y="603618"/>
                </a:lnTo>
                <a:lnTo>
                  <a:pt x="118618" y="562127"/>
                </a:lnTo>
                <a:lnTo>
                  <a:pt x="89027" y="519658"/>
                </a:lnTo>
                <a:lnTo>
                  <a:pt x="73952" y="476783"/>
                </a:lnTo>
                <a:lnTo>
                  <a:pt x="72034" y="455383"/>
                </a:lnTo>
                <a:lnTo>
                  <a:pt x="73952" y="433971"/>
                </a:lnTo>
                <a:lnTo>
                  <a:pt x="89027" y="391109"/>
                </a:lnTo>
                <a:lnTo>
                  <a:pt x="118618" y="348627"/>
                </a:lnTo>
                <a:lnTo>
                  <a:pt x="162102" y="307136"/>
                </a:lnTo>
                <a:lnTo>
                  <a:pt x="218871" y="267195"/>
                </a:lnTo>
                <a:lnTo>
                  <a:pt x="252056" y="247980"/>
                </a:lnTo>
                <a:lnTo>
                  <a:pt x="288328" y="229374"/>
                </a:lnTo>
                <a:lnTo>
                  <a:pt x="327621" y="211455"/>
                </a:lnTo>
                <a:lnTo>
                  <a:pt x="369862" y="194271"/>
                </a:lnTo>
                <a:lnTo>
                  <a:pt x="414972" y="177927"/>
                </a:lnTo>
                <a:lnTo>
                  <a:pt x="462864" y="162458"/>
                </a:lnTo>
                <a:lnTo>
                  <a:pt x="513486" y="147967"/>
                </a:lnTo>
                <a:lnTo>
                  <a:pt x="566737" y="134505"/>
                </a:lnTo>
                <a:lnTo>
                  <a:pt x="622554" y="122161"/>
                </a:lnTo>
                <a:lnTo>
                  <a:pt x="680859" y="110998"/>
                </a:lnTo>
                <a:lnTo>
                  <a:pt x="741578" y="101092"/>
                </a:lnTo>
                <a:lnTo>
                  <a:pt x="804633" y="92506"/>
                </a:lnTo>
                <a:lnTo>
                  <a:pt x="869950" y="85318"/>
                </a:lnTo>
                <a:lnTo>
                  <a:pt x="937450" y="79603"/>
                </a:lnTo>
                <a:lnTo>
                  <a:pt x="1007071" y="75438"/>
                </a:lnTo>
                <a:lnTo>
                  <a:pt x="1078712" y="72885"/>
                </a:lnTo>
                <a:lnTo>
                  <a:pt x="1152321" y="72009"/>
                </a:lnTo>
                <a:lnTo>
                  <a:pt x="1225931" y="72885"/>
                </a:lnTo>
                <a:lnTo>
                  <a:pt x="1297584" y="75438"/>
                </a:lnTo>
                <a:lnTo>
                  <a:pt x="1367205" y="79603"/>
                </a:lnTo>
                <a:lnTo>
                  <a:pt x="1434706" y="85318"/>
                </a:lnTo>
                <a:lnTo>
                  <a:pt x="1500035" y="92506"/>
                </a:lnTo>
                <a:lnTo>
                  <a:pt x="1563090" y="101092"/>
                </a:lnTo>
                <a:lnTo>
                  <a:pt x="1623809" y="110998"/>
                </a:lnTo>
                <a:lnTo>
                  <a:pt x="1682127" y="122161"/>
                </a:lnTo>
                <a:lnTo>
                  <a:pt x="1737944" y="134505"/>
                </a:lnTo>
                <a:lnTo>
                  <a:pt x="1791195" y="147967"/>
                </a:lnTo>
                <a:lnTo>
                  <a:pt x="1841804" y="162458"/>
                </a:lnTo>
                <a:lnTo>
                  <a:pt x="1889696" y="177927"/>
                </a:lnTo>
                <a:lnTo>
                  <a:pt x="1934806" y="194271"/>
                </a:lnTo>
                <a:lnTo>
                  <a:pt x="1977034" y="211455"/>
                </a:lnTo>
                <a:lnTo>
                  <a:pt x="2016328" y="229374"/>
                </a:lnTo>
                <a:lnTo>
                  <a:pt x="2052599" y="247980"/>
                </a:lnTo>
                <a:lnTo>
                  <a:pt x="2085784" y="267195"/>
                </a:lnTo>
                <a:lnTo>
                  <a:pt x="2142540" y="307136"/>
                </a:lnTo>
                <a:lnTo>
                  <a:pt x="2186025" y="348627"/>
                </a:lnTo>
                <a:lnTo>
                  <a:pt x="2215604" y="391109"/>
                </a:lnTo>
                <a:lnTo>
                  <a:pt x="2230678" y="433971"/>
                </a:lnTo>
                <a:lnTo>
                  <a:pt x="2232596" y="455383"/>
                </a:lnTo>
                <a:lnTo>
                  <a:pt x="2232596" y="294182"/>
                </a:lnTo>
                <a:lnTo>
                  <a:pt x="2189213" y="253441"/>
                </a:lnTo>
                <a:lnTo>
                  <a:pt x="2127631" y="209550"/>
                </a:lnTo>
                <a:lnTo>
                  <a:pt x="2092477" y="188823"/>
                </a:lnTo>
                <a:lnTo>
                  <a:pt x="2054555" y="168948"/>
                </a:lnTo>
                <a:lnTo>
                  <a:pt x="2013953" y="149974"/>
                </a:lnTo>
                <a:lnTo>
                  <a:pt x="1970786" y="131940"/>
                </a:lnTo>
                <a:lnTo>
                  <a:pt x="1925142" y="114871"/>
                </a:lnTo>
                <a:lnTo>
                  <a:pt x="1877123" y="98831"/>
                </a:lnTo>
                <a:lnTo>
                  <a:pt x="1826844" y="83845"/>
                </a:lnTo>
                <a:lnTo>
                  <a:pt x="1782178" y="72009"/>
                </a:lnTo>
                <a:lnTo>
                  <a:pt x="1719846" y="57188"/>
                </a:lnTo>
                <a:lnTo>
                  <a:pt x="1663344" y="45605"/>
                </a:lnTo>
                <a:lnTo>
                  <a:pt x="1604962" y="35242"/>
                </a:lnTo>
                <a:lnTo>
                  <a:pt x="1544815" y="26123"/>
                </a:lnTo>
                <a:lnTo>
                  <a:pt x="1482991" y="18313"/>
                </a:lnTo>
                <a:lnTo>
                  <a:pt x="1419606" y="11823"/>
                </a:lnTo>
                <a:lnTo>
                  <a:pt x="1354734" y="6705"/>
                </a:lnTo>
                <a:lnTo>
                  <a:pt x="1288503" y="3009"/>
                </a:lnTo>
                <a:lnTo>
                  <a:pt x="1220990" y="749"/>
                </a:lnTo>
                <a:lnTo>
                  <a:pt x="1152321" y="0"/>
                </a:lnTo>
                <a:lnTo>
                  <a:pt x="1083640" y="749"/>
                </a:lnTo>
                <a:lnTo>
                  <a:pt x="1016127" y="3009"/>
                </a:lnTo>
                <a:lnTo>
                  <a:pt x="949896" y="6705"/>
                </a:lnTo>
                <a:lnTo>
                  <a:pt x="885024" y="11823"/>
                </a:lnTo>
                <a:lnTo>
                  <a:pt x="821639" y="18313"/>
                </a:lnTo>
                <a:lnTo>
                  <a:pt x="759815" y="26123"/>
                </a:lnTo>
                <a:lnTo>
                  <a:pt x="699668" y="35242"/>
                </a:lnTo>
                <a:lnTo>
                  <a:pt x="641286" y="45605"/>
                </a:lnTo>
                <a:lnTo>
                  <a:pt x="584784" y="57188"/>
                </a:lnTo>
                <a:lnTo>
                  <a:pt x="530250" y="69951"/>
                </a:lnTo>
                <a:lnTo>
                  <a:pt x="477786" y="83845"/>
                </a:lnTo>
                <a:lnTo>
                  <a:pt x="427507" y="98831"/>
                </a:lnTo>
                <a:lnTo>
                  <a:pt x="379488" y="114871"/>
                </a:lnTo>
                <a:lnTo>
                  <a:pt x="333844" y="131940"/>
                </a:lnTo>
                <a:lnTo>
                  <a:pt x="290677" y="149974"/>
                </a:lnTo>
                <a:lnTo>
                  <a:pt x="250075" y="168948"/>
                </a:lnTo>
                <a:lnTo>
                  <a:pt x="212153" y="188823"/>
                </a:lnTo>
                <a:lnTo>
                  <a:pt x="176999" y="209550"/>
                </a:lnTo>
                <a:lnTo>
                  <a:pt x="144716" y="231101"/>
                </a:lnTo>
                <a:lnTo>
                  <a:pt x="89179" y="276504"/>
                </a:lnTo>
                <a:lnTo>
                  <a:pt x="46329" y="324713"/>
                </a:lnTo>
                <a:lnTo>
                  <a:pt x="16979" y="375386"/>
                </a:lnTo>
                <a:lnTo>
                  <a:pt x="1917" y="428244"/>
                </a:lnTo>
                <a:lnTo>
                  <a:pt x="0" y="455383"/>
                </a:lnTo>
                <a:lnTo>
                  <a:pt x="1917" y="482523"/>
                </a:lnTo>
                <a:lnTo>
                  <a:pt x="16979" y="535368"/>
                </a:lnTo>
                <a:lnTo>
                  <a:pt x="46329" y="586054"/>
                </a:lnTo>
                <a:lnTo>
                  <a:pt x="89179" y="634250"/>
                </a:lnTo>
                <a:lnTo>
                  <a:pt x="144716" y="679640"/>
                </a:lnTo>
                <a:lnTo>
                  <a:pt x="176999" y="701192"/>
                </a:lnTo>
                <a:lnTo>
                  <a:pt x="212153" y="721931"/>
                </a:lnTo>
                <a:lnTo>
                  <a:pt x="250075" y="741794"/>
                </a:lnTo>
                <a:lnTo>
                  <a:pt x="290677" y="760768"/>
                </a:lnTo>
                <a:lnTo>
                  <a:pt x="333844" y="778814"/>
                </a:lnTo>
                <a:lnTo>
                  <a:pt x="379488" y="795870"/>
                </a:lnTo>
                <a:lnTo>
                  <a:pt x="427507" y="811911"/>
                </a:lnTo>
                <a:lnTo>
                  <a:pt x="477786" y="826897"/>
                </a:lnTo>
                <a:lnTo>
                  <a:pt x="530250" y="840790"/>
                </a:lnTo>
                <a:lnTo>
                  <a:pt x="584784" y="853554"/>
                </a:lnTo>
                <a:lnTo>
                  <a:pt x="641286" y="865124"/>
                </a:lnTo>
                <a:lnTo>
                  <a:pt x="699668" y="875499"/>
                </a:lnTo>
                <a:lnTo>
                  <a:pt x="759815" y="884605"/>
                </a:lnTo>
                <a:lnTo>
                  <a:pt x="821639" y="892429"/>
                </a:lnTo>
                <a:lnTo>
                  <a:pt x="885024" y="898918"/>
                </a:lnTo>
                <a:lnTo>
                  <a:pt x="949896" y="904036"/>
                </a:lnTo>
                <a:lnTo>
                  <a:pt x="1016127" y="907732"/>
                </a:lnTo>
                <a:lnTo>
                  <a:pt x="1083640" y="909980"/>
                </a:lnTo>
                <a:lnTo>
                  <a:pt x="1152321" y="910742"/>
                </a:lnTo>
                <a:lnTo>
                  <a:pt x="1220990" y="909980"/>
                </a:lnTo>
                <a:lnTo>
                  <a:pt x="1288503" y="907732"/>
                </a:lnTo>
                <a:lnTo>
                  <a:pt x="1354734" y="904036"/>
                </a:lnTo>
                <a:lnTo>
                  <a:pt x="1419606" y="898918"/>
                </a:lnTo>
                <a:lnTo>
                  <a:pt x="1482991" y="892429"/>
                </a:lnTo>
                <a:lnTo>
                  <a:pt x="1544815" y="884605"/>
                </a:lnTo>
                <a:lnTo>
                  <a:pt x="1604962" y="875499"/>
                </a:lnTo>
                <a:lnTo>
                  <a:pt x="1663344" y="865124"/>
                </a:lnTo>
                <a:lnTo>
                  <a:pt x="1719846" y="853554"/>
                </a:lnTo>
                <a:lnTo>
                  <a:pt x="1774380" y="840790"/>
                </a:lnTo>
                <a:lnTo>
                  <a:pt x="1782191" y="838720"/>
                </a:lnTo>
                <a:lnTo>
                  <a:pt x="1826844" y="826897"/>
                </a:lnTo>
                <a:lnTo>
                  <a:pt x="1877123" y="811911"/>
                </a:lnTo>
                <a:lnTo>
                  <a:pt x="1925142" y="795870"/>
                </a:lnTo>
                <a:lnTo>
                  <a:pt x="1970786" y="778814"/>
                </a:lnTo>
                <a:lnTo>
                  <a:pt x="2013953" y="760768"/>
                </a:lnTo>
                <a:lnTo>
                  <a:pt x="2054555" y="741794"/>
                </a:lnTo>
                <a:lnTo>
                  <a:pt x="2092477" y="721931"/>
                </a:lnTo>
                <a:lnTo>
                  <a:pt x="2127631" y="701192"/>
                </a:lnTo>
                <a:lnTo>
                  <a:pt x="2159914" y="679640"/>
                </a:lnTo>
                <a:lnTo>
                  <a:pt x="2215451" y="634250"/>
                </a:lnTo>
                <a:lnTo>
                  <a:pt x="2258301" y="586054"/>
                </a:lnTo>
                <a:lnTo>
                  <a:pt x="2287651" y="535368"/>
                </a:lnTo>
                <a:lnTo>
                  <a:pt x="2302713" y="482523"/>
                </a:lnTo>
                <a:lnTo>
                  <a:pt x="2304631" y="455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69119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10" dirty="0">
                <a:solidFill>
                  <a:srgbClr val="000000"/>
                </a:solidFill>
                <a:latin typeface="Trebuchet MS"/>
                <a:cs typeface="Trebuchet MS"/>
              </a:rPr>
              <a:t>Consul</a:t>
            </a:r>
            <a:r>
              <a:rPr b="0" spc="-6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245" dirty="0">
                <a:solidFill>
                  <a:srgbClr val="000000"/>
                </a:solidFill>
                <a:latin typeface="Trebuchet MS"/>
                <a:cs typeface="Trebuchet MS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6964045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05" dirty="0">
                <a:latin typeface="Verdana"/>
                <a:cs typeface="Verdana"/>
              </a:rPr>
              <a:t>Batteries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505" dirty="0">
                <a:latin typeface="Verdana"/>
                <a:cs typeface="Verdana"/>
              </a:rPr>
              <a:t>Included</a:t>
            </a:r>
            <a:endParaRPr sz="4950">
              <a:latin typeface="Verdana"/>
              <a:cs typeface="Verdana"/>
            </a:endParaRPr>
          </a:p>
          <a:p>
            <a:pPr marL="12700" marR="5080">
              <a:lnSpc>
                <a:spcPts val="9810"/>
              </a:lnSpc>
              <a:spcBef>
                <a:spcPts val="975"/>
              </a:spcBef>
            </a:pPr>
            <a:r>
              <a:rPr sz="4950" spc="-459" dirty="0">
                <a:latin typeface="Verdana"/>
                <a:cs typeface="Verdana"/>
              </a:rPr>
              <a:t>Highly </a:t>
            </a:r>
            <a:r>
              <a:rPr sz="4950" spc="-420" dirty="0">
                <a:latin typeface="Verdana"/>
                <a:cs typeface="Verdana"/>
              </a:rPr>
              <a:t>Available </a:t>
            </a:r>
            <a:r>
              <a:rPr sz="4950" spc="-550" dirty="0">
                <a:latin typeface="Verdana"/>
                <a:cs typeface="Verdana"/>
              </a:rPr>
              <a:t>&amp;</a:t>
            </a:r>
            <a:r>
              <a:rPr sz="4950" spc="-1175" dirty="0">
                <a:latin typeface="Verdana"/>
                <a:cs typeface="Verdana"/>
              </a:rPr>
              <a:t> </a:t>
            </a:r>
            <a:r>
              <a:rPr sz="4950" spc="-470" dirty="0">
                <a:latin typeface="Verdana"/>
                <a:cs typeface="Verdana"/>
              </a:rPr>
              <a:t>Scalable  </a:t>
            </a:r>
            <a:r>
              <a:rPr sz="4950" spc="-445" dirty="0">
                <a:latin typeface="Verdana"/>
                <a:cs typeface="Verdana"/>
              </a:rPr>
              <a:t>Pluggable </a:t>
            </a:r>
            <a:r>
              <a:rPr sz="4950" spc="-515" dirty="0">
                <a:latin typeface="Verdana"/>
                <a:cs typeface="Verdana"/>
              </a:rPr>
              <a:t>Data</a:t>
            </a:r>
            <a:r>
              <a:rPr sz="4950" spc="-925" dirty="0">
                <a:latin typeface="Verdana"/>
                <a:cs typeface="Verdana"/>
              </a:rPr>
              <a:t> </a:t>
            </a:r>
            <a:r>
              <a:rPr sz="4950" spc="-400" dirty="0">
                <a:latin typeface="Verdana"/>
                <a:cs typeface="Verdana"/>
              </a:rPr>
              <a:t>Plane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446" y="762145"/>
            <a:ext cx="714565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130" dirty="0">
                <a:latin typeface="Trebuchet MS"/>
                <a:cs typeface="Trebuchet MS"/>
              </a:rPr>
              <a:t>Common</a:t>
            </a:r>
            <a:r>
              <a:rPr sz="6600" spc="-650" dirty="0">
                <a:latin typeface="Trebuchet MS"/>
                <a:cs typeface="Trebuchet MS"/>
              </a:rPr>
              <a:t> </a:t>
            </a:r>
            <a:r>
              <a:rPr sz="6600" spc="-190" dirty="0">
                <a:latin typeface="Trebuchet MS"/>
                <a:cs typeface="Trebuchet MS"/>
              </a:rPr>
              <a:t>Challenges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07623"/>
            <a:ext cx="8888095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55" dirty="0">
                <a:latin typeface="Verdana"/>
                <a:cs typeface="Verdana"/>
              </a:rPr>
              <a:t>Infrastructure</a:t>
            </a:r>
            <a:r>
              <a:rPr sz="4950" spc="-690" dirty="0">
                <a:latin typeface="Verdana"/>
                <a:cs typeface="Verdana"/>
              </a:rPr>
              <a:t> </a:t>
            </a:r>
            <a:r>
              <a:rPr sz="4950" spc="-280" dirty="0">
                <a:latin typeface="Verdana"/>
                <a:cs typeface="Verdana"/>
              </a:rPr>
              <a:t>is</a:t>
            </a:r>
            <a:r>
              <a:rPr sz="4950" spc="-690" dirty="0">
                <a:latin typeface="Verdana"/>
                <a:cs typeface="Verdana"/>
              </a:rPr>
              <a:t> </a:t>
            </a:r>
            <a:r>
              <a:rPr sz="4950" spc="-550" dirty="0">
                <a:latin typeface="Verdana"/>
                <a:cs typeface="Verdana"/>
              </a:rPr>
              <a:t>means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320" dirty="0">
                <a:latin typeface="Verdana"/>
                <a:cs typeface="Verdana"/>
              </a:rPr>
              <a:t>to</a:t>
            </a:r>
            <a:r>
              <a:rPr sz="4950" spc="-690" dirty="0">
                <a:latin typeface="Verdana"/>
                <a:cs typeface="Verdana"/>
              </a:rPr>
              <a:t> </a:t>
            </a:r>
            <a:r>
              <a:rPr sz="4950" spc="-515" dirty="0">
                <a:latin typeface="Verdana"/>
                <a:cs typeface="Verdana"/>
              </a:rPr>
              <a:t>an</a:t>
            </a:r>
            <a:r>
              <a:rPr sz="4950" spc="-685" dirty="0">
                <a:latin typeface="Verdana"/>
                <a:cs typeface="Verdana"/>
              </a:rPr>
              <a:t> </a:t>
            </a:r>
            <a:r>
              <a:rPr sz="4950" spc="-495" dirty="0">
                <a:latin typeface="Verdana"/>
                <a:cs typeface="Verdana"/>
              </a:rPr>
              <a:t>ends</a:t>
            </a:r>
            <a:endParaRPr sz="4950">
              <a:latin typeface="Verdana"/>
              <a:cs typeface="Verdana"/>
            </a:endParaRPr>
          </a:p>
          <a:p>
            <a:pPr marL="12700" marR="2068195">
              <a:lnSpc>
                <a:spcPts val="9810"/>
              </a:lnSpc>
              <a:spcBef>
                <a:spcPts val="975"/>
              </a:spcBef>
            </a:pPr>
            <a:r>
              <a:rPr sz="4950" spc="-455" dirty="0">
                <a:latin typeface="Verdana"/>
                <a:cs typeface="Verdana"/>
              </a:rPr>
              <a:t>Microservices</a:t>
            </a:r>
            <a:r>
              <a:rPr sz="4950" spc="-700" dirty="0">
                <a:latin typeface="Verdana"/>
                <a:cs typeface="Verdana"/>
              </a:rPr>
              <a:t> </a:t>
            </a:r>
            <a:r>
              <a:rPr sz="4950" spc="-430" dirty="0">
                <a:latin typeface="Verdana"/>
                <a:cs typeface="Verdana"/>
              </a:rPr>
              <a:t>Architecture  </a:t>
            </a:r>
            <a:r>
              <a:rPr sz="4950" spc="-455" dirty="0">
                <a:latin typeface="Verdana"/>
                <a:cs typeface="Verdana"/>
              </a:rPr>
              <a:t>Operational</a:t>
            </a:r>
            <a:r>
              <a:rPr sz="4950" spc="-690" dirty="0">
                <a:latin typeface="Verdana"/>
                <a:cs typeface="Verdana"/>
              </a:rPr>
              <a:t> </a:t>
            </a:r>
            <a:r>
              <a:rPr sz="4950" spc="-495" dirty="0">
                <a:latin typeface="Verdana"/>
                <a:cs typeface="Verdana"/>
              </a:rPr>
              <a:t>Challenges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657" y="2092030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668" y="0"/>
                </a:lnTo>
              </a:path>
            </a:pathLst>
          </a:custGeom>
          <a:ln w="104708">
            <a:solidFill>
              <a:srgbClr val="C52A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446" y="762145"/>
            <a:ext cx="72732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85" dirty="0">
                <a:solidFill>
                  <a:srgbClr val="000000"/>
                </a:solidFill>
                <a:latin typeface="Trebuchet MS"/>
                <a:cs typeface="Trebuchet MS"/>
              </a:rPr>
              <a:t>Patchwork</a:t>
            </a:r>
            <a:r>
              <a:rPr b="0" spc="-6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b="0" spc="-30" dirty="0">
                <a:solidFill>
                  <a:srgbClr val="000000"/>
                </a:solidFill>
                <a:latin typeface="Trebuchet MS"/>
                <a:cs typeface="Trebuchet MS"/>
              </a:rPr>
              <a:t>Solutions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034" y="3107623"/>
            <a:ext cx="9485630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430" dirty="0">
                <a:latin typeface="Verdana"/>
                <a:cs typeface="Verdana"/>
              </a:rPr>
              <a:t>Re-invent </a:t>
            </a:r>
            <a:r>
              <a:rPr sz="4950" spc="-400" dirty="0">
                <a:latin typeface="Verdana"/>
                <a:cs typeface="Verdana"/>
              </a:rPr>
              <a:t>the</a:t>
            </a:r>
            <a:r>
              <a:rPr sz="4950" spc="-935" dirty="0">
                <a:latin typeface="Verdana"/>
                <a:cs typeface="Verdana"/>
              </a:rPr>
              <a:t> </a:t>
            </a:r>
            <a:r>
              <a:rPr sz="4950" spc="-480" dirty="0">
                <a:latin typeface="Verdana"/>
                <a:cs typeface="Verdana"/>
              </a:rPr>
              <a:t>wheel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0"/>
              </a:spcBef>
            </a:pPr>
            <a:r>
              <a:rPr sz="4950" spc="-495" dirty="0">
                <a:latin typeface="Verdana"/>
                <a:cs typeface="Verdana"/>
              </a:rPr>
              <a:t>Long </a:t>
            </a:r>
            <a:r>
              <a:rPr sz="4950" spc="-675" dirty="0">
                <a:latin typeface="Verdana"/>
                <a:cs typeface="Verdana"/>
              </a:rPr>
              <a:t>Term</a:t>
            </a:r>
            <a:r>
              <a:rPr sz="4950" spc="-869" dirty="0">
                <a:latin typeface="Verdana"/>
                <a:cs typeface="Verdana"/>
              </a:rPr>
              <a:t> </a:t>
            </a:r>
            <a:r>
              <a:rPr sz="4950" spc="-440" dirty="0">
                <a:latin typeface="Verdana"/>
                <a:cs typeface="Verdana"/>
              </a:rPr>
              <a:t>Maintenance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5"/>
              </a:spcBef>
            </a:pPr>
            <a:r>
              <a:rPr sz="4950" spc="-425" dirty="0">
                <a:latin typeface="Verdana"/>
                <a:cs typeface="Verdana"/>
              </a:rPr>
              <a:t>Minimum </a:t>
            </a:r>
            <a:r>
              <a:rPr sz="4950" spc="-400" dirty="0">
                <a:latin typeface="Verdana"/>
                <a:cs typeface="Verdana"/>
              </a:rPr>
              <a:t>Viable </a:t>
            </a:r>
            <a:r>
              <a:rPr sz="4950" spc="-560" dirty="0">
                <a:latin typeface="Verdana"/>
                <a:cs typeface="Verdana"/>
              </a:rPr>
              <a:t>vs </a:t>
            </a:r>
            <a:r>
              <a:rPr sz="4950" spc="-509" dirty="0">
                <a:latin typeface="Verdana"/>
                <a:cs typeface="Verdana"/>
              </a:rPr>
              <a:t>Maximum</a:t>
            </a:r>
            <a:r>
              <a:rPr sz="4950" spc="-1340" dirty="0">
                <a:latin typeface="Verdana"/>
                <a:cs typeface="Verdana"/>
              </a:rPr>
              <a:t> </a:t>
            </a:r>
            <a:r>
              <a:rPr sz="4950" spc="-275" dirty="0">
                <a:latin typeface="Verdana"/>
                <a:cs typeface="Verdana"/>
              </a:rPr>
              <a:t>Utility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446" y="762145"/>
            <a:ext cx="107829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220" dirty="0">
                <a:latin typeface="Trebuchet MS"/>
                <a:cs typeface="Trebuchet MS"/>
              </a:rPr>
              <a:t>Service </a:t>
            </a:r>
            <a:r>
              <a:rPr sz="6600" spc="130" dirty="0">
                <a:latin typeface="Trebuchet MS"/>
                <a:cs typeface="Trebuchet MS"/>
              </a:rPr>
              <a:t>Mesh</a:t>
            </a:r>
            <a:r>
              <a:rPr sz="6600" spc="-1465" dirty="0">
                <a:latin typeface="Trebuchet MS"/>
                <a:cs typeface="Trebuchet MS"/>
              </a:rPr>
              <a:t> </a:t>
            </a:r>
            <a:r>
              <a:rPr sz="6600" spc="-195" dirty="0">
                <a:latin typeface="Trebuchet MS"/>
                <a:cs typeface="Trebuchet MS"/>
              </a:rPr>
              <a:t>for </a:t>
            </a:r>
            <a:r>
              <a:rPr sz="6600" spc="-135" dirty="0">
                <a:latin typeface="Trebuchet MS"/>
                <a:cs typeface="Trebuchet MS"/>
              </a:rPr>
              <a:t>Microservices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07623"/>
            <a:ext cx="16203930" cy="327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275" dirty="0">
                <a:latin typeface="Trebuchet MS"/>
                <a:cs typeface="Trebuchet MS"/>
              </a:rPr>
              <a:t>Service</a:t>
            </a:r>
            <a:r>
              <a:rPr sz="4950" b="1" spc="-459" dirty="0">
                <a:latin typeface="Trebuchet MS"/>
                <a:cs typeface="Trebuchet MS"/>
              </a:rPr>
              <a:t> </a:t>
            </a:r>
            <a:r>
              <a:rPr sz="4950" b="1" spc="-285" dirty="0">
                <a:latin typeface="Trebuchet MS"/>
                <a:cs typeface="Trebuchet MS"/>
              </a:rPr>
              <a:t>Discovery.</a:t>
            </a:r>
            <a:r>
              <a:rPr sz="4950" b="1" spc="-455" dirty="0">
                <a:latin typeface="Trebuchet MS"/>
                <a:cs typeface="Trebuchet MS"/>
              </a:rPr>
              <a:t> </a:t>
            </a:r>
            <a:r>
              <a:rPr sz="4950" spc="-535" dirty="0">
                <a:latin typeface="Verdana"/>
                <a:cs typeface="Verdana"/>
              </a:rPr>
              <a:t>Connect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484" dirty="0">
                <a:latin typeface="Verdana"/>
                <a:cs typeface="Verdana"/>
              </a:rPr>
              <a:t>services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345" dirty="0">
                <a:latin typeface="Verdana"/>
                <a:cs typeface="Verdana"/>
              </a:rPr>
              <a:t>with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535" dirty="0">
                <a:latin typeface="Verdana"/>
                <a:cs typeface="Verdana"/>
              </a:rPr>
              <a:t>a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525" dirty="0">
                <a:latin typeface="Verdana"/>
                <a:cs typeface="Verdana"/>
              </a:rPr>
              <a:t>dynamic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465" dirty="0">
                <a:latin typeface="Verdana"/>
                <a:cs typeface="Verdana"/>
              </a:rPr>
              <a:t>registry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0"/>
              </a:spcBef>
            </a:pPr>
            <a:r>
              <a:rPr sz="4950" b="1" spc="-275" dirty="0">
                <a:latin typeface="Trebuchet MS"/>
                <a:cs typeface="Trebuchet MS"/>
              </a:rPr>
              <a:t>Service</a:t>
            </a:r>
            <a:r>
              <a:rPr sz="4950" b="1" spc="-450" dirty="0">
                <a:latin typeface="Trebuchet MS"/>
                <a:cs typeface="Trebuchet MS"/>
              </a:rPr>
              <a:t> </a:t>
            </a:r>
            <a:r>
              <a:rPr sz="4950" b="1" spc="-220" dirty="0">
                <a:latin typeface="Trebuchet MS"/>
                <a:cs typeface="Trebuchet MS"/>
              </a:rPr>
              <a:t>Configuration.</a:t>
            </a:r>
            <a:r>
              <a:rPr sz="4950" b="1" spc="-450" dirty="0">
                <a:latin typeface="Trebuchet MS"/>
                <a:cs typeface="Trebuchet MS"/>
              </a:rPr>
              <a:t> </a:t>
            </a:r>
            <a:r>
              <a:rPr sz="4950" spc="-495" dirty="0">
                <a:latin typeface="Verdana"/>
                <a:cs typeface="Verdana"/>
              </a:rPr>
              <a:t>Configure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484" dirty="0">
                <a:latin typeface="Verdana"/>
                <a:cs typeface="Verdana"/>
              </a:rPr>
              <a:t>services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345" dirty="0">
                <a:latin typeface="Verdana"/>
                <a:cs typeface="Verdana"/>
              </a:rPr>
              <a:t>with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450" dirty="0">
                <a:latin typeface="Verdana"/>
                <a:cs typeface="Verdana"/>
              </a:rPr>
              <a:t>runtime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400" dirty="0">
                <a:latin typeface="Verdana"/>
                <a:cs typeface="Verdana"/>
              </a:rPr>
              <a:t>configs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75"/>
              </a:spcBef>
            </a:pPr>
            <a:r>
              <a:rPr sz="4950" b="1" spc="-275" dirty="0">
                <a:latin typeface="Trebuchet MS"/>
                <a:cs typeface="Trebuchet MS"/>
              </a:rPr>
              <a:t>Service</a:t>
            </a:r>
            <a:r>
              <a:rPr sz="4950" b="1" spc="-455" dirty="0">
                <a:latin typeface="Trebuchet MS"/>
                <a:cs typeface="Trebuchet MS"/>
              </a:rPr>
              <a:t> </a:t>
            </a:r>
            <a:r>
              <a:rPr sz="4950" b="1" spc="-210" dirty="0">
                <a:latin typeface="Trebuchet MS"/>
                <a:cs typeface="Trebuchet MS"/>
              </a:rPr>
              <a:t>Segmentation.</a:t>
            </a:r>
            <a:r>
              <a:rPr sz="4950" b="1" spc="-450" dirty="0">
                <a:latin typeface="Trebuchet MS"/>
                <a:cs typeface="Trebuchet MS"/>
              </a:rPr>
              <a:t> </a:t>
            </a:r>
            <a:r>
              <a:rPr sz="4950" spc="-585" dirty="0">
                <a:latin typeface="Verdana"/>
                <a:cs typeface="Verdana"/>
              </a:rPr>
              <a:t>Secure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484" dirty="0">
                <a:latin typeface="Verdana"/>
                <a:cs typeface="Verdana"/>
              </a:rPr>
              <a:t>services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505" dirty="0">
                <a:latin typeface="Verdana"/>
                <a:cs typeface="Verdana"/>
              </a:rPr>
              <a:t>based</a:t>
            </a:r>
            <a:r>
              <a:rPr sz="4950" spc="-675" dirty="0">
                <a:latin typeface="Verdana"/>
                <a:cs typeface="Verdana"/>
              </a:rPr>
              <a:t> </a:t>
            </a:r>
            <a:r>
              <a:rPr sz="4950" spc="-500" dirty="0">
                <a:latin typeface="Verdana"/>
                <a:cs typeface="Verdana"/>
              </a:rPr>
              <a:t>on</a:t>
            </a:r>
            <a:r>
              <a:rPr sz="4950" spc="-680" dirty="0">
                <a:latin typeface="Verdana"/>
                <a:cs typeface="Verdana"/>
              </a:rPr>
              <a:t> </a:t>
            </a:r>
            <a:r>
              <a:rPr sz="4950" spc="-355" dirty="0">
                <a:latin typeface="Verdana"/>
                <a:cs typeface="Verdana"/>
              </a:rPr>
              <a:t>identity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C42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37221" y="4691584"/>
            <a:ext cx="1174115" cy="1926589"/>
          </a:xfrm>
          <a:custGeom>
            <a:avLst/>
            <a:gdLst/>
            <a:ahLst/>
            <a:cxnLst/>
            <a:rect l="l" t="t" r="r" b="b"/>
            <a:pathLst>
              <a:path w="1174115" h="1926590">
                <a:moveTo>
                  <a:pt x="665477" y="0"/>
                </a:moveTo>
                <a:lnTo>
                  <a:pt x="600694" y="1350"/>
                </a:lnTo>
                <a:lnTo>
                  <a:pt x="539497" y="5377"/>
                </a:lnTo>
                <a:lnTo>
                  <a:pt x="481843" y="12044"/>
                </a:lnTo>
                <a:lnTo>
                  <a:pt x="427687" y="21315"/>
                </a:lnTo>
                <a:lnTo>
                  <a:pt x="376987" y="33154"/>
                </a:lnTo>
                <a:lnTo>
                  <a:pt x="329697" y="47523"/>
                </a:lnTo>
                <a:lnTo>
                  <a:pt x="285776" y="64387"/>
                </a:lnTo>
                <a:lnTo>
                  <a:pt x="245178" y="83708"/>
                </a:lnTo>
                <a:lnTo>
                  <a:pt x="207860" y="105452"/>
                </a:lnTo>
                <a:lnTo>
                  <a:pt x="173779" y="129580"/>
                </a:lnTo>
                <a:lnTo>
                  <a:pt x="142891" y="156058"/>
                </a:lnTo>
                <a:lnTo>
                  <a:pt x="115151" y="184848"/>
                </a:lnTo>
                <a:lnTo>
                  <a:pt x="90518" y="215914"/>
                </a:lnTo>
                <a:lnTo>
                  <a:pt x="68946" y="249219"/>
                </a:lnTo>
                <a:lnTo>
                  <a:pt x="50392" y="284727"/>
                </a:lnTo>
                <a:lnTo>
                  <a:pt x="34812" y="322403"/>
                </a:lnTo>
                <a:lnTo>
                  <a:pt x="22163" y="362208"/>
                </a:lnTo>
                <a:lnTo>
                  <a:pt x="12401" y="404107"/>
                </a:lnTo>
                <a:lnTo>
                  <a:pt x="5482" y="448064"/>
                </a:lnTo>
                <a:lnTo>
                  <a:pt x="1363" y="494042"/>
                </a:lnTo>
                <a:lnTo>
                  <a:pt x="0" y="542004"/>
                </a:lnTo>
                <a:lnTo>
                  <a:pt x="0" y="1384303"/>
                </a:lnTo>
                <a:lnTo>
                  <a:pt x="1363" y="1432265"/>
                </a:lnTo>
                <a:lnTo>
                  <a:pt x="5482" y="1478243"/>
                </a:lnTo>
                <a:lnTo>
                  <a:pt x="12401" y="1522200"/>
                </a:lnTo>
                <a:lnTo>
                  <a:pt x="22163" y="1564099"/>
                </a:lnTo>
                <a:lnTo>
                  <a:pt x="34812" y="1603904"/>
                </a:lnTo>
                <a:lnTo>
                  <a:pt x="50392" y="1641579"/>
                </a:lnTo>
                <a:lnTo>
                  <a:pt x="68946" y="1677088"/>
                </a:lnTo>
                <a:lnTo>
                  <a:pt x="90518" y="1710393"/>
                </a:lnTo>
                <a:lnTo>
                  <a:pt x="115151" y="1741459"/>
                </a:lnTo>
                <a:lnTo>
                  <a:pt x="142891" y="1770249"/>
                </a:lnTo>
                <a:lnTo>
                  <a:pt x="173779" y="1796726"/>
                </a:lnTo>
                <a:lnTo>
                  <a:pt x="207860" y="1820855"/>
                </a:lnTo>
                <a:lnTo>
                  <a:pt x="245178" y="1842599"/>
                </a:lnTo>
                <a:lnTo>
                  <a:pt x="285776" y="1861920"/>
                </a:lnTo>
                <a:lnTo>
                  <a:pt x="329697" y="1878784"/>
                </a:lnTo>
                <a:lnTo>
                  <a:pt x="376987" y="1893153"/>
                </a:lnTo>
                <a:lnTo>
                  <a:pt x="427687" y="1904992"/>
                </a:lnTo>
                <a:lnTo>
                  <a:pt x="481843" y="1914263"/>
                </a:lnTo>
                <a:lnTo>
                  <a:pt x="539497" y="1920930"/>
                </a:lnTo>
                <a:lnTo>
                  <a:pt x="600694" y="1924957"/>
                </a:lnTo>
                <a:lnTo>
                  <a:pt x="665477" y="1926307"/>
                </a:lnTo>
                <a:lnTo>
                  <a:pt x="717855" y="1925637"/>
                </a:lnTo>
                <a:lnTo>
                  <a:pt x="770381" y="1923650"/>
                </a:lnTo>
                <a:lnTo>
                  <a:pt x="822870" y="1920381"/>
                </a:lnTo>
                <a:lnTo>
                  <a:pt x="875138" y="1915864"/>
                </a:lnTo>
                <a:lnTo>
                  <a:pt x="926999" y="1910132"/>
                </a:lnTo>
                <a:lnTo>
                  <a:pt x="978268" y="1903222"/>
                </a:lnTo>
                <a:lnTo>
                  <a:pt x="1028761" y="1895167"/>
                </a:lnTo>
                <a:lnTo>
                  <a:pt x="1078293" y="1886001"/>
                </a:lnTo>
                <a:lnTo>
                  <a:pt x="1126679" y="1875760"/>
                </a:lnTo>
                <a:lnTo>
                  <a:pt x="1173733" y="1864477"/>
                </a:lnTo>
                <a:lnTo>
                  <a:pt x="1134426" y="1558444"/>
                </a:lnTo>
                <a:lnTo>
                  <a:pt x="1083049" y="1567474"/>
                </a:lnTo>
                <a:lnTo>
                  <a:pt x="1030398" y="1575789"/>
                </a:lnTo>
                <a:lnTo>
                  <a:pt x="977075" y="1583294"/>
                </a:lnTo>
                <a:lnTo>
                  <a:pt x="923681" y="1589899"/>
                </a:lnTo>
                <a:lnTo>
                  <a:pt x="870819" y="1595510"/>
                </a:lnTo>
                <a:lnTo>
                  <a:pt x="819089" y="1600035"/>
                </a:lnTo>
                <a:lnTo>
                  <a:pt x="769094" y="1603382"/>
                </a:lnTo>
                <a:lnTo>
                  <a:pt x="721434" y="1605458"/>
                </a:lnTo>
                <a:lnTo>
                  <a:pt x="676712" y="1606170"/>
                </a:lnTo>
                <a:lnTo>
                  <a:pt x="614136" y="1604059"/>
                </a:lnTo>
                <a:lnTo>
                  <a:pt x="559381" y="1597632"/>
                </a:lnTo>
                <a:lnTo>
                  <a:pt x="512056" y="1586749"/>
                </a:lnTo>
                <a:lnTo>
                  <a:pt x="471768" y="1571273"/>
                </a:lnTo>
                <a:lnTo>
                  <a:pt x="438125" y="1551062"/>
                </a:lnTo>
                <a:lnTo>
                  <a:pt x="389203" y="1495884"/>
                </a:lnTo>
                <a:lnTo>
                  <a:pt x="373139" y="1460638"/>
                </a:lnTo>
                <a:lnTo>
                  <a:pt x="362151" y="1420101"/>
                </a:lnTo>
                <a:lnTo>
                  <a:pt x="355846" y="1374134"/>
                </a:lnTo>
                <a:lnTo>
                  <a:pt x="353832" y="1322598"/>
                </a:lnTo>
                <a:lnTo>
                  <a:pt x="353832" y="603772"/>
                </a:lnTo>
                <a:lnTo>
                  <a:pt x="355846" y="552220"/>
                </a:lnTo>
                <a:lnTo>
                  <a:pt x="362151" y="506241"/>
                </a:lnTo>
                <a:lnTo>
                  <a:pt x="373139" y="465693"/>
                </a:lnTo>
                <a:lnTo>
                  <a:pt x="389203" y="430439"/>
                </a:lnTo>
                <a:lnTo>
                  <a:pt x="438125" y="375250"/>
                </a:lnTo>
                <a:lnTo>
                  <a:pt x="471768" y="355037"/>
                </a:lnTo>
                <a:lnTo>
                  <a:pt x="512056" y="339559"/>
                </a:lnTo>
                <a:lnTo>
                  <a:pt x="559381" y="328676"/>
                </a:lnTo>
                <a:lnTo>
                  <a:pt x="614136" y="322248"/>
                </a:lnTo>
                <a:lnTo>
                  <a:pt x="676712" y="320136"/>
                </a:lnTo>
                <a:lnTo>
                  <a:pt x="721434" y="320849"/>
                </a:lnTo>
                <a:lnTo>
                  <a:pt x="769094" y="322925"/>
                </a:lnTo>
                <a:lnTo>
                  <a:pt x="819089" y="326272"/>
                </a:lnTo>
                <a:lnTo>
                  <a:pt x="870819" y="330798"/>
                </a:lnTo>
                <a:lnTo>
                  <a:pt x="923681" y="336410"/>
                </a:lnTo>
                <a:lnTo>
                  <a:pt x="977075" y="343016"/>
                </a:lnTo>
                <a:lnTo>
                  <a:pt x="1030398" y="350523"/>
                </a:lnTo>
                <a:lnTo>
                  <a:pt x="1083049" y="358840"/>
                </a:lnTo>
                <a:lnTo>
                  <a:pt x="1134426" y="367873"/>
                </a:lnTo>
                <a:lnTo>
                  <a:pt x="1173733" y="61830"/>
                </a:lnTo>
                <a:lnTo>
                  <a:pt x="1126679" y="50547"/>
                </a:lnTo>
                <a:lnTo>
                  <a:pt x="1078293" y="40306"/>
                </a:lnTo>
                <a:lnTo>
                  <a:pt x="1028761" y="31140"/>
                </a:lnTo>
                <a:lnTo>
                  <a:pt x="978268" y="23085"/>
                </a:lnTo>
                <a:lnTo>
                  <a:pt x="926999" y="16174"/>
                </a:lnTo>
                <a:lnTo>
                  <a:pt x="875138" y="10443"/>
                </a:lnTo>
                <a:lnTo>
                  <a:pt x="822870" y="5926"/>
                </a:lnTo>
                <a:lnTo>
                  <a:pt x="770381" y="2656"/>
                </a:lnTo>
                <a:lnTo>
                  <a:pt x="717855" y="669"/>
                </a:lnTo>
                <a:lnTo>
                  <a:pt x="665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3703" y="5194239"/>
            <a:ext cx="1190625" cy="1423670"/>
          </a:xfrm>
          <a:custGeom>
            <a:avLst/>
            <a:gdLst/>
            <a:ahLst/>
            <a:cxnLst/>
            <a:rect l="l" t="t" r="r" b="b"/>
            <a:pathLst>
              <a:path w="1190625" h="1423670">
                <a:moveTo>
                  <a:pt x="595290" y="0"/>
                </a:moveTo>
                <a:lnTo>
                  <a:pt x="527490" y="1908"/>
                </a:lnTo>
                <a:lnTo>
                  <a:pt x="464668" y="7515"/>
                </a:lnTo>
                <a:lnTo>
                  <a:pt x="406659" y="16643"/>
                </a:lnTo>
                <a:lnTo>
                  <a:pt x="353304" y="29116"/>
                </a:lnTo>
                <a:lnTo>
                  <a:pt x="304438" y="44757"/>
                </a:lnTo>
                <a:lnTo>
                  <a:pt x="259901" y="63388"/>
                </a:lnTo>
                <a:lnTo>
                  <a:pt x="219530" y="84833"/>
                </a:lnTo>
                <a:lnTo>
                  <a:pt x="183162" y="108914"/>
                </a:lnTo>
                <a:lnTo>
                  <a:pt x="150636" y="135456"/>
                </a:lnTo>
                <a:lnTo>
                  <a:pt x="121789" y="164280"/>
                </a:lnTo>
                <a:lnTo>
                  <a:pt x="96459" y="195210"/>
                </a:lnTo>
                <a:lnTo>
                  <a:pt x="74485" y="228068"/>
                </a:lnTo>
                <a:lnTo>
                  <a:pt x="55702" y="262679"/>
                </a:lnTo>
                <a:lnTo>
                  <a:pt x="39951" y="298864"/>
                </a:lnTo>
                <a:lnTo>
                  <a:pt x="27068" y="336447"/>
                </a:lnTo>
                <a:lnTo>
                  <a:pt x="16891" y="375251"/>
                </a:lnTo>
                <a:lnTo>
                  <a:pt x="9257" y="415098"/>
                </a:lnTo>
                <a:lnTo>
                  <a:pt x="4006" y="455813"/>
                </a:lnTo>
                <a:lnTo>
                  <a:pt x="974" y="497217"/>
                </a:lnTo>
                <a:lnTo>
                  <a:pt x="0" y="539135"/>
                </a:lnTo>
                <a:lnTo>
                  <a:pt x="0" y="884538"/>
                </a:lnTo>
                <a:lnTo>
                  <a:pt x="974" y="926455"/>
                </a:lnTo>
                <a:lnTo>
                  <a:pt x="4006" y="967860"/>
                </a:lnTo>
                <a:lnTo>
                  <a:pt x="9257" y="1008575"/>
                </a:lnTo>
                <a:lnTo>
                  <a:pt x="16891" y="1048422"/>
                </a:lnTo>
                <a:lnTo>
                  <a:pt x="27068" y="1087226"/>
                </a:lnTo>
                <a:lnTo>
                  <a:pt x="39951" y="1124809"/>
                </a:lnTo>
                <a:lnTo>
                  <a:pt x="55702" y="1160994"/>
                </a:lnTo>
                <a:lnTo>
                  <a:pt x="74485" y="1195605"/>
                </a:lnTo>
                <a:lnTo>
                  <a:pt x="96459" y="1228463"/>
                </a:lnTo>
                <a:lnTo>
                  <a:pt x="121789" y="1259393"/>
                </a:lnTo>
                <a:lnTo>
                  <a:pt x="150636" y="1288217"/>
                </a:lnTo>
                <a:lnTo>
                  <a:pt x="183162" y="1314758"/>
                </a:lnTo>
                <a:lnTo>
                  <a:pt x="219530" y="1338840"/>
                </a:lnTo>
                <a:lnTo>
                  <a:pt x="259901" y="1360285"/>
                </a:lnTo>
                <a:lnTo>
                  <a:pt x="304438" y="1378916"/>
                </a:lnTo>
                <a:lnTo>
                  <a:pt x="353304" y="1394557"/>
                </a:lnTo>
                <a:lnTo>
                  <a:pt x="406659" y="1407030"/>
                </a:lnTo>
                <a:lnTo>
                  <a:pt x="464668" y="1416158"/>
                </a:lnTo>
                <a:lnTo>
                  <a:pt x="527490" y="1421765"/>
                </a:lnTo>
                <a:lnTo>
                  <a:pt x="595290" y="1423673"/>
                </a:lnTo>
                <a:lnTo>
                  <a:pt x="663089" y="1421765"/>
                </a:lnTo>
                <a:lnTo>
                  <a:pt x="725910" y="1416158"/>
                </a:lnTo>
                <a:lnTo>
                  <a:pt x="783918" y="1407030"/>
                </a:lnTo>
                <a:lnTo>
                  <a:pt x="837273" y="1394557"/>
                </a:lnTo>
                <a:lnTo>
                  <a:pt x="886138" y="1378916"/>
                </a:lnTo>
                <a:lnTo>
                  <a:pt x="930675" y="1360285"/>
                </a:lnTo>
                <a:lnTo>
                  <a:pt x="971046" y="1338840"/>
                </a:lnTo>
                <a:lnTo>
                  <a:pt x="1007414" y="1314758"/>
                </a:lnTo>
                <a:lnTo>
                  <a:pt x="1039940" y="1288217"/>
                </a:lnTo>
                <a:lnTo>
                  <a:pt x="1068788" y="1259393"/>
                </a:lnTo>
                <a:lnTo>
                  <a:pt x="1094118" y="1228463"/>
                </a:lnTo>
                <a:lnTo>
                  <a:pt x="1116093" y="1195605"/>
                </a:lnTo>
                <a:lnTo>
                  <a:pt x="1134876" y="1160994"/>
                </a:lnTo>
                <a:lnTo>
                  <a:pt x="1147668" y="1131609"/>
                </a:lnTo>
                <a:lnTo>
                  <a:pt x="595290" y="1131609"/>
                </a:lnTo>
                <a:lnTo>
                  <a:pt x="538543" y="1128605"/>
                </a:lnTo>
                <a:lnTo>
                  <a:pt x="489775" y="1119638"/>
                </a:lnTo>
                <a:lnTo>
                  <a:pt x="448639" y="1104778"/>
                </a:lnTo>
                <a:lnTo>
                  <a:pt x="414787" y="1084094"/>
                </a:lnTo>
                <a:lnTo>
                  <a:pt x="367541" y="1025526"/>
                </a:lnTo>
                <a:lnTo>
                  <a:pt x="353451" y="987780"/>
                </a:lnTo>
                <a:lnTo>
                  <a:pt x="345252" y="944486"/>
                </a:lnTo>
                <a:lnTo>
                  <a:pt x="342596" y="895710"/>
                </a:lnTo>
                <a:lnTo>
                  <a:pt x="342596" y="527900"/>
                </a:lnTo>
                <a:lnTo>
                  <a:pt x="345252" y="479140"/>
                </a:lnTo>
                <a:lnTo>
                  <a:pt x="353451" y="435858"/>
                </a:lnTo>
                <a:lnTo>
                  <a:pt x="367541" y="398121"/>
                </a:lnTo>
                <a:lnTo>
                  <a:pt x="414787" y="339564"/>
                </a:lnTo>
                <a:lnTo>
                  <a:pt x="448639" y="318882"/>
                </a:lnTo>
                <a:lnTo>
                  <a:pt x="489775" y="304024"/>
                </a:lnTo>
                <a:lnTo>
                  <a:pt x="538543" y="295058"/>
                </a:lnTo>
                <a:lnTo>
                  <a:pt x="595290" y="292053"/>
                </a:lnTo>
                <a:lnTo>
                  <a:pt x="1147663" y="292053"/>
                </a:lnTo>
                <a:lnTo>
                  <a:pt x="1134876" y="262679"/>
                </a:lnTo>
                <a:lnTo>
                  <a:pt x="1116093" y="228068"/>
                </a:lnTo>
                <a:lnTo>
                  <a:pt x="1094118" y="195210"/>
                </a:lnTo>
                <a:lnTo>
                  <a:pt x="1068788" y="164280"/>
                </a:lnTo>
                <a:lnTo>
                  <a:pt x="1039940" y="135456"/>
                </a:lnTo>
                <a:lnTo>
                  <a:pt x="1007414" y="108914"/>
                </a:lnTo>
                <a:lnTo>
                  <a:pt x="971046" y="84833"/>
                </a:lnTo>
                <a:lnTo>
                  <a:pt x="930675" y="63388"/>
                </a:lnTo>
                <a:lnTo>
                  <a:pt x="886138" y="44757"/>
                </a:lnTo>
                <a:lnTo>
                  <a:pt x="837273" y="29116"/>
                </a:lnTo>
                <a:lnTo>
                  <a:pt x="783918" y="16643"/>
                </a:lnTo>
                <a:lnTo>
                  <a:pt x="725910" y="7515"/>
                </a:lnTo>
                <a:lnTo>
                  <a:pt x="663089" y="1908"/>
                </a:lnTo>
                <a:lnTo>
                  <a:pt x="595290" y="0"/>
                </a:lnTo>
                <a:close/>
              </a:path>
              <a:path w="1190625" h="1423670">
                <a:moveTo>
                  <a:pt x="1147663" y="292053"/>
                </a:moveTo>
                <a:lnTo>
                  <a:pt x="595290" y="292053"/>
                </a:lnTo>
                <a:lnTo>
                  <a:pt x="652021" y="295058"/>
                </a:lnTo>
                <a:lnTo>
                  <a:pt x="700779" y="304024"/>
                </a:lnTo>
                <a:lnTo>
                  <a:pt x="741911" y="318882"/>
                </a:lnTo>
                <a:lnTo>
                  <a:pt x="775763" y="339564"/>
                </a:lnTo>
                <a:lnTo>
                  <a:pt x="823018" y="398121"/>
                </a:lnTo>
                <a:lnTo>
                  <a:pt x="837113" y="435858"/>
                </a:lnTo>
                <a:lnTo>
                  <a:pt x="845316" y="479140"/>
                </a:lnTo>
                <a:lnTo>
                  <a:pt x="847974" y="527900"/>
                </a:lnTo>
                <a:lnTo>
                  <a:pt x="847974" y="895710"/>
                </a:lnTo>
                <a:lnTo>
                  <a:pt x="845316" y="944486"/>
                </a:lnTo>
                <a:lnTo>
                  <a:pt x="837113" y="987780"/>
                </a:lnTo>
                <a:lnTo>
                  <a:pt x="823018" y="1025526"/>
                </a:lnTo>
                <a:lnTo>
                  <a:pt x="775763" y="1084094"/>
                </a:lnTo>
                <a:lnTo>
                  <a:pt x="741911" y="1104778"/>
                </a:lnTo>
                <a:lnTo>
                  <a:pt x="700779" y="1119638"/>
                </a:lnTo>
                <a:lnTo>
                  <a:pt x="652021" y="1128605"/>
                </a:lnTo>
                <a:lnTo>
                  <a:pt x="595290" y="1131609"/>
                </a:lnTo>
                <a:lnTo>
                  <a:pt x="1147668" y="1131609"/>
                </a:lnTo>
                <a:lnTo>
                  <a:pt x="1163511" y="1087226"/>
                </a:lnTo>
                <a:lnTo>
                  <a:pt x="1173689" y="1048422"/>
                </a:lnTo>
                <a:lnTo>
                  <a:pt x="1181322" y="1008575"/>
                </a:lnTo>
                <a:lnTo>
                  <a:pt x="1186574" y="967860"/>
                </a:lnTo>
                <a:lnTo>
                  <a:pt x="1189606" y="926455"/>
                </a:lnTo>
                <a:lnTo>
                  <a:pt x="1190581" y="884538"/>
                </a:lnTo>
                <a:lnTo>
                  <a:pt x="1190581" y="539135"/>
                </a:lnTo>
                <a:lnTo>
                  <a:pt x="1189606" y="497217"/>
                </a:lnTo>
                <a:lnTo>
                  <a:pt x="1186574" y="455813"/>
                </a:lnTo>
                <a:lnTo>
                  <a:pt x="1181322" y="415098"/>
                </a:lnTo>
                <a:lnTo>
                  <a:pt x="1173689" y="375251"/>
                </a:lnTo>
                <a:lnTo>
                  <a:pt x="1163511" y="336447"/>
                </a:lnTo>
                <a:lnTo>
                  <a:pt x="1150628" y="298864"/>
                </a:lnTo>
                <a:lnTo>
                  <a:pt x="1147663" y="292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97158" y="5194260"/>
            <a:ext cx="1151255" cy="1395730"/>
          </a:xfrm>
          <a:custGeom>
            <a:avLst/>
            <a:gdLst/>
            <a:ahLst/>
            <a:cxnLst/>
            <a:rect l="l" t="t" r="r" b="b"/>
            <a:pathLst>
              <a:path w="1151254" h="1395729">
                <a:moveTo>
                  <a:pt x="842382" y="0"/>
                </a:moveTo>
                <a:lnTo>
                  <a:pt x="797429" y="1436"/>
                </a:lnTo>
                <a:lnTo>
                  <a:pt x="750144" y="5644"/>
                </a:lnTo>
                <a:lnTo>
                  <a:pt x="700982" y="12473"/>
                </a:lnTo>
                <a:lnTo>
                  <a:pt x="650400" y="21769"/>
                </a:lnTo>
                <a:lnTo>
                  <a:pt x="598854" y="33381"/>
                </a:lnTo>
                <a:lnTo>
                  <a:pt x="546799" y="47158"/>
                </a:lnTo>
                <a:lnTo>
                  <a:pt x="494692" y="62947"/>
                </a:lnTo>
                <a:lnTo>
                  <a:pt x="442989" y="80597"/>
                </a:lnTo>
                <a:lnTo>
                  <a:pt x="392145" y="99955"/>
                </a:lnTo>
                <a:lnTo>
                  <a:pt x="342617" y="120869"/>
                </a:lnTo>
                <a:lnTo>
                  <a:pt x="294860" y="143189"/>
                </a:lnTo>
                <a:lnTo>
                  <a:pt x="261143" y="28072"/>
                </a:lnTo>
                <a:lnTo>
                  <a:pt x="0" y="28072"/>
                </a:lnTo>
                <a:lnTo>
                  <a:pt x="0" y="1395528"/>
                </a:lnTo>
                <a:lnTo>
                  <a:pt x="342502" y="1395528"/>
                </a:lnTo>
                <a:lnTo>
                  <a:pt x="342502" y="446415"/>
                </a:lnTo>
                <a:lnTo>
                  <a:pt x="396771" y="419729"/>
                </a:lnTo>
                <a:lnTo>
                  <a:pt x="452540" y="395394"/>
                </a:lnTo>
                <a:lnTo>
                  <a:pt x="508246" y="374048"/>
                </a:lnTo>
                <a:lnTo>
                  <a:pt x="562322" y="356332"/>
                </a:lnTo>
                <a:lnTo>
                  <a:pt x="613207" y="342886"/>
                </a:lnTo>
                <a:lnTo>
                  <a:pt x="659334" y="334349"/>
                </a:lnTo>
                <a:lnTo>
                  <a:pt x="699141" y="331361"/>
                </a:lnTo>
                <a:lnTo>
                  <a:pt x="749429" y="338205"/>
                </a:lnTo>
                <a:lnTo>
                  <a:pt x="783392" y="358737"/>
                </a:lnTo>
                <a:lnTo>
                  <a:pt x="802611" y="392957"/>
                </a:lnTo>
                <a:lnTo>
                  <a:pt x="808666" y="440866"/>
                </a:lnTo>
                <a:lnTo>
                  <a:pt x="808666" y="1395528"/>
                </a:lnTo>
                <a:lnTo>
                  <a:pt x="1151169" y="1395528"/>
                </a:lnTo>
                <a:lnTo>
                  <a:pt x="1151169" y="404364"/>
                </a:lnTo>
                <a:lnTo>
                  <a:pt x="1149695" y="349512"/>
                </a:lnTo>
                <a:lnTo>
                  <a:pt x="1145156" y="297858"/>
                </a:lnTo>
                <a:lnTo>
                  <a:pt x="1137375" y="249612"/>
                </a:lnTo>
                <a:lnTo>
                  <a:pt x="1126176" y="204978"/>
                </a:lnTo>
                <a:lnTo>
                  <a:pt x="1111381" y="164164"/>
                </a:lnTo>
                <a:lnTo>
                  <a:pt x="1092814" y="127378"/>
                </a:lnTo>
                <a:lnTo>
                  <a:pt x="1070298" y="94825"/>
                </a:lnTo>
                <a:lnTo>
                  <a:pt x="1043657" y="66712"/>
                </a:lnTo>
                <a:lnTo>
                  <a:pt x="1012713" y="43247"/>
                </a:lnTo>
                <a:lnTo>
                  <a:pt x="977291" y="24637"/>
                </a:lnTo>
                <a:lnTo>
                  <a:pt x="937213" y="11087"/>
                </a:lnTo>
                <a:lnTo>
                  <a:pt x="892302" y="2806"/>
                </a:lnTo>
                <a:lnTo>
                  <a:pt x="842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81409" y="5194218"/>
            <a:ext cx="965835" cy="1423670"/>
          </a:xfrm>
          <a:custGeom>
            <a:avLst/>
            <a:gdLst/>
            <a:ahLst/>
            <a:cxnLst/>
            <a:rect l="l" t="t" r="r" b="b"/>
            <a:pathLst>
              <a:path w="965834" h="1423670">
                <a:moveTo>
                  <a:pt x="527837" y="0"/>
                </a:moveTo>
                <a:lnTo>
                  <a:pt x="457787" y="1423"/>
                </a:lnTo>
                <a:lnTo>
                  <a:pt x="393836" y="5727"/>
                </a:lnTo>
                <a:lnTo>
                  <a:pt x="335766" y="12961"/>
                </a:lnTo>
                <a:lnTo>
                  <a:pt x="283360" y="23173"/>
                </a:lnTo>
                <a:lnTo>
                  <a:pt x="236398" y="36412"/>
                </a:lnTo>
                <a:lnTo>
                  <a:pt x="194663" y="52729"/>
                </a:lnTo>
                <a:lnTo>
                  <a:pt x="157938" y="72172"/>
                </a:lnTo>
                <a:lnTo>
                  <a:pt x="126004" y="94790"/>
                </a:lnTo>
                <a:lnTo>
                  <a:pt x="75637" y="149748"/>
                </a:lnTo>
                <a:lnTo>
                  <a:pt x="41819" y="217998"/>
                </a:lnTo>
                <a:lnTo>
                  <a:pt x="30572" y="257231"/>
                </a:lnTo>
                <a:lnTo>
                  <a:pt x="22807" y="299933"/>
                </a:lnTo>
                <a:lnTo>
                  <a:pt x="18309" y="346155"/>
                </a:lnTo>
                <a:lnTo>
                  <a:pt x="16858" y="395946"/>
                </a:lnTo>
                <a:lnTo>
                  <a:pt x="17552" y="449815"/>
                </a:lnTo>
                <a:lnTo>
                  <a:pt x="20007" y="498571"/>
                </a:lnTo>
                <a:lnTo>
                  <a:pt x="24782" y="542602"/>
                </a:lnTo>
                <a:lnTo>
                  <a:pt x="32435" y="582292"/>
                </a:lnTo>
                <a:lnTo>
                  <a:pt x="58614" y="650201"/>
                </a:lnTo>
                <a:lnTo>
                  <a:pt x="103013" y="705387"/>
                </a:lnTo>
                <a:lnTo>
                  <a:pt x="133443" y="729175"/>
                </a:lnTo>
                <a:lnTo>
                  <a:pt x="170105" y="750942"/>
                </a:lnTo>
                <a:lnTo>
                  <a:pt x="213558" y="771074"/>
                </a:lnTo>
                <a:lnTo>
                  <a:pt x="264360" y="789958"/>
                </a:lnTo>
                <a:lnTo>
                  <a:pt x="323071" y="807979"/>
                </a:lnTo>
                <a:lnTo>
                  <a:pt x="390249" y="825524"/>
                </a:lnTo>
                <a:lnTo>
                  <a:pt x="473303" y="847875"/>
                </a:lnTo>
                <a:lnTo>
                  <a:pt x="534564" y="869778"/>
                </a:lnTo>
                <a:lnTo>
                  <a:pt x="577319" y="892167"/>
                </a:lnTo>
                <a:lnTo>
                  <a:pt x="620450" y="942140"/>
                </a:lnTo>
                <a:lnTo>
                  <a:pt x="628986" y="1005267"/>
                </a:lnTo>
                <a:lnTo>
                  <a:pt x="626616" y="1051528"/>
                </a:lnTo>
                <a:lnTo>
                  <a:pt x="598777" y="1113011"/>
                </a:lnTo>
                <a:lnTo>
                  <a:pt x="520399" y="1139867"/>
                </a:lnTo>
                <a:lnTo>
                  <a:pt x="454855" y="1142844"/>
                </a:lnTo>
                <a:lnTo>
                  <a:pt x="401767" y="1141695"/>
                </a:lnTo>
                <a:lnTo>
                  <a:pt x="348188" y="1138377"/>
                </a:lnTo>
                <a:lnTo>
                  <a:pt x="294674" y="1133087"/>
                </a:lnTo>
                <a:lnTo>
                  <a:pt x="241785" y="1126019"/>
                </a:lnTo>
                <a:lnTo>
                  <a:pt x="190079" y="1117369"/>
                </a:lnTo>
                <a:lnTo>
                  <a:pt x="140115" y="1107333"/>
                </a:lnTo>
                <a:lnTo>
                  <a:pt x="92449" y="1096106"/>
                </a:lnTo>
                <a:lnTo>
                  <a:pt x="47642" y="1083883"/>
                </a:lnTo>
                <a:lnTo>
                  <a:pt x="0" y="1344995"/>
                </a:lnTo>
                <a:lnTo>
                  <a:pt x="44626" y="1359541"/>
                </a:lnTo>
                <a:lnTo>
                  <a:pt x="93626" y="1373066"/>
                </a:lnTo>
                <a:lnTo>
                  <a:pt x="145960" y="1385386"/>
                </a:lnTo>
                <a:lnTo>
                  <a:pt x="200587" y="1396316"/>
                </a:lnTo>
                <a:lnTo>
                  <a:pt x="256467" y="1405673"/>
                </a:lnTo>
                <a:lnTo>
                  <a:pt x="312559" y="1413272"/>
                </a:lnTo>
                <a:lnTo>
                  <a:pt x="367825" y="1418927"/>
                </a:lnTo>
                <a:lnTo>
                  <a:pt x="421223" y="1422456"/>
                </a:lnTo>
                <a:lnTo>
                  <a:pt x="471713" y="1423673"/>
                </a:lnTo>
                <a:lnTo>
                  <a:pt x="541164" y="1421995"/>
                </a:lnTo>
                <a:lnTo>
                  <a:pt x="604040" y="1417010"/>
                </a:lnTo>
                <a:lnTo>
                  <a:pt x="660647" y="1408794"/>
                </a:lnTo>
                <a:lnTo>
                  <a:pt x="711289" y="1397423"/>
                </a:lnTo>
                <a:lnTo>
                  <a:pt x="756272" y="1382972"/>
                </a:lnTo>
                <a:lnTo>
                  <a:pt x="795902" y="1365516"/>
                </a:lnTo>
                <a:lnTo>
                  <a:pt x="830484" y="1345132"/>
                </a:lnTo>
                <a:lnTo>
                  <a:pt x="885724" y="1295881"/>
                </a:lnTo>
                <a:lnTo>
                  <a:pt x="924437" y="1235822"/>
                </a:lnTo>
                <a:lnTo>
                  <a:pt x="949064" y="1165561"/>
                </a:lnTo>
                <a:lnTo>
                  <a:pt x="956859" y="1126793"/>
                </a:lnTo>
                <a:lnTo>
                  <a:pt x="962049" y="1085701"/>
                </a:lnTo>
                <a:lnTo>
                  <a:pt x="964939" y="1042361"/>
                </a:lnTo>
                <a:lnTo>
                  <a:pt x="965834" y="996849"/>
                </a:lnTo>
                <a:lnTo>
                  <a:pt x="965257" y="943670"/>
                </a:lnTo>
                <a:lnTo>
                  <a:pt x="963158" y="896134"/>
                </a:lnTo>
                <a:lnTo>
                  <a:pt x="958989" y="853741"/>
                </a:lnTo>
                <a:lnTo>
                  <a:pt x="952201" y="815991"/>
                </a:lnTo>
                <a:lnTo>
                  <a:pt x="928568" y="752426"/>
                </a:lnTo>
                <a:lnTo>
                  <a:pt x="887864" y="701445"/>
                </a:lnTo>
                <a:lnTo>
                  <a:pt x="825695" y="659056"/>
                </a:lnTo>
                <a:lnTo>
                  <a:pt x="785187" y="639836"/>
                </a:lnTo>
                <a:lnTo>
                  <a:pt x="737666" y="621265"/>
                </a:lnTo>
                <a:lnTo>
                  <a:pt x="682581" y="602846"/>
                </a:lnTo>
                <a:lnTo>
                  <a:pt x="619382" y="584079"/>
                </a:lnTo>
                <a:lnTo>
                  <a:pt x="468813" y="543204"/>
                </a:lnTo>
                <a:lnTo>
                  <a:pt x="414903" y="524610"/>
                </a:lnTo>
                <a:lnTo>
                  <a:pt x="381114" y="504779"/>
                </a:lnTo>
                <a:lnTo>
                  <a:pt x="362769" y="479805"/>
                </a:lnTo>
                <a:lnTo>
                  <a:pt x="355192" y="445785"/>
                </a:lnTo>
                <a:lnTo>
                  <a:pt x="353706" y="398815"/>
                </a:lnTo>
                <a:lnTo>
                  <a:pt x="357532" y="354176"/>
                </a:lnTo>
                <a:lnTo>
                  <a:pt x="372148" y="320870"/>
                </a:lnTo>
                <a:lnTo>
                  <a:pt x="402265" y="298084"/>
                </a:lnTo>
                <a:lnTo>
                  <a:pt x="452591" y="285007"/>
                </a:lnTo>
                <a:lnTo>
                  <a:pt x="527837" y="280829"/>
                </a:lnTo>
                <a:lnTo>
                  <a:pt x="576822" y="281975"/>
                </a:lnTo>
                <a:lnTo>
                  <a:pt x="630916" y="285183"/>
                </a:lnTo>
                <a:lnTo>
                  <a:pt x="688008" y="290111"/>
                </a:lnTo>
                <a:lnTo>
                  <a:pt x="745989" y="296414"/>
                </a:lnTo>
                <a:lnTo>
                  <a:pt x="802748" y="303749"/>
                </a:lnTo>
                <a:lnTo>
                  <a:pt x="856175" y="311771"/>
                </a:lnTo>
                <a:lnTo>
                  <a:pt x="904160" y="320136"/>
                </a:lnTo>
                <a:lnTo>
                  <a:pt x="937772" y="47789"/>
                </a:lnTo>
                <a:lnTo>
                  <a:pt x="891490" y="36852"/>
                </a:lnTo>
                <a:lnTo>
                  <a:pt x="841752" y="27268"/>
                </a:lnTo>
                <a:lnTo>
                  <a:pt x="789577" y="19071"/>
                </a:lnTo>
                <a:lnTo>
                  <a:pt x="735985" y="12291"/>
                </a:lnTo>
                <a:lnTo>
                  <a:pt x="681995" y="6962"/>
                </a:lnTo>
                <a:lnTo>
                  <a:pt x="628627" y="3115"/>
                </a:lnTo>
                <a:lnTo>
                  <a:pt x="576901" y="784"/>
                </a:lnTo>
                <a:lnTo>
                  <a:pt x="5278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71844" y="5222333"/>
            <a:ext cx="1151255" cy="1395730"/>
          </a:xfrm>
          <a:custGeom>
            <a:avLst/>
            <a:gdLst/>
            <a:ahLst/>
            <a:cxnLst/>
            <a:rect l="l" t="t" r="r" b="b"/>
            <a:pathLst>
              <a:path w="1151255" h="1395729">
                <a:moveTo>
                  <a:pt x="1151169" y="0"/>
                </a:moveTo>
                <a:lnTo>
                  <a:pt x="808666" y="0"/>
                </a:lnTo>
                <a:lnTo>
                  <a:pt x="808666" y="949112"/>
                </a:lnTo>
                <a:lnTo>
                  <a:pt x="754397" y="975801"/>
                </a:lnTo>
                <a:lnTo>
                  <a:pt x="698628" y="1000138"/>
                </a:lnTo>
                <a:lnTo>
                  <a:pt x="642923" y="1021483"/>
                </a:lnTo>
                <a:lnTo>
                  <a:pt x="588846" y="1039198"/>
                </a:lnTo>
                <a:lnTo>
                  <a:pt x="537962" y="1052643"/>
                </a:lnTo>
                <a:lnTo>
                  <a:pt x="491834" y="1061179"/>
                </a:lnTo>
                <a:lnTo>
                  <a:pt x="452028" y="1064166"/>
                </a:lnTo>
                <a:lnTo>
                  <a:pt x="401740" y="1057324"/>
                </a:lnTo>
                <a:lnTo>
                  <a:pt x="367776" y="1036795"/>
                </a:lnTo>
                <a:lnTo>
                  <a:pt x="348557" y="1002579"/>
                </a:lnTo>
                <a:lnTo>
                  <a:pt x="342502" y="954672"/>
                </a:lnTo>
                <a:lnTo>
                  <a:pt x="342502" y="0"/>
                </a:lnTo>
                <a:lnTo>
                  <a:pt x="0" y="0"/>
                </a:lnTo>
                <a:lnTo>
                  <a:pt x="0" y="991174"/>
                </a:lnTo>
                <a:lnTo>
                  <a:pt x="1473" y="1046026"/>
                </a:lnTo>
                <a:lnTo>
                  <a:pt x="6012" y="1097679"/>
                </a:lnTo>
                <a:lnTo>
                  <a:pt x="13793" y="1145926"/>
                </a:lnTo>
                <a:lnTo>
                  <a:pt x="24992" y="1190560"/>
                </a:lnTo>
                <a:lnTo>
                  <a:pt x="39787" y="1231373"/>
                </a:lnTo>
                <a:lnTo>
                  <a:pt x="58354" y="1268160"/>
                </a:lnTo>
                <a:lnTo>
                  <a:pt x="80870" y="1300713"/>
                </a:lnTo>
                <a:lnTo>
                  <a:pt x="107511" y="1328825"/>
                </a:lnTo>
                <a:lnTo>
                  <a:pt x="138455" y="1352290"/>
                </a:lnTo>
                <a:lnTo>
                  <a:pt x="173877" y="1370901"/>
                </a:lnTo>
                <a:lnTo>
                  <a:pt x="213955" y="1384450"/>
                </a:lnTo>
                <a:lnTo>
                  <a:pt x="258866" y="1392732"/>
                </a:lnTo>
                <a:lnTo>
                  <a:pt x="308786" y="1395538"/>
                </a:lnTo>
                <a:lnTo>
                  <a:pt x="353763" y="1394102"/>
                </a:lnTo>
                <a:lnTo>
                  <a:pt x="401063" y="1389893"/>
                </a:lnTo>
                <a:lnTo>
                  <a:pt x="450233" y="1383065"/>
                </a:lnTo>
                <a:lnTo>
                  <a:pt x="500819" y="1373768"/>
                </a:lnTo>
                <a:lnTo>
                  <a:pt x="552367" y="1362155"/>
                </a:lnTo>
                <a:lnTo>
                  <a:pt x="604421" y="1348378"/>
                </a:lnTo>
                <a:lnTo>
                  <a:pt x="656529" y="1332588"/>
                </a:lnTo>
                <a:lnTo>
                  <a:pt x="708237" y="1314937"/>
                </a:lnTo>
                <a:lnTo>
                  <a:pt x="759089" y="1295577"/>
                </a:lnTo>
                <a:lnTo>
                  <a:pt x="808633" y="1274660"/>
                </a:lnTo>
                <a:lnTo>
                  <a:pt x="856413" y="1252338"/>
                </a:lnTo>
                <a:lnTo>
                  <a:pt x="890025" y="1367455"/>
                </a:lnTo>
                <a:lnTo>
                  <a:pt x="1151169" y="1367455"/>
                </a:lnTo>
                <a:lnTo>
                  <a:pt x="11511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17768" y="4615817"/>
            <a:ext cx="342900" cy="1974214"/>
          </a:xfrm>
          <a:custGeom>
            <a:avLst/>
            <a:gdLst/>
            <a:ahLst/>
            <a:cxnLst/>
            <a:rect l="l" t="t" r="r" b="b"/>
            <a:pathLst>
              <a:path w="342900" h="1974215">
                <a:moveTo>
                  <a:pt x="342502" y="0"/>
                </a:moveTo>
                <a:lnTo>
                  <a:pt x="0" y="47726"/>
                </a:lnTo>
                <a:lnTo>
                  <a:pt x="0" y="1973971"/>
                </a:lnTo>
                <a:lnTo>
                  <a:pt x="342502" y="1973971"/>
                </a:lnTo>
                <a:lnTo>
                  <a:pt x="3425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6414" y="5271085"/>
            <a:ext cx="757555" cy="757555"/>
          </a:xfrm>
          <a:custGeom>
            <a:avLst/>
            <a:gdLst/>
            <a:ahLst/>
            <a:cxnLst/>
            <a:rect l="l" t="t" r="r" b="b"/>
            <a:pathLst>
              <a:path w="757554" h="757554">
                <a:moveTo>
                  <a:pt x="377758" y="0"/>
                </a:moveTo>
                <a:lnTo>
                  <a:pt x="330162" y="2950"/>
                </a:lnTo>
                <a:lnTo>
                  <a:pt x="284390" y="11565"/>
                </a:lnTo>
                <a:lnTo>
                  <a:pt x="240787" y="25492"/>
                </a:lnTo>
                <a:lnTo>
                  <a:pt x="199698" y="44378"/>
                </a:lnTo>
                <a:lnTo>
                  <a:pt x="161469" y="67869"/>
                </a:lnTo>
                <a:lnTo>
                  <a:pt x="126444" y="95613"/>
                </a:lnTo>
                <a:lnTo>
                  <a:pt x="94969" y="127255"/>
                </a:lnTo>
                <a:lnTo>
                  <a:pt x="67389" y="162444"/>
                </a:lnTo>
                <a:lnTo>
                  <a:pt x="44049" y="200825"/>
                </a:lnTo>
                <a:lnTo>
                  <a:pt x="25295" y="242046"/>
                </a:lnTo>
                <a:lnTo>
                  <a:pt x="11472" y="285753"/>
                </a:lnTo>
                <a:lnTo>
                  <a:pt x="2925" y="331593"/>
                </a:lnTo>
                <a:lnTo>
                  <a:pt x="0" y="379213"/>
                </a:lnTo>
                <a:lnTo>
                  <a:pt x="2949" y="426820"/>
                </a:lnTo>
                <a:lnTo>
                  <a:pt x="11562" y="472601"/>
                </a:lnTo>
                <a:lnTo>
                  <a:pt x="25486" y="516211"/>
                </a:lnTo>
                <a:lnTo>
                  <a:pt x="44368" y="557305"/>
                </a:lnTo>
                <a:lnTo>
                  <a:pt x="67855" y="595539"/>
                </a:lnTo>
                <a:lnTo>
                  <a:pt x="95595" y="630567"/>
                </a:lnTo>
                <a:lnTo>
                  <a:pt x="127234" y="662043"/>
                </a:lnTo>
                <a:lnTo>
                  <a:pt x="162421" y="689624"/>
                </a:lnTo>
                <a:lnTo>
                  <a:pt x="200802" y="712964"/>
                </a:lnTo>
                <a:lnTo>
                  <a:pt x="242024" y="731718"/>
                </a:lnTo>
                <a:lnTo>
                  <a:pt x="285735" y="745541"/>
                </a:lnTo>
                <a:lnTo>
                  <a:pt x="331583" y="754088"/>
                </a:lnTo>
                <a:lnTo>
                  <a:pt x="379213" y="757013"/>
                </a:lnTo>
                <a:lnTo>
                  <a:pt x="426833" y="753926"/>
                </a:lnTo>
                <a:lnTo>
                  <a:pt x="472668" y="745220"/>
                </a:lnTo>
                <a:lnTo>
                  <a:pt x="516363" y="731241"/>
                </a:lnTo>
                <a:lnTo>
                  <a:pt x="557559" y="712337"/>
                </a:lnTo>
                <a:lnTo>
                  <a:pt x="595900" y="688855"/>
                </a:lnTo>
                <a:lnTo>
                  <a:pt x="631028" y="661141"/>
                </a:lnTo>
                <a:lnTo>
                  <a:pt x="662586" y="629543"/>
                </a:lnTo>
                <a:lnTo>
                  <a:pt x="690218" y="594407"/>
                </a:lnTo>
                <a:lnTo>
                  <a:pt x="713565" y="556081"/>
                </a:lnTo>
                <a:lnTo>
                  <a:pt x="732272" y="514911"/>
                </a:lnTo>
                <a:lnTo>
                  <a:pt x="745979" y="471245"/>
                </a:lnTo>
                <a:lnTo>
                  <a:pt x="754332" y="425429"/>
                </a:lnTo>
                <a:lnTo>
                  <a:pt x="756971" y="377810"/>
                </a:lnTo>
                <a:lnTo>
                  <a:pt x="754022" y="330201"/>
                </a:lnTo>
                <a:lnTo>
                  <a:pt x="745409" y="284418"/>
                </a:lnTo>
                <a:lnTo>
                  <a:pt x="731485" y="240807"/>
                </a:lnTo>
                <a:lnTo>
                  <a:pt x="712603" y="199711"/>
                </a:lnTo>
                <a:lnTo>
                  <a:pt x="689116" y="161476"/>
                </a:lnTo>
                <a:lnTo>
                  <a:pt x="661376" y="126448"/>
                </a:lnTo>
                <a:lnTo>
                  <a:pt x="629736" y="94970"/>
                </a:lnTo>
                <a:lnTo>
                  <a:pt x="594550" y="67389"/>
                </a:lnTo>
                <a:lnTo>
                  <a:pt x="556169" y="44049"/>
                </a:lnTo>
                <a:lnTo>
                  <a:pt x="514946" y="25295"/>
                </a:lnTo>
                <a:lnTo>
                  <a:pt x="471235" y="11472"/>
                </a:lnTo>
                <a:lnTo>
                  <a:pt x="425388" y="2925"/>
                </a:lnTo>
                <a:lnTo>
                  <a:pt x="377758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7799" y="547497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174549" y="0"/>
                </a:moveTo>
                <a:lnTo>
                  <a:pt x="128004" y="6211"/>
                </a:lnTo>
                <a:lnTo>
                  <a:pt x="86267" y="23755"/>
                </a:lnTo>
                <a:lnTo>
                  <a:pt x="50969" y="50999"/>
                </a:lnTo>
                <a:lnTo>
                  <a:pt x="23739" y="86311"/>
                </a:lnTo>
                <a:lnTo>
                  <a:pt x="6206" y="128056"/>
                </a:lnTo>
                <a:lnTo>
                  <a:pt x="0" y="174602"/>
                </a:lnTo>
                <a:lnTo>
                  <a:pt x="6206" y="221147"/>
                </a:lnTo>
                <a:lnTo>
                  <a:pt x="23739" y="262892"/>
                </a:lnTo>
                <a:lnTo>
                  <a:pt x="50969" y="298204"/>
                </a:lnTo>
                <a:lnTo>
                  <a:pt x="86267" y="325448"/>
                </a:lnTo>
                <a:lnTo>
                  <a:pt x="128004" y="342992"/>
                </a:lnTo>
                <a:lnTo>
                  <a:pt x="174549" y="349204"/>
                </a:lnTo>
                <a:lnTo>
                  <a:pt x="221068" y="342992"/>
                </a:lnTo>
                <a:lnTo>
                  <a:pt x="262796" y="325448"/>
                </a:lnTo>
                <a:lnTo>
                  <a:pt x="298096" y="298204"/>
                </a:lnTo>
                <a:lnTo>
                  <a:pt x="325335" y="262892"/>
                </a:lnTo>
                <a:lnTo>
                  <a:pt x="342878" y="221147"/>
                </a:lnTo>
                <a:lnTo>
                  <a:pt x="349088" y="174602"/>
                </a:lnTo>
                <a:lnTo>
                  <a:pt x="342878" y="128056"/>
                </a:lnTo>
                <a:lnTo>
                  <a:pt x="325335" y="86311"/>
                </a:lnTo>
                <a:lnTo>
                  <a:pt x="298096" y="50999"/>
                </a:lnTo>
                <a:lnTo>
                  <a:pt x="262796" y="23755"/>
                </a:lnTo>
                <a:lnTo>
                  <a:pt x="221068" y="6211"/>
                </a:lnTo>
                <a:lnTo>
                  <a:pt x="1745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7948" y="5771725"/>
            <a:ext cx="349250" cy="348615"/>
          </a:xfrm>
          <a:custGeom>
            <a:avLst/>
            <a:gdLst/>
            <a:ahLst/>
            <a:cxnLst/>
            <a:rect l="l" t="t" r="r" b="b"/>
            <a:pathLst>
              <a:path w="349250" h="348614">
                <a:moveTo>
                  <a:pt x="170544" y="0"/>
                </a:moveTo>
                <a:lnTo>
                  <a:pt x="125819" y="6839"/>
                </a:lnTo>
                <a:lnTo>
                  <a:pt x="84888" y="24568"/>
                </a:lnTo>
                <a:lnTo>
                  <a:pt x="49786" y="52016"/>
                </a:lnTo>
                <a:lnTo>
                  <a:pt x="22551" y="88014"/>
                </a:lnTo>
                <a:lnTo>
                  <a:pt x="5219" y="131393"/>
                </a:lnTo>
                <a:lnTo>
                  <a:pt x="0" y="177913"/>
                </a:lnTo>
                <a:lnTo>
                  <a:pt x="6839" y="222646"/>
                </a:lnTo>
                <a:lnTo>
                  <a:pt x="24568" y="263564"/>
                </a:lnTo>
                <a:lnTo>
                  <a:pt x="52016" y="298638"/>
                </a:lnTo>
                <a:lnTo>
                  <a:pt x="88014" y="325838"/>
                </a:lnTo>
                <a:lnTo>
                  <a:pt x="131393" y="343135"/>
                </a:lnTo>
                <a:lnTo>
                  <a:pt x="177873" y="348416"/>
                </a:lnTo>
                <a:lnTo>
                  <a:pt x="222595" y="341596"/>
                </a:lnTo>
                <a:lnTo>
                  <a:pt x="263521" y="323861"/>
                </a:lnTo>
                <a:lnTo>
                  <a:pt x="298612" y="296396"/>
                </a:lnTo>
                <a:lnTo>
                  <a:pt x="325830" y="260388"/>
                </a:lnTo>
                <a:lnTo>
                  <a:pt x="343135" y="217024"/>
                </a:lnTo>
                <a:lnTo>
                  <a:pt x="344894" y="211757"/>
                </a:lnTo>
                <a:lnTo>
                  <a:pt x="344894" y="207548"/>
                </a:lnTo>
                <a:lnTo>
                  <a:pt x="346706" y="203223"/>
                </a:lnTo>
                <a:lnTo>
                  <a:pt x="348655" y="159267"/>
                </a:lnTo>
                <a:lnTo>
                  <a:pt x="339729" y="117519"/>
                </a:lnTo>
                <a:lnTo>
                  <a:pt x="321017" y="79609"/>
                </a:lnTo>
                <a:lnTo>
                  <a:pt x="293604" y="47169"/>
                </a:lnTo>
                <a:lnTo>
                  <a:pt x="258577" y="21829"/>
                </a:lnTo>
                <a:lnTo>
                  <a:pt x="217024" y="5219"/>
                </a:lnTo>
                <a:lnTo>
                  <a:pt x="1705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3013" y="5194096"/>
            <a:ext cx="348615" cy="349885"/>
          </a:xfrm>
          <a:custGeom>
            <a:avLst/>
            <a:gdLst/>
            <a:ahLst/>
            <a:cxnLst/>
            <a:rect l="l" t="t" r="r" b="b"/>
            <a:pathLst>
              <a:path w="348614" h="349885">
                <a:moveTo>
                  <a:pt x="180560" y="0"/>
                </a:moveTo>
                <a:lnTo>
                  <a:pt x="134087" y="4436"/>
                </a:lnTo>
                <a:lnTo>
                  <a:pt x="90287" y="20982"/>
                </a:lnTo>
                <a:lnTo>
                  <a:pt x="53828" y="47698"/>
                </a:lnTo>
                <a:lnTo>
                  <a:pt x="25861" y="82488"/>
                </a:lnTo>
                <a:lnTo>
                  <a:pt x="7535" y="123259"/>
                </a:lnTo>
                <a:lnTo>
                  <a:pt x="0" y="167917"/>
                </a:lnTo>
                <a:lnTo>
                  <a:pt x="4405" y="214366"/>
                </a:lnTo>
                <a:lnTo>
                  <a:pt x="20996" y="258563"/>
                </a:lnTo>
                <a:lnTo>
                  <a:pt x="47737" y="295284"/>
                </a:lnTo>
                <a:lnTo>
                  <a:pt x="82540" y="323401"/>
                </a:lnTo>
                <a:lnTo>
                  <a:pt x="123319" y="341789"/>
                </a:lnTo>
                <a:lnTo>
                  <a:pt x="167988" y="349319"/>
                </a:lnTo>
                <a:lnTo>
                  <a:pt x="214461" y="344865"/>
                </a:lnTo>
                <a:lnTo>
                  <a:pt x="263898" y="325763"/>
                </a:lnTo>
                <a:lnTo>
                  <a:pt x="303462" y="293786"/>
                </a:lnTo>
                <a:lnTo>
                  <a:pt x="331371" y="251917"/>
                </a:lnTo>
                <a:lnTo>
                  <a:pt x="345839" y="203142"/>
                </a:lnTo>
                <a:lnTo>
                  <a:pt x="348211" y="169660"/>
                </a:lnTo>
                <a:lnTo>
                  <a:pt x="346832" y="152346"/>
                </a:lnTo>
                <a:lnTo>
                  <a:pt x="327552" y="90657"/>
                </a:lnTo>
                <a:lnTo>
                  <a:pt x="300811" y="53974"/>
                </a:lnTo>
                <a:lnTo>
                  <a:pt x="266008" y="25889"/>
                </a:lnTo>
                <a:lnTo>
                  <a:pt x="225229" y="7524"/>
                </a:lnTo>
                <a:lnTo>
                  <a:pt x="180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12449" y="5765048"/>
            <a:ext cx="349885" cy="348615"/>
          </a:xfrm>
          <a:custGeom>
            <a:avLst/>
            <a:gdLst/>
            <a:ahLst/>
            <a:cxnLst/>
            <a:rect l="l" t="t" r="r" b="b"/>
            <a:pathLst>
              <a:path w="349884" h="348614">
                <a:moveTo>
                  <a:pt x="157372" y="0"/>
                </a:moveTo>
                <a:lnTo>
                  <a:pt x="113073" y="10034"/>
                </a:lnTo>
                <a:lnTo>
                  <a:pt x="73385" y="30826"/>
                </a:lnTo>
                <a:lnTo>
                  <a:pt x="40320" y="60987"/>
                </a:lnTo>
                <a:lnTo>
                  <a:pt x="15892" y="99125"/>
                </a:lnTo>
                <a:lnTo>
                  <a:pt x="2116" y="143849"/>
                </a:lnTo>
                <a:lnTo>
                  <a:pt x="0" y="190748"/>
                </a:lnTo>
                <a:lnTo>
                  <a:pt x="10032" y="235047"/>
                </a:lnTo>
                <a:lnTo>
                  <a:pt x="30823" y="274735"/>
                </a:lnTo>
                <a:lnTo>
                  <a:pt x="60983" y="307798"/>
                </a:lnTo>
                <a:lnTo>
                  <a:pt x="99122" y="332224"/>
                </a:lnTo>
                <a:lnTo>
                  <a:pt x="143850" y="346000"/>
                </a:lnTo>
                <a:lnTo>
                  <a:pt x="190745" y="348120"/>
                </a:lnTo>
                <a:lnTo>
                  <a:pt x="235043" y="338089"/>
                </a:lnTo>
                <a:lnTo>
                  <a:pt x="274732" y="317298"/>
                </a:lnTo>
                <a:lnTo>
                  <a:pt x="307797" y="287138"/>
                </a:lnTo>
                <a:lnTo>
                  <a:pt x="332224" y="249001"/>
                </a:lnTo>
                <a:lnTo>
                  <a:pt x="346001" y="204277"/>
                </a:lnTo>
                <a:lnTo>
                  <a:pt x="346001" y="198193"/>
                </a:lnTo>
                <a:lnTo>
                  <a:pt x="347749" y="193921"/>
                </a:lnTo>
                <a:lnTo>
                  <a:pt x="347669" y="145105"/>
                </a:lnTo>
                <a:lnTo>
                  <a:pt x="335250" y="104284"/>
                </a:lnTo>
                <a:lnTo>
                  <a:pt x="313476" y="67914"/>
                </a:lnTo>
                <a:lnTo>
                  <a:pt x="283571" y="37656"/>
                </a:lnTo>
                <a:lnTo>
                  <a:pt x="246760" y="15170"/>
                </a:lnTo>
                <a:lnTo>
                  <a:pt x="204267" y="2115"/>
                </a:lnTo>
                <a:lnTo>
                  <a:pt x="157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14715" y="5186043"/>
            <a:ext cx="347980" cy="346710"/>
          </a:xfrm>
          <a:custGeom>
            <a:avLst/>
            <a:gdLst/>
            <a:ahLst/>
            <a:cxnLst/>
            <a:rect l="l" t="t" r="r" b="b"/>
            <a:pathLst>
              <a:path w="347979" h="346710">
                <a:moveTo>
                  <a:pt x="191587" y="0"/>
                </a:moveTo>
                <a:lnTo>
                  <a:pt x="144809" y="1379"/>
                </a:lnTo>
                <a:lnTo>
                  <a:pt x="100099" y="15030"/>
                </a:lnTo>
                <a:lnTo>
                  <a:pt x="61919" y="39143"/>
                </a:lnTo>
                <a:lnTo>
                  <a:pt x="31613" y="71799"/>
                </a:lnTo>
                <a:lnTo>
                  <a:pt x="10526" y="111079"/>
                </a:lnTo>
                <a:lnTo>
                  <a:pt x="0" y="155064"/>
                </a:lnTo>
                <a:lnTo>
                  <a:pt x="1379" y="201833"/>
                </a:lnTo>
                <a:lnTo>
                  <a:pt x="15030" y="246548"/>
                </a:lnTo>
                <a:lnTo>
                  <a:pt x="39143" y="284739"/>
                </a:lnTo>
                <a:lnTo>
                  <a:pt x="71801" y="315059"/>
                </a:lnTo>
                <a:lnTo>
                  <a:pt x="111083" y="336160"/>
                </a:lnTo>
                <a:lnTo>
                  <a:pt x="155070" y="346695"/>
                </a:lnTo>
                <a:lnTo>
                  <a:pt x="201844" y="345316"/>
                </a:lnTo>
                <a:lnTo>
                  <a:pt x="246880" y="331793"/>
                </a:lnTo>
                <a:lnTo>
                  <a:pt x="285532" y="307242"/>
                </a:lnTo>
                <a:lnTo>
                  <a:pt x="316183" y="273899"/>
                </a:lnTo>
                <a:lnTo>
                  <a:pt x="337218" y="234004"/>
                </a:lnTo>
                <a:lnTo>
                  <a:pt x="347023" y="189792"/>
                </a:lnTo>
                <a:lnTo>
                  <a:pt x="347734" y="178394"/>
                </a:lnTo>
                <a:lnTo>
                  <a:pt x="347466" y="167320"/>
                </a:lnTo>
                <a:lnTo>
                  <a:pt x="331672" y="100099"/>
                </a:lnTo>
                <a:lnTo>
                  <a:pt x="307548" y="61919"/>
                </a:lnTo>
                <a:lnTo>
                  <a:pt x="274878" y="31613"/>
                </a:lnTo>
                <a:lnTo>
                  <a:pt x="235584" y="10526"/>
                </a:lnTo>
                <a:lnTo>
                  <a:pt x="191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7325" y="6312373"/>
            <a:ext cx="349250" cy="350520"/>
          </a:xfrm>
          <a:custGeom>
            <a:avLst/>
            <a:gdLst/>
            <a:ahLst/>
            <a:cxnLst/>
            <a:rect l="l" t="t" r="r" b="b"/>
            <a:pathLst>
              <a:path w="349250" h="350520">
                <a:moveTo>
                  <a:pt x="172878" y="0"/>
                </a:moveTo>
                <a:lnTo>
                  <a:pt x="128730" y="6359"/>
                </a:lnTo>
                <a:lnTo>
                  <a:pt x="87613" y="23740"/>
                </a:lnTo>
                <a:lnTo>
                  <a:pt x="51688" y="51451"/>
                </a:lnTo>
                <a:lnTo>
                  <a:pt x="23111" y="88803"/>
                </a:lnTo>
                <a:lnTo>
                  <a:pt x="5354" y="132540"/>
                </a:lnTo>
                <a:lnTo>
                  <a:pt x="0" y="177563"/>
                </a:lnTo>
                <a:lnTo>
                  <a:pt x="6356" y="221712"/>
                </a:lnTo>
                <a:lnTo>
                  <a:pt x="23735" y="262830"/>
                </a:lnTo>
                <a:lnTo>
                  <a:pt x="51444" y="298759"/>
                </a:lnTo>
                <a:lnTo>
                  <a:pt x="88795" y="327340"/>
                </a:lnTo>
                <a:lnTo>
                  <a:pt x="132510" y="345096"/>
                </a:lnTo>
                <a:lnTo>
                  <a:pt x="177518" y="350449"/>
                </a:lnTo>
                <a:lnTo>
                  <a:pt x="221661" y="344089"/>
                </a:lnTo>
                <a:lnTo>
                  <a:pt x="262783" y="326709"/>
                </a:lnTo>
                <a:lnTo>
                  <a:pt x="298726" y="298997"/>
                </a:lnTo>
                <a:lnTo>
                  <a:pt x="327332" y="261646"/>
                </a:lnTo>
                <a:lnTo>
                  <a:pt x="342669" y="226424"/>
                </a:lnTo>
                <a:lnTo>
                  <a:pt x="348975" y="189931"/>
                </a:lnTo>
                <a:lnTo>
                  <a:pt x="346345" y="141024"/>
                </a:lnTo>
                <a:lnTo>
                  <a:pt x="330205" y="94873"/>
                </a:lnTo>
                <a:lnTo>
                  <a:pt x="301616" y="54546"/>
                </a:lnTo>
                <a:lnTo>
                  <a:pt x="261638" y="23108"/>
                </a:lnTo>
                <a:lnTo>
                  <a:pt x="217900" y="5352"/>
                </a:lnTo>
                <a:lnTo>
                  <a:pt x="172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71050" y="4642513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5">
                <a:moveTo>
                  <a:pt x="177039" y="0"/>
                </a:moveTo>
                <a:lnTo>
                  <a:pt x="132107" y="5027"/>
                </a:lnTo>
                <a:lnTo>
                  <a:pt x="88693" y="22129"/>
                </a:lnTo>
                <a:lnTo>
                  <a:pt x="51395" y="50783"/>
                </a:lnTo>
                <a:lnTo>
                  <a:pt x="23781" y="86871"/>
                </a:lnTo>
                <a:lnTo>
                  <a:pt x="6450" y="128149"/>
                </a:lnTo>
                <a:lnTo>
                  <a:pt x="0" y="172372"/>
                </a:lnTo>
                <a:lnTo>
                  <a:pt x="5027" y="217292"/>
                </a:lnTo>
                <a:lnTo>
                  <a:pt x="22129" y="260666"/>
                </a:lnTo>
                <a:lnTo>
                  <a:pt x="50762" y="297961"/>
                </a:lnTo>
                <a:lnTo>
                  <a:pt x="86813" y="325573"/>
                </a:lnTo>
                <a:lnTo>
                  <a:pt x="128054" y="342905"/>
                </a:lnTo>
                <a:lnTo>
                  <a:pt x="172259" y="349357"/>
                </a:lnTo>
                <a:lnTo>
                  <a:pt x="217202" y="344332"/>
                </a:lnTo>
                <a:lnTo>
                  <a:pt x="260656" y="327230"/>
                </a:lnTo>
                <a:lnTo>
                  <a:pt x="295585" y="301267"/>
                </a:lnTo>
                <a:lnTo>
                  <a:pt x="322230" y="268575"/>
                </a:lnTo>
                <a:lnTo>
                  <a:pt x="340110" y="230860"/>
                </a:lnTo>
                <a:lnTo>
                  <a:pt x="348747" y="189831"/>
                </a:lnTo>
                <a:lnTo>
                  <a:pt x="349516" y="164083"/>
                </a:lnTo>
                <a:lnTo>
                  <a:pt x="346411" y="138626"/>
                </a:lnTo>
                <a:lnTo>
                  <a:pt x="327230" y="88693"/>
                </a:lnTo>
                <a:lnTo>
                  <a:pt x="298584" y="51395"/>
                </a:lnTo>
                <a:lnTo>
                  <a:pt x="262513" y="23781"/>
                </a:lnTo>
                <a:lnTo>
                  <a:pt x="221253" y="6450"/>
                </a:lnTo>
                <a:lnTo>
                  <a:pt x="177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7294" y="3899096"/>
            <a:ext cx="2820670" cy="3509645"/>
          </a:xfrm>
          <a:custGeom>
            <a:avLst/>
            <a:gdLst/>
            <a:ahLst/>
            <a:cxnLst/>
            <a:rect l="l" t="t" r="r" b="b"/>
            <a:pathLst>
              <a:path w="2820670" h="3509645">
                <a:moveTo>
                  <a:pt x="1754794" y="0"/>
                </a:moveTo>
                <a:lnTo>
                  <a:pt x="1704758" y="695"/>
                </a:lnTo>
                <a:lnTo>
                  <a:pt x="1654953" y="2775"/>
                </a:lnTo>
                <a:lnTo>
                  <a:pt x="1605400" y="6230"/>
                </a:lnTo>
                <a:lnTo>
                  <a:pt x="1556121" y="11051"/>
                </a:lnTo>
                <a:lnTo>
                  <a:pt x="1507139" y="17231"/>
                </a:lnTo>
                <a:lnTo>
                  <a:pt x="1458475" y="24758"/>
                </a:lnTo>
                <a:lnTo>
                  <a:pt x="1410152" y="33625"/>
                </a:lnTo>
                <a:lnTo>
                  <a:pt x="1362192" y="43822"/>
                </a:lnTo>
                <a:lnTo>
                  <a:pt x="1314616" y="55340"/>
                </a:lnTo>
                <a:lnTo>
                  <a:pt x="1267447" y="68171"/>
                </a:lnTo>
                <a:lnTo>
                  <a:pt x="1220708" y="82305"/>
                </a:lnTo>
                <a:lnTo>
                  <a:pt x="1174419" y="97733"/>
                </a:lnTo>
                <a:lnTo>
                  <a:pt x="1128604" y="114446"/>
                </a:lnTo>
                <a:lnTo>
                  <a:pt x="1083283" y="132435"/>
                </a:lnTo>
                <a:lnTo>
                  <a:pt x="1038480" y="151692"/>
                </a:lnTo>
                <a:lnTo>
                  <a:pt x="994216" y="172206"/>
                </a:lnTo>
                <a:lnTo>
                  <a:pt x="950514" y="193970"/>
                </a:lnTo>
                <a:lnTo>
                  <a:pt x="907395" y="216973"/>
                </a:lnTo>
                <a:lnTo>
                  <a:pt x="864882" y="241207"/>
                </a:lnTo>
                <a:lnTo>
                  <a:pt x="822997" y="266664"/>
                </a:lnTo>
                <a:lnTo>
                  <a:pt x="781761" y="293333"/>
                </a:lnTo>
                <a:lnTo>
                  <a:pt x="741197" y="321206"/>
                </a:lnTo>
                <a:lnTo>
                  <a:pt x="701327" y="350274"/>
                </a:lnTo>
                <a:lnTo>
                  <a:pt x="662172" y="380527"/>
                </a:lnTo>
                <a:lnTo>
                  <a:pt x="623756" y="411958"/>
                </a:lnTo>
                <a:lnTo>
                  <a:pt x="586100" y="444556"/>
                </a:lnTo>
                <a:lnTo>
                  <a:pt x="549226" y="478313"/>
                </a:lnTo>
                <a:lnTo>
                  <a:pt x="513157" y="513219"/>
                </a:lnTo>
                <a:lnTo>
                  <a:pt x="478273" y="549109"/>
                </a:lnTo>
                <a:lnTo>
                  <a:pt x="444537" y="585817"/>
                </a:lnTo>
                <a:lnTo>
                  <a:pt x="411956" y="623321"/>
                </a:lnTo>
                <a:lnTo>
                  <a:pt x="380541" y="661599"/>
                </a:lnTo>
                <a:lnTo>
                  <a:pt x="350300" y="700629"/>
                </a:lnTo>
                <a:lnTo>
                  <a:pt x="321242" y="740388"/>
                </a:lnTo>
                <a:lnTo>
                  <a:pt x="293377" y="780855"/>
                </a:lnTo>
                <a:lnTo>
                  <a:pt x="266714" y="822008"/>
                </a:lnTo>
                <a:lnTo>
                  <a:pt x="241262" y="863823"/>
                </a:lnTo>
                <a:lnTo>
                  <a:pt x="217030" y="906280"/>
                </a:lnTo>
                <a:lnTo>
                  <a:pt x="194028" y="949355"/>
                </a:lnTo>
                <a:lnTo>
                  <a:pt x="172265" y="993027"/>
                </a:lnTo>
                <a:lnTo>
                  <a:pt x="151749" y="1037273"/>
                </a:lnTo>
                <a:lnTo>
                  <a:pt x="132490" y="1082071"/>
                </a:lnTo>
                <a:lnTo>
                  <a:pt x="114498" y="1127400"/>
                </a:lnTo>
                <a:lnTo>
                  <a:pt x="97781" y="1173236"/>
                </a:lnTo>
                <a:lnTo>
                  <a:pt x="82348" y="1219558"/>
                </a:lnTo>
                <a:lnTo>
                  <a:pt x="68209" y="1266343"/>
                </a:lnTo>
                <a:lnTo>
                  <a:pt x="55373" y="1313569"/>
                </a:lnTo>
                <a:lnTo>
                  <a:pt x="43850" y="1361215"/>
                </a:lnTo>
                <a:lnTo>
                  <a:pt x="33647" y="1409258"/>
                </a:lnTo>
                <a:lnTo>
                  <a:pt x="24775" y="1457675"/>
                </a:lnTo>
                <a:lnTo>
                  <a:pt x="17243" y="1506445"/>
                </a:lnTo>
                <a:lnTo>
                  <a:pt x="11060" y="1555545"/>
                </a:lnTo>
                <a:lnTo>
                  <a:pt x="6235" y="1604953"/>
                </a:lnTo>
                <a:lnTo>
                  <a:pt x="2777" y="1654647"/>
                </a:lnTo>
                <a:lnTo>
                  <a:pt x="695" y="1704605"/>
                </a:lnTo>
                <a:lnTo>
                  <a:pt x="0" y="1754805"/>
                </a:lnTo>
                <a:lnTo>
                  <a:pt x="695" y="1804858"/>
                </a:lnTo>
                <a:lnTo>
                  <a:pt x="2776" y="1854680"/>
                </a:lnTo>
                <a:lnTo>
                  <a:pt x="6233" y="1904248"/>
                </a:lnTo>
                <a:lnTo>
                  <a:pt x="11057" y="1953540"/>
                </a:lnTo>
                <a:lnTo>
                  <a:pt x="17239" y="2002534"/>
                </a:lnTo>
                <a:lnTo>
                  <a:pt x="24770" y="2051209"/>
                </a:lnTo>
                <a:lnTo>
                  <a:pt x="33640" y="2099542"/>
                </a:lnTo>
                <a:lnTo>
                  <a:pt x="43841" y="2147510"/>
                </a:lnTo>
                <a:lnTo>
                  <a:pt x="55362" y="2195093"/>
                </a:lnTo>
                <a:lnTo>
                  <a:pt x="68196" y="2242267"/>
                </a:lnTo>
                <a:lnTo>
                  <a:pt x="82333" y="2289010"/>
                </a:lnTo>
                <a:lnTo>
                  <a:pt x="97764" y="2335301"/>
                </a:lnTo>
                <a:lnTo>
                  <a:pt x="114480" y="2381118"/>
                </a:lnTo>
                <a:lnTo>
                  <a:pt x="132471" y="2426437"/>
                </a:lnTo>
                <a:lnTo>
                  <a:pt x="151728" y="2471238"/>
                </a:lnTo>
                <a:lnTo>
                  <a:pt x="172243" y="2515498"/>
                </a:lnTo>
                <a:lnTo>
                  <a:pt x="194005" y="2559195"/>
                </a:lnTo>
                <a:lnTo>
                  <a:pt x="217007" y="2602307"/>
                </a:lnTo>
                <a:lnTo>
                  <a:pt x="241239" y="2644811"/>
                </a:lnTo>
                <a:lnTo>
                  <a:pt x="266691" y="2686687"/>
                </a:lnTo>
                <a:lnTo>
                  <a:pt x="293355" y="2727910"/>
                </a:lnTo>
                <a:lnTo>
                  <a:pt x="321221" y="2768461"/>
                </a:lnTo>
                <a:lnTo>
                  <a:pt x="350281" y="2808315"/>
                </a:lnTo>
                <a:lnTo>
                  <a:pt x="380524" y="2847452"/>
                </a:lnTo>
                <a:lnTo>
                  <a:pt x="411943" y="2885849"/>
                </a:lnTo>
                <a:lnTo>
                  <a:pt x="444527" y="2923484"/>
                </a:lnTo>
                <a:lnTo>
                  <a:pt x="478268" y="2960335"/>
                </a:lnTo>
                <a:lnTo>
                  <a:pt x="513157" y="2996379"/>
                </a:lnTo>
                <a:lnTo>
                  <a:pt x="549040" y="3031275"/>
                </a:lnTo>
                <a:lnTo>
                  <a:pt x="585741" y="3065022"/>
                </a:lnTo>
                <a:lnTo>
                  <a:pt x="623240" y="3097612"/>
                </a:lnTo>
                <a:lnTo>
                  <a:pt x="661513" y="3129035"/>
                </a:lnTo>
                <a:lnTo>
                  <a:pt x="700538" y="3159284"/>
                </a:lnTo>
                <a:lnTo>
                  <a:pt x="740294" y="3188347"/>
                </a:lnTo>
                <a:lnTo>
                  <a:pt x="780758" y="3216218"/>
                </a:lnTo>
                <a:lnTo>
                  <a:pt x="821908" y="3242885"/>
                </a:lnTo>
                <a:lnTo>
                  <a:pt x="863721" y="3268340"/>
                </a:lnTo>
                <a:lnTo>
                  <a:pt x="906176" y="3292575"/>
                </a:lnTo>
                <a:lnTo>
                  <a:pt x="949250" y="3315579"/>
                </a:lnTo>
                <a:lnTo>
                  <a:pt x="992922" y="3337345"/>
                </a:lnTo>
                <a:lnTo>
                  <a:pt x="1037168" y="3357861"/>
                </a:lnTo>
                <a:lnTo>
                  <a:pt x="1081968" y="3377120"/>
                </a:lnTo>
                <a:lnTo>
                  <a:pt x="1127298" y="3395113"/>
                </a:lnTo>
                <a:lnTo>
                  <a:pt x="1173137" y="3411830"/>
                </a:lnTo>
                <a:lnTo>
                  <a:pt x="1219462" y="3427262"/>
                </a:lnTo>
                <a:lnTo>
                  <a:pt x="1266251" y="3441400"/>
                </a:lnTo>
                <a:lnTo>
                  <a:pt x="1313482" y="3454234"/>
                </a:lnTo>
                <a:lnTo>
                  <a:pt x="1361133" y="3465757"/>
                </a:lnTo>
                <a:lnTo>
                  <a:pt x="1409182" y="3475958"/>
                </a:lnTo>
                <a:lnTo>
                  <a:pt x="1457606" y="3484828"/>
                </a:lnTo>
                <a:lnTo>
                  <a:pt x="1506383" y="3492359"/>
                </a:lnTo>
                <a:lnTo>
                  <a:pt x="1555492" y="3498541"/>
                </a:lnTo>
                <a:lnTo>
                  <a:pt x="1604909" y="3503366"/>
                </a:lnTo>
                <a:lnTo>
                  <a:pt x="1654614" y="3506823"/>
                </a:lnTo>
                <a:lnTo>
                  <a:pt x="1704583" y="3508904"/>
                </a:lnTo>
                <a:lnTo>
                  <a:pt x="1754794" y="3509599"/>
                </a:lnTo>
                <a:lnTo>
                  <a:pt x="1805411" y="3508894"/>
                </a:lnTo>
                <a:lnTo>
                  <a:pt x="1855776" y="3506781"/>
                </a:lnTo>
                <a:lnTo>
                  <a:pt x="1905869" y="3503268"/>
                </a:lnTo>
                <a:lnTo>
                  <a:pt x="1955670" y="3498361"/>
                </a:lnTo>
                <a:lnTo>
                  <a:pt x="2005160" y="3492068"/>
                </a:lnTo>
                <a:lnTo>
                  <a:pt x="2054319" y="3484395"/>
                </a:lnTo>
                <a:lnTo>
                  <a:pt x="2103127" y="3475348"/>
                </a:lnTo>
                <a:lnTo>
                  <a:pt x="2151566" y="3464935"/>
                </a:lnTo>
                <a:lnTo>
                  <a:pt x="2199615" y="3453162"/>
                </a:lnTo>
                <a:lnTo>
                  <a:pt x="2247254" y="3440036"/>
                </a:lnTo>
                <a:lnTo>
                  <a:pt x="2294465" y="3425564"/>
                </a:lnTo>
                <a:lnTo>
                  <a:pt x="2341228" y="3409752"/>
                </a:lnTo>
                <a:lnTo>
                  <a:pt x="2387523" y="3392607"/>
                </a:lnTo>
                <a:lnTo>
                  <a:pt x="2433330" y="3374136"/>
                </a:lnTo>
                <a:lnTo>
                  <a:pt x="2478630" y="3354346"/>
                </a:lnTo>
                <a:lnTo>
                  <a:pt x="2523404" y="3333243"/>
                </a:lnTo>
                <a:lnTo>
                  <a:pt x="2567631" y="3310835"/>
                </a:lnTo>
                <a:lnTo>
                  <a:pt x="2611293" y="3287127"/>
                </a:lnTo>
                <a:lnTo>
                  <a:pt x="2654369" y="3262127"/>
                </a:lnTo>
                <a:lnTo>
                  <a:pt x="2696840" y="3235841"/>
                </a:lnTo>
                <a:lnTo>
                  <a:pt x="2738686" y="3208277"/>
                </a:lnTo>
                <a:lnTo>
                  <a:pt x="2779888" y="3179440"/>
                </a:lnTo>
                <a:lnTo>
                  <a:pt x="2820427" y="3149338"/>
                </a:lnTo>
                <a:lnTo>
                  <a:pt x="2606224" y="2869273"/>
                </a:lnTo>
                <a:lnTo>
                  <a:pt x="2564769" y="2899833"/>
                </a:lnTo>
                <a:lnTo>
                  <a:pt x="2522450" y="2928737"/>
                </a:lnTo>
                <a:lnTo>
                  <a:pt x="2479301" y="2955976"/>
                </a:lnTo>
                <a:lnTo>
                  <a:pt x="2435355" y="2981539"/>
                </a:lnTo>
                <a:lnTo>
                  <a:pt x="2390645" y="3005413"/>
                </a:lnTo>
                <a:lnTo>
                  <a:pt x="2345202" y="3027588"/>
                </a:lnTo>
                <a:lnTo>
                  <a:pt x="2299061" y="3048053"/>
                </a:lnTo>
                <a:lnTo>
                  <a:pt x="2252255" y="3066796"/>
                </a:lnTo>
                <a:lnTo>
                  <a:pt x="2204815" y="3083807"/>
                </a:lnTo>
                <a:lnTo>
                  <a:pt x="2156774" y="3099075"/>
                </a:lnTo>
                <a:lnTo>
                  <a:pt x="2108167" y="3112588"/>
                </a:lnTo>
                <a:lnTo>
                  <a:pt x="2059025" y="3124336"/>
                </a:lnTo>
                <a:lnTo>
                  <a:pt x="2009382" y="3134306"/>
                </a:lnTo>
                <a:lnTo>
                  <a:pt x="1959270" y="3142489"/>
                </a:lnTo>
                <a:lnTo>
                  <a:pt x="1908723" y="3148872"/>
                </a:lnTo>
                <a:lnTo>
                  <a:pt x="1857772" y="3153446"/>
                </a:lnTo>
                <a:lnTo>
                  <a:pt x="1806452" y="3156198"/>
                </a:lnTo>
                <a:lnTo>
                  <a:pt x="1754794" y="3157118"/>
                </a:lnTo>
                <a:lnTo>
                  <a:pt x="1703735" y="3156218"/>
                </a:lnTo>
                <a:lnTo>
                  <a:pt x="1652999" y="3153528"/>
                </a:lnTo>
                <a:lnTo>
                  <a:pt x="1602624" y="3149062"/>
                </a:lnTo>
                <a:lnTo>
                  <a:pt x="1552644" y="3142837"/>
                </a:lnTo>
                <a:lnTo>
                  <a:pt x="1503098" y="3134868"/>
                </a:lnTo>
                <a:lnTo>
                  <a:pt x="1454022" y="3125170"/>
                </a:lnTo>
                <a:lnTo>
                  <a:pt x="1405453" y="3113758"/>
                </a:lnTo>
                <a:lnTo>
                  <a:pt x="1357427" y="3100648"/>
                </a:lnTo>
                <a:lnTo>
                  <a:pt x="1309982" y="3085854"/>
                </a:lnTo>
                <a:lnTo>
                  <a:pt x="1263153" y="3069393"/>
                </a:lnTo>
                <a:lnTo>
                  <a:pt x="1216978" y="3051278"/>
                </a:lnTo>
                <a:lnTo>
                  <a:pt x="1171493" y="3031527"/>
                </a:lnTo>
                <a:lnTo>
                  <a:pt x="1126736" y="3010153"/>
                </a:lnTo>
                <a:lnTo>
                  <a:pt x="1082742" y="2987173"/>
                </a:lnTo>
                <a:lnTo>
                  <a:pt x="1039548" y="2962601"/>
                </a:lnTo>
                <a:lnTo>
                  <a:pt x="997191" y="2936453"/>
                </a:lnTo>
                <a:lnTo>
                  <a:pt x="955709" y="2908744"/>
                </a:lnTo>
                <a:lnTo>
                  <a:pt x="915137" y="2879489"/>
                </a:lnTo>
                <a:lnTo>
                  <a:pt x="875512" y="2848704"/>
                </a:lnTo>
                <a:lnTo>
                  <a:pt x="836871" y="2816404"/>
                </a:lnTo>
                <a:lnTo>
                  <a:pt x="799251" y="2782604"/>
                </a:lnTo>
                <a:lnTo>
                  <a:pt x="762688" y="2747319"/>
                </a:lnTo>
                <a:lnTo>
                  <a:pt x="727366" y="2710566"/>
                </a:lnTo>
                <a:lnTo>
                  <a:pt x="693530" y="2672772"/>
                </a:lnTo>
                <a:lnTo>
                  <a:pt x="661197" y="2633974"/>
                </a:lnTo>
                <a:lnTo>
                  <a:pt x="630380" y="2594208"/>
                </a:lnTo>
                <a:lnTo>
                  <a:pt x="601095" y="2553512"/>
                </a:lnTo>
                <a:lnTo>
                  <a:pt x="573358" y="2511921"/>
                </a:lnTo>
                <a:lnTo>
                  <a:pt x="547183" y="2469473"/>
                </a:lnTo>
                <a:lnTo>
                  <a:pt x="522587" y="2426204"/>
                </a:lnTo>
                <a:lnTo>
                  <a:pt x="499584" y="2382151"/>
                </a:lnTo>
                <a:lnTo>
                  <a:pt x="478189" y="2337351"/>
                </a:lnTo>
                <a:lnTo>
                  <a:pt x="458419" y="2291839"/>
                </a:lnTo>
                <a:lnTo>
                  <a:pt x="440287" y="2245654"/>
                </a:lnTo>
                <a:lnTo>
                  <a:pt x="423810" y="2198832"/>
                </a:lnTo>
                <a:lnTo>
                  <a:pt x="409003" y="2151409"/>
                </a:lnTo>
                <a:lnTo>
                  <a:pt x="395880" y="2103422"/>
                </a:lnTo>
                <a:lnTo>
                  <a:pt x="384458" y="2054907"/>
                </a:lnTo>
                <a:lnTo>
                  <a:pt x="374750" y="2005903"/>
                </a:lnTo>
                <a:lnTo>
                  <a:pt x="366774" y="1956444"/>
                </a:lnTo>
                <a:lnTo>
                  <a:pt x="360544" y="1906568"/>
                </a:lnTo>
                <a:lnTo>
                  <a:pt x="356075" y="1856312"/>
                </a:lnTo>
                <a:lnTo>
                  <a:pt x="353382" y="1805712"/>
                </a:lnTo>
                <a:lnTo>
                  <a:pt x="352481" y="1754805"/>
                </a:lnTo>
                <a:lnTo>
                  <a:pt x="353381" y="1703760"/>
                </a:lnTo>
                <a:lnTo>
                  <a:pt x="356071" y="1653037"/>
                </a:lnTo>
                <a:lnTo>
                  <a:pt x="360536" y="1602672"/>
                </a:lnTo>
                <a:lnTo>
                  <a:pt x="366760" y="1552701"/>
                </a:lnTo>
                <a:lnTo>
                  <a:pt x="374729" y="1503162"/>
                </a:lnTo>
                <a:lnTo>
                  <a:pt x="384425" y="1454091"/>
                </a:lnTo>
                <a:lnTo>
                  <a:pt x="395835" y="1405526"/>
                </a:lnTo>
                <a:lnTo>
                  <a:pt x="408943" y="1357502"/>
                </a:lnTo>
                <a:lnTo>
                  <a:pt x="423733" y="1310057"/>
                </a:lnTo>
                <a:lnTo>
                  <a:pt x="440190" y="1263228"/>
                </a:lnTo>
                <a:lnTo>
                  <a:pt x="458298" y="1217051"/>
                </a:lnTo>
                <a:lnTo>
                  <a:pt x="478043" y="1171564"/>
                </a:lnTo>
                <a:lnTo>
                  <a:pt x="499409" y="1126803"/>
                </a:lnTo>
                <a:lnTo>
                  <a:pt x="522380" y="1082804"/>
                </a:lnTo>
                <a:lnTo>
                  <a:pt x="546942" y="1039605"/>
                </a:lnTo>
                <a:lnTo>
                  <a:pt x="573078" y="997243"/>
                </a:lnTo>
                <a:lnTo>
                  <a:pt x="600773" y="955754"/>
                </a:lnTo>
                <a:lnTo>
                  <a:pt x="630013" y="915176"/>
                </a:lnTo>
                <a:lnTo>
                  <a:pt x="660780" y="875544"/>
                </a:lnTo>
                <a:lnTo>
                  <a:pt x="693062" y="836896"/>
                </a:lnTo>
                <a:lnTo>
                  <a:pt x="726841" y="799269"/>
                </a:lnTo>
                <a:lnTo>
                  <a:pt x="762102" y="762699"/>
                </a:lnTo>
                <a:lnTo>
                  <a:pt x="798901" y="727369"/>
                </a:lnTo>
                <a:lnTo>
                  <a:pt x="836737" y="693527"/>
                </a:lnTo>
                <a:lnTo>
                  <a:pt x="875573" y="661187"/>
                </a:lnTo>
                <a:lnTo>
                  <a:pt x="915372" y="630366"/>
                </a:lnTo>
                <a:lnTo>
                  <a:pt x="956099" y="601078"/>
                </a:lnTo>
                <a:lnTo>
                  <a:pt x="997715" y="573339"/>
                </a:lnTo>
                <a:lnTo>
                  <a:pt x="1040185" y="547163"/>
                </a:lnTo>
                <a:lnTo>
                  <a:pt x="1083473" y="522566"/>
                </a:lnTo>
                <a:lnTo>
                  <a:pt x="1127540" y="499564"/>
                </a:lnTo>
                <a:lnTo>
                  <a:pt x="1172352" y="478170"/>
                </a:lnTo>
                <a:lnTo>
                  <a:pt x="1217871" y="458400"/>
                </a:lnTo>
                <a:lnTo>
                  <a:pt x="1264060" y="440271"/>
                </a:lnTo>
                <a:lnTo>
                  <a:pt x="1310884" y="423795"/>
                </a:lnTo>
                <a:lnTo>
                  <a:pt x="1358305" y="408990"/>
                </a:lnTo>
                <a:lnTo>
                  <a:pt x="1406287" y="395869"/>
                </a:lnTo>
                <a:lnTo>
                  <a:pt x="1454794" y="384449"/>
                </a:lnTo>
                <a:lnTo>
                  <a:pt x="1503788" y="374744"/>
                </a:lnTo>
                <a:lnTo>
                  <a:pt x="1553233" y="366770"/>
                </a:lnTo>
                <a:lnTo>
                  <a:pt x="1603093" y="360541"/>
                </a:lnTo>
                <a:lnTo>
                  <a:pt x="1653331" y="356073"/>
                </a:lnTo>
                <a:lnTo>
                  <a:pt x="1703910" y="353382"/>
                </a:lnTo>
                <a:lnTo>
                  <a:pt x="1754794" y="352481"/>
                </a:lnTo>
                <a:lnTo>
                  <a:pt x="1806515" y="353401"/>
                </a:lnTo>
                <a:lnTo>
                  <a:pt x="1857889" y="356153"/>
                </a:lnTo>
                <a:lnTo>
                  <a:pt x="1908884" y="360727"/>
                </a:lnTo>
                <a:lnTo>
                  <a:pt x="1959468" y="367111"/>
                </a:lnTo>
                <a:lnTo>
                  <a:pt x="2009606" y="375293"/>
                </a:lnTo>
                <a:lnTo>
                  <a:pt x="2059268" y="385264"/>
                </a:lnTo>
                <a:lnTo>
                  <a:pt x="2108420" y="397011"/>
                </a:lnTo>
                <a:lnTo>
                  <a:pt x="2157029" y="410523"/>
                </a:lnTo>
                <a:lnTo>
                  <a:pt x="2205063" y="425789"/>
                </a:lnTo>
                <a:lnTo>
                  <a:pt x="2252490" y="442798"/>
                </a:lnTo>
                <a:lnTo>
                  <a:pt x="2299276" y="461539"/>
                </a:lnTo>
                <a:lnTo>
                  <a:pt x="2345389" y="482000"/>
                </a:lnTo>
                <a:lnTo>
                  <a:pt x="2390797" y="504171"/>
                </a:lnTo>
                <a:lnTo>
                  <a:pt x="2435466" y="528040"/>
                </a:lnTo>
                <a:lnTo>
                  <a:pt x="2479365" y="553596"/>
                </a:lnTo>
                <a:lnTo>
                  <a:pt x="2522460" y="580827"/>
                </a:lnTo>
                <a:lnTo>
                  <a:pt x="2564719" y="609724"/>
                </a:lnTo>
                <a:lnTo>
                  <a:pt x="2606109" y="640273"/>
                </a:lnTo>
                <a:lnTo>
                  <a:pt x="2820542" y="360439"/>
                </a:lnTo>
                <a:lnTo>
                  <a:pt x="2780054" y="330322"/>
                </a:lnTo>
                <a:lnTo>
                  <a:pt x="2738897" y="301471"/>
                </a:lnTo>
                <a:lnTo>
                  <a:pt x="2697091" y="273893"/>
                </a:lnTo>
                <a:lnTo>
                  <a:pt x="2654655" y="247595"/>
                </a:lnTo>
                <a:lnTo>
                  <a:pt x="2611609" y="222582"/>
                </a:lnTo>
                <a:lnTo>
                  <a:pt x="2567973" y="198863"/>
                </a:lnTo>
                <a:lnTo>
                  <a:pt x="2523765" y="176443"/>
                </a:lnTo>
                <a:lnTo>
                  <a:pt x="2479006" y="155330"/>
                </a:lnTo>
                <a:lnTo>
                  <a:pt x="2433716" y="135530"/>
                </a:lnTo>
                <a:lnTo>
                  <a:pt x="2387913" y="117050"/>
                </a:lnTo>
                <a:lnTo>
                  <a:pt x="2341618" y="99897"/>
                </a:lnTo>
                <a:lnTo>
                  <a:pt x="2294849" y="84077"/>
                </a:lnTo>
                <a:lnTo>
                  <a:pt x="2247628" y="69598"/>
                </a:lnTo>
                <a:lnTo>
                  <a:pt x="2199973" y="56465"/>
                </a:lnTo>
                <a:lnTo>
                  <a:pt x="2151903" y="44686"/>
                </a:lnTo>
                <a:lnTo>
                  <a:pt x="2103440" y="34268"/>
                </a:lnTo>
                <a:lnTo>
                  <a:pt x="2054601" y="25217"/>
                </a:lnTo>
                <a:lnTo>
                  <a:pt x="2005407" y="17540"/>
                </a:lnTo>
                <a:lnTo>
                  <a:pt x="1955877" y="11243"/>
                </a:lnTo>
                <a:lnTo>
                  <a:pt x="1906032" y="6334"/>
                </a:lnTo>
                <a:lnTo>
                  <a:pt x="1855890" y="2819"/>
                </a:lnTo>
                <a:lnTo>
                  <a:pt x="1805471" y="706"/>
                </a:lnTo>
                <a:lnTo>
                  <a:pt x="17547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6844" y="3898802"/>
            <a:ext cx="2762250" cy="603885"/>
          </a:xfrm>
          <a:custGeom>
            <a:avLst/>
            <a:gdLst/>
            <a:ahLst/>
            <a:cxnLst/>
            <a:rect l="l" t="t" r="r" b="b"/>
            <a:pathLst>
              <a:path w="2762250" h="603885">
                <a:moveTo>
                  <a:pt x="2540844" y="132666"/>
                </a:moveTo>
                <a:lnTo>
                  <a:pt x="2473097" y="132666"/>
                </a:lnTo>
                <a:lnTo>
                  <a:pt x="2473097" y="603301"/>
                </a:lnTo>
                <a:lnTo>
                  <a:pt x="2558330" y="590610"/>
                </a:lnTo>
                <a:lnTo>
                  <a:pt x="2558330" y="456949"/>
                </a:lnTo>
                <a:lnTo>
                  <a:pt x="2702606" y="456949"/>
                </a:lnTo>
                <a:lnTo>
                  <a:pt x="2735157" y="435786"/>
                </a:lnTo>
                <a:lnTo>
                  <a:pt x="2755310" y="399471"/>
                </a:lnTo>
                <a:lnTo>
                  <a:pt x="2755710" y="396469"/>
                </a:lnTo>
                <a:lnTo>
                  <a:pt x="2633825" y="396469"/>
                </a:lnTo>
                <a:lnTo>
                  <a:pt x="2614887" y="395773"/>
                </a:lnTo>
                <a:lnTo>
                  <a:pt x="2595331" y="393888"/>
                </a:lnTo>
                <a:lnTo>
                  <a:pt x="2576148" y="391115"/>
                </a:lnTo>
                <a:lnTo>
                  <a:pt x="2558330" y="387757"/>
                </a:lnTo>
                <a:lnTo>
                  <a:pt x="2558330" y="225322"/>
                </a:lnTo>
                <a:lnTo>
                  <a:pt x="2573995" y="213895"/>
                </a:lnTo>
                <a:lnTo>
                  <a:pt x="2592792" y="204499"/>
                </a:lnTo>
                <a:lnTo>
                  <a:pt x="2613415" y="198129"/>
                </a:lnTo>
                <a:lnTo>
                  <a:pt x="2634558" y="195784"/>
                </a:lnTo>
                <a:lnTo>
                  <a:pt x="2755796" y="195784"/>
                </a:lnTo>
                <a:lnTo>
                  <a:pt x="2755032" y="190211"/>
                </a:lnTo>
                <a:lnTo>
                  <a:pt x="2738129" y="160152"/>
                </a:lnTo>
                <a:lnTo>
                  <a:pt x="2549220" y="160152"/>
                </a:lnTo>
                <a:lnTo>
                  <a:pt x="2540844" y="132666"/>
                </a:lnTo>
                <a:close/>
              </a:path>
              <a:path w="2762250" h="603885">
                <a:moveTo>
                  <a:pt x="2702606" y="456949"/>
                </a:moveTo>
                <a:lnTo>
                  <a:pt x="2558330" y="456949"/>
                </a:lnTo>
                <a:lnTo>
                  <a:pt x="2579527" y="460670"/>
                </a:lnTo>
                <a:lnTo>
                  <a:pt x="2602491" y="463659"/>
                </a:lnTo>
                <a:lnTo>
                  <a:pt x="2626122" y="465650"/>
                </a:lnTo>
                <a:lnTo>
                  <a:pt x="2649322" y="466373"/>
                </a:lnTo>
                <a:lnTo>
                  <a:pt x="2700201" y="458513"/>
                </a:lnTo>
                <a:lnTo>
                  <a:pt x="2702606" y="456949"/>
                </a:lnTo>
                <a:close/>
              </a:path>
              <a:path w="2762250" h="603885">
                <a:moveTo>
                  <a:pt x="2755796" y="195784"/>
                </a:moveTo>
                <a:lnTo>
                  <a:pt x="2634558" y="195784"/>
                </a:lnTo>
                <a:lnTo>
                  <a:pt x="2654415" y="198507"/>
                </a:lnTo>
                <a:lnTo>
                  <a:pt x="2667371" y="206514"/>
                </a:lnTo>
                <a:lnTo>
                  <a:pt x="2674418" y="219567"/>
                </a:lnTo>
                <a:lnTo>
                  <a:pt x="2676546" y="237427"/>
                </a:lnTo>
                <a:lnTo>
                  <a:pt x="2676546" y="352837"/>
                </a:lnTo>
                <a:lnTo>
                  <a:pt x="2674200" y="372116"/>
                </a:lnTo>
                <a:lnTo>
                  <a:pt x="2666730" y="385730"/>
                </a:lnTo>
                <a:lnTo>
                  <a:pt x="2653487" y="393805"/>
                </a:lnTo>
                <a:lnTo>
                  <a:pt x="2633825" y="396469"/>
                </a:lnTo>
                <a:lnTo>
                  <a:pt x="2755710" y="396469"/>
                </a:lnTo>
                <a:lnTo>
                  <a:pt x="2761779" y="350847"/>
                </a:lnTo>
                <a:lnTo>
                  <a:pt x="2761779" y="239416"/>
                </a:lnTo>
                <a:lnTo>
                  <a:pt x="2755796" y="195784"/>
                </a:lnTo>
                <a:close/>
              </a:path>
              <a:path w="2762250" h="603885">
                <a:moveTo>
                  <a:pt x="2656966" y="125880"/>
                </a:moveTo>
                <a:lnTo>
                  <a:pt x="2626392" y="128315"/>
                </a:lnTo>
                <a:lnTo>
                  <a:pt x="2598420" y="135230"/>
                </a:lnTo>
                <a:lnTo>
                  <a:pt x="2572785" y="146037"/>
                </a:lnTo>
                <a:lnTo>
                  <a:pt x="2549220" y="160152"/>
                </a:lnTo>
                <a:lnTo>
                  <a:pt x="2738129" y="160152"/>
                </a:lnTo>
                <a:lnTo>
                  <a:pt x="2735052" y="154679"/>
                </a:lnTo>
                <a:lnTo>
                  <a:pt x="2702233" y="133132"/>
                </a:lnTo>
                <a:lnTo>
                  <a:pt x="2656966" y="125880"/>
                </a:lnTo>
                <a:close/>
              </a:path>
              <a:path w="2762250" h="603885">
                <a:moveTo>
                  <a:pt x="2317332" y="132666"/>
                </a:moveTo>
                <a:lnTo>
                  <a:pt x="2245271" y="132666"/>
                </a:lnTo>
                <a:lnTo>
                  <a:pt x="2245271" y="459640"/>
                </a:lnTo>
                <a:lnTo>
                  <a:pt x="2330546" y="459640"/>
                </a:lnTo>
                <a:lnTo>
                  <a:pt x="2330546" y="248777"/>
                </a:lnTo>
                <a:lnTo>
                  <a:pt x="2353032" y="235399"/>
                </a:lnTo>
                <a:lnTo>
                  <a:pt x="2374910" y="223215"/>
                </a:lnTo>
                <a:lnTo>
                  <a:pt x="2397171" y="211907"/>
                </a:lnTo>
                <a:lnTo>
                  <a:pt x="2420805" y="201156"/>
                </a:lnTo>
                <a:lnTo>
                  <a:pt x="2417223" y="168926"/>
                </a:lnTo>
                <a:lnTo>
                  <a:pt x="2322944" y="168926"/>
                </a:lnTo>
                <a:lnTo>
                  <a:pt x="2317332" y="132666"/>
                </a:lnTo>
                <a:close/>
              </a:path>
              <a:path w="2762250" h="603885">
                <a:moveTo>
                  <a:pt x="2412439" y="125880"/>
                </a:moveTo>
                <a:lnTo>
                  <a:pt x="2388396" y="134332"/>
                </a:lnTo>
                <a:lnTo>
                  <a:pt x="2363459" y="145911"/>
                </a:lnTo>
                <a:lnTo>
                  <a:pt x="2340639" y="158237"/>
                </a:lnTo>
                <a:lnTo>
                  <a:pt x="2322944" y="168926"/>
                </a:lnTo>
                <a:lnTo>
                  <a:pt x="2417223" y="168926"/>
                </a:lnTo>
                <a:lnTo>
                  <a:pt x="2412439" y="125880"/>
                </a:lnTo>
                <a:close/>
              </a:path>
              <a:path w="2762250" h="603885">
                <a:moveTo>
                  <a:pt x="2032346" y="125880"/>
                </a:moveTo>
                <a:lnTo>
                  <a:pt x="1972099" y="132848"/>
                </a:lnTo>
                <a:lnTo>
                  <a:pt x="1929738" y="151942"/>
                </a:lnTo>
                <a:lnTo>
                  <a:pt x="1902678" y="180451"/>
                </a:lnTo>
                <a:lnTo>
                  <a:pt x="1884131" y="254861"/>
                </a:lnTo>
                <a:lnTo>
                  <a:pt x="1884131" y="337455"/>
                </a:lnTo>
                <a:lnTo>
                  <a:pt x="1888337" y="376624"/>
                </a:lnTo>
                <a:lnTo>
                  <a:pt x="1929738" y="440315"/>
                </a:lnTo>
                <a:lnTo>
                  <a:pt x="1972099" y="459406"/>
                </a:lnTo>
                <a:lnTo>
                  <a:pt x="2032346" y="466373"/>
                </a:lnTo>
                <a:lnTo>
                  <a:pt x="2092624" y="459406"/>
                </a:lnTo>
                <a:lnTo>
                  <a:pt x="2135007" y="440315"/>
                </a:lnTo>
                <a:lnTo>
                  <a:pt x="2162079" y="411816"/>
                </a:lnTo>
                <a:lnTo>
                  <a:pt x="2168336" y="396469"/>
                </a:lnTo>
                <a:lnTo>
                  <a:pt x="2032346" y="396469"/>
                </a:lnTo>
                <a:lnTo>
                  <a:pt x="2003350" y="392850"/>
                </a:lnTo>
                <a:lnTo>
                  <a:pt x="1983866" y="382124"/>
                </a:lnTo>
                <a:lnTo>
                  <a:pt x="1972902" y="364487"/>
                </a:lnTo>
                <a:lnTo>
                  <a:pt x="1969468" y="340136"/>
                </a:lnTo>
                <a:lnTo>
                  <a:pt x="1969468" y="252170"/>
                </a:lnTo>
                <a:lnTo>
                  <a:pt x="1972902" y="227788"/>
                </a:lnTo>
                <a:lnTo>
                  <a:pt x="1983866" y="210136"/>
                </a:lnTo>
                <a:lnTo>
                  <a:pt x="2003350" y="199404"/>
                </a:lnTo>
                <a:lnTo>
                  <a:pt x="2032346" y="195784"/>
                </a:lnTo>
                <a:lnTo>
                  <a:pt x="2168327" y="195784"/>
                </a:lnTo>
                <a:lnTo>
                  <a:pt x="2162079" y="180451"/>
                </a:lnTo>
                <a:lnTo>
                  <a:pt x="2135007" y="151942"/>
                </a:lnTo>
                <a:lnTo>
                  <a:pt x="2092624" y="132848"/>
                </a:lnTo>
                <a:lnTo>
                  <a:pt x="2032346" y="125880"/>
                </a:lnTo>
                <a:close/>
              </a:path>
              <a:path w="2762250" h="603885">
                <a:moveTo>
                  <a:pt x="2168327" y="195784"/>
                </a:moveTo>
                <a:lnTo>
                  <a:pt x="2032346" y="195784"/>
                </a:lnTo>
                <a:lnTo>
                  <a:pt x="2061356" y="199404"/>
                </a:lnTo>
                <a:lnTo>
                  <a:pt x="2080862" y="210136"/>
                </a:lnTo>
                <a:lnTo>
                  <a:pt x="2091844" y="227788"/>
                </a:lnTo>
                <a:lnTo>
                  <a:pt x="2095286" y="252170"/>
                </a:lnTo>
                <a:lnTo>
                  <a:pt x="2095286" y="340136"/>
                </a:lnTo>
                <a:lnTo>
                  <a:pt x="2091844" y="364487"/>
                </a:lnTo>
                <a:lnTo>
                  <a:pt x="2080862" y="382124"/>
                </a:lnTo>
                <a:lnTo>
                  <a:pt x="2061356" y="392850"/>
                </a:lnTo>
                <a:lnTo>
                  <a:pt x="2032346" y="396469"/>
                </a:lnTo>
                <a:lnTo>
                  <a:pt x="2168336" y="396469"/>
                </a:lnTo>
                <a:lnTo>
                  <a:pt x="2176427" y="376624"/>
                </a:lnTo>
                <a:lnTo>
                  <a:pt x="2180635" y="337455"/>
                </a:lnTo>
                <a:lnTo>
                  <a:pt x="2180635" y="254861"/>
                </a:lnTo>
                <a:lnTo>
                  <a:pt x="2176427" y="215661"/>
                </a:lnTo>
                <a:lnTo>
                  <a:pt x="2168327" y="195784"/>
                </a:lnTo>
                <a:close/>
              </a:path>
              <a:path w="2762250" h="603885">
                <a:moveTo>
                  <a:pt x="1717308" y="5790"/>
                </a:moveTo>
                <a:lnTo>
                  <a:pt x="1655512" y="11398"/>
                </a:lnTo>
                <a:lnTo>
                  <a:pt x="1608845" y="27797"/>
                </a:lnTo>
                <a:lnTo>
                  <a:pt x="1576505" y="54349"/>
                </a:lnTo>
                <a:lnTo>
                  <a:pt x="1557690" y="90415"/>
                </a:lnTo>
                <a:lnTo>
                  <a:pt x="1551596" y="135357"/>
                </a:lnTo>
                <a:lnTo>
                  <a:pt x="1551596" y="336743"/>
                </a:lnTo>
                <a:lnTo>
                  <a:pt x="1557690" y="381671"/>
                </a:lnTo>
                <a:lnTo>
                  <a:pt x="1576505" y="417750"/>
                </a:lnTo>
                <a:lnTo>
                  <a:pt x="1608845" y="444328"/>
                </a:lnTo>
                <a:lnTo>
                  <a:pt x="1655512" y="460753"/>
                </a:lnTo>
                <a:lnTo>
                  <a:pt x="1717308" y="466373"/>
                </a:lnTo>
                <a:lnTo>
                  <a:pt x="1749965" y="465385"/>
                </a:lnTo>
                <a:lnTo>
                  <a:pt x="1782436" y="462504"/>
                </a:lnTo>
                <a:lnTo>
                  <a:pt x="1813986" y="457856"/>
                </a:lnTo>
                <a:lnTo>
                  <a:pt x="1843881" y="451567"/>
                </a:lnTo>
                <a:lnTo>
                  <a:pt x="1835642" y="389799"/>
                </a:lnTo>
                <a:lnTo>
                  <a:pt x="1720115" y="389799"/>
                </a:lnTo>
                <a:lnTo>
                  <a:pt x="1681891" y="385902"/>
                </a:lnTo>
                <a:lnTo>
                  <a:pt x="1657114" y="373751"/>
                </a:lnTo>
                <a:lnTo>
                  <a:pt x="1643744" y="352662"/>
                </a:lnTo>
                <a:lnTo>
                  <a:pt x="1639740" y="321948"/>
                </a:lnTo>
                <a:lnTo>
                  <a:pt x="1639740" y="150152"/>
                </a:lnTo>
                <a:lnTo>
                  <a:pt x="1643744" y="119406"/>
                </a:lnTo>
                <a:lnTo>
                  <a:pt x="1657114" y="98298"/>
                </a:lnTo>
                <a:lnTo>
                  <a:pt x="1681891" y="86138"/>
                </a:lnTo>
                <a:lnTo>
                  <a:pt x="1720115" y="82238"/>
                </a:lnTo>
                <a:lnTo>
                  <a:pt x="1835651" y="82238"/>
                </a:lnTo>
                <a:lnTo>
                  <a:pt x="1843881" y="20533"/>
                </a:lnTo>
                <a:lnTo>
                  <a:pt x="1813986" y="14280"/>
                </a:lnTo>
                <a:lnTo>
                  <a:pt x="1782436" y="9651"/>
                </a:lnTo>
                <a:lnTo>
                  <a:pt x="1749965" y="6777"/>
                </a:lnTo>
                <a:lnTo>
                  <a:pt x="1717308" y="5790"/>
                </a:lnTo>
                <a:close/>
              </a:path>
              <a:path w="2762250" h="603885">
                <a:moveTo>
                  <a:pt x="1834122" y="378396"/>
                </a:moveTo>
                <a:lnTo>
                  <a:pt x="1804920" y="382992"/>
                </a:lnTo>
                <a:lnTo>
                  <a:pt x="1775053" y="386599"/>
                </a:lnTo>
                <a:lnTo>
                  <a:pt x="1746218" y="388955"/>
                </a:lnTo>
                <a:lnTo>
                  <a:pt x="1720115" y="389799"/>
                </a:lnTo>
                <a:lnTo>
                  <a:pt x="1835642" y="389799"/>
                </a:lnTo>
                <a:lnTo>
                  <a:pt x="1834122" y="378396"/>
                </a:lnTo>
                <a:close/>
              </a:path>
              <a:path w="2762250" h="603885">
                <a:moveTo>
                  <a:pt x="1835651" y="82238"/>
                </a:moveTo>
                <a:lnTo>
                  <a:pt x="1720115" y="82238"/>
                </a:lnTo>
                <a:lnTo>
                  <a:pt x="1746218" y="83084"/>
                </a:lnTo>
                <a:lnTo>
                  <a:pt x="1775053" y="85450"/>
                </a:lnTo>
                <a:lnTo>
                  <a:pt x="1804920" y="89076"/>
                </a:lnTo>
                <a:lnTo>
                  <a:pt x="1834122" y="93703"/>
                </a:lnTo>
                <a:lnTo>
                  <a:pt x="1835651" y="82238"/>
                </a:lnTo>
                <a:close/>
              </a:path>
              <a:path w="2762250" h="603885">
                <a:moveTo>
                  <a:pt x="1483504" y="132666"/>
                </a:moveTo>
                <a:lnTo>
                  <a:pt x="1398166" y="132666"/>
                </a:lnTo>
                <a:lnTo>
                  <a:pt x="1398166" y="459640"/>
                </a:lnTo>
                <a:lnTo>
                  <a:pt x="1483504" y="459640"/>
                </a:lnTo>
                <a:lnTo>
                  <a:pt x="1483504" y="132666"/>
                </a:lnTo>
                <a:close/>
              </a:path>
              <a:path w="2762250" h="603885">
                <a:moveTo>
                  <a:pt x="1483504" y="6324"/>
                </a:moveTo>
                <a:lnTo>
                  <a:pt x="1398166" y="6324"/>
                </a:lnTo>
                <a:lnTo>
                  <a:pt x="1398166" y="86280"/>
                </a:lnTo>
                <a:lnTo>
                  <a:pt x="1483504" y="86280"/>
                </a:lnTo>
                <a:lnTo>
                  <a:pt x="1483504" y="6324"/>
                </a:lnTo>
                <a:close/>
              </a:path>
              <a:path w="2762250" h="603885">
                <a:moveTo>
                  <a:pt x="1039832" y="0"/>
                </a:moveTo>
                <a:lnTo>
                  <a:pt x="1039832" y="459640"/>
                </a:lnTo>
                <a:lnTo>
                  <a:pt x="1125117" y="459640"/>
                </a:lnTo>
                <a:lnTo>
                  <a:pt x="1125117" y="232684"/>
                </a:lnTo>
                <a:lnTo>
                  <a:pt x="1149030" y="221868"/>
                </a:lnTo>
                <a:lnTo>
                  <a:pt x="1173209" y="213121"/>
                </a:lnTo>
                <a:lnTo>
                  <a:pt x="1195556" y="207269"/>
                </a:lnTo>
                <a:lnTo>
                  <a:pt x="1213973" y="205135"/>
                </a:lnTo>
                <a:lnTo>
                  <a:pt x="1324733" y="205135"/>
                </a:lnTo>
                <a:lnTo>
                  <a:pt x="1322466" y="182861"/>
                </a:lnTo>
                <a:lnTo>
                  <a:pt x="1311520" y="157471"/>
                </a:lnTo>
                <a:lnTo>
                  <a:pt x="1125117" y="157471"/>
                </a:lnTo>
                <a:lnTo>
                  <a:pt x="1125117" y="12753"/>
                </a:lnTo>
                <a:lnTo>
                  <a:pt x="1039832" y="0"/>
                </a:lnTo>
                <a:close/>
              </a:path>
              <a:path w="2762250" h="603885">
                <a:moveTo>
                  <a:pt x="1324733" y="205135"/>
                </a:moveTo>
                <a:lnTo>
                  <a:pt x="1213973" y="205135"/>
                </a:lnTo>
                <a:lnTo>
                  <a:pt x="1226487" y="206771"/>
                </a:lnTo>
                <a:lnTo>
                  <a:pt x="1234916" y="211682"/>
                </a:lnTo>
                <a:lnTo>
                  <a:pt x="1239672" y="219871"/>
                </a:lnTo>
                <a:lnTo>
                  <a:pt x="1241166" y="231343"/>
                </a:lnTo>
                <a:lnTo>
                  <a:pt x="1241166" y="459640"/>
                </a:lnTo>
                <a:lnTo>
                  <a:pt x="1326514" y="459640"/>
                </a:lnTo>
                <a:lnTo>
                  <a:pt x="1326436" y="221868"/>
                </a:lnTo>
                <a:lnTo>
                  <a:pt x="1324733" y="205135"/>
                </a:lnTo>
                <a:close/>
              </a:path>
              <a:path w="2762250" h="603885">
                <a:moveTo>
                  <a:pt x="1249595" y="125880"/>
                </a:moveTo>
                <a:lnTo>
                  <a:pt x="1220135" y="128175"/>
                </a:lnTo>
                <a:lnTo>
                  <a:pt x="1187906" y="134632"/>
                </a:lnTo>
                <a:lnTo>
                  <a:pt x="1155401" y="144610"/>
                </a:lnTo>
                <a:lnTo>
                  <a:pt x="1125117" y="157471"/>
                </a:lnTo>
                <a:lnTo>
                  <a:pt x="1311520" y="157471"/>
                </a:lnTo>
                <a:lnTo>
                  <a:pt x="1309309" y="152342"/>
                </a:lnTo>
                <a:lnTo>
                  <a:pt x="1285525" y="132780"/>
                </a:lnTo>
                <a:lnTo>
                  <a:pt x="1249595" y="125880"/>
                </a:lnTo>
                <a:close/>
              </a:path>
              <a:path w="2762250" h="603885">
                <a:moveTo>
                  <a:pt x="745087" y="385066"/>
                </a:moveTo>
                <a:lnTo>
                  <a:pt x="733213" y="447473"/>
                </a:lnTo>
                <a:lnTo>
                  <a:pt x="790129" y="460959"/>
                </a:lnTo>
                <a:lnTo>
                  <a:pt x="850728" y="466373"/>
                </a:lnTo>
                <a:lnTo>
                  <a:pt x="913283" y="459299"/>
                </a:lnTo>
                <a:lnTo>
                  <a:pt x="950753" y="439003"/>
                </a:lnTo>
                <a:lnTo>
                  <a:pt x="968964" y="406875"/>
                </a:lnTo>
                <a:lnTo>
                  <a:pt x="969829" y="399160"/>
                </a:lnTo>
                <a:lnTo>
                  <a:pt x="846455" y="399160"/>
                </a:lnTo>
                <a:lnTo>
                  <a:pt x="819915" y="398093"/>
                </a:lnTo>
                <a:lnTo>
                  <a:pt x="793423" y="395141"/>
                </a:lnTo>
                <a:lnTo>
                  <a:pt x="768105" y="390674"/>
                </a:lnTo>
                <a:lnTo>
                  <a:pt x="745087" y="385066"/>
                </a:lnTo>
                <a:close/>
              </a:path>
              <a:path w="2762250" h="603885">
                <a:moveTo>
                  <a:pt x="864643" y="125880"/>
                </a:moveTo>
                <a:lnTo>
                  <a:pt x="803772" y="131433"/>
                </a:lnTo>
                <a:lnTo>
                  <a:pt x="764576" y="148583"/>
                </a:lnTo>
                <a:lnTo>
                  <a:pt x="743595" y="178072"/>
                </a:lnTo>
                <a:lnTo>
                  <a:pt x="737370" y="220642"/>
                </a:lnTo>
                <a:lnTo>
                  <a:pt x="740205" y="260566"/>
                </a:lnTo>
                <a:lnTo>
                  <a:pt x="752685" y="288328"/>
                </a:lnTo>
                <a:lnTo>
                  <a:pt x="780771" y="307912"/>
                </a:lnTo>
                <a:lnTo>
                  <a:pt x="830424" y="323299"/>
                </a:lnTo>
                <a:lnTo>
                  <a:pt x="863008" y="332562"/>
                </a:lnTo>
                <a:lnTo>
                  <a:pt x="880850" y="342026"/>
                </a:lnTo>
                <a:lnTo>
                  <a:pt x="888337" y="352872"/>
                </a:lnTo>
                <a:lnTo>
                  <a:pt x="889857" y="366282"/>
                </a:lnTo>
                <a:lnTo>
                  <a:pt x="888390" y="381910"/>
                </a:lnTo>
                <a:lnTo>
                  <a:pt x="882327" y="392046"/>
                </a:lnTo>
                <a:lnTo>
                  <a:pt x="869179" y="397520"/>
                </a:lnTo>
                <a:lnTo>
                  <a:pt x="846455" y="399160"/>
                </a:lnTo>
                <a:lnTo>
                  <a:pt x="969829" y="399160"/>
                </a:lnTo>
                <a:lnTo>
                  <a:pt x="973739" y="364303"/>
                </a:lnTo>
                <a:lnTo>
                  <a:pt x="970837" y="323207"/>
                </a:lnTo>
                <a:lnTo>
                  <a:pt x="957317" y="296466"/>
                </a:lnTo>
                <a:lnTo>
                  <a:pt x="925965" y="277788"/>
                </a:lnTo>
                <a:lnTo>
                  <a:pt x="869565" y="260882"/>
                </a:lnTo>
                <a:lnTo>
                  <a:pt x="842552" y="253568"/>
                </a:lnTo>
                <a:lnTo>
                  <a:pt x="828126" y="246627"/>
                </a:lnTo>
                <a:lnTo>
                  <a:pt x="822354" y="236900"/>
                </a:lnTo>
                <a:lnTo>
                  <a:pt x="821304" y="221228"/>
                </a:lnTo>
                <a:lnTo>
                  <a:pt x="822862" y="208364"/>
                </a:lnTo>
                <a:lnTo>
                  <a:pt x="829070" y="199633"/>
                </a:lnTo>
                <a:lnTo>
                  <a:pt x="842230" y="194667"/>
                </a:lnTo>
                <a:lnTo>
                  <a:pt x="864643" y="193093"/>
                </a:lnTo>
                <a:lnTo>
                  <a:pt x="959567" y="193093"/>
                </a:lnTo>
                <a:lnTo>
                  <a:pt x="966776" y="137346"/>
                </a:lnTo>
                <a:lnTo>
                  <a:pt x="942831" y="132445"/>
                </a:lnTo>
                <a:lnTo>
                  <a:pt x="916479" y="128849"/>
                </a:lnTo>
                <a:lnTo>
                  <a:pt x="889743" y="126635"/>
                </a:lnTo>
                <a:lnTo>
                  <a:pt x="864643" y="125880"/>
                </a:lnTo>
                <a:close/>
              </a:path>
              <a:path w="2762250" h="603885">
                <a:moveTo>
                  <a:pt x="959567" y="193093"/>
                </a:moveTo>
                <a:lnTo>
                  <a:pt x="864643" y="193093"/>
                </a:lnTo>
                <a:lnTo>
                  <a:pt x="886880" y="193896"/>
                </a:lnTo>
                <a:lnTo>
                  <a:pt x="911787" y="196013"/>
                </a:lnTo>
                <a:lnTo>
                  <a:pt x="936551" y="199008"/>
                </a:lnTo>
                <a:lnTo>
                  <a:pt x="958358" y="202444"/>
                </a:lnTo>
                <a:lnTo>
                  <a:pt x="959567" y="193093"/>
                </a:lnTo>
                <a:close/>
              </a:path>
              <a:path w="2762250" h="603885">
                <a:moveTo>
                  <a:pt x="665114" y="193795"/>
                </a:moveTo>
                <a:lnTo>
                  <a:pt x="521649" y="193795"/>
                </a:lnTo>
                <a:lnTo>
                  <a:pt x="554809" y="196344"/>
                </a:lnTo>
                <a:lnTo>
                  <a:pt x="574613" y="204673"/>
                </a:lnTo>
                <a:lnTo>
                  <a:pt x="584196" y="219800"/>
                </a:lnTo>
                <a:lnTo>
                  <a:pt x="586694" y="242746"/>
                </a:lnTo>
                <a:lnTo>
                  <a:pt x="586694" y="276965"/>
                </a:lnTo>
                <a:lnTo>
                  <a:pt x="504916" y="276965"/>
                </a:lnTo>
                <a:lnTo>
                  <a:pt x="460171" y="281997"/>
                </a:lnTo>
                <a:lnTo>
                  <a:pt x="429256" y="298052"/>
                </a:lnTo>
                <a:lnTo>
                  <a:pt x="411326" y="326568"/>
                </a:lnTo>
                <a:lnTo>
                  <a:pt x="405537" y="368983"/>
                </a:lnTo>
                <a:lnTo>
                  <a:pt x="410659" y="408010"/>
                </a:lnTo>
                <a:lnTo>
                  <a:pt x="426600" y="438842"/>
                </a:lnTo>
                <a:lnTo>
                  <a:pt x="454221" y="459092"/>
                </a:lnTo>
                <a:lnTo>
                  <a:pt x="494382" y="466373"/>
                </a:lnTo>
                <a:lnTo>
                  <a:pt x="520358" y="464596"/>
                </a:lnTo>
                <a:lnTo>
                  <a:pt x="546386" y="459226"/>
                </a:lnTo>
                <a:lnTo>
                  <a:pt x="571755" y="450205"/>
                </a:lnTo>
                <a:lnTo>
                  <a:pt x="595751" y="437473"/>
                </a:lnTo>
                <a:lnTo>
                  <a:pt x="671969" y="437473"/>
                </a:lnTo>
                <a:lnTo>
                  <a:pt x="671969" y="401212"/>
                </a:lnTo>
                <a:lnTo>
                  <a:pt x="522350" y="401212"/>
                </a:lnTo>
                <a:lnTo>
                  <a:pt x="505765" y="399284"/>
                </a:lnTo>
                <a:lnTo>
                  <a:pt x="495228" y="393329"/>
                </a:lnTo>
                <a:lnTo>
                  <a:pt x="489682" y="383097"/>
                </a:lnTo>
                <a:lnTo>
                  <a:pt x="488068" y="368334"/>
                </a:lnTo>
                <a:lnTo>
                  <a:pt x="489704" y="352801"/>
                </a:lnTo>
                <a:lnTo>
                  <a:pt x="495403" y="342866"/>
                </a:lnTo>
                <a:lnTo>
                  <a:pt x="506356" y="337592"/>
                </a:lnTo>
                <a:lnTo>
                  <a:pt x="523753" y="336042"/>
                </a:lnTo>
                <a:lnTo>
                  <a:pt x="671969" y="336042"/>
                </a:lnTo>
                <a:lnTo>
                  <a:pt x="671969" y="244097"/>
                </a:lnTo>
                <a:lnTo>
                  <a:pt x="667840" y="200362"/>
                </a:lnTo>
                <a:lnTo>
                  <a:pt x="665114" y="193795"/>
                </a:lnTo>
                <a:close/>
              </a:path>
              <a:path w="2762250" h="603885">
                <a:moveTo>
                  <a:pt x="671969" y="437473"/>
                </a:moveTo>
                <a:lnTo>
                  <a:pt x="595751" y="437473"/>
                </a:lnTo>
                <a:lnTo>
                  <a:pt x="602075" y="459640"/>
                </a:lnTo>
                <a:lnTo>
                  <a:pt x="671969" y="459640"/>
                </a:lnTo>
                <a:lnTo>
                  <a:pt x="671969" y="437473"/>
                </a:lnTo>
                <a:close/>
              </a:path>
              <a:path w="2762250" h="603885">
                <a:moveTo>
                  <a:pt x="671969" y="336042"/>
                </a:moveTo>
                <a:lnTo>
                  <a:pt x="586694" y="336042"/>
                </a:lnTo>
                <a:lnTo>
                  <a:pt x="586694" y="384417"/>
                </a:lnTo>
                <a:lnTo>
                  <a:pt x="573387" y="390743"/>
                </a:lnTo>
                <a:lnTo>
                  <a:pt x="557918" y="396105"/>
                </a:lnTo>
                <a:lnTo>
                  <a:pt x="540751" y="399822"/>
                </a:lnTo>
                <a:lnTo>
                  <a:pt x="522350" y="401212"/>
                </a:lnTo>
                <a:lnTo>
                  <a:pt x="671969" y="401212"/>
                </a:lnTo>
                <a:lnTo>
                  <a:pt x="671969" y="336042"/>
                </a:lnTo>
                <a:close/>
              </a:path>
              <a:path w="2762250" h="603885">
                <a:moveTo>
                  <a:pt x="533523" y="125943"/>
                </a:moveTo>
                <a:lnTo>
                  <a:pt x="503861" y="127031"/>
                </a:lnTo>
                <a:lnTo>
                  <a:pt x="473037" y="130130"/>
                </a:lnTo>
                <a:lnTo>
                  <a:pt x="443266" y="134995"/>
                </a:lnTo>
                <a:lnTo>
                  <a:pt x="416762" y="141377"/>
                </a:lnTo>
                <a:lnTo>
                  <a:pt x="427233" y="203794"/>
                </a:lnTo>
                <a:lnTo>
                  <a:pt x="450344" y="199687"/>
                </a:lnTo>
                <a:lnTo>
                  <a:pt x="474177" y="196533"/>
                </a:lnTo>
                <a:lnTo>
                  <a:pt x="498142" y="194509"/>
                </a:lnTo>
                <a:lnTo>
                  <a:pt x="521649" y="193795"/>
                </a:lnTo>
                <a:lnTo>
                  <a:pt x="665114" y="193795"/>
                </a:lnTo>
                <a:lnTo>
                  <a:pt x="654046" y="167129"/>
                </a:lnTo>
                <a:lnTo>
                  <a:pt x="628471" y="143948"/>
                </a:lnTo>
                <a:lnTo>
                  <a:pt x="589002" y="130370"/>
                </a:lnTo>
                <a:lnTo>
                  <a:pt x="533523" y="125943"/>
                </a:lnTo>
                <a:close/>
              </a:path>
              <a:path w="2762250" h="603885">
                <a:moveTo>
                  <a:pt x="88154" y="6324"/>
                </a:moveTo>
                <a:lnTo>
                  <a:pt x="0" y="6324"/>
                </a:lnTo>
                <a:lnTo>
                  <a:pt x="0" y="459640"/>
                </a:lnTo>
                <a:lnTo>
                  <a:pt x="88154" y="459640"/>
                </a:lnTo>
                <a:lnTo>
                  <a:pt x="88154" y="270944"/>
                </a:lnTo>
                <a:lnTo>
                  <a:pt x="348973" y="270944"/>
                </a:lnTo>
                <a:lnTo>
                  <a:pt x="348973" y="196423"/>
                </a:lnTo>
                <a:lnTo>
                  <a:pt x="88154" y="196423"/>
                </a:lnTo>
                <a:lnTo>
                  <a:pt x="88154" y="6324"/>
                </a:lnTo>
                <a:close/>
              </a:path>
              <a:path w="2762250" h="603885">
                <a:moveTo>
                  <a:pt x="348973" y="270944"/>
                </a:moveTo>
                <a:lnTo>
                  <a:pt x="260819" y="270944"/>
                </a:lnTo>
                <a:lnTo>
                  <a:pt x="260819" y="459640"/>
                </a:lnTo>
                <a:lnTo>
                  <a:pt x="348973" y="459640"/>
                </a:lnTo>
                <a:lnTo>
                  <a:pt x="348973" y="270944"/>
                </a:lnTo>
                <a:close/>
              </a:path>
              <a:path w="2762250" h="603885">
                <a:moveTo>
                  <a:pt x="348973" y="6324"/>
                </a:moveTo>
                <a:lnTo>
                  <a:pt x="260819" y="6324"/>
                </a:lnTo>
                <a:lnTo>
                  <a:pt x="260819" y="196423"/>
                </a:lnTo>
                <a:lnTo>
                  <a:pt x="348973" y="196423"/>
                </a:lnTo>
                <a:lnTo>
                  <a:pt x="348973" y="6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9302" y="4741091"/>
            <a:ext cx="0" cy="4658360"/>
          </a:xfrm>
          <a:custGeom>
            <a:avLst/>
            <a:gdLst/>
            <a:ahLst/>
            <a:cxnLst/>
            <a:rect l="l" t="t" r="r" b="b"/>
            <a:pathLst>
              <a:path h="4658359">
                <a:moveTo>
                  <a:pt x="0" y="0"/>
                </a:moveTo>
                <a:lnTo>
                  <a:pt x="0" y="4657983"/>
                </a:lnTo>
              </a:path>
            </a:pathLst>
          </a:custGeom>
          <a:ln w="104708">
            <a:solidFill>
              <a:srgbClr val="A2215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27734" y="1576840"/>
            <a:ext cx="8254365" cy="7822565"/>
            <a:chOff x="6127734" y="1576840"/>
            <a:chExt cx="8254365" cy="7822565"/>
          </a:xfrm>
        </p:grpSpPr>
        <p:sp>
          <p:nvSpPr>
            <p:cNvPr id="4" name="object 4"/>
            <p:cNvSpPr/>
            <p:nvPr/>
          </p:nvSpPr>
          <p:spPr>
            <a:xfrm>
              <a:off x="14329302" y="1629227"/>
              <a:ext cx="0" cy="3007360"/>
            </a:xfrm>
            <a:custGeom>
              <a:avLst/>
              <a:gdLst/>
              <a:ahLst/>
              <a:cxnLst/>
              <a:rect l="l" t="t" r="r" b="b"/>
              <a:pathLst>
                <a:path h="3007360">
                  <a:moveTo>
                    <a:pt x="0" y="0"/>
                  </a:moveTo>
                  <a:lnTo>
                    <a:pt x="0" y="3007154"/>
                  </a:lnTo>
                </a:path>
              </a:pathLst>
            </a:custGeom>
            <a:ln w="104708">
              <a:solidFill>
                <a:srgbClr val="A2215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9644" y="1671111"/>
              <a:ext cx="7521575" cy="7686675"/>
            </a:xfrm>
            <a:custGeom>
              <a:avLst/>
              <a:gdLst/>
              <a:ahLst/>
              <a:cxnLst/>
              <a:rect l="l" t="t" r="r" b="b"/>
              <a:pathLst>
                <a:path w="7521575" h="7686675">
                  <a:moveTo>
                    <a:pt x="0" y="0"/>
                  </a:moveTo>
                  <a:lnTo>
                    <a:pt x="7521446" y="0"/>
                  </a:lnTo>
                  <a:lnTo>
                    <a:pt x="7521446" y="7686080"/>
                  </a:lnTo>
                  <a:lnTo>
                    <a:pt x="0" y="7686080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C52A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6186" y="2073235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4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84576" y="3319270"/>
              <a:ext cx="565427" cy="6073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835076" y="9777577"/>
            <a:ext cx="29902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14" dirty="0">
                <a:latin typeface="Trebuchet MS"/>
                <a:cs typeface="Trebuchet MS"/>
              </a:rPr>
              <a:t>Zone</a:t>
            </a:r>
            <a:r>
              <a:rPr sz="4250" spc="-400" dirty="0">
                <a:latin typeface="Trebuchet MS"/>
                <a:cs typeface="Trebuchet MS"/>
              </a:rPr>
              <a:t> </a:t>
            </a:r>
            <a:r>
              <a:rPr sz="4250" spc="-220" dirty="0">
                <a:latin typeface="Trebuchet MS"/>
                <a:cs typeface="Trebuchet MS"/>
              </a:rPr>
              <a:t>Firewall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0474" y="9777577"/>
            <a:ext cx="29400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45" dirty="0">
                <a:latin typeface="Trebuchet MS"/>
                <a:cs typeface="Trebuchet MS"/>
              </a:rPr>
              <a:t>DMZ</a:t>
            </a:r>
            <a:r>
              <a:rPr sz="4250" spc="-390" dirty="0">
                <a:latin typeface="Trebuchet MS"/>
                <a:cs typeface="Trebuchet MS"/>
              </a:rPr>
              <a:t> </a:t>
            </a:r>
            <a:r>
              <a:rPr sz="4250" spc="-220" dirty="0">
                <a:latin typeface="Trebuchet MS"/>
                <a:cs typeface="Trebuchet MS"/>
              </a:rPr>
              <a:t>Firewall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75593" y="699320"/>
            <a:ext cx="201739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b="0" spc="38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250" b="0" spc="-155" dirty="0">
                <a:solidFill>
                  <a:srgbClr val="000000"/>
                </a:solidFill>
                <a:latin typeface="Trebuchet MS"/>
                <a:cs typeface="Trebuchet MS"/>
              </a:rPr>
              <a:t>onolith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2347" y="3044798"/>
            <a:ext cx="5511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25346" y="2052293"/>
            <a:ext cx="3141345" cy="3141345"/>
            <a:chOff x="10125346" y="2052293"/>
            <a:chExt cx="3141345" cy="3141345"/>
          </a:xfrm>
        </p:grpSpPr>
        <p:sp>
          <p:nvSpPr>
            <p:cNvPr id="13" name="object 13"/>
            <p:cNvSpPr/>
            <p:nvPr/>
          </p:nvSpPr>
          <p:spPr>
            <a:xfrm>
              <a:off x="10125346" y="2052293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97032" y="3298328"/>
              <a:ext cx="450248" cy="607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42448" y="3023857"/>
            <a:ext cx="5048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86187" y="5842754"/>
            <a:ext cx="3141345" cy="3141345"/>
            <a:chOff x="6586187" y="5842754"/>
            <a:chExt cx="3141345" cy="3141345"/>
          </a:xfrm>
        </p:grpSpPr>
        <p:sp>
          <p:nvSpPr>
            <p:cNvPr id="17" name="object 17"/>
            <p:cNvSpPr/>
            <p:nvPr/>
          </p:nvSpPr>
          <p:spPr>
            <a:xfrm>
              <a:off x="6586187" y="5842754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5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68344" y="7078318"/>
              <a:ext cx="408364" cy="628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86187" y="5842754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6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125346" y="5821812"/>
            <a:ext cx="3141345" cy="3141345"/>
            <a:chOff x="10125346" y="5821812"/>
            <a:chExt cx="3141345" cy="3141345"/>
          </a:xfrm>
        </p:grpSpPr>
        <p:sp>
          <p:nvSpPr>
            <p:cNvPr id="21" name="object 21"/>
            <p:cNvSpPr/>
            <p:nvPr/>
          </p:nvSpPr>
          <p:spPr>
            <a:xfrm>
              <a:off x="10125346" y="5821812"/>
              <a:ext cx="3141345" cy="3141345"/>
            </a:xfrm>
            <a:custGeom>
              <a:avLst/>
              <a:gdLst/>
              <a:ahLst/>
              <a:cxnLst/>
              <a:rect l="l" t="t" r="r" b="b"/>
              <a:pathLst>
                <a:path w="3141344" h="3141345">
                  <a:moveTo>
                    <a:pt x="0" y="0"/>
                  </a:moveTo>
                  <a:lnTo>
                    <a:pt x="3141265" y="0"/>
                  </a:lnTo>
                  <a:lnTo>
                    <a:pt x="3141265" y="3141265"/>
                  </a:lnTo>
                  <a:lnTo>
                    <a:pt x="0" y="3141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2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86561" y="7067847"/>
              <a:ext cx="450248" cy="607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125346" y="5821812"/>
            <a:ext cx="3141345" cy="3141345"/>
          </a:xfrm>
          <a:prstGeom prst="rect">
            <a:avLst/>
          </a:prstGeom>
        </p:spPr>
        <p:txBody>
          <a:bodyPr vert="horz" wrap="square" lIns="0" tIns="983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45"/>
              </a:spcBef>
            </a:pPr>
            <a:r>
              <a:rPr sz="6600" b="1" spc="-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38684" y="1576840"/>
            <a:ext cx="13211175" cy="7874634"/>
            <a:chOff x="3638684" y="1576840"/>
            <a:chExt cx="13211175" cy="7874634"/>
          </a:xfrm>
        </p:grpSpPr>
        <p:sp>
          <p:nvSpPr>
            <p:cNvPr id="25" name="object 25"/>
            <p:cNvSpPr/>
            <p:nvPr/>
          </p:nvSpPr>
          <p:spPr>
            <a:xfrm>
              <a:off x="9262681" y="4688736"/>
              <a:ext cx="1268730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52354" y="0"/>
                  </a:lnTo>
                  <a:lnTo>
                    <a:pt x="1216004" y="0"/>
                  </a:lnTo>
                  <a:lnTo>
                    <a:pt x="1268359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79966" y="4487703"/>
              <a:ext cx="1901189" cy="402590"/>
            </a:xfrm>
            <a:custGeom>
              <a:avLst/>
              <a:gdLst/>
              <a:ahLst/>
              <a:cxnLst/>
              <a:rect l="l" t="t" r="r" b="b"/>
              <a:pathLst>
                <a:path w="1901190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5991" y="82575"/>
                  </a:lnTo>
                  <a:lnTo>
                    <a:pt x="252082" y="56375"/>
                  </a:lnTo>
                  <a:lnTo>
                    <a:pt x="212064" y="39484"/>
                  </a:lnTo>
                  <a:lnTo>
                    <a:pt x="167525" y="33502"/>
                  </a:lnTo>
                  <a:lnTo>
                    <a:pt x="122986" y="39484"/>
                  </a:lnTo>
                  <a:lnTo>
                    <a:pt x="82969" y="56375"/>
                  </a:lnTo>
                  <a:lnTo>
                    <a:pt x="49060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60" y="319506"/>
                  </a:lnTo>
                  <a:lnTo>
                    <a:pt x="82969" y="345706"/>
                  </a:lnTo>
                  <a:lnTo>
                    <a:pt x="122986" y="362585"/>
                  </a:lnTo>
                  <a:lnTo>
                    <a:pt x="167525" y="368579"/>
                  </a:lnTo>
                  <a:lnTo>
                    <a:pt x="212064" y="362585"/>
                  </a:lnTo>
                  <a:lnTo>
                    <a:pt x="252082" y="345706"/>
                  </a:lnTo>
                  <a:lnTo>
                    <a:pt x="285991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1901190" h="402589">
                  <a:moveTo>
                    <a:pt x="1900847" y="201041"/>
                  </a:moveTo>
                  <a:lnTo>
                    <a:pt x="1498765" y="0"/>
                  </a:lnTo>
                  <a:lnTo>
                    <a:pt x="1498765" y="402082"/>
                  </a:lnTo>
                  <a:lnTo>
                    <a:pt x="1900847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780657" y="4688736"/>
              <a:ext cx="3719829" cy="0"/>
            </a:xfrm>
            <a:custGeom>
              <a:avLst/>
              <a:gdLst/>
              <a:ahLst/>
              <a:cxnLst/>
              <a:rect l="l" t="t" r="r" b="b"/>
              <a:pathLst>
                <a:path w="3719830">
                  <a:moveTo>
                    <a:pt x="0" y="0"/>
                  </a:moveTo>
                  <a:lnTo>
                    <a:pt x="52354" y="0"/>
                  </a:lnTo>
                  <a:lnTo>
                    <a:pt x="3666914" y="0"/>
                  </a:lnTo>
                  <a:lnTo>
                    <a:pt x="3719268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97943" y="4487703"/>
              <a:ext cx="4352290" cy="402590"/>
            </a:xfrm>
            <a:custGeom>
              <a:avLst/>
              <a:gdLst/>
              <a:ahLst/>
              <a:cxnLst/>
              <a:rect l="l" t="t" r="r" b="b"/>
              <a:pathLst>
                <a:path w="4352290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204" y="116484"/>
                  </a:lnTo>
                  <a:lnTo>
                    <a:pt x="286004" y="82575"/>
                  </a:lnTo>
                  <a:lnTo>
                    <a:pt x="252107" y="56375"/>
                  </a:lnTo>
                  <a:lnTo>
                    <a:pt x="212077" y="39484"/>
                  </a:lnTo>
                  <a:lnTo>
                    <a:pt x="167525" y="33502"/>
                  </a:lnTo>
                  <a:lnTo>
                    <a:pt x="122974" y="39484"/>
                  </a:lnTo>
                  <a:lnTo>
                    <a:pt x="82956" y="56375"/>
                  </a:lnTo>
                  <a:lnTo>
                    <a:pt x="49047" y="82575"/>
                  </a:lnTo>
                  <a:lnTo>
                    <a:pt x="22860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60" y="285597"/>
                  </a:lnTo>
                  <a:lnTo>
                    <a:pt x="49047" y="319506"/>
                  </a:lnTo>
                  <a:lnTo>
                    <a:pt x="82956" y="345706"/>
                  </a:lnTo>
                  <a:lnTo>
                    <a:pt x="122974" y="362585"/>
                  </a:lnTo>
                  <a:lnTo>
                    <a:pt x="167525" y="368579"/>
                  </a:lnTo>
                  <a:lnTo>
                    <a:pt x="212077" y="362585"/>
                  </a:lnTo>
                  <a:lnTo>
                    <a:pt x="252107" y="345706"/>
                  </a:lnTo>
                  <a:lnTo>
                    <a:pt x="286004" y="319506"/>
                  </a:lnTo>
                  <a:lnTo>
                    <a:pt x="312204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4352290" h="402589">
                  <a:moveTo>
                    <a:pt x="4351693" y="201041"/>
                  </a:moveTo>
                  <a:lnTo>
                    <a:pt x="3949611" y="0"/>
                  </a:lnTo>
                  <a:lnTo>
                    <a:pt x="3949611" y="402082"/>
                  </a:lnTo>
                  <a:lnTo>
                    <a:pt x="4351693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31464" y="1629227"/>
              <a:ext cx="0" cy="7769859"/>
            </a:xfrm>
            <a:custGeom>
              <a:avLst/>
              <a:gdLst/>
              <a:ahLst/>
              <a:cxnLst/>
              <a:rect l="l" t="t" r="r" b="b"/>
              <a:pathLst>
                <a:path h="7769859">
                  <a:moveTo>
                    <a:pt x="0" y="3111863"/>
                  </a:moveTo>
                  <a:lnTo>
                    <a:pt x="0" y="7769847"/>
                  </a:lnTo>
                </a:path>
                <a:path h="7769859">
                  <a:moveTo>
                    <a:pt x="0" y="0"/>
                  </a:moveTo>
                  <a:lnTo>
                    <a:pt x="0" y="3007154"/>
                  </a:lnTo>
                </a:path>
              </a:pathLst>
            </a:custGeom>
            <a:ln w="104708">
              <a:solidFill>
                <a:srgbClr val="A2215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38684" y="4104136"/>
              <a:ext cx="1307465" cy="2820035"/>
            </a:xfrm>
            <a:custGeom>
              <a:avLst/>
              <a:gdLst/>
              <a:ahLst/>
              <a:cxnLst/>
              <a:rect l="l" t="t" r="r" b="b"/>
              <a:pathLst>
                <a:path w="1307464" h="2820034">
                  <a:moveTo>
                    <a:pt x="0" y="0"/>
                  </a:moveTo>
                  <a:lnTo>
                    <a:pt x="1306975" y="0"/>
                  </a:lnTo>
                  <a:lnTo>
                    <a:pt x="1306975" y="2820018"/>
                  </a:lnTo>
                  <a:lnTo>
                    <a:pt x="0" y="282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A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16111" y="5183088"/>
              <a:ext cx="806258" cy="607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7092778" y="4198625"/>
            <a:ext cx="2305050" cy="2631440"/>
          </a:xfrm>
          <a:custGeom>
            <a:avLst/>
            <a:gdLst/>
            <a:ahLst/>
            <a:cxnLst/>
            <a:rect l="l" t="t" r="r" b="b"/>
            <a:pathLst>
              <a:path w="2305050" h="2631440">
                <a:moveTo>
                  <a:pt x="2304631" y="1908556"/>
                </a:moveTo>
                <a:lnTo>
                  <a:pt x="2300554" y="1908556"/>
                </a:lnTo>
                <a:lnTo>
                  <a:pt x="2291346" y="1938515"/>
                </a:lnTo>
                <a:lnTo>
                  <a:pt x="2276868" y="1967814"/>
                </a:lnTo>
                <a:lnTo>
                  <a:pt x="2257234" y="1996389"/>
                </a:lnTo>
                <a:lnTo>
                  <a:pt x="2232596" y="2024151"/>
                </a:lnTo>
                <a:lnTo>
                  <a:pt x="2232596" y="2175687"/>
                </a:lnTo>
                <a:lnTo>
                  <a:pt x="2224989" y="2218550"/>
                </a:lnTo>
                <a:lnTo>
                  <a:pt x="2202586" y="2261285"/>
                </a:lnTo>
                <a:lnTo>
                  <a:pt x="2165985" y="2303348"/>
                </a:lnTo>
                <a:lnTo>
                  <a:pt x="2115782" y="2344128"/>
                </a:lnTo>
                <a:lnTo>
                  <a:pt x="2052599" y="2383078"/>
                </a:lnTo>
                <a:lnTo>
                  <a:pt x="2016328" y="2401671"/>
                </a:lnTo>
                <a:lnTo>
                  <a:pt x="1977034" y="2419604"/>
                </a:lnTo>
                <a:lnTo>
                  <a:pt x="1934806" y="2436774"/>
                </a:lnTo>
                <a:lnTo>
                  <a:pt x="1889696" y="2453132"/>
                </a:lnTo>
                <a:lnTo>
                  <a:pt x="1841804" y="2468588"/>
                </a:lnTo>
                <a:lnTo>
                  <a:pt x="1791195" y="2483078"/>
                </a:lnTo>
                <a:lnTo>
                  <a:pt x="1737944" y="2496528"/>
                </a:lnTo>
                <a:lnTo>
                  <a:pt x="1682127" y="2508872"/>
                </a:lnTo>
                <a:lnTo>
                  <a:pt x="1623809" y="2520035"/>
                </a:lnTo>
                <a:lnTo>
                  <a:pt x="1563090" y="2529954"/>
                </a:lnTo>
                <a:lnTo>
                  <a:pt x="1500035" y="2538526"/>
                </a:lnTo>
                <a:lnTo>
                  <a:pt x="1434706" y="2545715"/>
                </a:lnTo>
                <a:lnTo>
                  <a:pt x="1367205" y="2551430"/>
                </a:lnTo>
                <a:lnTo>
                  <a:pt x="1297584" y="2555595"/>
                </a:lnTo>
                <a:lnTo>
                  <a:pt x="1225931" y="2558148"/>
                </a:lnTo>
                <a:lnTo>
                  <a:pt x="1152321" y="2559012"/>
                </a:lnTo>
                <a:lnTo>
                  <a:pt x="1078712" y="2558148"/>
                </a:lnTo>
                <a:lnTo>
                  <a:pt x="1007071" y="2555595"/>
                </a:lnTo>
                <a:lnTo>
                  <a:pt x="937450" y="2551430"/>
                </a:lnTo>
                <a:lnTo>
                  <a:pt x="869950" y="2545715"/>
                </a:lnTo>
                <a:lnTo>
                  <a:pt x="804633" y="2538526"/>
                </a:lnTo>
                <a:lnTo>
                  <a:pt x="741578" y="2529954"/>
                </a:lnTo>
                <a:lnTo>
                  <a:pt x="680859" y="2520035"/>
                </a:lnTo>
                <a:lnTo>
                  <a:pt x="622554" y="2508872"/>
                </a:lnTo>
                <a:lnTo>
                  <a:pt x="566737" y="2496528"/>
                </a:lnTo>
                <a:lnTo>
                  <a:pt x="513486" y="2483078"/>
                </a:lnTo>
                <a:lnTo>
                  <a:pt x="462864" y="2468588"/>
                </a:lnTo>
                <a:lnTo>
                  <a:pt x="414972" y="2453132"/>
                </a:lnTo>
                <a:lnTo>
                  <a:pt x="369862" y="2436774"/>
                </a:lnTo>
                <a:lnTo>
                  <a:pt x="327621" y="2419604"/>
                </a:lnTo>
                <a:lnTo>
                  <a:pt x="288328" y="2401671"/>
                </a:lnTo>
                <a:lnTo>
                  <a:pt x="252056" y="2383078"/>
                </a:lnTo>
                <a:lnTo>
                  <a:pt x="218871" y="2363876"/>
                </a:lnTo>
                <a:lnTo>
                  <a:pt x="162102" y="2323935"/>
                </a:lnTo>
                <a:lnTo>
                  <a:pt x="118618" y="2282444"/>
                </a:lnTo>
                <a:lnTo>
                  <a:pt x="89027" y="2239962"/>
                </a:lnTo>
                <a:lnTo>
                  <a:pt x="73952" y="2197100"/>
                </a:lnTo>
                <a:lnTo>
                  <a:pt x="72034" y="2175687"/>
                </a:lnTo>
                <a:lnTo>
                  <a:pt x="72034" y="2024151"/>
                </a:lnTo>
                <a:lnTo>
                  <a:pt x="47396" y="1996389"/>
                </a:lnTo>
                <a:lnTo>
                  <a:pt x="27787" y="1967814"/>
                </a:lnTo>
                <a:lnTo>
                  <a:pt x="13322" y="1938515"/>
                </a:lnTo>
                <a:lnTo>
                  <a:pt x="4178" y="1908556"/>
                </a:lnTo>
                <a:lnTo>
                  <a:pt x="0" y="1908556"/>
                </a:lnTo>
                <a:lnTo>
                  <a:pt x="0" y="2175687"/>
                </a:lnTo>
                <a:lnTo>
                  <a:pt x="1917" y="2202827"/>
                </a:lnTo>
                <a:lnTo>
                  <a:pt x="16979" y="2255685"/>
                </a:lnTo>
                <a:lnTo>
                  <a:pt x="46329" y="2306370"/>
                </a:lnTo>
                <a:lnTo>
                  <a:pt x="89179" y="2354567"/>
                </a:lnTo>
                <a:lnTo>
                  <a:pt x="144716" y="2399957"/>
                </a:lnTo>
                <a:lnTo>
                  <a:pt x="176999" y="2421509"/>
                </a:lnTo>
                <a:lnTo>
                  <a:pt x="212153" y="2442235"/>
                </a:lnTo>
                <a:lnTo>
                  <a:pt x="250075" y="2462111"/>
                </a:lnTo>
                <a:lnTo>
                  <a:pt x="290677" y="2481084"/>
                </a:lnTo>
                <a:lnTo>
                  <a:pt x="333844" y="2499118"/>
                </a:lnTo>
                <a:lnTo>
                  <a:pt x="379488" y="2516174"/>
                </a:lnTo>
                <a:lnTo>
                  <a:pt x="427507" y="2532215"/>
                </a:lnTo>
                <a:lnTo>
                  <a:pt x="477786" y="2547201"/>
                </a:lnTo>
                <a:lnTo>
                  <a:pt x="530250" y="2561094"/>
                </a:lnTo>
                <a:lnTo>
                  <a:pt x="584784" y="2573845"/>
                </a:lnTo>
                <a:lnTo>
                  <a:pt x="641286" y="2585428"/>
                </a:lnTo>
                <a:lnTo>
                  <a:pt x="699668" y="2595791"/>
                </a:lnTo>
                <a:lnTo>
                  <a:pt x="759815" y="2604909"/>
                </a:lnTo>
                <a:lnTo>
                  <a:pt x="821639" y="2612733"/>
                </a:lnTo>
                <a:lnTo>
                  <a:pt x="885024" y="2619210"/>
                </a:lnTo>
                <a:lnTo>
                  <a:pt x="949896" y="2624328"/>
                </a:lnTo>
                <a:lnTo>
                  <a:pt x="1016127" y="2628023"/>
                </a:lnTo>
                <a:lnTo>
                  <a:pt x="1083640" y="2630271"/>
                </a:lnTo>
                <a:lnTo>
                  <a:pt x="1152321" y="2631033"/>
                </a:lnTo>
                <a:lnTo>
                  <a:pt x="1220990" y="2630271"/>
                </a:lnTo>
                <a:lnTo>
                  <a:pt x="1288503" y="2628023"/>
                </a:lnTo>
                <a:lnTo>
                  <a:pt x="1354734" y="2624328"/>
                </a:lnTo>
                <a:lnTo>
                  <a:pt x="1419606" y="2619210"/>
                </a:lnTo>
                <a:lnTo>
                  <a:pt x="1482991" y="2612733"/>
                </a:lnTo>
                <a:lnTo>
                  <a:pt x="1544815" y="2604909"/>
                </a:lnTo>
                <a:lnTo>
                  <a:pt x="1604962" y="2595791"/>
                </a:lnTo>
                <a:lnTo>
                  <a:pt x="1663344" y="2585428"/>
                </a:lnTo>
                <a:lnTo>
                  <a:pt x="1719846" y="2573845"/>
                </a:lnTo>
                <a:lnTo>
                  <a:pt x="1774380" y="2561094"/>
                </a:lnTo>
                <a:lnTo>
                  <a:pt x="1826844" y="2547201"/>
                </a:lnTo>
                <a:lnTo>
                  <a:pt x="1877123" y="2532215"/>
                </a:lnTo>
                <a:lnTo>
                  <a:pt x="1925142" y="2516174"/>
                </a:lnTo>
                <a:lnTo>
                  <a:pt x="1970786" y="2499118"/>
                </a:lnTo>
                <a:lnTo>
                  <a:pt x="2013953" y="2481084"/>
                </a:lnTo>
                <a:lnTo>
                  <a:pt x="2054555" y="2462111"/>
                </a:lnTo>
                <a:lnTo>
                  <a:pt x="2092477" y="2442235"/>
                </a:lnTo>
                <a:lnTo>
                  <a:pt x="2127631" y="2421509"/>
                </a:lnTo>
                <a:lnTo>
                  <a:pt x="2159914" y="2399957"/>
                </a:lnTo>
                <a:lnTo>
                  <a:pt x="2215451" y="2354567"/>
                </a:lnTo>
                <a:lnTo>
                  <a:pt x="2258301" y="2306370"/>
                </a:lnTo>
                <a:lnTo>
                  <a:pt x="2287651" y="2255685"/>
                </a:lnTo>
                <a:lnTo>
                  <a:pt x="2302713" y="2202827"/>
                </a:lnTo>
                <a:lnTo>
                  <a:pt x="2304631" y="2175687"/>
                </a:lnTo>
                <a:lnTo>
                  <a:pt x="2304631" y="1908556"/>
                </a:lnTo>
                <a:close/>
              </a:path>
              <a:path w="2305050" h="2631440">
                <a:moveTo>
                  <a:pt x="2304631" y="1332382"/>
                </a:moveTo>
                <a:lnTo>
                  <a:pt x="2300554" y="1332382"/>
                </a:lnTo>
                <a:lnTo>
                  <a:pt x="2291346" y="1362341"/>
                </a:lnTo>
                <a:lnTo>
                  <a:pt x="2276868" y="1391640"/>
                </a:lnTo>
                <a:lnTo>
                  <a:pt x="2257234" y="1420215"/>
                </a:lnTo>
                <a:lnTo>
                  <a:pt x="2232596" y="1447977"/>
                </a:lnTo>
                <a:lnTo>
                  <a:pt x="2232596" y="1599514"/>
                </a:lnTo>
                <a:lnTo>
                  <a:pt x="2224989" y="1642376"/>
                </a:lnTo>
                <a:lnTo>
                  <a:pt x="2202586" y="1685124"/>
                </a:lnTo>
                <a:lnTo>
                  <a:pt x="2165985" y="1727174"/>
                </a:lnTo>
                <a:lnTo>
                  <a:pt x="2115782" y="1767967"/>
                </a:lnTo>
                <a:lnTo>
                  <a:pt x="2052599" y="1806905"/>
                </a:lnTo>
                <a:lnTo>
                  <a:pt x="2016328" y="1825510"/>
                </a:lnTo>
                <a:lnTo>
                  <a:pt x="1977034" y="1843430"/>
                </a:lnTo>
                <a:lnTo>
                  <a:pt x="1934806" y="1860600"/>
                </a:lnTo>
                <a:lnTo>
                  <a:pt x="1889696" y="1876958"/>
                </a:lnTo>
                <a:lnTo>
                  <a:pt x="1841804" y="1892414"/>
                </a:lnTo>
                <a:lnTo>
                  <a:pt x="1791195" y="1906905"/>
                </a:lnTo>
                <a:lnTo>
                  <a:pt x="1737944" y="1920367"/>
                </a:lnTo>
                <a:lnTo>
                  <a:pt x="1682127" y="1932711"/>
                </a:lnTo>
                <a:lnTo>
                  <a:pt x="1623809" y="1943874"/>
                </a:lnTo>
                <a:lnTo>
                  <a:pt x="1563090" y="1953780"/>
                </a:lnTo>
                <a:lnTo>
                  <a:pt x="1500035" y="1962353"/>
                </a:lnTo>
                <a:lnTo>
                  <a:pt x="1434706" y="1969541"/>
                </a:lnTo>
                <a:lnTo>
                  <a:pt x="1367205" y="1975256"/>
                </a:lnTo>
                <a:lnTo>
                  <a:pt x="1297584" y="1979422"/>
                </a:lnTo>
                <a:lnTo>
                  <a:pt x="1225931" y="1981974"/>
                </a:lnTo>
                <a:lnTo>
                  <a:pt x="1152321" y="1982851"/>
                </a:lnTo>
                <a:lnTo>
                  <a:pt x="1078712" y="1981974"/>
                </a:lnTo>
                <a:lnTo>
                  <a:pt x="1007071" y="1979422"/>
                </a:lnTo>
                <a:lnTo>
                  <a:pt x="937450" y="1975256"/>
                </a:lnTo>
                <a:lnTo>
                  <a:pt x="869950" y="1969541"/>
                </a:lnTo>
                <a:lnTo>
                  <a:pt x="804633" y="1962353"/>
                </a:lnTo>
                <a:lnTo>
                  <a:pt x="741578" y="1953780"/>
                </a:lnTo>
                <a:lnTo>
                  <a:pt x="680859" y="1943874"/>
                </a:lnTo>
                <a:lnTo>
                  <a:pt x="622554" y="1932711"/>
                </a:lnTo>
                <a:lnTo>
                  <a:pt x="566737" y="1920367"/>
                </a:lnTo>
                <a:lnTo>
                  <a:pt x="513486" y="1906905"/>
                </a:lnTo>
                <a:lnTo>
                  <a:pt x="462864" y="1892414"/>
                </a:lnTo>
                <a:lnTo>
                  <a:pt x="414972" y="1876958"/>
                </a:lnTo>
                <a:lnTo>
                  <a:pt x="369862" y="1860600"/>
                </a:lnTo>
                <a:lnTo>
                  <a:pt x="327621" y="1843430"/>
                </a:lnTo>
                <a:lnTo>
                  <a:pt x="288328" y="1825510"/>
                </a:lnTo>
                <a:lnTo>
                  <a:pt x="252056" y="1806905"/>
                </a:lnTo>
                <a:lnTo>
                  <a:pt x="218871" y="1787702"/>
                </a:lnTo>
                <a:lnTo>
                  <a:pt x="162102" y="1747761"/>
                </a:lnTo>
                <a:lnTo>
                  <a:pt x="118618" y="1706270"/>
                </a:lnTo>
                <a:lnTo>
                  <a:pt x="89027" y="1663801"/>
                </a:lnTo>
                <a:lnTo>
                  <a:pt x="73952" y="1620926"/>
                </a:lnTo>
                <a:lnTo>
                  <a:pt x="72034" y="1599514"/>
                </a:lnTo>
                <a:lnTo>
                  <a:pt x="72034" y="1447977"/>
                </a:lnTo>
                <a:lnTo>
                  <a:pt x="47396" y="1420215"/>
                </a:lnTo>
                <a:lnTo>
                  <a:pt x="27787" y="1391640"/>
                </a:lnTo>
                <a:lnTo>
                  <a:pt x="13322" y="1362341"/>
                </a:lnTo>
                <a:lnTo>
                  <a:pt x="4178" y="1332382"/>
                </a:lnTo>
                <a:lnTo>
                  <a:pt x="0" y="1332382"/>
                </a:lnTo>
                <a:lnTo>
                  <a:pt x="0" y="1599514"/>
                </a:lnTo>
                <a:lnTo>
                  <a:pt x="1917" y="1626654"/>
                </a:lnTo>
                <a:lnTo>
                  <a:pt x="16979" y="1679511"/>
                </a:lnTo>
                <a:lnTo>
                  <a:pt x="46329" y="1730197"/>
                </a:lnTo>
                <a:lnTo>
                  <a:pt x="89179" y="1778393"/>
                </a:lnTo>
                <a:lnTo>
                  <a:pt x="144716" y="1823796"/>
                </a:lnTo>
                <a:lnTo>
                  <a:pt x="176999" y="1845335"/>
                </a:lnTo>
                <a:lnTo>
                  <a:pt x="212153" y="1866074"/>
                </a:lnTo>
                <a:lnTo>
                  <a:pt x="250075" y="1885950"/>
                </a:lnTo>
                <a:lnTo>
                  <a:pt x="290677" y="1904923"/>
                </a:lnTo>
                <a:lnTo>
                  <a:pt x="333844" y="1922957"/>
                </a:lnTo>
                <a:lnTo>
                  <a:pt x="379488" y="1940013"/>
                </a:lnTo>
                <a:lnTo>
                  <a:pt x="427507" y="1956054"/>
                </a:lnTo>
                <a:lnTo>
                  <a:pt x="477786" y="1971040"/>
                </a:lnTo>
                <a:lnTo>
                  <a:pt x="530250" y="1984933"/>
                </a:lnTo>
                <a:lnTo>
                  <a:pt x="584784" y="1997684"/>
                </a:lnTo>
                <a:lnTo>
                  <a:pt x="641286" y="2009267"/>
                </a:lnTo>
                <a:lnTo>
                  <a:pt x="699668" y="2019630"/>
                </a:lnTo>
                <a:lnTo>
                  <a:pt x="759815" y="2028748"/>
                </a:lnTo>
                <a:lnTo>
                  <a:pt x="821639" y="2036572"/>
                </a:lnTo>
                <a:lnTo>
                  <a:pt x="885024" y="2043049"/>
                </a:lnTo>
                <a:lnTo>
                  <a:pt x="949896" y="2048167"/>
                </a:lnTo>
                <a:lnTo>
                  <a:pt x="1016127" y="2051862"/>
                </a:lnTo>
                <a:lnTo>
                  <a:pt x="1083640" y="2054110"/>
                </a:lnTo>
                <a:lnTo>
                  <a:pt x="1152321" y="2054872"/>
                </a:lnTo>
                <a:lnTo>
                  <a:pt x="1220990" y="2054110"/>
                </a:lnTo>
                <a:lnTo>
                  <a:pt x="1288503" y="2051862"/>
                </a:lnTo>
                <a:lnTo>
                  <a:pt x="1354734" y="2048167"/>
                </a:lnTo>
                <a:lnTo>
                  <a:pt x="1419606" y="2043049"/>
                </a:lnTo>
                <a:lnTo>
                  <a:pt x="1482991" y="2036572"/>
                </a:lnTo>
                <a:lnTo>
                  <a:pt x="1544815" y="2028748"/>
                </a:lnTo>
                <a:lnTo>
                  <a:pt x="1604962" y="2019630"/>
                </a:lnTo>
                <a:lnTo>
                  <a:pt x="1663344" y="2009267"/>
                </a:lnTo>
                <a:lnTo>
                  <a:pt x="1719846" y="1997684"/>
                </a:lnTo>
                <a:lnTo>
                  <a:pt x="1774380" y="1984933"/>
                </a:lnTo>
                <a:lnTo>
                  <a:pt x="1826844" y="1971040"/>
                </a:lnTo>
                <a:lnTo>
                  <a:pt x="1877123" y="1956054"/>
                </a:lnTo>
                <a:lnTo>
                  <a:pt x="1925142" y="1940013"/>
                </a:lnTo>
                <a:lnTo>
                  <a:pt x="1970786" y="1922957"/>
                </a:lnTo>
                <a:lnTo>
                  <a:pt x="2013953" y="1904923"/>
                </a:lnTo>
                <a:lnTo>
                  <a:pt x="2054555" y="1885950"/>
                </a:lnTo>
                <a:lnTo>
                  <a:pt x="2092477" y="1866074"/>
                </a:lnTo>
                <a:lnTo>
                  <a:pt x="2127631" y="1845335"/>
                </a:lnTo>
                <a:lnTo>
                  <a:pt x="2159914" y="1823796"/>
                </a:lnTo>
                <a:lnTo>
                  <a:pt x="2215451" y="1778393"/>
                </a:lnTo>
                <a:lnTo>
                  <a:pt x="2258301" y="1730197"/>
                </a:lnTo>
                <a:lnTo>
                  <a:pt x="2287651" y="1679511"/>
                </a:lnTo>
                <a:lnTo>
                  <a:pt x="2302713" y="1626654"/>
                </a:lnTo>
                <a:lnTo>
                  <a:pt x="2304631" y="1599514"/>
                </a:lnTo>
                <a:lnTo>
                  <a:pt x="2304631" y="1332382"/>
                </a:lnTo>
                <a:close/>
              </a:path>
              <a:path w="2305050" h="2631440">
                <a:moveTo>
                  <a:pt x="2304631" y="756221"/>
                </a:moveTo>
                <a:lnTo>
                  <a:pt x="2300554" y="756221"/>
                </a:lnTo>
                <a:lnTo>
                  <a:pt x="2291346" y="786180"/>
                </a:lnTo>
                <a:lnTo>
                  <a:pt x="2276868" y="815479"/>
                </a:lnTo>
                <a:lnTo>
                  <a:pt x="2257234" y="844054"/>
                </a:lnTo>
                <a:lnTo>
                  <a:pt x="2232596" y="871816"/>
                </a:lnTo>
                <a:lnTo>
                  <a:pt x="2232596" y="1023340"/>
                </a:lnTo>
                <a:lnTo>
                  <a:pt x="2224989" y="1066203"/>
                </a:lnTo>
                <a:lnTo>
                  <a:pt x="2202586" y="1108951"/>
                </a:lnTo>
                <a:lnTo>
                  <a:pt x="2165985" y="1151001"/>
                </a:lnTo>
                <a:lnTo>
                  <a:pt x="2115782" y="1191793"/>
                </a:lnTo>
                <a:lnTo>
                  <a:pt x="2052599" y="1230744"/>
                </a:lnTo>
                <a:lnTo>
                  <a:pt x="2016328" y="1249337"/>
                </a:lnTo>
                <a:lnTo>
                  <a:pt x="1977034" y="1267269"/>
                </a:lnTo>
                <a:lnTo>
                  <a:pt x="1934806" y="1284439"/>
                </a:lnTo>
                <a:lnTo>
                  <a:pt x="1889696" y="1300784"/>
                </a:lnTo>
                <a:lnTo>
                  <a:pt x="1841804" y="1316240"/>
                </a:lnTo>
                <a:lnTo>
                  <a:pt x="1791195" y="1330744"/>
                </a:lnTo>
                <a:lnTo>
                  <a:pt x="1737944" y="1344193"/>
                </a:lnTo>
                <a:lnTo>
                  <a:pt x="1682127" y="1356537"/>
                </a:lnTo>
                <a:lnTo>
                  <a:pt x="1623809" y="1367701"/>
                </a:lnTo>
                <a:lnTo>
                  <a:pt x="1563090" y="1377607"/>
                </a:lnTo>
                <a:lnTo>
                  <a:pt x="1500035" y="1386192"/>
                </a:lnTo>
                <a:lnTo>
                  <a:pt x="1434706" y="1393367"/>
                </a:lnTo>
                <a:lnTo>
                  <a:pt x="1367205" y="1399082"/>
                </a:lnTo>
                <a:lnTo>
                  <a:pt x="1297584" y="1403248"/>
                </a:lnTo>
                <a:lnTo>
                  <a:pt x="1225931" y="1405813"/>
                </a:lnTo>
                <a:lnTo>
                  <a:pt x="1152321" y="1406677"/>
                </a:lnTo>
                <a:lnTo>
                  <a:pt x="1078712" y="1405813"/>
                </a:lnTo>
                <a:lnTo>
                  <a:pt x="1007071" y="1403248"/>
                </a:lnTo>
                <a:lnTo>
                  <a:pt x="937450" y="1399082"/>
                </a:lnTo>
                <a:lnTo>
                  <a:pt x="869950" y="1393367"/>
                </a:lnTo>
                <a:lnTo>
                  <a:pt x="804633" y="1386192"/>
                </a:lnTo>
                <a:lnTo>
                  <a:pt x="741578" y="1377607"/>
                </a:lnTo>
                <a:lnTo>
                  <a:pt x="680859" y="1367701"/>
                </a:lnTo>
                <a:lnTo>
                  <a:pt x="622554" y="1356537"/>
                </a:lnTo>
                <a:lnTo>
                  <a:pt x="566737" y="1344193"/>
                </a:lnTo>
                <a:lnTo>
                  <a:pt x="513486" y="1330744"/>
                </a:lnTo>
                <a:lnTo>
                  <a:pt x="462864" y="1316240"/>
                </a:lnTo>
                <a:lnTo>
                  <a:pt x="414972" y="1300784"/>
                </a:lnTo>
                <a:lnTo>
                  <a:pt x="369862" y="1284439"/>
                </a:lnTo>
                <a:lnTo>
                  <a:pt x="327621" y="1267269"/>
                </a:lnTo>
                <a:lnTo>
                  <a:pt x="288328" y="1249337"/>
                </a:lnTo>
                <a:lnTo>
                  <a:pt x="252056" y="1230744"/>
                </a:lnTo>
                <a:lnTo>
                  <a:pt x="218871" y="1211529"/>
                </a:lnTo>
                <a:lnTo>
                  <a:pt x="162102" y="1171600"/>
                </a:lnTo>
                <a:lnTo>
                  <a:pt x="118618" y="1130096"/>
                </a:lnTo>
                <a:lnTo>
                  <a:pt x="89027" y="1087628"/>
                </a:lnTo>
                <a:lnTo>
                  <a:pt x="73952" y="1044752"/>
                </a:lnTo>
                <a:lnTo>
                  <a:pt x="72034" y="1023340"/>
                </a:lnTo>
                <a:lnTo>
                  <a:pt x="72034" y="871816"/>
                </a:lnTo>
                <a:lnTo>
                  <a:pt x="47396" y="844054"/>
                </a:lnTo>
                <a:lnTo>
                  <a:pt x="27787" y="815479"/>
                </a:lnTo>
                <a:lnTo>
                  <a:pt x="13322" y="786180"/>
                </a:lnTo>
                <a:lnTo>
                  <a:pt x="4178" y="756221"/>
                </a:lnTo>
                <a:lnTo>
                  <a:pt x="0" y="756221"/>
                </a:lnTo>
                <a:lnTo>
                  <a:pt x="0" y="1023340"/>
                </a:lnTo>
                <a:lnTo>
                  <a:pt x="1917" y="1050493"/>
                </a:lnTo>
                <a:lnTo>
                  <a:pt x="16979" y="1103337"/>
                </a:lnTo>
                <a:lnTo>
                  <a:pt x="46329" y="1154023"/>
                </a:lnTo>
                <a:lnTo>
                  <a:pt x="89179" y="1202220"/>
                </a:lnTo>
                <a:lnTo>
                  <a:pt x="144716" y="1247622"/>
                </a:lnTo>
                <a:lnTo>
                  <a:pt x="176999" y="1269174"/>
                </a:lnTo>
                <a:lnTo>
                  <a:pt x="212153" y="1289900"/>
                </a:lnTo>
                <a:lnTo>
                  <a:pt x="250075" y="1309776"/>
                </a:lnTo>
                <a:lnTo>
                  <a:pt x="290677" y="1328750"/>
                </a:lnTo>
                <a:lnTo>
                  <a:pt x="333844" y="1346784"/>
                </a:lnTo>
                <a:lnTo>
                  <a:pt x="379488" y="1363840"/>
                </a:lnTo>
                <a:lnTo>
                  <a:pt x="427507" y="1379880"/>
                </a:lnTo>
                <a:lnTo>
                  <a:pt x="477786" y="1394866"/>
                </a:lnTo>
                <a:lnTo>
                  <a:pt x="530250" y="1408760"/>
                </a:lnTo>
                <a:lnTo>
                  <a:pt x="584784" y="1421511"/>
                </a:lnTo>
                <a:lnTo>
                  <a:pt x="641286" y="1433093"/>
                </a:lnTo>
                <a:lnTo>
                  <a:pt x="699668" y="1443469"/>
                </a:lnTo>
                <a:lnTo>
                  <a:pt x="759815" y="1452575"/>
                </a:lnTo>
                <a:lnTo>
                  <a:pt x="821639" y="1460398"/>
                </a:lnTo>
                <a:lnTo>
                  <a:pt x="885024" y="1466875"/>
                </a:lnTo>
                <a:lnTo>
                  <a:pt x="949896" y="1471993"/>
                </a:lnTo>
                <a:lnTo>
                  <a:pt x="1016127" y="1475701"/>
                </a:lnTo>
                <a:lnTo>
                  <a:pt x="1083640" y="1477949"/>
                </a:lnTo>
                <a:lnTo>
                  <a:pt x="1152321" y="1478699"/>
                </a:lnTo>
                <a:lnTo>
                  <a:pt x="1220990" y="1477949"/>
                </a:lnTo>
                <a:lnTo>
                  <a:pt x="1288503" y="1475701"/>
                </a:lnTo>
                <a:lnTo>
                  <a:pt x="1354734" y="1471993"/>
                </a:lnTo>
                <a:lnTo>
                  <a:pt x="1419606" y="1466875"/>
                </a:lnTo>
                <a:lnTo>
                  <a:pt x="1482991" y="1460398"/>
                </a:lnTo>
                <a:lnTo>
                  <a:pt x="1544815" y="1452575"/>
                </a:lnTo>
                <a:lnTo>
                  <a:pt x="1604962" y="1443469"/>
                </a:lnTo>
                <a:lnTo>
                  <a:pt x="1663344" y="1433093"/>
                </a:lnTo>
                <a:lnTo>
                  <a:pt x="1719846" y="1421511"/>
                </a:lnTo>
                <a:lnTo>
                  <a:pt x="1774380" y="1408760"/>
                </a:lnTo>
                <a:lnTo>
                  <a:pt x="1826844" y="1394866"/>
                </a:lnTo>
                <a:lnTo>
                  <a:pt x="1877123" y="1379880"/>
                </a:lnTo>
                <a:lnTo>
                  <a:pt x="1925142" y="1363840"/>
                </a:lnTo>
                <a:lnTo>
                  <a:pt x="1970786" y="1346784"/>
                </a:lnTo>
                <a:lnTo>
                  <a:pt x="2013953" y="1328750"/>
                </a:lnTo>
                <a:lnTo>
                  <a:pt x="2054555" y="1309776"/>
                </a:lnTo>
                <a:lnTo>
                  <a:pt x="2092477" y="1289900"/>
                </a:lnTo>
                <a:lnTo>
                  <a:pt x="2127631" y="1269174"/>
                </a:lnTo>
                <a:lnTo>
                  <a:pt x="2159914" y="1247622"/>
                </a:lnTo>
                <a:lnTo>
                  <a:pt x="2215451" y="1202220"/>
                </a:lnTo>
                <a:lnTo>
                  <a:pt x="2258301" y="1154023"/>
                </a:lnTo>
                <a:lnTo>
                  <a:pt x="2287651" y="1103337"/>
                </a:lnTo>
                <a:lnTo>
                  <a:pt x="2302713" y="1050493"/>
                </a:lnTo>
                <a:lnTo>
                  <a:pt x="2304631" y="1023340"/>
                </a:lnTo>
                <a:lnTo>
                  <a:pt x="2304631" y="756221"/>
                </a:lnTo>
                <a:close/>
              </a:path>
              <a:path w="2305050" h="2631440">
                <a:moveTo>
                  <a:pt x="2304631" y="455383"/>
                </a:moveTo>
                <a:lnTo>
                  <a:pt x="2297023" y="401561"/>
                </a:lnTo>
                <a:lnTo>
                  <a:pt x="2274709" y="349758"/>
                </a:lnTo>
                <a:lnTo>
                  <a:pt x="2238514" y="300278"/>
                </a:lnTo>
                <a:lnTo>
                  <a:pt x="2232596" y="294182"/>
                </a:lnTo>
                <a:lnTo>
                  <a:pt x="2232596" y="455383"/>
                </a:lnTo>
                <a:lnTo>
                  <a:pt x="2230678" y="476783"/>
                </a:lnTo>
                <a:lnTo>
                  <a:pt x="2215604" y="519658"/>
                </a:lnTo>
                <a:lnTo>
                  <a:pt x="2186025" y="562127"/>
                </a:lnTo>
                <a:lnTo>
                  <a:pt x="2142540" y="603618"/>
                </a:lnTo>
                <a:lnTo>
                  <a:pt x="2085784" y="643559"/>
                </a:lnTo>
                <a:lnTo>
                  <a:pt x="2052599" y="662762"/>
                </a:lnTo>
                <a:lnTo>
                  <a:pt x="2016328" y="681367"/>
                </a:lnTo>
                <a:lnTo>
                  <a:pt x="1977034" y="699287"/>
                </a:lnTo>
                <a:lnTo>
                  <a:pt x="1934806" y="716470"/>
                </a:lnTo>
                <a:lnTo>
                  <a:pt x="1889696" y="732815"/>
                </a:lnTo>
                <a:lnTo>
                  <a:pt x="1841804" y="748284"/>
                </a:lnTo>
                <a:lnTo>
                  <a:pt x="1791195" y="762774"/>
                </a:lnTo>
                <a:lnTo>
                  <a:pt x="1737944" y="776224"/>
                </a:lnTo>
                <a:lnTo>
                  <a:pt x="1682127" y="788581"/>
                </a:lnTo>
                <a:lnTo>
                  <a:pt x="1623809" y="799744"/>
                </a:lnTo>
                <a:lnTo>
                  <a:pt x="1563090" y="809650"/>
                </a:lnTo>
                <a:lnTo>
                  <a:pt x="1500035" y="818235"/>
                </a:lnTo>
                <a:lnTo>
                  <a:pt x="1434706" y="825411"/>
                </a:lnTo>
                <a:lnTo>
                  <a:pt x="1367205" y="831126"/>
                </a:lnTo>
                <a:lnTo>
                  <a:pt x="1297584" y="835304"/>
                </a:lnTo>
                <a:lnTo>
                  <a:pt x="1225931" y="837857"/>
                </a:lnTo>
                <a:lnTo>
                  <a:pt x="1152321" y="838720"/>
                </a:lnTo>
                <a:lnTo>
                  <a:pt x="1078712" y="837857"/>
                </a:lnTo>
                <a:lnTo>
                  <a:pt x="1007071" y="835304"/>
                </a:lnTo>
                <a:lnTo>
                  <a:pt x="937450" y="831126"/>
                </a:lnTo>
                <a:lnTo>
                  <a:pt x="869950" y="825411"/>
                </a:lnTo>
                <a:lnTo>
                  <a:pt x="804633" y="818235"/>
                </a:lnTo>
                <a:lnTo>
                  <a:pt x="741578" y="809650"/>
                </a:lnTo>
                <a:lnTo>
                  <a:pt x="680859" y="799744"/>
                </a:lnTo>
                <a:lnTo>
                  <a:pt x="622554" y="788581"/>
                </a:lnTo>
                <a:lnTo>
                  <a:pt x="566737" y="776224"/>
                </a:lnTo>
                <a:lnTo>
                  <a:pt x="513486" y="762774"/>
                </a:lnTo>
                <a:lnTo>
                  <a:pt x="462864" y="748284"/>
                </a:lnTo>
                <a:lnTo>
                  <a:pt x="414972" y="732815"/>
                </a:lnTo>
                <a:lnTo>
                  <a:pt x="369862" y="716470"/>
                </a:lnTo>
                <a:lnTo>
                  <a:pt x="327621" y="699287"/>
                </a:lnTo>
                <a:lnTo>
                  <a:pt x="288328" y="681367"/>
                </a:lnTo>
                <a:lnTo>
                  <a:pt x="252056" y="662762"/>
                </a:lnTo>
                <a:lnTo>
                  <a:pt x="218871" y="643559"/>
                </a:lnTo>
                <a:lnTo>
                  <a:pt x="162102" y="603618"/>
                </a:lnTo>
                <a:lnTo>
                  <a:pt x="118618" y="562127"/>
                </a:lnTo>
                <a:lnTo>
                  <a:pt x="89027" y="519658"/>
                </a:lnTo>
                <a:lnTo>
                  <a:pt x="73952" y="476783"/>
                </a:lnTo>
                <a:lnTo>
                  <a:pt x="72034" y="455383"/>
                </a:lnTo>
                <a:lnTo>
                  <a:pt x="73952" y="433971"/>
                </a:lnTo>
                <a:lnTo>
                  <a:pt x="89027" y="391109"/>
                </a:lnTo>
                <a:lnTo>
                  <a:pt x="118618" y="348627"/>
                </a:lnTo>
                <a:lnTo>
                  <a:pt x="162102" y="307136"/>
                </a:lnTo>
                <a:lnTo>
                  <a:pt x="218871" y="267195"/>
                </a:lnTo>
                <a:lnTo>
                  <a:pt x="252056" y="247980"/>
                </a:lnTo>
                <a:lnTo>
                  <a:pt x="288328" y="229374"/>
                </a:lnTo>
                <a:lnTo>
                  <a:pt x="327621" y="211455"/>
                </a:lnTo>
                <a:lnTo>
                  <a:pt x="369862" y="194271"/>
                </a:lnTo>
                <a:lnTo>
                  <a:pt x="414972" y="177927"/>
                </a:lnTo>
                <a:lnTo>
                  <a:pt x="462864" y="162458"/>
                </a:lnTo>
                <a:lnTo>
                  <a:pt x="513486" y="147967"/>
                </a:lnTo>
                <a:lnTo>
                  <a:pt x="566737" y="134505"/>
                </a:lnTo>
                <a:lnTo>
                  <a:pt x="622554" y="122161"/>
                </a:lnTo>
                <a:lnTo>
                  <a:pt x="680859" y="110998"/>
                </a:lnTo>
                <a:lnTo>
                  <a:pt x="741578" y="101092"/>
                </a:lnTo>
                <a:lnTo>
                  <a:pt x="804633" y="92506"/>
                </a:lnTo>
                <a:lnTo>
                  <a:pt x="869950" y="85318"/>
                </a:lnTo>
                <a:lnTo>
                  <a:pt x="937450" y="79603"/>
                </a:lnTo>
                <a:lnTo>
                  <a:pt x="1007071" y="75438"/>
                </a:lnTo>
                <a:lnTo>
                  <a:pt x="1078712" y="72885"/>
                </a:lnTo>
                <a:lnTo>
                  <a:pt x="1152321" y="72009"/>
                </a:lnTo>
                <a:lnTo>
                  <a:pt x="1225931" y="72885"/>
                </a:lnTo>
                <a:lnTo>
                  <a:pt x="1297584" y="75438"/>
                </a:lnTo>
                <a:lnTo>
                  <a:pt x="1367205" y="79603"/>
                </a:lnTo>
                <a:lnTo>
                  <a:pt x="1434706" y="85318"/>
                </a:lnTo>
                <a:lnTo>
                  <a:pt x="1500035" y="92506"/>
                </a:lnTo>
                <a:lnTo>
                  <a:pt x="1563090" y="101092"/>
                </a:lnTo>
                <a:lnTo>
                  <a:pt x="1623809" y="110998"/>
                </a:lnTo>
                <a:lnTo>
                  <a:pt x="1682127" y="122161"/>
                </a:lnTo>
                <a:lnTo>
                  <a:pt x="1737944" y="134505"/>
                </a:lnTo>
                <a:lnTo>
                  <a:pt x="1791195" y="147967"/>
                </a:lnTo>
                <a:lnTo>
                  <a:pt x="1841804" y="162458"/>
                </a:lnTo>
                <a:lnTo>
                  <a:pt x="1889696" y="177927"/>
                </a:lnTo>
                <a:lnTo>
                  <a:pt x="1934806" y="194271"/>
                </a:lnTo>
                <a:lnTo>
                  <a:pt x="1977034" y="211455"/>
                </a:lnTo>
                <a:lnTo>
                  <a:pt x="2016328" y="229374"/>
                </a:lnTo>
                <a:lnTo>
                  <a:pt x="2052599" y="247980"/>
                </a:lnTo>
                <a:lnTo>
                  <a:pt x="2085784" y="267195"/>
                </a:lnTo>
                <a:lnTo>
                  <a:pt x="2142540" y="307136"/>
                </a:lnTo>
                <a:lnTo>
                  <a:pt x="2186025" y="348627"/>
                </a:lnTo>
                <a:lnTo>
                  <a:pt x="2215604" y="391109"/>
                </a:lnTo>
                <a:lnTo>
                  <a:pt x="2230678" y="433971"/>
                </a:lnTo>
                <a:lnTo>
                  <a:pt x="2232596" y="455383"/>
                </a:lnTo>
                <a:lnTo>
                  <a:pt x="2232596" y="294182"/>
                </a:lnTo>
                <a:lnTo>
                  <a:pt x="2189213" y="253441"/>
                </a:lnTo>
                <a:lnTo>
                  <a:pt x="2127631" y="209550"/>
                </a:lnTo>
                <a:lnTo>
                  <a:pt x="2092477" y="188823"/>
                </a:lnTo>
                <a:lnTo>
                  <a:pt x="2054555" y="168948"/>
                </a:lnTo>
                <a:lnTo>
                  <a:pt x="2013953" y="149974"/>
                </a:lnTo>
                <a:lnTo>
                  <a:pt x="1970786" y="131940"/>
                </a:lnTo>
                <a:lnTo>
                  <a:pt x="1925142" y="114871"/>
                </a:lnTo>
                <a:lnTo>
                  <a:pt x="1877123" y="98831"/>
                </a:lnTo>
                <a:lnTo>
                  <a:pt x="1826844" y="83845"/>
                </a:lnTo>
                <a:lnTo>
                  <a:pt x="1782178" y="72009"/>
                </a:lnTo>
                <a:lnTo>
                  <a:pt x="1719846" y="57188"/>
                </a:lnTo>
                <a:lnTo>
                  <a:pt x="1663344" y="45605"/>
                </a:lnTo>
                <a:lnTo>
                  <a:pt x="1604962" y="35242"/>
                </a:lnTo>
                <a:lnTo>
                  <a:pt x="1544815" y="26123"/>
                </a:lnTo>
                <a:lnTo>
                  <a:pt x="1482991" y="18313"/>
                </a:lnTo>
                <a:lnTo>
                  <a:pt x="1419606" y="11823"/>
                </a:lnTo>
                <a:lnTo>
                  <a:pt x="1354734" y="6705"/>
                </a:lnTo>
                <a:lnTo>
                  <a:pt x="1288503" y="3009"/>
                </a:lnTo>
                <a:lnTo>
                  <a:pt x="1220990" y="749"/>
                </a:lnTo>
                <a:lnTo>
                  <a:pt x="1152321" y="0"/>
                </a:lnTo>
                <a:lnTo>
                  <a:pt x="1083640" y="749"/>
                </a:lnTo>
                <a:lnTo>
                  <a:pt x="1016127" y="3009"/>
                </a:lnTo>
                <a:lnTo>
                  <a:pt x="949896" y="6705"/>
                </a:lnTo>
                <a:lnTo>
                  <a:pt x="885024" y="11823"/>
                </a:lnTo>
                <a:lnTo>
                  <a:pt x="821639" y="18313"/>
                </a:lnTo>
                <a:lnTo>
                  <a:pt x="759815" y="26123"/>
                </a:lnTo>
                <a:lnTo>
                  <a:pt x="699668" y="35242"/>
                </a:lnTo>
                <a:lnTo>
                  <a:pt x="641286" y="45605"/>
                </a:lnTo>
                <a:lnTo>
                  <a:pt x="584784" y="57188"/>
                </a:lnTo>
                <a:lnTo>
                  <a:pt x="530250" y="69951"/>
                </a:lnTo>
                <a:lnTo>
                  <a:pt x="477786" y="83845"/>
                </a:lnTo>
                <a:lnTo>
                  <a:pt x="427507" y="98831"/>
                </a:lnTo>
                <a:lnTo>
                  <a:pt x="379488" y="114871"/>
                </a:lnTo>
                <a:lnTo>
                  <a:pt x="333844" y="131940"/>
                </a:lnTo>
                <a:lnTo>
                  <a:pt x="290677" y="149974"/>
                </a:lnTo>
                <a:lnTo>
                  <a:pt x="250075" y="168948"/>
                </a:lnTo>
                <a:lnTo>
                  <a:pt x="212153" y="188823"/>
                </a:lnTo>
                <a:lnTo>
                  <a:pt x="176999" y="209550"/>
                </a:lnTo>
                <a:lnTo>
                  <a:pt x="144716" y="231101"/>
                </a:lnTo>
                <a:lnTo>
                  <a:pt x="89179" y="276504"/>
                </a:lnTo>
                <a:lnTo>
                  <a:pt x="46329" y="324713"/>
                </a:lnTo>
                <a:lnTo>
                  <a:pt x="16979" y="375386"/>
                </a:lnTo>
                <a:lnTo>
                  <a:pt x="1917" y="428244"/>
                </a:lnTo>
                <a:lnTo>
                  <a:pt x="0" y="455383"/>
                </a:lnTo>
                <a:lnTo>
                  <a:pt x="1917" y="482523"/>
                </a:lnTo>
                <a:lnTo>
                  <a:pt x="16979" y="535368"/>
                </a:lnTo>
                <a:lnTo>
                  <a:pt x="46329" y="586054"/>
                </a:lnTo>
                <a:lnTo>
                  <a:pt x="89179" y="634250"/>
                </a:lnTo>
                <a:lnTo>
                  <a:pt x="144716" y="679640"/>
                </a:lnTo>
                <a:lnTo>
                  <a:pt x="176999" y="701192"/>
                </a:lnTo>
                <a:lnTo>
                  <a:pt x="212153" y="721931"/>
                </a:lnTo>
                <a:lnTo>
                  <a:pt x="250075" y="741794"/>
                </a:lnTo>
                <a:lnTo>
                  <a:pt x="290677" y="760768"/>
                </a:lnTo>
                <a:lnTo>
                  <a:pt x="333844" y="778814"/>
                </a:lnTo>
                <a:lnTo>
                  <a:pt x="379488" y="795870"/>
                </a:lnTo>
                <a:lnTo>
                  <a:pt x="427507" y="811911"/>
                </a:lnTo>
                <a:lnTo>
                  <a:pt x="477786" y="826897"/>
                </a:lnTo>
                <a:lnTo>
                  <a:pt x="530250" y="840790"/>
                </a:lnTo>
                <a:lnTo>
                  <a:pt x="584784" y="853554"/>
                </a:lnTo>
                <a:lnTo>
                  <a:pt x="641286" y="865124"/>
                </a:lnTo>
                <a:lnTo>
                  <a:pt x="699668" y="875499"/>
                </a:lnTo>
                <a:lnTo>
                  <a:pt x="759815" y="884605"/>
                </a:lnTo>
                <a:lnTo>
                  <a:pt x="821639" y="892429"/>
                </a:lnTo>
                <a:lnTo>
                  <a:pt x="885024" y="898918"/>
                </a:lnTo>
                <a:lnTo>
                  <a:pt x="949896" y="904036"/>
                </a:lnTo>
                <a:lnTo>
                  <a:pt x="1016127" y="907732"/>
                </a:lnTo>
                <a:lnTo>
                  <a:pt x="1083640" y="909980"/>
                </a:lnTo>
                <a:lnTo>
                  <a:pt x="1152321" y="910742"/>
                </a:lnTo>
                <a:lnTo>
                  <a:pt x="1220990" y="909980"/>
                </a:lnTo>
                <a:lnTo>
                  <a:pt x="1288503" y="907732"/>
                </a:lnTo>
                <a:lnTo>
                  <a:pt x="1354734" y="904036"/>
                </a:lnTo>
                <a:lnTo>
                  <a:pt x="1419606" y="898918"/>
                </a:lnTo>
                <a:lnTo>
                  <a:pt x="1482991" y="892429"/>
                </a:lnTo>
                <a:lnTo>
                  <a:pt x="1544815" y="884605"/>
                </a:lnTo>
                <a:lnTo>
                  <a:pt x="1604962" y="875499"/>
                </a:lnTo>
                <a:lnTo>
                  <a:pt x="1663344" y="865124"/>
                </a:lnTo>
                <a:lnTo>
                  <a:pt x="1719846" y="853554"/>
                </a:lnTo>
                <a:lnTo>
                  <a:pt x="1774380" y="840790"/>
                </a:lnTo>
                <a:lnTo>
                  <a:pt x="1782191" y="838720"/>
                </a:lnTo>
                <a:lnTo>
                  <a:pt x="1826844" y="826897"/>
                </a:lnTo>
                <a:lnTo>
                  <a:pt x="1877123" y="811911"/>
                </a:lnTo>
                <a:lnTo>
                  <a:pt x="1925142" y="795870"/>
                </a:lnTo>
                <a:lnTo>
                  <a:pt x="1970786" y="778814"/>
                </a:lnTo>
                <a:lnTo>
                  <a:pt x="2013953" y="760768"/>
                </a:lnTo>
                <a:lnTo>
                  <a:pt x="2054555" y="741794"/>
                </a:lnTo>
                <a:lnTo>
                  <a:pt x="2092477" y="721931"/>
                </a:lnTo>
                <a:lnTo>
                  <a:pt x="2127631" y="701192"/>
                </a:lnTo>
                <a:lnTo>
                  <a:pt x="2159914" y="679640"/>
                </a:lnTo>
                <a:lnTo>
                  <a:pt x="2215451" y="634250"/>
                </a:lnTo>
                <a:lnTo>
                  <a:pt x="2258301" y="586054"/>
                </a:lnTo>
                <a:lnTo>
                  <a:pt x="2287651" y="535368"/>
                </a:lnTo>
                <a:lnTo>
                  <a:pt x="2302713" y="482523"/>
                </a:lnTo>
                <a:lnTo>
                  <a:pt x="2304631" y="455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803603" y="3641638"/>
            <a:ext cx="187452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30" dirty="0">
                <a:latin typeface="Trebuchet MS"/>
                <a:cs typeface="Trebuchet MS"/>
              </a:rPr>
              <a:t>Static</a:t>
            </a:r>
            <a:r>
              <a:rPr sz="4250" spc="-400" dirty="0">
                <a:latin typeface="Trebuchet MS"/>
                <a:cs typeface="Trebuchet MS"/>
              </a:rPr>
              <a:t> </a:t>
            </a:r>
            <a:r>
              <a:rPr sz="4250" spc="-80" dirty="0">
                <a:latin typeface="Trebuchet MS"/>
                <a:cs typeface="Trebuchet MS"/>
              </a:rPr>
              <a:t>IP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0585" y="4908615"/>
            <a:ext cx="90805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70" dirty="0">
                <a:solidFill>
                  <a:srgbClr val="FFFFFF"/>
                </a:solidFill>
                <a:latin typeface="Trebuchet MS"/>
                <a:cs typeface="Trebuchet MS"/>
              </a:rPr>
              <a:t>LB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78199" y="4487695"/>
            <a:ext cx="4984750" cy="402590"/>
            <a:chOff x="2378199" y="4487695"/>
            <a:chExt cx="4984750" cy="402590"/>
          </a:xfrm>
        </p:grpSpPr>
        <p:sp>
          <p:nvSpPr>
            <p:cNvPr id="36" name="object 36"/>
            <p:cNvSpPr/>
            <p:nvPr/>
          </p:nvSpPr>
          <p:spPr>
            <a:xfrm>
              <a:off x="2660913" y="4688736"/>
              <a:ext cx="1268730" cy="0"/>
            </a:xfrm>
            <a:custGeom>
              <a:avLst/>
              <a:gdLst/>
              <a:ahLst/>
              <a:cxnLst/>
              <a:rect l="l" t="t" r="r" b="b"/>
              <a:pathLst>
                <a:path w="1268729">
                  <a:moveTo>
                    <a:pt x="0" y="0"/>
                  </a:moveTo>
                  <a:lnTo>
                    <a:pt x="52354" y="0"/>
                  </a:lnTo>
                  <a:lnTo>
                    <a:pt x="1216004" y="0"/>
                  </a:lnTo>
                  <a:lnTo>
                    <a:pt x="1268359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78189" y="4487703"/>
              <a:ext cx="1901189" cy="402590"/>
            </a:xfrm>
            <a:custGeom>
              <a:avLst/>
              <a:gdLst/>
              <a:ahLst/>
              <a:cxnLst/>
              <a:rect l="l" t="t" r="r" b="b"/>
              <a:pathLst>
                <a:path w="1901189" h="402589">
                  <a:moveTo>
                    <a:pt x="335076" y="201041"/>
                  </a:moveTo>
                  <a:lnTo>
                    <a:pt x="329082" y="156502"/>
                  </a:lnTo>
                  <a:lnTo>
                    <a:pt x="312204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84"/>
                  </a:lnTo>
                  <a:lnTo>
                    <a:pt x="167538" y="33502"/>
                  </a:lnTo>
                  <a:lnTo>
                    <a:pt x="122999" y="39484"/>
                  </a:lnTo>
                  <a:lnTo>
                    <a:pt x="82981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94" y="156502"/>
                  </a:lnTo>
                  <a:lnTo>
                    <a:pt x="0" y="201041"/>
                  </a:lnTo>
                  <a:lnTo>
                    <a:pt x="5994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81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204" y="285597"/>
                  </a:lnTo>
                  <a:lnTo>
                    <a:pt x="329082" y="245579"/>
                  </a:lnTo>
                  <a:lnTo>
                    <a:pt x="335076" y="201041"/>
                  </a:lnTo>
                  <a:close/>
                </a:path>
                <a:path w="1901189" h="402589">
                  <a:moveTo>
                    <a:pt x="1900809" y="201041"/>
                  </a:moveTo>
                  <a:lnTo>
                    <a:pt x="1498727" y="0"/>
                  </a:lnTo>
                  <a:lnTo>
                    <a:pt x="1498727" y="402082"/>
                  </a:lnTo>
                  <a:lnTo>
                    <a:pt x="1900809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56078" y="4688736"/>
              <a:ext cx="2357120" cy="0"/>
            </a:xfrm>
            <a:custGeom>
              <a:avLst/>
              <a:gdLst/>
              <a:ahLst/>
              <a:cxnLst/>
              <a:rect l="l" t="t" r="r" b="b"/>
              <a:pathLst>
                <a:path w="2357120">
                  <a:moveTo>
                    <a:pt x="0" y="0"/>
                  </a:moveTo>
                  <a:lnTo>
                    <a:pt x="52354" y="0"/>
                  </a:lnTo>
                  <a:lnTo>
                    <a:pt x="2304641" y="0"/>
                  </a:lnTo>
                  <a:lnTo>
                    <a:pt x="2356996" y="0"/>
                  </a:lnTo>
                </a:path>
              </a:pathLst>
            </a:custGeom>
            <a:ln w="104708">
              <a:solidFill>
                <a:srgbClr val="2028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73359" y="4487703"/>
              <a:ext cx="2989580" cy="402590"/>
            </a:xfrm>
            <a:custGeom>
              <a:avLst/>
              <a:gdLst/>
              <a:ahLst/>
              <a:cxnLst/>
              <a:rect l="l" t="t" r="r" b="b"/>
              <a:pathLst>
                <a:path w="2989579" h="402589">
                  <a:moveTo>
                    <a:pt x="335064" y="201041"/>
                  </a:moveTo>
                  <a:lnTo>
                    <a:pt x="329082" y="156502"/>
                  </a:lnTo>
                  <a:lnTo>
                    <a:pt x="312191" y="116484"/>
                  </a:lnTo>
                  <a:lnTo>
                    <a:pt x="286004" y="82575"/>
                  </a:lnTo>
                  <a:lnTo>
                    <a:pt x="252095" y="56375"/>
                  </a:lnTo>
                  <a:lnTo>
                    <a:pt x="212077" y="39484"/>
                  </a:lnTo>
                  <a:lnTo>
                    <a:pt x="167538" y="33502"/>
                  </a:lnTo>
                  <a:lnTo>
                    <a:pt x="122999" y="39484"/>
                  </a:lnTo>
                  <a:lnTo>
                    <a:pt x="82969" y="56375"/>
                  </a:lnTo>
                  <a:lnTo>
                    <a:pt x="49072" y="82575"/>
                  </a:lnTo>
                  <a:lnTo>
                    <a:pt x="22872" y="116484"/>
                  </a:lnTo>
                  <a:lnTo>
                    <a:pt x="5981" y="156502"/>
                  </a:lnTo>
                  <a:lnTo>
                    <a:pt x="0" y="201041"/>
                  </a:lnTo>
                  <a:lnTo>
                    <a:pt x="5981" y="245579"/>
                  </a:lnTo>
                  <a:lnTo>
                    <a:pt x="22872" y="285597"/>
                  </a:lnTo>
                  <a:lnTo>
                    <a:pt x="49072" y="319506"/>
                  </a:lnTo>
                  <a:lnTo>
                    <a:pt x="82969" y="345706"/>
                  </a:lnTo>
                  <a:lnTo>
                    <a:pt x="122999" y="362585"/>
                  </a:lnTo>
                  <a:lnTo>
                    <a:pt x="167538" y="368579"/>
                  </a:lnTo>
                  <a:lnTo>
                    <a:pt x="212077" y="362585"/>
                  </a:lnTo>
                  <a:lnTo>
                    <a:pt x="252095" y="345706"/>
                  </a:lnTo>
                  <a:lnTo>
                    <a:pt x="286004" y="319506"/>
                  </a:lnTo>
                  <a:lnTo>
                    <a:pt x="312191" y="285597"/>
                  </a:lnTo>
                  <a:lnTo>
                    <a:pt x="329082" y="245579"/>
                  </a:lnTo>
                  <a:lnTo>
                    <a:pt x="335064" y="201041"/>
                  </a:lnTo>
                  <a:close/>
                </a:path>
                <a:path w="2989579" h="402589">
                  <a:moveTo>
                    <a:pt x="2989440" y="201041"/>
                  </a:moveTo>
                  <a:lnTo>
                    <a:pt x="2587358" y="0"/>
                  </a:lnTo>
                  <a:lnTo>
                    <a:pt x="2587358" y="402082"/>
                  </a:lnTo>
                  <a:lnTo>
                    <a:pt x="2989440" y="201041"/>
                  </a:lnTo>
                  <a:close/>
                </a:path>
              </a:pathLst>
            </a:custGeom>
            <a:solidFill>
              <a:srgbClr val="2028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3662580"/>
            <a:ext cx="1045972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b="0" spc="55" dirty="0">
                <a:latin typeface="Trebuchet MS"/>
                <a:cs typeface="Trebuchet MS"/>
              </a:rPr>
              <a:t>What</a:t>
            </a:r>
            <a:r>
              <a:rPr sz="12350" b="0" spc="-1185" dirty="0">
                <a:latin typeface="Trebuchet MS"/>
                <a:cs typeface="Trebuchet MS"/>
              </a:rPr>
              <a:t> </a:t>
            </a:r>
            <a:r>
              <a:rPr sz="12350" b="0" spc="-135" dirty="0">
                <a:latin typeface="Trebuchet MS"/>
                <a:cs typeface="Trebuchet MS"/>
              </a:rPr>
              <a:t>Changed?</a:t>
            </a:r>
            <a:endParaRPr sz="1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1155</Words>
  <Application>Microsoft Office PowerPoint</Application>
  <PresentationFormat>Custom</PresentationFormat>
  <Paragraphs>460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Calibri</vt:lpstr>
      <vt:lpstr>Courier New</vt:lpstr>
      <vt:lpstr>Times New Roman</vt:lpstr>
      <vt:lpstr>Trebuchet MS</vt:lpstr>
      <vt:lpstr>Verdana</vt:lpstr>
      <vt:lpstr>Office Theme</vt:lpstr>
      <vt:lpstr>Service Mesh for Microservices</vt:lpstr>
      <vt:lpstr>PROVISION, SECURE AND RUN ANY INFRASTRUCTURE</vt:lpstr>
      <vt:lpstr>Service Mesh for Microservices</vt:lpstr>
      <vt:lpstr>Monolith</vt:lpstr>
      <vt:lpstr>Monolith</vt:lpstr>
      <vt:lpstr>Monolith</vt:lpstr>
      <vt:lpstr>Monolith</vt:lpstr>
      <vt:lpstr>Monolith</vt:lpstr>
      <vt:lpstr>What Changed?</vt:lpstr>
      <vt:lpstr>Monolith</vt:lpstr>
      <vt:lpstr>Microservices</vt:lpstr>
      <vt:lpstr>Microservices</vt:lpstr>
      <vt:lpstr>Microservices</vt:lpstr>
      <vt:lpstr>Microservices</vt:lpstr>
      <vt:lpstr>Operating in the Cloud + Containers</vt:lpstr>
      <vt:lpstr>Service Discovery</vt:lpstr>
      <vt:lpstr>A</vt:lpstr>
      <vt:lpstr>A</vt:lpstr>
      <vt:lpstr>A B</vt:lpstr>
      <vt:lpstr>B</vt:lpstr>
      <vt:lpstr>Service Segmentation</vt:lpstr>
      <vt:lpstr>Defining Segmentation</vt:lpstr>
      <vt:lpstr>Monolith</vt:lpstr>
      <vt:lpstr>Microservices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Consul Usage</vt:lpstr>
      <vt:lpstr>Service Discovery</vt:lpstr>
      <vt:lpstr>PowerPoint Presentation</vt:lpstr>
      <vt:lpstr>PowerPoint Presentation</vt:lpstr>
      <vt:lpstr>PowerPoint Presentation</vt:lpstr>
      <vt:lpstr>Service Configuration</vt:lpstr>
      <vt:lpstr>$ consul kv put service/web/enable_foo true  Put successfully!</vt:lpstr>
      <vt:lpstr>PowerPoint Presentation</vt:lpstr>
      <vt:lpstr>Consul Connect</vt:lpstr>
      <vt:lpstr>PowerPoint Presentation</vt:lpstr>
      <vt:lpstr>Service Access Graph</vt:lpstr>
      <vt:lpstr>$ consul intention create -deny web '*'  Created: web =&gt; * (deny)</vt:lpstr>
      <vt:lpstr>PowerPoint Presentation</vt:lpstr>
      <vt:lpstr>Certificate Distribution</vt:lpstr>
      <vt:lpstr>Certificate Generation</vt:lpstr>
      <vt:lpstr>Certificate Authority Rotation</vt:lpstr>
      <vt:lpstr>Certificate Authority Rotation</vt:lpstr>
      <vt:lpstr>Certificate Authority Rotation</vt:lpstr>
      <vt:lpstr>Application Integration</vt:lpstr>
      <vt:lpstr>Sidecar Proxy Integration</vt:lpstr>
      <vt:lpstr>Sidecar Proxies</vt:lpstr>
      <vt:lpstr>Pluggable Proxies</vt:lpstr>
      <vt:lpstr>PowerPoint Presentation</vt:lpstr>
      <vt:lpstr>Connect to  upstream redis</vt:lpstr>
      <vt:lpstr>PowerPoint Presentation</vt:lpstr>
      <vt:lpstr>Native Integration</vt:lpstr>
      <vt:lpstr>// Create a Consul API client</vt:lpstr>
      <vt:lpstr>Consul Connect</vt:lpstr>
      <vt:lpstr>Consul Architecture</vt:lpstr>
      <vt:lpstr>Deployment</vt:lpstr>
      <vt:lpstr>Consul Servers</vt:lpstr>
      <vt:lpstr>Consul Clients</vt:lpstr>
      <vt:lpstr>Cluster Awareness</vt:lpstr>
      <vt:lpstr>Cluster Membership</vt:lpstr>
      <vt:lpstr>Failure Detection</vt:lpstr>
      <vt:lpstr>Datacenter</vt:lpstr>
      <vt:lpstr>Datacenter</vt:lpstr>
      <vt:lpstr>Control Plane vs. Data Plane</vt:lpstr>
      <vt:lpstr>Data Path</vt:lpstr>
      <vt:lpstr>PowerPoint Presentation</vt:lpstr>
      <vt:lpstr>Consul Architecture</vt:lpstr>
      <vt:lpstr>PowerPoint Presentation</vt:lpstr>
      <vt:lpstr>Patchwork Solutions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 Connect</dc:title>
  <cp:lastModifiedBy>Krishna Murthy P</cp:lastModifiedBy>
  <cp:revision>1</cp:revision>
  <dcterms:created xsi:type="dcterms:W3CDTF">2021-01-19T01:31:38Z</dcterms:created>
  <dcterms:modified xsi:type="dcterms:W3CDTF">2021-01-19T02:10:08Z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Keynote</vt:lpwstr>
  </property>
  <property fmtid="{D5CDD505-2E9C-101B-9397-08002B2CF9AE}" pid="4" name="LastSaved">
    <vt:filetime>2021-01-19T00:00:00Z</vt:filetime>
  </property>
</Properties>
</file>