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6" r:id="rId7"/>
    <p:sldId id="267" r:id="rId8"/>
    <p:sldId id="269" r:id="rId9"/>
    <p:sldId id="270" r:id="rId10"/>
    <p:sldId id="271" r:id="rId11"/>
    <p:sldId id="273" r:id="rId12"/>
    <p:sldId id="274" r:id="rId13"/>
    <p:sldId id="275" r:id="rId14"/>
    <p:sldId id="277" r:id="rId15"/>
    <p:sldId id="278" r:id="rId16"/>
    <p:sldId id="281" r:id="rId17"/>
    <p:sldId id="282" r:id="rId18"/>
    <p:sldId id="283" r:id="rId19"/>
    <p:sldId id="285" r:id="rId20"/>
    <p:sldId id="286" r:id="rId21"/>
    <p:sldId id="288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1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34400" y="4532376"/>
            <a:ext cx="408431" cy="396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5690" y="1983739"/>
            <a:ext cx="699261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424" y="1255268"/>
            <a:ext cx="8707150" cy="255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1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52159" y="4233671"/>
            <a:ext cx="2941319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0664" y="618235"/>
            <a:ext cx="599884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60" dirty="0">
                <a:solidFill>
                  <a:srgbClr val="FFFFFF"/>
                </a:solidFill>
                <a:latin typeface="Trebuchet MS"/>
                <a:cs typeface="Trebuchet MS"/>
              </a:rPr>
              <a:t>Helm </a:t>
            </a:r>
            <a:r>
              <a:rPr sz="6000" b="1" spc="-30" dirty="0">
                <a:solidFill>
                  <a:srgbClr val="FFFFFF"/>
                </a:solidFill>
                <a:latin typeface="Trebuchet MS"/>
                <a:cs typeface="Trebuchet MS"/>
              </a:rPr>
              <a:t>Charts</a:t>
            </a:r>
            <a:r>
              <a:rPr sz="6000" b="1" spc="-5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-80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04488" y="2505455"/>
            <a:ext cx="1399032" cy="1609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036" y="1212596"/>
            <a:ext cx="2642235" cy="9525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10" dirty="0">
                <a:solidFill>
                  <a:srgbClr val="A6A6A6"/>
                </a:solidFill>
                <a:latin typeface="Trebuchet MS"/>
                <a:cs typeface="Trebuchet MS"/>
              </a:rPr>
              <a:t>Release</a:t>
            </a:r>
            <a:r>
              <a:rPr sz="1800" b="1" spc="-114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A6A6A6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2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25" dirty="0">
                <a:solidFill>
                  <a:srgbClr val="A6A6A6"/>
                </a:solidFill>
                <a:latin typeface="Trebuchet MS"/>
                <a:cs typeface="Trebuchet MS"/>
              </a:rPr>
              <a:t>Software</a:t>
            </a:r>
            <a:r>
              <a:rPr sz="1800" b="1" spc="-15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A6A6A6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50" dirty="0">
                <a:solidFill>
                  <a:srgbClr val="0070C0"/>
                </a:solidFill>
                <a:latin typeface="Trebuchet MS"/>
                <a:cs typeface="Trebuchet MS"/>
              </a:rPr>
              <a:t>Reliability</a:t>
            </a:r>
            <a:r>
              <a:rPr sz="1800" b="1" spc="-12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0070C0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4535" y="1256233"/>
            <a:ext cx="5307330" cy="3581400"/>
          </a:xfrm>
          <a:custGeom>
            <a:avLst/>
            <a:gdLst/>
            <a:ahLst/>
            <a:cxnLst/>
            <a:rect l="l" t="t" r="r" b="b"/>
            <a:pathLst>
              <a:path w="5307330" h="3581400">
                <a:moveTo>
                  <a:pt x="0" y="0"/>
                </a:moveTo>
                <a:lnTo>
                  <a:pt x="5307113" y="0"/>
                </a:lnTo>
                <a:lnTo>
                  <a:pt x="5307113" y="3580892"/>
                </a:lnTo>
                <a:lnTo>
                  <a:pt x="0" y="358089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9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55962" y="1375927"/>
            <a:ext cx="3752215" cy="12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  <a:tabLst>
                <a:tab pos="285115" algn="l"/>
              </a:tabLst>
            </a:pPr>
            <a:r>
              <a:rPr sz="1400" spc="-130" dirty="0">
                <a:solidFill>
                  <a:srgbClr val="595959"/>
                </a:solidFill>
                <a:latin typeface="Trebuchet MS"/>
                <a:cs typeface="Trebuchet MS"/>
              </a:rPr>
              <a:t>-	</a:t>
            </a:r>
            <a:r>
              <a:rPr sz="1800" b="1" spc="-20" dirty="0">
                <a:solidFill>
                  <a:srgbClr val="666666"/>
                </a:solidFill>
                <a:latin typeface="Trebuchet MS"/>
                <a:cs typeface="Trebuchet MS"/>
              </a:rPr>
              <a:t>Codify</a:t>
            </a:r>
            <a:r>
              <a:rPr sz="1800" b="1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666666"/>
                </a:solidFill>
                <a:latin typeface="Trebuchet MS"/>
                <a:cs typeface="Trebuchet MS"/>
              </a:rPr>
              <a:t>ALL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666666"/>
                </a:solidFill>
                <a:latin typeface="Trebuchet MS"/>
                <a:cs typeface="Trebuchet MS"/>
              </a:rPr>
              <a:t>ALL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Trebuchet MS"/>
                <a:cs typeface="Trebuchet MS"/>
              </a:rPr>
              <a:t>Operations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45"/>
              </a:spcBef>
              <a:tabLst>
                <a:tab pos="285115" algn="l"/>
              </a:tabLst>
            </a:pPr>
            <a:r>
              <a:rPr sz="1400" spc="-130" dirty="0">
                <a:solidFill>
                  <a:srgbClr val="595959"/>
                </a:solidFill>
                <a:latin typeface="Trebuchet MS"/>
                <a:cs typeface="Trebuchet MS"/>
              </a:rPr>
              <a:t>-	</a:t>
            </a:r>
            <a:r>
              <a:rPr sz="1800" spc="10" dirty="0">
                <a:solidFill>
                  <a:srgbClr val="666666"/>
                </a:solidFill>
                <a:latin typeface="Trebuchet MS"/>
                <a:cs typeface="Trebuchet MS"/>
              </a:rPr>
              <a:t>Why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666666"/>
                </a:solidFill>
                <a:latin typeface="Trebuchet MS"/>
                <a:cs typeface="Trebuchet MS"/>
              </a:rPr>
              <a:t>?</a:t>
            </a:r>
            <a:r>
              <a:rPr sz="1800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666666"/>
                </a:solidFill>
                <a:latin typeface="Trebuchet MS"/>
                <a:cs typeface="Trebuchet MS"/>
              </a:rPr>
              <a:t>Code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666666"/>
                </a:solidFill>
                <a:latin typeface="Trebuchet MS"/>
                <a:cs typeface="Trebuchet MS"/>
              </a:rPr>
              <a:t>Don’t</a:t>
            </a:r>
            <a:r>
              <a:rPr sz="1800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Trebuchet MS"/>
                <a:cs typeface="Trebuchet MS"/>
              </a:rPr>
              <a:t>Lie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666666"/>
                </a:solidFill>
                <a:latin typeface="Trebuchet MS"/>
                <a:cs typeface="Trebuchet MS"/>
              </a:rPr>
              <a:t>==</a:t>
            </a:r>
            <a:r>
              <a:rPr sz="1800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666666"/>
                </a:solidFill>
                <a:latin typeface="Trebuchet MS"/>
                <a:cs typeface="Trebuchet MS"/>
              </a:rPr>
              <a:t>Reliability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tabLst>
                <a:tab pos="285115" algn="l"/>
              </a:tabLst>
            </a:pPr>
            <a:r>
              <a:rPr sz="1400" spc="-130" dirty="0">
                <a:solidFill>
                  <a:srgbClr val="595959"/>
                </a:solidFill>
                <a:latin typeface="Trebuchet MS"/>
                <a:cs typeface="Trebuchet MS"/>
              </a:rPr>
              <a:t>-	</a:t>
            </a:r>
            <a:r>
              <a:rPr sz="1800" spc="30" dirty="0">
                <a:solidFill>
                  <a:srgbClr val="666666"/>
                </a:solidFill>
                <a:latin typeface="Trebuchet MS"/>
                <a:cs typeface="Trebuchet MS"/>
              </a:rPr>
              <a:t>Code </a:t>
            </a:r>
            <a:r>
              <a:rPr sz="1800" spc="90" dirty="0">
                <a:solidFill>
                  <a:srgbClr val="666666"/>
                </a:solidFill>
                <a:latin typeface="Trebuchet MS"/>
                <a:cs typeface="Trebuchet MS"/>
              </a:rPr>
              <a:t>vs</a:t>
            </a:r>
            <a:r>
              <a:rPr sz="1800" spc="-3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666666"/>
                </a:solidFill>
                <a:latin typeface="Trebuchet MS"/>
                <a:cs typeface="Trebuchet MS"/>
              </a:rPr>
              <a:t>Adhoc </a:t>
            </a:r>
            <a:r>
              <a:rPr sz="1800" spc="-5" dirty="0">
                <a:solidFill>
                  <a:srgbClr val="666666"/>
                </a:solidFill>
                <a:latin typeface="Trebuchet MS"/>
                <a:cs typeface="Trebuchet MS"/>
              </a:rPr>
              <a:t>Scripting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719" y="448563"/>
            <a:ext cx="6483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latin typeface="Trebuchet MS"/>
                <a:cs typeface="Trebuchet MS"/>
              </a:rPr>
              <a:t>Engineering </a:t>
            </a:r>
            <a:r>
              <a:rPr sz="2800" dirty="0">
                <a:latin typeface="Trebuchet MS"/>
                <a:cs typeface="Trebuchet MS"/>
              </a:rPr>
              <a:t>Behind </a:t>
            </a:r>
            <a:r>
              <a:rPr sz="2800" b="1" spc="-30" dirty="0">
                <a:latin typeface="Trebuchet MS"/>
                <a:cs typeface="Trebuchet MS"/>
              </a:rPr>
              <a:t>Helm </a:t>
            </a:r>
            <a:r>
              <a:rPr sz="2800" b="1" spc="55" dirty="0">
                <a:latin typeface="Trebuchet MS"/>
                <a:cs typeface="Trebuchet MS"/>
              </a:rPr>
              <a:t>-</a:t>
            </a:r>
            <a:r>
              <a:rPr sz="2800" b="1" spc="-555" dirty="0">
                <a:latin typeface="Trebuchet MS"/>
                <a:cs typeface="Trebuchet MS"/>
              </a:rPr>
              <a:t> </a:t>
            </a:r>
            <a:r>
              <a:rPr sz="2800" b="1" spc="-250" dirty="0">
                <a:latin typeface="Times New Roman"/>
                <a:cs typeface="Times New Roman"/>
              </a:rPr>
              <a:t>ﻢﻠﻟﮭﺔﻤﻋاﺪاﻟﺔﺳﺪـﻨ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51835" y="1243533"/>
            <a:ext cx="5332730" cy="3606800"/>
            <a:chOff x="3151835" y="1243533"/>
            <a:chExt cx="5332730" cy="3606800"/>
          </a:xfrm>
        </p:grpSpPr>
        <p:sp>
          <p:nvSpPr>
            <p:cNvPr id="7" name="object 7"/>
            <p:cNvSpPr/>
            <p:nvPr/>
          </p:nvSpPr>
          <p:spPr>
            <a:xfrm>
              <a:off x="3164535" y="1256233"/>
              <a:ext cx="5307330" cy="3581400"/>
            </a:xfrm>
            <a:custGeom>
              <a:avLst/>
              <a:gdLst/>
              <a:ahLst/>
              <a:cxnLst/>
              <a:rect l="l" t="t" r="r" b="b"/>
              <a:pathLst>
                <a:path w="5307330" h="3581400">
                  <a:moveTo>
                    <a:pt x="5307114" y="0"/>
                  </a:moveTo>
                  <a:lnTo>
                    <a:pt x="0" y="0"/>
                  </a:lnTo>
                  <a:lnTo>
                    <a:pt x="0" y="3580891"/>
                  </a:lnTo>
                  <a:lnTo>
                    <a:pt x="5307114" y="3580891"/>
                  </a:lnTo>
                  <a:lnTo>
                    <a:pt x="5307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4535" y="1256233"/>
              <a:ext cx="5307330" cy="3581400"/>
            </a:xfrm>
            <a:custGeom>
              <a:avLst/>
              <a:gdLst/>
              <a:ahLst/>
              <a:cxnLst/>
              <a:rect l="l" t="t" r="r" b="b"/>
              <a:pathLst>
                <a:path w="5307330" h="3581400">
                  <a:moveTo>
                    <a:pt x="0" y="0"/>
                  </a:moveTo>
                  <a:lnTo>
                    <a:pt x="5307113" y="0"/>
                  </a:lnTo>
                  <a:lnTo>
                    <a:pt x="5307113" y="3580892"/>
                  </a:lnTo>
                  <a:lnTo>
                    <a:pt x="0" y="358089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43262" y="1346708"/>
            <a:ext cx="3777615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SzPct val="77777"/>
              <a:buFont typeface="Trebuchet MS"/>
              <a:buChar char="-"/>
              <a:tabLst>
                <a:tab pos="297815" algn="l"/>
                <a:tab pos="298450" algn="l"/>
              </a:tabLst>
            </a:pPr>
            <a:r>
              <a:rPr sz="1800" b="1" spc="-20" dirty="0">
                <a:solidFill>
                  <a:srgbClr val="666666"/>
                </a:solidFill>
                <a:latin typeface="Trebuchet MS"/>
                <a:cs typeface="Trebuchet MS"/>
              </a:rPr>
              <a:t>Codify</a:t>
            </a:r>
            <a:r>
              <a:rPr sz="1800" b="1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666666"/>
                </a:solidFill>
                <a:latin typeface="Trebuchet MS"/>
                <a:cs typeface="Trebuchet MS"/>
              </a:rPr>
              <a:t>ALL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666666"/>
                </a:solidFill>
                <a:latin typeface="Trebuchet MS"/>
                <a:cs typeface="Trebuchet MS"/>
              </a:rPr>
              <a:t>ALL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Trebuchet MS"/>
                <a:cs typeface="Trebuchet MS"/>
              </a:rPr>
              <a:t>Operations</a:t>
            </a:r>
            <a:endParaRPr sz="18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845"/>
              </a:spcBef>
              <a:buClr>
                <a:srgbClr val="595959"/>
              </a:buClr>
              <a:buSzPct val="77777"/>
              <a:buChar char="-"/>
              <a:tabLst>
                <a:tab pos="297815" algn="l"/>
                <a:tab pos="298450" algn="l"/>
              </a:tabLst>
            </a:pPr>
            <a:r>
              <a:rPr sz="1800" spc="10" dirty="0">
                <a:solidFill>
                  <a:srgbClr val="666666"/>
                </a:solidFill>
                <a:latin typeface="Trebuchet MS"/>
                <a:cs typeface="Trebuchet MS"/>
              </a:rPr>
              <a:t>Why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666666"/>
                </a:solidFill>
                <a:latin typeface="Trebuchet MS"/>
                <a:cs typeface="Trebuchet MS"/>
              </a:rPr>
              <a:t>?</a:t>
            </a:r>
            <a:r>
              <a:rPr sz="1800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666666"/>
                </a:solidFill>
                <a:latin typeface="Trebuchet MS"/>
                <a:cs typeface="Trebuchet MS"/>
              </a:rPr>
              <a:t>Code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666666"/>
                </a:solidFill>
                <a:latin typeface="Trebuchet MS"/>
                <a:cs typeface="Trebuchet MS"/>
              </a:rPr>
              <a:t>Don’t</a:t>
            </a:r>
            <a:r>
              <a:rPr sz="1800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Trebuchet MS"/>
                <a:cs typeface="Trebuchet MS"/>
              </a:rPr>
              <a:t>Lie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666666"/>
                </a:solidFill>
                <a:latin typeface="Trebuchet MS"/>
                <a:cs typeface="Trebuchet MS"/>
              </a:rPr>
              <a:t>==</a:t>
            </a:r>
            <a:r>
              <a:rPr sz="1800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666666"/>
                </a:solidFill>
                <a:latin typeface="Trebuchet MS"/>
                <a:cs typeface="Trebuchet MS"/>
              </a:rPr>
              <a:t>Reliability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3262" y="2376932"/>
            <a:ext cx="284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400" spc="-130" dirty="0">
                <a:solidFill>
                  <a:srgbClr val="595959"/>
                </a:solidFill>
                <a:latin typeface="Trebuchet MS"/>
                <a:cs typeface="Trebuchet MS"/>
              </a:rPr>
              <a:t>-	</a:t>
            </a:r>
            <a:r>
              <a:rPr sz="1800" spc="30" dirty="0">
                <a:solidFill>
                  <a:srgbClr val="666666"/>
                </a:solidFill>
                <a:latin typeface="Trebuchet MS"/>
                <a:cs typeface="Trebuchet MS"/>
              </a:rPr>
              <a:t>Code</a:t>
            </a:r>
            <a:r>
              <a:rPr sz="1800" spc="-1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666666"/>
                </a:solidFill>
                <a:latin typeface="Trebuchet MS"/>
                <a:cs typeface="Trebuchet MS"/>
              </a:rPr>
              <a:t>vs</a:t>
            </a:r>
            <a:r>
              <a:rPr sz="1800" spc="-1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666666"/>
                </a:solidFill>
                <a:latin typeface="Trebuchet MS"/>
                <a:cs typeface="Trebuchet MS"/>
              </a:rPr>
              <a:t>Adhoc</a:t>
            </a:r>
            <a:r>
              <a:rPr sz="1800" spc="-1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Trebuchet MS"/>
                <a:cs typeface="Trebuchet MS"/>
              </a:rPr>
              <a:t>Scripting: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2962" y="2859531"/>
            <a:ext cx="4781550" cy="1994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85"/>
              </a:spcBef>
              <a:buSzPct val="87500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600" spc="25" dirty="0">
                <a:solidFill>
                  <a:srgbClr val="595959"/>
                </a:solidFill>
                <a:latin typeface="Trebuchet MS"/>
                <a:cs typeface="Trebuchet MS"/>
              </a:rPr>
              <a:t>Code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rebuchet MS"/>
                <a:cs typeface="Trebuchet MS"/>
              </a:rPr>
              <a:t>controlled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Trebuchet MS"/>
                <a:cs typeface="Trebuchet MS"/>
              </a:rPr>
              <a:t>by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595959"/>
                </a:solidFill>
                <a:latin typeface="Trebuchet MS"/>
                <a:cs typeface="Trebuchet MS"/>
              </a:rPr>
              <a:t>version</a:t>
            </a:r>
            <a:r>
              <a:rPr sz="1600" b="1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Trebuchet MS"/>
                <a:cs typeface="Trebuchet MS"/>
              </a:rPr>
              <a:t>control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Trebuchet MS"/>
                <a:cs typeface="Trebuchet MS"/>
              </a:rPr>
              <a:t>system</a:t>
            </a:r>
            <a:endParaRPr sz="1600">
              <a:latin typeface="Trebuchet MS"/>
              <a:cs typeface="Trebuchet MS"/>
            </a:endParaRPr>
          </a:p>
          <a:p>
            <a:pPr marL="381000" indent="-368300">
              <a:lnSpc>
                <a:spcPct val="100000"/>
              </a:lnSpc>
              <a:spcBef>
                <a:spcPts val="290"/>
              </a:spcBef>
              <a:buSzPct val="87500"/>
              <a:buFont typeface="Times New Roman"/>
              <a:buChar char="●"/>
              <a:tabLst>
                <a:tab pos="380365" algn="l"/>
                <a:tab pos="381000" algn="l"/>
              </a:tabLst>
            </a:pPr>
            <a:r>
              <a:rPr sz="1600" spc="25" dirty="0">
                <a:solidFill>
                  <a:srgbClr val="595959"/>
                </a:solidFill>
                <a:latin typeface="Trebuchet MS"/>
                <a:cs typeface="Trebuchet MS"/>
              </a:rPr>
              <a:t>Code </a:t>
            </a:r>
            <a:r>
              <a:rPr sz="1600" spc="50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600" spc="-2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60" dirty="0">
                <a:solidFill>
                  <a:srgbClr val="595959"/>
                </a:solidFill>
                <a:latin typeface="Trebuchet MS"/>
                <a:cs typeface="Trebuchet MS"/>
              </a:rPr>
              <a:t>elegant</a:t>
            </a:r>
            <a:r>
              <a:rPr sz="1600" spc="-60" dirty="0">
                <a:solidFill>
                  <a:srgbClr val="595959"/>
                </a:solidFill>
                <a:latin typeface="Trebuchet MS"/>
                <a:cs typeface="Trebuchet MS"/>
              </a:rPr>
              <a:t>, </a:t>
            </a:r>
            <a:r>
              <a:rPr sz="1600" spc="-50" dirty="0">
                <a:solidFill>
                  <a:srgbClr val="595959"/>
                </a:solidFill>
                <a:latin typeface="Trebuchet MS"/>
                <a:cs typeface="Trebuchet MS"/>
              </a:rPr>
              <a:t>readable, </a:t>
            </a:r>
            <a:r>
              <a:rPr sz="1600" b="1" spc="-35" dirty="0">
                <a:solidFill>
                  <a:srgbClr val="595959"/>
                </a:solidFill>
                <a:latin typeface="Trebuchet MS"/>
                <a:cs typeface="Trebuchet MS"/>
              </a:rPr>
              <a:t>maintainable</a:t>
            </a:r>
            <a:endParaRPr sz="16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290"/>
              </a:spcBef>
              <a:buSzPct val="87500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600" spc="25" dirty="0">
                <a:solidFill>
                  <a:srgbClr val="595959"/>
                </a:solidFill>
                <a:latin typeface="Trebuchet MS"/>
                <a:cs typeface="Trebuchet MS"/>
              </a:rPr>
              <a:t>Code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40" dirty="0">
                <a:solidFill>
                  <a:srgbClr val="595959"/>
                </a:solidFill>
                <a:latin typeface="Trebuchet MS"/>
                <a:cs typeface="Trebuchet MS"/>
              </a:rPr>
              <a:t>tested</a:t>
            </a:r>
            <a:r>
              <a:rPr sz="1600" b="1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595959"/>
                </a:solidFill>
                <a:latin typeface="Trebuchet MS"/>
                <a:cs typeface="Trebuchet MS"/>
              </a:rPr>
              <a:t>&amp;</a:t>
            </a:r>
            <a:r>
              <a:rPr sz="16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595959"/>
                </a:solidFill>
                <a:latin typeface="Trebuchet MS"/>
                <a:cs typeface="Trebuchet MS"/>
              </a:rPr>
              <a:t>quality</a:t>
            </a:r>
            <a:r>
              <a:rPr sz="16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Trebuchet MS"/>
                <a:cs typeface="Trebuchet MS"/>
              </a:rPr>
              <a:t>gates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Trebuchet MS"/>
                <a:cs typeface="Trebuchet MS"/>
              </a:rPr>
              <a:t>must</a:t>
            </a:r>
            <a:r>
              <a:rPr sz="16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sz="16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Trebuchet MS"/>
                <a:cs typeface="Trebuchet MS"/>
              </a:rPr>
              <a:t>passed.</a:t>
            </a:r>
            <a:endParaRPr sz="1600">
              <a:latin typeface="Trebuchet MS"/>
              <a:cs typeface="Trebuchet MS"/>
            </a:endParaRPr>
          </a:p>
          <a:p>
            <a:pPr marL="330200" marR="234315" indent="-317500">
              <a:lnSpc>
                <a:spcPts val="2210"/>
              </a:lnSpc>
              <a:spcBef>
                <a:spcPts val="95"/>
              </a:spcBef>
              <a:buSzPct val="87500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600" spc="25" dirty="0">
                <a:solidFill>
                  <a:srgbClr val="595959"/>
                </a:solidFill>
                <a:latin typeface="Trebuchet MS"/>
                <a:cs typeface="Trebuchet MS"/>
              </a:rPr>
              <a:t>Code</a:t>
            </a:r>
            <a:r>
              <a:rPr sz="16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rebuchet MS"/>
                <a:cs typeface="Trebuchet MS"/>
              </a:rPr>
              <a:t>means</a:t>
            </a:r>
            <a:r>
              <a:rPr sz="16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595959"/>
                </a:solidFill>
                <a:latin typeface="Trebuchet MS"/>
                <a:cs typeface="Trebuchet MS"/>
              </a:rPr>
              <a:t>Code-Review</a:t>
            </a:r>
            <a:r>
              <a:rPr sz="1600" b="1" spc="-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6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Trebuchet MS"/>
                <a:cs typeface="Trebuchet MS"/>
              </a:rPr>
              <a:t>enabled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595959"/>
                </a:solidFill>
                <a:latin typeface="Trebuchet MS"/>
                <a:cs typeface="Trebuchet MS"/>
              </a:rPr>
              <a:t>thru</a:t>
            </a:r>
            <a:r>
              <a:rPr sz="1600" spc="-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595959"/>
                </a:solidFill>
                <a:latin typeface="Trebuchet MS"/>
                <a:cs typeface="Trebuchet MS"/>
              </a:rPr>
              <a:t>pull-  </a:t>
            </a:r>
            <a:r>
              <a:rPr sz="1600" spc="-15" dirty="0">
                <a:solidFill>
                  <a:srgbClr val="595959"/>
                </a:solidFill>
                <a:latin typeface="Trebuchet MS"/>
                <a:cs typeface="Trebuchet MS"/>
              </a:rPr>
              <a:t>requests, </a:t>
            </a:r>
            <a:r>
              <a:rPr sz="1600" spc="-80" dirty="0">
                <a:solidFill>
                  <a:srgbClr val="595959"/>
                </a:solidFill>
                <a:latin typeface="Trebuchet MS"/>
                <a:cs typeface="Trebuchet MS"/>
              </a:rPr>
              <a:t>then, </a:t>
            </a:r>
            <a:r>
              <a:rPr sz="1600" b="1" spc="15" dirty="0">
                <a:solidFill>
                  <a:srgbClr val="595959"/>
                </a:solidFill>
                <a:latin typeface="Trebuchet MS"/>
                <a:cs typeface="Trebuchet MS"/>
              </a:rPr>
              <a:t>risks</a:t>
            </a:r>
            <a:r>
              <a:rPr sz="1600" spc="15" dirty="0">
                <a:solidFill>
                  <a:srgbClr val="595959"/>
                </a:solidFill>
                <a:latin typeface="Trebuchet MS"/>
                <a:cs typeface="Trebuchet MS"/>
              </a:rPr>
              <a:t>/bugs </a:t>
            </a:r>
            <a:r>
              <a:rPr sz="1600" spc="-30" dirty="0">
                <a:solidFill>
                  <a:srgbClr val="595959"/>
                </a:solidFill>
                <a:latin typeface="Trebuchet MS"/>
                <a:cs typeface="Trebuchet MS"/>
              </a:rPr>
              <a:t>are</a:t>
            </a:r>
            <a:r>
              <a:rPr sz="160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rebuchet MS"/>
                <a:cs typeface="Trebuchet MS"/>
              </a:rPr>
              <a:t>mitigated</a:t>
            </a:r>
            <a:endParaRPr sz="16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165"/>
              </a:spcBef>
              <a:buSzPct val="87500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600" spc="25" dirty="0">
                <a:solidFill>
                  <a:srgbClr val="595959"/>
                </a:solidFill>
                <a:latin typeface="Trebuchet MS"/>
                <a:cs typeface="Trebuchet MS"/>
              </a:rPr>
              <a:t>Code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rebuchet MS"/>
                <a:cs typeface="Trebuchet MS"/>
              </a:rPr>
              <a:t>means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Trebuchet MS"/>
                <a:cs typeface="Trebuchet MS"/>
              </a:rPr>
              <a:t>you</a:t>
            </a:r>
            <a:r>
              <a:rPr sz="16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sz="1600" spc="-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30" dirty="0">
                <a:solidFill>
                  <a:srgbClr val="595959"/>
                </a:solidFill>
                <a:latin typeface="Trebuchet MS"/>
                <a:cs typeface="Trebuchet MS"/>
              </a:rPr>
              <a:t>continuously</a:t>
            </a:r>
            <a:r>
              <a:rPr sz="1600" b="1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45" dirty="0">
                <a:solidFill>
                  <a:srgbClr val="595959"/>
                </a:solidFill>
                <a:latin typeface="Trebuchet MS"/>
                <a:cs typeface="Trebuchet MS"/>
              </a:rPr>
              <a:t>integrate</a:t>
            </a:r>
            <a:r>
              <a:rPr sz="1600" b="1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endParaRPr sz="1600">
              <a:latin typeface="Trebuchet MS"/>
              <a:cs typeface="Trebuchet MS"/>
            </a:endParaRPr>
          </a:p>
          <a:p>
            <a:pPr marL="330200">
              <a:lnSpc>
                <a:spcPct val="100000"/>
              </a:lnSpc>
              <a:spcBef>
                <a:spcPts val="359"/>
              </a:spcBef>
            </a:pPr>
            <a:r>
              <a:rPr sz="1600" spc="50" dirty="0">
                <a:solidFill>
                  <a:srgbClr val="595959"/>
                </a:solidFill>
                <a:latin typeface="Trebuchet MS"/>
                <a:cs typeface="Trebuchet MS"/>
              </a:rPr>
              <a:t>Changes </a:t>
            </a:r>
            <a:r>
              <a:rPr sz="1600" spc="-45" dirty="0">
                <a:solidFill>
                  <a:srgbClr val="595959"/>
                </a:solidFill>
                <a:latin typeface="Trebuchet MS"/>
                <a:cs typeface="Trebuchet MS"/>
              </a:rPr>
              <a:t>thru </a:t>
            </a:r>
            <a:r>
              <a:rPr sz="1600" b="1" spc="25" dirty="0">
                <a:solidFill>
                  <a:srgbClr val="595959"/>
                </a:solidFill>
                <a:latin typeface="Trebuchet MS"/>
                <a:cs typeface="Trebuchet MS"/>
              </a:rPr>
              <a:t>CI/CD</a:t>
            </a:r>
            <a:r>
              <a:rPr sz="1600" b="1" spc="-2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-60" dirty="0">
                <a:solidFill>
                  <a:srgbClr val="595959"/>
                </a:solidFill>
                <a:latin typeface="Trebuchet MS"/>
                <a:cs typeface="Trebuchet MS"/>
              </a:rPr>
              <a:t>pipeline.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3909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4825" algn="l"/>
              </a:tabLst>
            </a:pPr>
            <a:r>
              <a:rPr sz="2800" spc="-35" dirty="0">
                <a:latin typeface="Trebuchet MS"/>
                <a:cs typeface="Trebuchet MS"/>
              </a:rPr>
              <a:t>What’s </a:t>
            </a:r>
            <a:r>
              <a:rPr sz="2800" b="1" spc="-30" dirty="0">
                <a:latin typeface="Trebuchet MS"/>
                <a:cs typeface="Trebuchet MS"/>
              </a:rPr>
              <a:t>Helm </a:t>
            </a:r>
            <a:r>
              <a:rPr sz="2800" spc="290" dirty="0">
                <a:latin typeface="Trebuchet MS"/>
                <a:cs typeface="Trebuchet MS"/>
              </a:rPr>
              <a:t>?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260" dirty="0">
                <a:latin typeface="Trebuchet MS"/>
                <a:cs typeface="Trebuchet MS"/>
              </a:rPr>
              <a:t>- </a:t>
            </a:r>
            <a:r>
              <a:rPr sz="2800" dirty="0"/>
              <a:t>؟</a:t>
            </a:r>
            <a:r>
              <a:rPr sz="2800" spc="-10" dirty="0"/>
              <a:t> </a:t>
            </a:r>
            <a:r>
              <a:rPr sz="2800" dirty="0"/>
              <a:t>ﻢ	</a:t>
            </a:r>
            <a:r>
              <a:rPr sz="2800" spc="-1445" dirty="0"/>
              <a:t>ھﻮﻣﺎ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70" y="1270508"/>
            <a:ext cx="4046220" cy="212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SzPct val="77777"/>
              <a:buFont typeface="Trebuchet MS"/>
              <a:buChar char="-"/>
              <a:tabLst>
                <a:tab pos="329565" algn="l"/>
                <a:tab pos="330200" algn="l"/>
              </a:tabLst>
            </a:pPr>
            <a:r>
              <a:rPr sz="1800" b="1" spc="20" dirty="0">
                <a:solidFill>
                  <a:srgbClr val="0070C0"/>
                </a:solidFill>
                <a:latin typeface="Trebuchet MS"/>
                <a:cs typeface="Trebuchet MS"/>
              </a:rPr>
              <a:t>Package </a:t>
            </a:r>
            <a:r>
              <a:rPr sz="1800" b="1" spc="15" dirty="0">
                <a:solidFill>
                  <a:srgbClr val="0070C0"/>
                </a:solidFill>
                <a:latin typeface="Trebuchet MS"/>
                <a:cs typeface="Trebuchet MS"/>
              </a:rPr>
              <a:t>Manager </a:t>
            </a: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for </a:t>
            </a:r>
            <a:r>
              <a:rPr sz="1800" b="1" spc="30" dirty="0">
                <a:solidFill>
                  <a:srgbClr val="595959"/>
                </a:solidFill>
                <a:latin typeface="Trebuchet MS"/>
                <a:cs typeface="Trebuchet MS"/>
              </a:rPr>
              <a:t>k8s</a:t>
            </a:r>
            <a:r>
              <a:rPr sz="1800" b="1" spc="-3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b="1" spc="35" dirty="0">
                <a:solidFill>
                  <a:srgbClr val="595959"/>
                </a:solidFill>
                <a:latin typeface="Trebuchet MS"/>
                <a:cs typeface="Trebuchet MS"/>
              </a:rPr>
              <a:t>Apps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Font typeface="Trebuchet MS"/>
              <a:buChar char="-"/>
            </a:pPr>
            <a:endParaRPr sz="235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buSzPct val="77777"/>
              <a:buChar char="-"/>
              <a:tabLst>
                <a:tab pos="329565" algn="l"/>
                <a:tab pos="330200" algn="l"/>
              </a:tabLst>
            </a:pPr>
            <a:r>
              <a:rPr sz="1800" spc="70" dirty="0">
                <a:solidFill>
                  <a:srgbClr val="595959"/>
                </a:solidFill>
                <a:latin typeface="Trebuchet MS"/>
                <a:cs typeface="Trebuchet MS"/>
              </a:rPr>
              <a:t>Manage </a:t>
            </a:r>
            <a:r>
              <a:rPr sz="1800" spc="-55" dirty="0">
                <a:solidFill>
                  <a:srgbClr val="595959"/>
                </a:solidFill>
                <a:latin typeface="Trebuchet MS"/>
                <a:cs typeface="Trebuchet MS"/>
              </a:rPr>
              <a:t>the </a:t>
            </a:r>
            <a:r>
              <a:rPr sz="1800" b="1" spc="-40" dirty="0">
                <a:solidFill>
                  <a:srgbClr val="0070C0"/>
                </a:solidFill>
                <a:latin typeface="Trebuchet MS"/>
                <a:cs typeface="Trebuchet MS"/>
              </a:rPr>
              <a:t>lifecycle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800" spc="-3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any</a:t>
            </a:r>
            <a:endParaRPr sz="1800">
              <a:latin typeface="Trebuchet MS"/>
              <a:cs typeface="Trebuchet MS"/>
            </a:endParaRPr>
          </a:p>
          <a:p>
            <a:pPr marL="330200">
              <a:lnSpc>
                <a:spcPct val="100000"/>
              </a:lnSpc>
              <a:spcBef>
                <a:spcPts val="335"/>
              </a:spcBef>
            </a:pPr>
            <a:r>
              <a:rPr sz="1800" b="1" spc="-40" dirty="0">
                <a:solidFill>
                  <a:srgbClr val="0070C0"/>
                </a:solidFill>
                <a:latin typeface="Trebuchet MS"/>
                <a:cs typeface="Trebuchet MS"/>
              </a:rPr>
              <a:t>application </a:t>
            </a:r>
            <a:r>
              <a:rPr sz="1800" spc="-15" dirty="0">
                <a:solidFill>
                  <a:srgbClr val="595959"/>
                </a:solidFill>
                <a:latin typeface="Trebuchet MS"/>
                <a:cs typeface="Trebuchet MS"/>
              </a:rPr>
              <a:t>deployed </a:t>
            </a:r>
            <a:r>
              <a:rPr sz="1800" spc="30" dirty="0">
                <a:solidFill>
                  <a:srgbClr val="595959"/>
                </a:solidFill>
                <a:latin typeface="Trebuchet MS"/>
                <a:cs typeface="Trebuchet MS"/>
              </a:rPr>
              <a:t>on </a:t>
            </a:r>
            <a:r>
              <a:rPr sz="1800" spc="90" dirty="0">
                <a:solidFill>
                  <a:srgbClr val="595959"/>
                </a:solidFill>
                <a:latin typeface="Trebuchet MS"/>
                <a:cs typeface="Trebuchet MS"/>
              </a:rPr>
              <a:t>k8s</a:t>
            </a:r>
            <a:r>
              <a:rPr sz="1800" spc="-3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cluster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 marL="330200" marR="5080" indent="-317500">
              <a:lnSpc>
                <a:spcPct val="114999"/>
              </a:lnSpc>
              <a:buSzPct val="87500"/>
              <a:buChar char="-"/>
              <a:tabLst>
                <a:tab pos="329565" algn="l"/>
                <a:tab pos="330200" algn="l"/>
              </a:tabLst>
            </a:pPr>
            <a:r>
              <a:rPr sz="1600" spc="10" dirty="0">
                <a:solidFill>
                  <a:srgbClr val="595959"/>
                </a:solidFill>
                <a:latin typeface="Trebuchet MS"/>
                <a:cs typeface="Trebuchet MS"/>
              </a:rPr>
              <a:t>Engine </a:t>
            </a:r>
            <a:r>
              <a:rPr sz="1600" spc="-30" dirty="0">
                <a:solidFill>
                  <a:srgbClr val="595959"/>
                </a:solidFill>
                <a:latin typeface="Trebuchet MS"/>
                <a:cs typeface="Trebuchet MS"/>
              </a:rPr>
              <a:t>to </a:t>
            </a:r>
            <a:r>
              <a:rPr sz="1600" spc="-20" dirty="0">
                <a:solidFill>
                  <a:srgbClr val="595959"/>
                </a:solidFill>
                <a:latin typeface="Trebuchet MS"/>
                <a:cs typeface="Trebuchet MS"/>
              </a:rPr>
              <a:t>calculate </a:t>
            </a:r>
            <a:r>
              <a:rPr sz="1600" spc="-45" dirty="0">
                <a:solidFill>
                  <a:srgbClr val="595959"/>
                </a:solidFill>
                <a:latin typeface="Trebuchet MS"/>
                <a:cs typeface="Trebuchet MS"/>
              </a:rPr>
              <a:t>the </a:t>
            </a:r>
            <a:r>
              <a:rPr sz="1600" spc="-35" dirty="0">
                <a:solidFill>
                  <a:srgbClr val="595959"/>
                </a:solidFill>
                <a:latin typeface="Trebuchet MS"/>
                <a:cs typeface="Trebuchet MS"/>
              </a:rPr>
              <a:t>final </a:t>
            </a:r>
            <a:r>
              <a:rPr sz="1600" spc="114" dirty="0">
                <a:solidFill>
                  <a:srgbClr val="595959"/>
                </a:solidFill>
                <a:latin typeface="Trebuchet MS"/>
                <a:cs typeface="Trebuchet MS"/>
              </a:rPr>
              <a:t>YAML </a:t>
            </a:r>
            <a:r>
              <a:rPr sz="1600" spc="25" dirty="0">
                <a:solidFill>
                  <a:srgbClr val="595959"/>
                </a:solidFill>
                <a:latin typeface="Trebuchet MS"/>
                <a:cs typeface="Trebuchet MS"/>
              </a:rPr>
              <a:t>Code  </a:t>
            </a:r>
            <a:r>
              <a:rPr sz="1600" spc="-5" dirty="0">
                <a:solidFill>
                  <a:srgbClr val="595959"/>
                </a:solidFill>
                <a:latin typeface="Trebuchet MS"/>
                <a:cs typeface="Trebuchet MS"/>
              </a:rPr>
              <a:t>from</a:t>
            </a:r>
            <a:r>
              <a:rPr sz="16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b="1" spc="60" dirty="0">
                <a:solidFill>
                  <a:srgbClr val="0070C0"/>
                </a:solidFill>
                <a:latin typeface="Trebuchet MS"/>
                <a:cs typeface="Trebuchet MS"/>
              </a:rPr>
              <a:t>YAML</a:t>
            </a:r>
            <a:r>
              <a:rPr sz="1600" b="1" spc="-10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b="1" spc="-30" dirty="0">
                <a:solidFill>
                  <a:srgbClr val="0070C0"/>
                </a:solidFill>
                <a:latin typeface="Trebuchet MS"/>
                <a:cs typeface="Trebuchet MS"/>
              </a:rPr>
              <a:t>templates</a:t>
            </a:r>
            <a:r>
              <a:rPr sz="1600" b="1" spc="-9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Trebuchet MS"/>
                <a:cs typeface="Trebuchet MS"/>
              </a:rPr>
              <a:t>+</a:t>
            </a:r>
            <a:r>
              <a:rPr sz="16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rebuchet MS"/>
                <a:cs typeface="Trebuchet MS"/>
              </a:rPr>
              <a:t>Params</a:t>
            </a:r>
            <a:r>
              <a:rPr sz="16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Trebuchet MS"/>
                <a:cs typeface="Trebuchet MS"/>
              </a:rPr>
              <a:t>(</a:t>
            </a:r>
            <a:r>
              <a:rPr sz="1600" b="1" spc="-15" dirty="0">
                <a:solidFill>
                  <a:srgbClr val="0070C0"/>
                </a:solidFill>
                <a:latin typeface="Trebuchet MS"/>
                <a:cs typeface="Trebuchet MS"/>
              </a:rPr>
              <a:t>values</a:t>
            </a:r>
            <a:r>
              <a:rPr sz="1600" spc="-15" dirty="0">
                <a:solidFill>
                  <a:srgbClr val="595959"/>
                </a:solidFill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1711" y="920496"/>
            <a:ext cx="5352288" cy="3688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27191" y="899160"/>
            <a:ext cx="2880360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4864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0500" algn="l"/>
              </a:tabLst>
            </a:pPr>
            <a:r>
              <a:rPr sz="2800" spc="-35" dirty="0">
                <a:latin typeface="Trebuchet MS"/>
                <a:cs typeface="Trebuchet MS"/>
              </a:rPr>
              <a:t>What’s </a:t>
            </a:r>
            <a:r>
              <a:rPr sz="2800" spc="20" dirty="0">
                <a:latin typeface="Trebuchet MS"/>
                <a:cs typeface="Trebuchet MS"/>
              </a:rPr>
              <a:t>Helm </a:t>
            </a:r>
            <a:r>
              <a:rPr sz="2800" b="1" spc="-65" dirty="0">
                <a:latin typeface="Trebuchet MS"/>
                <a:cs typeface="Trebuchet MS"/>
              </a:rPr>
              <a:t>Chart </a:t>
            </a:r>
            <a:r>
              <a:rPr sz="2800" spc="290" dirty="0">
                <a:latin typeface="Trebuchet MS"/>
                <a:cs typeface="Trebuchet MS"/>
              </a:rPr>
              <a:t>?</a:t>
            </a:r>
            <a:r>
              <a:rPr sz="2800" spc="-415" dirty="0">
                <a:latin typeface="Trebuchet MS"/>
                <a:cs typeface="Trebuchet MS"/>
              </a:rPr>
              <a:t> </a:t>
            </a:r>
            <a:r>
              <a:rPr sz="2800" spc="-260" dirty="0">
                <a:latin typeface="Trebuchet MS"/>
                <a:cs typeface="Trebuchet MS"/>
              </a:rPr>
              <a:t>- </a:t>
            </a:r>
            <a:r>
              <a:rPr sz="2800" dirty="0"/>
              <a:t>؟</a:t>
            </a:r>
            <a:r>
              <a:rPr sz="2800" spc="-5" dirty="0"/>
              <a:t> </a:t>
            </a:r>
            <a:r>
              <a:rPr sz="2800" dirty="0"/>
              <a:t>ﻢ	</a:t>
            </a:r>
            <a:r>
              <a:rPr sz="2800" spc="-1445" dirty="0"/>
              <a:t>ھﻮﻣﺎ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424" y="1255268"/>
            <a:ext cx="4361180" cy="255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259715" indent="-317500">
              <a:lnSpc>
                <a:spcPct val="115599"/>
              </a:lnSpc>
              <a:spcBef>
                <a:spcPts val="100"/>
              </a:spcBef>
              <a:buSzPct val="77777"/>
              <a:buChar char="-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rebuchet MS"/>
                <a:cs typeface="Trebuchet MS"/>
              </a:rPr>
              <a:t>package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95959"/>
                </a:solidFill>
                <a:latin typeface="Trebuchet MS"/>
                <a:cs typeface="Trebuchet MS"/>
              </a:rPr>
              <a:t>Format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rebuchet MS"/>
                <a:cs typeface="Trebuchet MS"/>
              </a:rPr>
              <a:t>called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595959"/>
                </a:solidFill>
                <a:latin typeface="Trebuchet MS"/>
                <a:cs typeface="Trebuchet MS"/>
              </a:rPr>
              <a:t>“</a:t>
            </a:r>
            <a:r>
              <a:rPr sz="1800" b="1" spc="-120" dirty="0">
                <a:solidFill>
                  <a:srgbClr val="0070C0"/>
                </a:solidFill>
                <a:latin typeface="Trebuchet MS"/>
                <a:cs typeface="Trebuchet MS"/>
              </a:rPr>
              <a:t>Chart</a:t>
            </a:r>
            <a:r>
              <a:rPr sz="1800" spc="-120" dirty="0">
                <a:solidFill>
                  <a:srgbClr val="595959"/>
                </a:solidFill>
                <a:latin typeface="Trebuchet MS"/>
                <a:cs typeface="Trebuchet MS"/>
              </a:rPr>
              <a:t>”  </a:t>
            </a: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or </a:t>
            </a:r>
            <a:r>
              <a:rPr sz="1800" spc="-50" dirty="0">
                <a:solidFill>
                  <a:srgbClr val="595959"/>
                </a:solidFill>
                <a:latin typeface="Trebuchet MS"/>
                <a:cs typeface="Trebuchet MS"/>
              </a:rPr>
              <a:t>“Helm</a:t>
            </a:r>
            <a:r>
              <a:rPr sz="1800" spc="-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Trebuchet MS"/>
                <a:cs typeface="Trebuchet MS"/>
              </a:rPr>
              <a:t>Chart”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Trebuchet MS"/>
              <a:buChar char="-"/>
            </a:pPr>
            <a:endParaRPr sz="2100">
              <a:latin typeface="Trebuchet MS"/>
              <a:cs typeface="Trebuchet MS"/>
            </a:endParaRPr>
          </a:p>
          <a:p>
            <a:pPr marL="330200" marR="5080" indent="-317500">
              <a:lnSpc>
                <a:spcPct val="116700"/>
              </a:lnSpc>
              <a:buClr>
                <a:srgbClr val="595959"/>
              </a:buClr>
              <a:buSzPct val="77777"/>
              <a:buFont typeface="Trebuchet MS"/>
              <a:buChar char="-"/>
              <a:tabLst>
                <a:tab pos="374015" algn="l"/>
                <a:tab pos="374650" algn="l"/>
              </a:tabLst>
            </a:pPr>
            <a:r>
              <a:rPr dirty="0"/>
              <a:t>	</a:t>
            </a:r>
            <a:r>
              <a:rPr sz="1800" spc="110" dirty="0">
                <a:solidFill>
                  <a:srgbClr val="595959"/>
                </a:solidFill>
                <a:latin typeface="Trebuchet MS"/>
                <a:cs typeface="Trebuchet MS"/>
              </a:rPr>
              <a:t>A </a:t>
            </a:r>
            <a:r>
              <a:rPr sz="1800" spc="-30" dirty="0">
                <a:solidFill>
                  <a:srgbClr val="0070C0"/>
                </a:solidFill>
                <a:latin typeface="Trebuchet MS"/>
                <a:cs typeface="Trebuchet MS"/>
              </a:rPr>
              <a:t>chart </a:t>
            </a:r>
            <a:r>
              <a:rPr sz="1800" spc="60" dirty="0">
                <a:solidFill>
                  <a:srgbClr val="595959"/>
                </a:solidFill>
                <a:latin typeface="Trebuchet MS"/>
                <a:cs typeface="Trebuchet MS"/>
              </a:rPr>
              <a:t>is </a:t>
            </a:r>
            <a:r>
              <a:rPr sz="1800" spc="30" dirty="0">
                <a:solidFill>
                  <a:srgbClr val="595959"/>
                </a:solidFill>
                <a:latin typeface="Trebuchet MS"/>
                <a:cs typeface="Trebuchet MS"/>
              </a:rPr>
              <a:t>a </a:t>
            </a:r>
            <a:r>
              <a:rPr sz="1800" b="1" spc="-40" dirty="0">
                <a:solidFill>
                  <a:srgbClr val="595959"/>
                </a:solidFill>
                <a:latin typeface="Trebuchet MS"/>
                <a:cs typeface="Trebuchet MS"/>
              </a:rPr>
              <a:t>collection </a:t>
            </a:r>
            <a:r>
              <a:rPr sz="1800" b="1" spc="-15" dirty="0">
                <a:solidFill>
                  <a:srgbClr val="595959"/>
                </a:solidFill>
                <a:latin typeface="Trebuchet MS"/>
                <a:cs typeface="Trebuchet MS"/>
              </a:rPr>
              <a:t>of files </a:t>
            </a:r>
            <a:r>
              <a:rPr sz="1800" spc="-60" dirty="0">
                <a:solidFill>
                  <a:srgbClr val="595959"/>
                </a:solidFill>
                <a:latin typeface="Trebuchet MS"/>
                <a:cs typeface="Trebuchet MS"/>
              </a:rPr>
              <a:t>that  </a:t>
            </a:r>
            <a:r>
              <a:rPr sz="1800" dirty="0">
                <a:solidFill>
                  <a:srgbClr val="595959"/>
                </a:solidFill>
                <a:latin typeface="Trebuchet MS"/>
                <a:cs typeface="Trebuchet MS"/>
              </a:rPr>
              <a:t>describe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rebuchet MS"/>
                <a:cs typeface="Trebuchet MS"/>
              </a:rPr>
              <a:t>related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rebuchet MS"/>
                <a:cs typeface="Trebuchet MS"/>
              </a:rPr>
              <a:t>set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rgbClr val="595959"/>
                </a:solidFill>
                <a:latin typeface="Trebuchet MS"/>
                <a:cs typeface="Trebuchet MS"/>
              </a:rPr>
              <a:t>k8s</a:t>
            </a:r>
            <a:r>
              <a:rPr sz="1800" b="1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595959"/>
                </a:solidFill>
                <a:latin typeface="Trebuchet MS"/>
                <a:cs typeface="Trebuchet MS"/>
              </a:rPr>
              <a:t>resources</a:t>
            </a: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Trebuchet MS"/>
              <a:buChar char="-"/>
            </a:pPr>
            <a:endParaRPr sz="2200">
              <a:latin typeface="Trebuchet MS"/>
              <a:cs typeface="Trebuchet MS"/>
            </a:endParaRPr>
          </a:p>
          <a:p>
            <a:pPr marL="330200" marR="1055370" indent="-317500">
              <a:lnSpc>
                <a:spcPct val="111100"/>
              </a:lnSpc>
              <a:spcBef>
                <a:spcPts val="5"/>
              </a:spcBef>
              <a:buSzPct val="77777"/>
              <a:buChar char="-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595959"/>
                </a:solidFill>
                <a:latin typeface="Trebuchet MS"/>
                <a:cs typeface="Trebuchet MS"/>
              </a:rPr>
              <a:t>Repository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rebuchet MS"/>
                <a:cs typeface="Trebuchet MS"/>
              </a:rPr>
              <a:t>Charts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rebuchet MS"/>
                <a:cs typeface="Trebuchet MS"/>
              </a:rPr>
              <a:t>called 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“</a:t>
            </a:r>
            <a:r>
              <a:rPr sz="1800" b="1" spc="-65" dirty="0">
                <a:solidFill>
                  <a:srgbClr val="0070C0"/>
                </a:solidFill>
                <a:latin typeface="Trebuchet MS"/>
                <a:cs typeface="Trebuchet MS"/>
              </a:rPr>
              <a:t>Chartmuseum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5488" y="1261872"/>
            <a:ext cx="4859020" cy="3667125"/>
            <a:chOff x="4285488" y="1261872"/>
            <a:chExt cx="4859020" cy="3667125"/>
          </a:xfrm>
        </p:grpSpPr>
        <p:sp>
          <p:nvSpPr>
            <p:cNvPr id="3" name="object 3"/>
            <p:cNvSpPr/>
            <p:nvPr/>
          </p:nvSpPr>
          <p:spPr>
            <a:xfrm>
              <a:off x="4285488" y="1261872"/>
              <a:ext cx="4858512" cy="3346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97384" y="1797430"/>
              <a:ext cx="340995" cy="959485"/>
            </a:xfrm>
            <a:custGeom>
              <a:avLst/>
              <a:gdLst/>
              <a:ahLst/>
              <a:cxnLst/>
              <a:rect l="l" t="t" r="r" b="b"/>
              <a:pathLst>
                <a:path w="340995" h="959485">
                  <a:moveTo>
                    <a:pt x="255498" y="0"/>
                  </a:moveTo>
                  <a:lnTo>
                    <a:pt x="85166" y="0"/>
                  </a:lnTo>
                  <a:lnTo>
                    <a:pt x="85166" y="788885"/>
                  </a:lnTo>
                  <a:lnTo>
                    <a:pt x="0" y="788885"/>
                  </a:lnTo>
                  <a:lnTo>
                    <a:pt x="170332" y="959218"/>
                  </a:lnTo>
                  <a:lnTo>
                    <a:pt x="340664" y="788885"/>
                  </a:lnTo>
                  <a:lnTo>
                    <a:pt x="255498" y="788885"/>
                  </a:lnTo>
                  <a:lnTo>
                    <a:pt x="255498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97384" y="1797430"/>
              <a:ext cx="340995" cy="959485"/>
            </a:xfrm>
            <a:custGeom>
              <a:avLst/>
              <a:gdLst/>
              <a:ahLst/>
              <a:cxnLst/>
              <a:rect l="l" t="t" r="r" b="b"/>
              <a:pathLst>
                <a:path w="340995" h="959485">
                  <a:moveTo>
                    <a:pt x="0" y="788895"/>
                  </a:moveTo>
                  <a:lnTo>
                    <a:pt x="85164" y="788895"/>
                  </a:lnTo>
                  <a:lnTo>
                    <a:pt x="85164" y="0"/>
                  </a:lnTo>
                  <a:lnTo>
                    <a:pt x="255493" y="0"/>
                  </a:lnTo>
                  <a:lnTo>
                    <a:pt x="255493" y="788895"/>
                  </a:lnTo>
                  <a:lnTo>
                    <a:pt x="340658" y="788895"/>
                  </a:lnTo>
                  <a:lnTo>
                    <a:pt x="170330" y="959223"/>
                  </a:lnTo>
                  <a:lnTo>
                    <a:pt x="0" y="788895"/>
                  </a:lnTo>
                  <a:close/>
                </a:path>
              </a:pathLst>
            </a:custGeom>
            <a:ln w="25400">
              <a:solidFill>
                <a:srgbClr val="BC7D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3641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latin typeface="Trebuchet MS"/>
                <a:cs typeface="Trebuchet MS"/>
              </a:rPr>
              <a:t>What’s </a:t>
            </a:r>
            <a:r>
              <a:rPr sz="2800" spc="20" dirty="0">
                <a:latin typeface="Trebuchet MS"/>
                <a:cs typeface="Trebuchet MS"/>
              </a:rPr>
              <a:t>Helm </a:t>
            </a:r>
            <a:r>
              <a:rPr sz="2800" b="1" spc="-15" dirty="0">
                <a:latin typeface="Trebuchet MS"/>
                <a:cs typeface="Trebuchet MS"/>
              </a:rPr>
              <a:t>Release</a:t>
            </a:r>
            <a:r>
              <a:rPr sz="2800" b="1" spc="-505" dirty="0">
                <a:latin typeface="Trebuchet MS"/>
                <a:cs typeface="Trebuchet MS"/>
              </a:rPr>
              <a:t> </a:t>
            </a:r>
            <a:r>
              <a:rPr sz="2800" spc="290" dirty="0">
                <a:latin typeface="Trebuchet MS"/>
                <a:cs typeface="Trebuchet MS"/>
              </a:rPr>
              <a:t>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24" y="1371092"/>
            <a:ext cx="318770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7500">
              <a:lnSpc>
                <a:spcPct val="115599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400" spc="-130" dirty="0">
                <a:solidFill>
                  <a:srgbClr val="595959"/>
                </a:solidFill>
                <a:latin typeface="Trebuchet MS"/>
                <a:cs typeface="Trebuchet MS"/>
              </a:rPr>
              <a:t>-	</a:t>
            </a:r>
            <a:r>
              <a:rPr sz="1800" spc="15" dirty="0">
                <a:solidFill>
                  <a:srgbClr val="595959"/>
                </a:solidFill>
                <a:latin typeface="Trebuchet MS"/>
                <a:cs typeface="Trebuchet MS"/>
              </a:rPr>
              <a:t>Helm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Chart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rebuchet MS"/>
                <a:cs typeface="Trebuchet MS"/>
              </a:rPr>
              <a:t>deployed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rebuchet MS"/>
                <a:cs typeface="Trebuchet MS"/>
              </a:rPr>
              <a:t>with  </a:t>
            </a: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customizing </a:t>
            </a:r>
            <a:r>
              <a:rPr sz="1800" b="1" spc="-50" dirty="0">
                <a:solidFill>
                  <a:srgbClr val="0070C0"/>
                </a:solidFill>
                <a:latin typeface="Trebuchet MS"/>
                <a:cs typeface="Trebuchet MS"/>
              </a:rPr>
              <a:t>default</a:t>
            </a:r>
            <a:r>
              <a:rPr sz="1800" b="1" spc="-2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0070C0"/>
                </a:solidFill>
                <a:latin typeface="Trebuchet MS"/>
                <a:cs typeface="Trebuchet MS"/>
              </a:rPr>
              <a:t>Values</a:t>
            </a:r>
            <a:r>
              <a:rPr sz="1800" spc="-25" dirty="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424" y="2646172"/>
            <a:ext cx="4006215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29565" algn="l"/>
              </a:tabLst>
            </a:pPr>
            <a:r>
              <a:rPr sz="1400" spc="-130" dirty="0">
                <a:solidFill>
                  <a:srgbClr val="595959"/>
                </a:solidFill>
                <a:latin typeface="Trebuchet MS"/>
                <a:cs typeface="Trebuchet MS"/>
              </a:rPr>
              <a:t>-	</a:t>
            </a:r>
            <a:r>
              <a:rPr sz="1600" spc="30" dirty="0">
                <a:solidFill>
                  <a:srgbClr val="595959"/>
                </a:solidFill>
                <a:latin typeface="Trebuchet MS"/>
                <a:cs typeface="Trebuchet MS"/>
              </a:rPr>
              <a:t>Each</a:t>
            </a:r>
            <a:r>
              <a:rPr sz="16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Trebuchet MS"/>
                <a:cs typeface="Trebuchet MS"/>
              </a:rPr>
              <a:t>deployment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6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Trebuchet MS"/>
                <a:cs typeface="Trebuchet MS"/>
              </a:rPr>
              <a:t>Helm</a:t>
            </a:r>
            <a:r>
              <a:rPr sz="16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Trebuchet MS"/>
                <a:cs typeface="Trebuchet MS"/>
              </a:rPr>
              <a:t>Chart</a:t>
            </a:r>
            <a:r>
              <a:rPr sz="16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60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Trebuchet MS"/>
                <a:cs typeface="Trebuchet MS"/>
              </a:rPr>
              <a:t>called</a:t>
            </a:r>
            <a:endParaRPr sz="1600">
              <a:latin typeface="Trebuchet MS"/>
              <a:cs typeface="Trebuchet MS"/>
            </a:endParaRPr>
          </a:p>
          <a:p>
            <a:pPr marL="330200">
              <a:lnSpc>
                <a:spcPct val="100000"/>
              </a:lnSpc>
              <a:spcBef>
                <a:spcPts val="290"/>
              </a:spcBef>
            </a:pPr>
            <a:r>
              <a:rPr sz="1600" b="1" spc="-20" dirty="0">
                <a:solidFill>
                  <a:srgbClr val="0070C0"/>
                </a:solidFill>
                <a:latin typeface="Trebuchet MS"/>
                <a:cs typeface="Trebuchet MS"/>
              </a:rPr>
              <a:t>Helm</a:t>
            </a:r>
            <a:r>
              <a:rPr sz="1600" b="1" spc="-8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Trebuchet MS"/>
                <a:cs typeface="Trebuchet MS"/>
              </a:rPr>
              <a:t>Release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5496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2200" algn="l"/>
              </a:tabLst>
            </a:pPr>
            <a:r>
              <a:rPr sz="2800" spc="90" dirty="0">
                <a:latin typeface="Trebuchet MS"/>
                <a:cs typeface="Trebuchet MS"/>
              </a:rPr>
              <a:t>How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Does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Helm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Work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290" dirty="0">
                <a:latin typeface="Trebuchet MS"/>
                <a:cs typeface="Trebuchet MS"/>
              </a:rPr>
              <a:t>?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805" dirty="0">
                <a:latin typeface="Trebuchet MS"/>
                <a:cs typeface="Trebuchet MS"/>
              </a:rPr>
              <a:t>–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5" dirty="0"/>
              <a:t>ﻞﻐﺘ	</a:t>
            </a:r>
            <a:r>
              <a:rPr sz="2800" spc="-965" dirty="0"/>
              <a:t>ﻒﻛﯿ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542" y="1229868"/>
            <a:ext cx="4716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0" dirty="0">
                <a:solidFill>
                  <a:srgbClr val="666666"/>
                </a:solidFill>
                <a:latin typeface="Trebuchet MS"/>
                <a:cs typeface="Trebuchet MS"/>
              </a:rPr>
              <a:t>- </a:t>
            </a:r>
            <a:r>
              <a:rPr sz="1400" spc="-15" dirty="0">
                <a:solidFill>
                  <a:srgbClr val="666666"/>
                </a:solidFill>
                <a:latin typeface="Trebuchet MS"/>
                <a:cs typeface="Trebuchet MS"/>
              </a:rPr>
              <a:t>Chart </a:t>
            </a:r>
            <a:r>
              <a:rPr sz="1400" b="1" spc="-15" dirty="0">
                <a:solidFill>
                  <a:srgbClr val="666666"/>
                </a:solidFill>
                <a:latin typeface="Trebuchet MS"/>
                <a:cs typeface="Trebuchet MS"/>
              </a:rPr>
              <a:t>Templates </a:t>
            </a:r>
            <a:r>
              <a:rPr sz="1400" spc="-40" dirty="0">
                <a:solidFill>
                  <a:srgbClr val="666666"/>
                </a:solidFill>
                <a:latin typeface="Trebuchet MS"/>
                <a:cs typeface="Trebuchet MS"/>
              </a:rPr>
              <a:t>( </a:t>
            </a:r>
            <a:r>
              <a:rPr sz="1400" spc="-80" dirty="0">
                <a:solidFill>
                  <a:srgbClr val="666666"/>
                </a:solidFill>
                <a:latin typeface="Trebuchet MS"/>
                <a:cs typeface="Trebuchet MS"/>
              </a:rPr>
              <a:t>i.e </a:t>
            </a:r>
            <a:r>
              <a:rPr sz="1400" spc="-175" dirty="0">
                <a:solidFill>
                  <a:srgbClr val="666666"/>
                </a:solidFill>
                <a:latin typeface="Trebuchet MS"/>
                <a:cs typeface="Trebuchet MS"/>
              </a:rPr>
              <a:t>: </a:t>
            </a:r>
            <a:r>
              <a:rPr sz="1400" spc="-30" dirty="0">
                <a:solidFill>
                  <a:srgbClr val="666666"/>
                </a:solidFill>
                <a:latin typeface="Trebuchet MS"/>
                <a:cs typeface="Trebuchet MS"/>
              </a:rPr>
              <a:t>chart/templates/deployment.yaml</a:t>
            </a:r>
            <a:r>
              <a:rPr sz="1400" spc="-24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666666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504" y="1627632"/>
            <a:ext cx="8921750" cy="3514725"/>
            <a:chOff x="222504" y="1627632"/>
            <a:chExt cx="8921750" cy="3514725"/>
          </a:xfrm>
        </p:grpSpPr>
        <p:sp>
          <p:nvSpPr>
            <p:cNvPr id="5" name="object 5"/>
            <p:cNvSpPr/>
            <p:nvPr/>
          </p:nvSpPr>
          <p:spPr>
            <a:xfrm>
              <a:off x="222504" y="3706367"/>
              <a:ext cx="2560320" cy="1435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2504" y="1627632"/>
              <a:ext cx="5608320" cy="16184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9192" y="2895600"/>
              <a:ext cx="2654808" cy="11490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69863" y="2407920"/>
              <a:ext cx="877824" cy="12405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2904" y="2427300"/>
              <a:ext cx="678815" cy="1042669"/>
            </a:xfrm>
            <a:custGeom>
              <a:avLst/>
              <a:gdLst/>
              <a:ahLst/>
              <a:cxnLst/>
              <a:rect l="l" t="t" r="r" b="b"/>
              <a:pathLst>
                <a:path w="678814" h="1042670">
                  <a:moveTo>
                    <a:pt x="600954" y="956505"/>
                  </a:moveTo>
                  <a:lnTo>
                    <a:pt x="568896" y="977087"/>
                  </a:lnTo>
                  <a:lnTo>
                    <a:pt x="678738" y="1042390"/>
                  </a:lnTo>
                  <a:lnTo>
                    <a:pt x="671225" y="972540"/>
                  </a:lnTo>
                  <a:lnTo>
                    <a:pt x="611251" y="972540"/>
                  </a:lnTo>
                  <a:lnTo>
                    <a:pt x="600954" y="956505"/>
                  </a:lnTo>
                  <a:close/>
                </a:path>
                <a:path w="678814" h="1042670">
                  <a:moveTo>
                    <a:pt x="633012" y="935923"/>
                  </a:moveTo>
                  <a:lnTo>
                    <a:pt x="600954" y="956505"/>
                  </a:lnTo>
                  <a:lnTo>
                    <a:pt x="611251" y="972540"/>
                  </a:lnTo>
                  <a:lnTo>
                    <a:pt x="643305" y="951953"/>
                  </a:lnTo>
                  <a:lnTo>
                    <a:pt x="633012" y="935923"/>
                  </a:lnTo>
                  <a:close/>
                </a:path>
                <a:path w="678814" h="1042670">
                  <a:moveTo>
                    <a:pt x="665073" y="915339"/>
                  </a:moveTo>
                  <a:lnTo>
                    <a:pt x="633012" y="935923"/>
                  </a:lnTo>
                  <a:lnTo>
                    <a:pt x="643305" y="951953"/>
                  </a:lnTo>
                  <a:lnTo>
                    <a:pt x="611251" y="972540"/>
                  </a:lnTo>
                  <a:lnTo>
                    <a:pt x="671225" y="972540"/>
                  </a:lnTo>
                  <a:lnTo>
                    <a:pt x="665073" y="915339"/>
                  </a:lnTo>
                  <a:close/>
                </a:path>
                <a:path w="678814" h="1042670">
                  <a:moveTo>
                    <a:pt x="32054" y="0"/>
                  </a:moveTo>
                  <a:lnTo>
                    <a:pt x="0" y="20586"/>
                  </a:lnTo>
                  <a:lnTo>
                    <a:pt x="600954" y="956505"/>
                  </a:lnTo>
                  <a:lnTo>
                    <a:pt x="633012" y="935923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4055" y="3337560"/>
              <a:ext cx="3913632" cy="1170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5051" y="3442842"/>
              <a:ext cx="3716654" cy="1000760"/>
            </a:xfrm>
            <a:custGeom>
              <a:avLst/>
              <a:gdLst/>
              <a:ahLst/>
              <a:cxnLst/>
              <a:rect l="l" t="t" r="r" b="b"/>
              <a:pathLst>
                <a:path w="3716654" h="1000760">
                  <a:moveTo>
                    <a:pt x="3601155" y="36891"/>
                  </a:moveTo>
                  <a:lnTo>
                    <a:pt x="0" y="963731"/>
                  </a:lnTo>
                  <a:lnTo>
                    <a:pt x="9499" y="1000629"/>
                  </a:lnTo>
                  <a:lnTo>
                    <a:pt x="3610652" y="73794"/>
                  </a:lnTo>
                  <a:lnTo>
                    <a:pt x="3601155" y="36891"/>
                  </a:lnTo>
                  <a:close/>
                </a:path>
                <a:path w="3716654" h="1000760">
                  <a:moveTo>
                    <a:pt x="3710499" y="32143"/>
                  </a:moveTo>
                  <a:lnTo>
                    <a:pt x="3619601" y="32143"/>
                  </a:lnTo>
                  <a:lnTo>
                    <a:pt x="3629088" y="69049"/>
                  </a:lnTo>
                  <a:lnTo>
                    <a:pt x="3610652" y="73794"/>
                  </a:lnTo>
                  <a:lnTo>
                    <a:pt x="3620147" y="110693"/>
                  </a:lnTo>
                  <a:lnTo>
                    <a:pt x="3710499" y="32143"/>
                  </a:lnTo>
                  <a:close/>
                </a:path>
                <a:path w="3716654" h="1000760">
                  <a:moveTo>
                    <a:pt x="3619601" y="32143"/>
                  </a:moveTo>
                  <a:lnTo>
                    <a:pt x="3601155" y="36891"/>
                  </a:lnTo>
                  <a:lnTo>
                    <a:pt x="3610652" y="73794"/>
                  </a:lnTo>
                  <a:lnTo>
                    <a:pt x="3629088" y="69049"/>
                  </a:lnTo>
                  <a:lnTo>
                    <a:pt x="3619601" y="32143"/>
                  </a:lnTo>
                  <a:close/>
                </a:path>
                <a:path w="3716654" h="1000760">
                  <a:moveTo>
                    <a:pt x="3591661" y="0"/>
                  </a:moveTo>
                  <a:lnTo>
                    <a:pt x="3601155" y="36891"/>
                  </a:lnTo>
                  <a:lnTo>
                    <a:pt x="3619601" y="32143"/>
                  </a:lnTo>
                  <a:lnTo>
                    <a:pt x="3710499" y="32143"/>
                  </a:lnTo>
                  <a:lnTo>
                    <a:pt x="3716591" y="26847"/>
                  </a:lnTo>
                  <a:lnTo>
                    <a:pt x="3591661" y="0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2542" y="3409188"/>
            <a:ext cx="17646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0" dirty="0">
                <a:solidFill>
                  <a:srgbClr val="666666"/>
                </a:solidFill>
                <a:latin typeface="Trebuchet MS"/>
                <a:cs typeface="Trebuchet MS"/>
              </a:rPr>
              <a:t>- </a:t>
            </a:r>
            <a:r>
              <a:rPr sz="1400" spc="-15" dirty="0">
                <a:solidFill>
                  <a:srgbClr val="666666"/>
                </a:solidFill>
                <a:latin typeface="Trebuchet MS"/>
                <a:cs typeface="Trebuchet MS"/>
              </a:rPr>
              <a:t>Chart </a:t>
            </a:r>
            <a:r>
              <a:rPr sz="1400" b="1" spc="-35" dirty="0">
                <a:solidFill>
                  <a:srgbClr val="666666"/>
                </a:solidFill>
                <a:latin typeface="Trebuchet MS"/>
                <a:cs typeface="Trebuchet MS"/>
              </a:rPr>
              <a:t>Default</a:t>
            </a:r>
            <a:r>
              <a:rPr sz="1400" b="1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666666"/>
                </a:solidFill>
                <a:latin typeface="Trebuchet MS"/>
                <a:cs typeface="Trebuchet MS"/>
              </a:rPr>
              <a:t>Values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706" y="2528316"/>
            <a:ext cx="1758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Final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YAML</a:t>
            </a:r>
            <a:r>
              <a:rPr sz="1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Manifest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93023" y="384047"/>
            <a:ext cx="835151" cy="643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4" y="1627632"/>
            <a:ext cx="8778240" cy="3420110"/>
            <a:chOff x="222504" y="1627632"/>
            <a:chExt cx="8778240" cy="3420110"/>
          </a:xfrm>
        </p:grpSpPr>
        <p:sp>
          <p:nvSpPr>
            <p:cNvPr id="3" name="object 3"/>
            <p:cNvSpPr/>
            <p:nvPr/>
          </p:nvSpPr>
          <p:spPr>
            <a:xfrm>
              <a:off x="6562344" y="3749039"/>
              <a:ext cx="2438400" cy="1298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504" y="1627632"/>
              <a:ext cx="5221224" cy="1508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1071" y="1813560"/>
              <a:ext cx="2709672" cy="1200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8007" y="2279904"/>
              <a:ext cx="1051560" cy="313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40857" y="2352192"/>
              <a:ext cx="851535" cy="114300"/>
            </a:xfrm>
            <a:custGeom>
              <a:avLst/>
              <a:gdLst/>
              <a:ahLst/>
              <a:cxnLst/>
              <a:rect l="l" t="t" r="r" b="b"/>
              <a:pathLst>
                <a:path w="851535" h="114300">
                  <a:moveTo>
                    <a:pt x="739381" y="0"/>
                  </a:moveTo>
                  <a:lnTo>
                    <a:pt x="737958" y="38074"/>
                  </a:lnTo>
                  <a:lnTo>
                    <a:pt x="756996" y="38785"/>
                  </a:lnTo>
                  <a:lnTo>
                    <a:pt x="755573" y="76860"/>
                  </a:lnTo>
                  <a:lnTo>
                    <a:pt x="736509" y="76860"/>
                  </a:lnTo>
                  <a:lnTo>
                    <a:pt x="735114" y="114211"/>
                  </a:lnTo>
                  <a:lnTo>
                    <a:pt x="817375" y="76860"/>
                  </a:lnTo>
                  <a:lnTo>
                    <a:pt x="755573" y="76860"/>
                  </a:lnTo>
                  <a:lnTo>
                    <a:pt x="736536" y="76148"/>
                  </a:lnTo>
                  <a:lnTo>
                    <a:pt x="818942" y="76148"/>
                  </a:lnTo>
                  <a:lnTo>
                    <a:pt x="851471" y="61379"/>
                  </a:lnTo>
                  <a:lnTo>
                    <a:pt x="739381" y="0"/>
                  </a:lnTo>
                  <a:close/>
                </a:path>
                <a:path w="851535" h="114300">
                  <a:moveTo>
                    <a:pt x="737958" y="38074"/>
                  </a:moveTo>
                  <a:lnTo>
                    <a:pt x="736536" y="76148"/>
                  </a:lnTo>
                  <a:lnTo>
                    <a:pt x="755573" y="76860"/>
                  </a:lnTo>
                  <a:lnTo>
                    <a:pt x="756996" y="38785"/>
                  </a:lnTo>
                  <a:lnTo>
                    <a:pt x="737958" y="38074"/>
                  </a:lnTo>
                  <a:close/>
                </a:path>
                <a:path w="851535" h="114300">
                  <a:moveTo>
                    <a:pt x="1435" y="10541"/>
                  </a:moveTo>
                  <a:lnTo>
                    <a:pt x="0" y="48615"/>
                  </a:lnTo>
                  <a:lnTo>
                    <a:pt x="736536" y="76148"/>
                  </a:lnTo>
                  <a:lnTo>
                    <a:pt x="737958" y="38074"/>
                  </a:lnTo>
                  <a:lnTo>
                    <a:pt x="1435" y="10541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88935" y="2880360"/>
              <a:ext cx="353568" cy="9357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0500" y="3013049"/>
              <a:ext cx="190500" cy="740410"/>
            </a:xfrm>
            <a:custGeom>
              <a:avLst/>
              <a:gdLst/>
              <a:ahLst/>
              <a:cxnLst/>
              <a:rect l="l" t="t" r="r" b="b"/>
              <a:pathLst>
                <a:path w="190500" h="740410">
                  <a:moveTo>
                    <a:pt x="74928" y="108932"/>
                  </a:moveTo>
                  <a:lnTo>
                    <a:pt x="37461" y="115858"/>
                  </a:lnTo>
                  <a:lnTo>
                    <a:pt x="152869" y="739902"/>
                  </a:lnTo>
                  <a:lnTo>
                    <a:pt x="190334" y="732980"/>
                  </a:lnTo>
                  <a:lnTo>
                    <a:pt x="74928" y="108932"/>
                  </a:lnTo>
                  <a:close/>
                </a:path>
                <a:path w="190500" h="740410">
                  <a:moveTo>
                    <a:pt x="35407" y="0"/>
                  </a:moveTo>
                  <a:lnTo>
                    <a:pt x="0" y="122783"/>
                  </a:lnTo>
                  <a:lnTo>
                    <a:pt x="37461" y="115858"/>
                  </a:lnTo>
                  <a:lnTo>
                    <a:pt x="33997" y="97129"/>
                  </a:lnTo>
                  <a:lnTo>
                    <a:pt x="71462" y="90195"/>
                  </a:lnTo>
                  <a:lnTo>
                    <a:pt x="103480" y="90195"/>
                  </a:lnTo>
                  <a:lnTo>
                    <a:pt x="35407" y="0"/>
                  </a:lnTo>
                  <a:close/>
                </a:path>
                <a:path w="190500" h="740410">
                  <a:moveTo>
                    <a:pt x="71462" y="90195"/>
                  </a:moveTo>
                  <a:lnTo>
                    <a:pt x="33997" y="97129"/>
                  </a:lnTo>
                  <a:lnTo>
                    <a:pt x="37461" y="115858"/>
                  </a:lnTo>
                  <a:lnTo>
                    <a:pt x="74928" y="108932"/>
                  </a:lnTo>
                  <a:lnTo>
                    <a:pt x="71462" y="90195"/>
                  </a:lnTo>
                  <a:close/>
                </a:path>
                <a:path w="190500" h="740410">
                  <a:moveTo>
                    <a:pt x="103480" y="90195"/>
                  </a:moveTo>
                  <a:lnTo>
                    <a:pt x="71462" y="90195"/>
                  </a:lnTo>
                  <a:lnTo>
                    <a:pt x="74928" y="108932"/>
                  </a:lnTo>
                  <a:lnTo>
                    <a:pt x="112395" y="102006"/>
                  </a:lnTo>
                  <a:lnTo>
                    <a:pt x="103480" y="90195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5496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2200" algn="l"/>
              </a:tabLst>
            </a:pPr>
            <a:r>
              <a:rPr sz="2800" spc="90" dirty="0">
                <a:latin typeface="Trebuchet MS"/>
                <a:cs typeface="Trebuchet MS"/>
              </a:rPr>
              <a:t>How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Does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Helm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Work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290" dirty="0">
                <a:latin typeface="Trebuchet MS"/>
                <a:cs typeface="Trebuchet MS"/>
              </a:rPr>
              <a:t>?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805" dirty="0">
                <a:latin typeface="Trebuchet MS"/>
                <a:cs typeface="Trebuchet MS"/>
              </a:rPr>
              <a:t>–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5" dirty="0"/>
              <a:t>ﻞﻐﺘ	</a:t>
            </a:r>
            <a:r>
              <a:rPr sz="2800" spc="-965" dirty="0"/>
              <a:t>ﻒﻛﯿ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542" y="1229868"/>
            <a:ext cx="4723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0" dirty="0">
                <a:solidFill>
                  <a:srgbClr val="666666"/>
                </a:solidFill>
                <a:latin typeface="Trebuchet MS"/>
                <a:cs typeface="Trebuchet MS"/>
              </a:rPr>
              <a:t>- </a:t>
            </a:r>
            <a:r>
              <a:rPr sz="1400" b="1" spc="-35" dirty="0">
                <a:solidFill>
                  <a:srgbClr val="666666"/>
                </a:solidFill>
                <a:latin typeface="Trebuchet MS"/>
                <a:cs typeface="Trebuchet MS"/>
              </a:rPr>
              <a:t>Chart </a:t>
            </a:r>
            <a:r>
              <a:rPr sz="1400" b="1" spc="-15" dirty="0">
                <a:solidFill>
                  <a:srgbClr val="666666"/>
                </a:solidFill>
                <a:latin typeface="Trebuchet MS"/>
                <a:cs typeface="Trebuchet MS"/>
              </a:rPr>
              <a:t>Templates </a:t>
            </a:r>
            <a:r>
              <a:rPr sz="1400" spc="-40" dirty="0">
                <a:solidFill>
                  <a:srgbClr val="666666"/>
                </a:solidFill>
                <a:latin typeface="Trebuchet MS"/>
                <a:cs typeface="Trebuchet MS"/>
              </a:rPr>
              <a:t>( </a:t>
            </a:r>
            <a:r>
              <a:rPr sz="1400" spc="-80" dirty="0">
                <a:solidFill>
                  <a:srgbClr val="666666"/>
                </a:solidFill>
                <a:latin typeface="Trebuchet MS"/>
                <a:cs typeface="Trebuchet MS"/>
              </a:rPr>
              <a:t>i.e </a:t>
            </a:r>
            <a:r>
              <a:rPr sz="1400" spc="-175" dirty="0">
                <a:solidFill>
                  <a:srgbClr val="666666"/>
                </a:solidFill>
                <a:latin typeface="Trebuchet MS"/>
                <a:cs typeface="Trebuchet MS"/>
              </a:rPr>
              <a:t>: </a:t>
            </a:r>
            <a:r>
              <a:rPr sz="1400" spc="-30" dirty="0">
                <a:solidFill>
                  <a:srgbClr val="666666"/>
                </a:solidFill>
                <a:latin typeface="Trebuchet MS"/>
                <a:cs typeface="Trebuchet MS"/>
              </a:rPr>
              <a:t>chart/templates/deployment.yaml</a:t>
            </a:r>
            <a:r>
              <a:rPr sz="1400" spc="-229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666666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504" y="3678935"/>
            <a:ext cx="2560320" cy="1438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2542" y="3363467"/>
            <a:ext cx="17646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0" dirty="0">
                <a:solidFill>
                  <a:srgbClr val="666666"/>
                </a:solidFill>
                <a:latin typeface="Trebuchet MS"/>
                <a:cs typeface="Trebuchet MS"/>
              </a:rPr>
              <a:t>- </a:t>
            </a:r>
            <a:r>
              <a:rPr sz="1400" spc="-15" dirty="0">
                <a:solidFill>
                  <a:srgbClr val="666666"/>
                </a:solidFill>
                <a:latin typeface="Trebuchet MS"/>
                <a:cs typeface="Trebuchet MS"/>
              </a:rPr>
              <a:t>Chart </a:t>
            </a:r>
            <a:r>
              <a:rPr sz="1400" b="1" spc="-35" dirty="0">
                <a:solidFill>
                  <a:srgbClr val="666666"/>
                </a:solidFill>
                <a:latin typeface="Trebuchet MS"/>
                <a:cs typeface="Trebuchet MS"/>
              </a:rPr>
              <a:t>Default</a:t>
            </a:r>
            <a:r>
              <a:rPr sz="1400" b="1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666666"/>
                </a:solidFill>
                <a:latin typeface="Trebuchet MS"/>
                <a:cs typeface="Trebuchet MS"/>
              </a:rPr>
              <a:t>Values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4951" y="3323844"/>
            <a:ext cx="2358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0" dirty="0">
                <a:solidFill>
                  <a:srgbClr val="666666"/>
                </a:solidFill>
                <a:latin typeface="Trebuchet MS"/>
                <a:cs typeface="Trebuchet MS"/>
              </a:rPr>
              <a:t>- </a:t>
            </a:r>
            <a:r>
              <a:rPr sz="1400" spc="10" dirty="0">
                <a:solidFill>
                  <a:srgbClr val="666666"/>
                </a:solidFill>
                <a:latin typeface="Trebuchet MS"/>
                <a:cs typeface="Trebuchet MS"/>
              </a:rPr>
              <a:t>Release </a:t>
            </a:r>
            <a:r>
              <a:rPr sz="1400" b="1" spc="5" dirty="0">
                <a:solidFill>
                  <a:srgbClr val="666666"/>
                </a:solidFill>
                <a:latin typeface="Trebuchet MS"/>
                <a:cs typeface="Trebuchet MS"/>
              </a:rPr>
              <a:t>Values </a:t>
            </a:r>
            <a:r>
              <a:rPr sz="1400" b="1" spc="-25" dirty="0">
                <a:solidFill>
                  <a:srgbClr val="666666"/>
                </a:solidFill>
                <a:latin typeface="Trebuchet MS"/>
                <a:cs typeface="Trebuchet MS"/>
              </a:rPr>
              <a:t>( </a:t>
            </a:r>
            <a:r>
              <a:rPr sz="1400" b="1" spc="65" dirty="0">
                <a:solidFill>
                  <a:srgbClr val="666666"/>
                </a:solidFill>
                <a:latin typeface="Trebuchet MS"/>
                <a:cs typeface="Trebuchet MS"/>
              </a:rPr>
              <a:t>My</a:t>
            </a:r>
            <a:r>
              <a:rPr sz="1400" b="1" spc="-3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666666"/>
                </a:solidFill>
                <a:latin typeface="Trebuchet MS"/>
                <a:cs typeface="Trebuchet MS"/>
              </a:rPr>
              <a:t>values)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0503" y="3703320"/>
            <a:ext cx="2450592" cy="1389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944444" y="4227606"/>
            <a:ext cx="250825" cy="259079"/>
            <a:chOff x="2944444" y="4227606"/>
            <a:chExt cx="250825" cy="259079"/>
          </a:xfrm>
        </p:grpSpPr>
        <p:sp>
          <p:nvSpPr>
            <p:cNvPr id="17" name="object 17"/>
            <p:cNvSpPr/>
            <p:nvPr/>
          </p:nvSpPr>
          <p:spPr>
            <a:xfrm>
              <a:off x="2957144" y="4240306"/>
              <a:ext cx="225323" cy="2330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57144" y="4240306"/>
              <a:ext cx="225425" cy="233679"/>
            </a:xfrm>
            <a:custGeom>
              <a:avLst/>
              <a:gdLst/>
              <a:ahLst/>
              <a:cxnLst/>
              <a:rect l="l" t="t" r="r" b="b"/>
              <a:pathLst>
                <a:path w="225425" h="233679">
                  <a:moveTo>
                    <a:pt x="0" y="0"/>
                  </a:moveTo>
                  <a:lnTo>
                    <a:pt x="112665" y="0"/>
                  </a:lnTo>
                  <a:lnTo>
                    <a:pt x="225331" y="116541"/>
                  </a:lnTo>
                  <a:lnTo>
                    <a:pt x="112665" y="233082"/>
                  </a:lnTo>
                  <a:lnTo>
                    <a:pt x="0" y="233082"/>
                  </a:lnTo>
                  <a:lnTo>
                    <a:pt x="112665" y="11654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C7D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913397" y="4255634"/>
            <a:ext cx="467359" cy="247015"/>
            <a:chOff x="5913397" y="4255634"/>
            <a:chExt cx="467359" cy="247015"/>
          </a:xfrm>
        </p:grpSpPr>
        <p:sp>
          <p:nvSpPr>
            <p:cNvPr id="20" name="object 20"/>
            <p:cNvSpPr/>
            <p:nvPr/>
          </p:nvSpPr>
          <p:spPr>
            <a:xfrm>
              <a:off x="5926099" y="4268343"/>
              <a:ext cx="441959" cy="221615"/>
            </a:xfrm>
            <a:custGeom>
              <a:avLst/>
              <a:gdLst/>
              <a:ahLst/>
              <a:cxnLst/>
              <a:rect l="l" t="t" r="r" b="b"/>
              <a:pathLst>
                <a:path w="441960" h="221614">
                  <a:moveTo>
                    <a:pt x="441413" y="132829"/>
                  </a:moveTo>
                  <a:lnTo>
                    <a:pt x="0" y="132829"/>
                  </a:lnTo>
                  <a:lnTo>
                    <a:pt x="0" y="221386"/>
                  </a:lnTo>
                  <a:lnTo>
                    <a:pt x="441413" y="221386"/>
                  </a:lnTo>
                  <a:lnTo>
                    <a:pt x="441413" y="132829"/>
                  </a:lnTo>
                  <a:close/>
                </a:path>
                <a:path w="441960" h="221614">
                  <a:moveTo>
                    <a:pt x="441413" y="0"/>
                  </a:moveTo>
                  <a:lnTo>
                    <a:pt x="0" y="0"/>
                  </a:lnTo>
                  <a:lnTo>
                    <a:pt x="0" y="88557"/>
                  </a:lnTo>
                  <a:lnTo>
                    <a:pt x="441413" y="88557"/>
                  </a:lnTo>
                  <a:lnTo>
                    <a:pt x="441413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26097" y="4268334"/>
              <a:ext cx="441959" cy="221615"/>
            </a:xfrm>
            <a:custGeom>
              <a:avLst/>
              <a:gdLst/>
              <a:ahLst/>
              <a:cxnLst/>
              <a:rect l="l" t="t" r="r" b="b"/>
              <a:pathLst>
                <a:path w="441960" h="221614">
                  <a:moveTo>
                    <a:pt x="0" y="0"/>
                  </a:moveTo>
                  <a:lnTo>
                    <a:pt x="441406" y="0"/>
                  </a:lnTo>
                  <a:lnTo>
                    <a:pt x="441406" y="88557"/>
                  </a:lnTo>
                  <a:lnTo>
                    <a:pt x="0" y="88557"/>
                  </a:lnTo>
                  <a:lnTo>
                    <a:pt x="0" y="0"/>
                  </a:lnTo>
                  <a:close/>
                </a:path>
                <a:path w="441960" h="221614">
                  <a:moveTo>
                    <a:pt x="0" y="132835"/>
                  </a:moveTo>
                  <a:lnTo>
                    <a:pt x="441406" y="132835"/>
                  </a:lnTo>
                  <a:lnTo>
                    <a:pt x="441406" y="221392"/>
                  </a:lnTo>
                  <a:lnTo>
                    <a:pt x="0" y="221392"/>
                  </a:lnTo>
                  <a:lnTo>
                    <a:pt x="0" y="132835"/>
                  </a:lnTo>
                  <a:close/>
                </a:path>
              </a:pathLst>
            </a:custGeom>
            <a:ln w="25400">
              <a:solidFill>
                <a:srgbClr val="BC7D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44399" y="1318259"/>
            <a:ext cx="1758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Final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YAML</a:t>
            </a:r>
            <a:r>
              <a:rPr sz="1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Manifest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5869" y="3476244"/>
            <a:ext cx="1060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sz="1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13776" y="341375"/>
            <a:ext cx="835151" cy="646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6897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latin typeface="Trebuchet MS"/>
                <a:cs typeface="Trebuchet MS"/>
              </a:rPr>
              <a:t>Steps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to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install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Chart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on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Kubernetes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Cluster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49" y="2012492"/>
            <a:ext cx="1463675" cy="1374140"/>
            <a:chOff x="306049" y="2012492"/>
            <a:chExt cx="1463675" cy="1374140"/>
          </a:xfrm>
        </p:grpSpPr>
        <p:sp>
          <p:nvSpPr>
            <p:cNvPr id="4" name="object 4"/>
            <p:cNvSpPr/>
            <p:nvPr/>
          </p:nvSpPr>
          <p:spPr>
            <a:xfrm>
              <a:off x="318749" y="2025192"/>
              <a:ext cx="1438275" cy="1348740"/>
            </a:xfrm>
            <a:custGeom>
              <a:avLst/>
              <a:gdLst/>
              <a:ahLst/>
              <a:cxnLst/>
              <a:rect l="l" t="t" r="r" b="b"/>
              <a:pathLst>
                <a:path w="1438275" h="1348739">
                  <a:moveTo>
                    <a:pt x="1303116" y="0"/>
                  </a:moveTo>
                  <a:lnTo>
                    <a:pt x="134854" y="0"/>
                  </a:lnTo>
                  <a:lnTo>
                    <a:pt x="92230" y="6874"/>
                  </a:lnTo>
                  <a:lnTo>
                    <a:pt x="55211" y="26019"/>
                  </a:lnTo>
                  <a:lnTo>
                    <a:pt x="26019" y="55212"/>
                  </a:lnTo>
                  <a:lnTo>
                    <a:pt x="6875" y="92233"/>
                  </a:lnTo>
                  <a:lnTo>
                    <a:pt x="0" y="134861"/>
                  </a:lnTo>
                  <a:lnTo>
                    <a:pt x="0" y="1213688"/>
                  </a:lnTo>
                  <a:lnTo>
                    <a:pt x="6875" y="1256316"/>
                  </a:lnTo>
                  <a:lnTo>
                    <a:pt x="26019" y="1293337"/>
                  </a:lnTo>
                  <a:lnTo>
                    <a:pt x="55211" y="1322530"/>
                  </a:lnTo>
                  <a:lnTo>
                    <a:pt x="92230" y="1341674"/>
                  </a:lnTo>
                  <a:lnTo>
                    <a:pt x="134854" y="1348549"/>
                  </a:lnTo>
                  <a:lnTo>
                    <a:pt x="1303116" y="1348549"/>
                  </a:lnTo>
                  <a:lnTo>
                    <a:pt x="1345738" y="1341674"/>
                  </a:lnTo>
                  <a:lnTo>
                    <a:pt x="1382755" y="1322530"/>
                  </a:lnTo>
                  <a:lnTo>
                    <a:pt x="1411946" y="1293337"/>
                  </a:lnTo>
                  <a:lnTo>
                    <a:pt x="1431090" y="1256316"/>
                  </a:lnTo>
                  <a:lnTo>
                    <a:pt x="1437965" y="1213688"/>
                  </a:lnTo>
                  <a:lnTo>
                    <a:pt x="1437965" y="134861"/>
                  </a:lnTo>
                  <a:lnTo>
                    <a:pt x="1431090" y="92233"/>
                  </a:lnTo>
                  <a:lnTo>
                    <a:pt x="1411946" y="55212"/>
                  </a:lnTo>
                  <a:lnTo>
                    <a:pt x="1382755" y="26019"/>
                  </a:lnTo>
                  <a:lnTo>
                    <a:pt x="1345738" y="6874"/>
                  </a:lnTo>
                  <a:lnTo>
                    <a:pt x="1303116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8749" y="2025192"/>
              <a:ext cx="1438275" cy="1348740"/>
            </a:xfrm>
            <a:custGeom>
              <a:avLst/>
              <a:gdLst/>
              <a:ahLst/>
              <a:cxnLst/>
              <a:rect l="l" t="t" r="r" b="b"/>
              <a:pathLst>
                <a:path w="1438275" h="1348739">
                  <a:moveTo>
                    <a:pt x="0" y="134855"/>
                  </a:moveTo>
                  <a:lnTo>
                    <a:pt x="6875" y="92230"/>
                  </a:lnTo>
                  <a:lnTo>
                    <a:pt x="26019" y="55211"/>
                  </a:lnTo>
                  <a:lnTo>
                    <a:pt x="55211" y="26019"/>
                  </a:lnTo>
                  <a:lnTo>
                    <a:pt x="92230" y="6875"/>
                  </a:lnTo>
                  <a:lnTo>
                    <a:pt x="134855" y="0"/>
                  </a:lnTo>
                  <a:lnTo>
                    <a:pt x="1303110" y="0"/>
                  </a:lnTo>
                  <a:lnTo>
                    <a:pt x="1345736" y="6875"/>
                  </a:lnTo>
                  <a:lnTo>
                    <a:pt x="1382756" y="26019"/>
                  </a:lnTo>
                  <a:lnTo>
                    <a:pt x="1411950" y="55211"/>
                  </a:lnTo>
                  <a:lnTo>
                    <a:pt x="1431095" y="92230"/>
                  </a:lnTo>
                  <a:lnTo>
                    <a:pt x="1437970" y="134855"/>
                  </a:lnTo>
                  <a:lnTo>
                    <a:pt x="1437970" y="1213690"/>
                  </a:lnTo>
                  <a:lnTo>
                    <a:pt x="1431095" y="1256316"/>
                  </a:lnTo>
                  <a:lnTo>
                    <a:pt x="1411950" y="1293336"/>
                  </a:lnTo>
                  <a:lnTo>
                    <a:pt x="1382756" y="1322530"/>
                  </a:lnTo>
                  <a:lnTo>
                    <a:pt x="1345736" y="1341675"/>
                  </a:lnTo>
                  <a:lnTo>
                    <a:pt x="1303110" y="1348550"/>
                  </a:lnTo>
                  <a:lnTo>
                    <a:pt x="134855" y="1348540"/>
                  </a:lnTo>
                  <a:lnTo>
                    <a:pt x="92230" y="1341666"/>
                  </a:lnTo>
                  <a:lnTo>
                    <a:pt x="55211" y="1322523"/>
                  </a:lnTo>
                  <a:lnTo>
                    <a:pt x="26019" y="1293333"/>
                  </a:lnTo>
                  <a:lnTo>
                    <a:pt x="6875" y="1256315"/>
                  </a:lnTo>
                  <a:lnTo>
                    <a:pt x="0" y="1213690"/>
                  </a:lnTo>
                  <a:lnTo>
                    <a:pt x="0" y="1348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1393" y="2072132"/>
            <a:ext cx="1287780" cy="525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86700"/>
              </a:lnSpc>
              <a:spcBef>
                <a:spcPts val="29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Repository  of Chart  (museum)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0167" y="2735351"/>
            <a:ext cx="1395095" cy="1412240"/>
            <a:chOff x="620167" y="2735351"/>
            <a:chExt cx="1395095" cy="1412240"/>
          </a:xfrm>
        </p:grpSpPr>
        <p:sp>
          <p:nvSpPr>
            <p:cNvPr id="8" name="object 8"/>
            <p:cNvSpPr/>
            <p:nvPr/>
          </p:nvSpPr>
          <p:spPr>
            <a:xfrm>
              <a:off x="632867" y="2748051"/>
              <a:ext cx="1369695" cy="1386840"/>
            </a:xfrm>
            <a:custGeom>
              <a:avLst/>
              <a:gdLst/>
              <a:ahLst/>
              <a:cxnLst/>
              <a:rect l="l" t="t" r="r" b="b"/>
              <a:pathLst>
                <a:path w="1369695" h="1386839">
                  <a:moveTo>
                    <a:pt x="1232609" y="0"/>
                  </a:moveTo>
                  <a:lnTo>
                    <a:pt x="136958" y="0"/>
                  </a:lnTo>
                  <a:lnTo>
                    <a:pt x="93668" y="6981"/>
                  </a:lnTo>
                  <a:lnTo>
                    <a:pt x="56072" y="26424"/>
                  </a:lnTo>
                  <a:lnTo>
                    <a:pt x="26424" y="56071"/>
                  </a:lnTo>
                  <a:lnTo>
                    <a:pt x="6982" y="93667"/>
                  </a:lnTo>
                  <a:lnTo>
                    <a:pt x="0" y="136956"/>
                  </a:lnTo>
                  <a:lnTo>
                    <a:pt x="0" y="1249673"/>
                  </a:lnTo>
                  <a:lnTo>
                    <a:pt x="6982" y="1292962"/>
                  </a:lnTo>
                  <a:lnTo>
                    <a:pt x="26424" y="1330558"/>
                  </a:lnTo>
                  <a:lnTo>
                    <a:pt x="56072" y="1360205"/>
                  </a:lnTo>
                  <a:lnTo>
                    <a:pt x="93668" y="1379648"/>
                  </a:lnTo>
                  <a:lnTo>
                    <a:pt x="136958" y="1386630"/>
                  </a:lnTo>
                  <a:lnTo>
                    <a:pt x="1232609" y="1386630"/>
                  </a:lnTo>
                  <a:lnTo>
                    <a:pt x="1275899" y="1379648"/>
                  </a:lnTo>
                  <a:lnTo>
                    <a:pt x="1313495" y="1360205"/>
                  </a:lnTo>
                  <a:lnTo>
                    <a:pt x="1343142" y="1330558"/>
                  </a:lnTo>
                  <a:lnTo>
                    <a:pt x="1362584" y="1292962"/>
                  </a:lnTo>
                  <a:lnTo>
                    <a:pt x="1369566" y="1249673"/>
                  </a:lnTo>
                  <a:lnTo>
                    <a:pt x="1369566" y="136956"/>
                  </a:lnTo>
                  <a:lnTo>
                    <a:pt x="1362584" y="93667"/>
                  </a:lnTo>
                  <a:lnTo>
                    <a:pt x="1343142" y="56071"/>
                  </a:lnTo>
                  <a:lnTo>
                    <a:pt x="1313495" y="26424"/>
                  </a:lnTo>
                  <a:lnTo>
                    <a:pt x="1275899" y="6981"/>
                  </a:lnTo>
                  <a:lnTo>
                    <a:pt x="1232609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867" y="2748051"/>
              <a:ext cx="1369695" cy="1386840"/>
            </a:xfrm>
            <a:custGeom>
              <a:avLst/>
              <a:gdLst/>
              <a:ahLst/>
              <a:cxnLst/>
              <a:rect l="l" t="t" r="r" b="b"/>
              <a:pathLst>
                <a:path w="1369695" h="1386839">
                  <a:moveTo>
                    <a:pt x="0" y="136957"/>
                  </a:moveTo>
                  <a:lnTo>
                    <a:pt x="6982" y="93668"/>
                  </a:lnTo>
                  <a:lnTo>
                    <a:pt x="26424" y="56072"/>
                  </a:lnTo>
                  <a:lnTo>
                    <a:pt x="56072" y="26424"/>
                  </a:lnTo>
                  <a:lnTo>
                    <a:pt x="93668" y="6982"/>
                  </a:lnTo>
                  <a:lnTo>
                    <a:pt x="136957" y="0"/>
                  </a:lnTo>
                  <a:lnTo>
                    <a:pt x="1232610" y="0"/>
                  </a:lnTo>
                  <a:lnTo>
                    <a:pt x="1275900" y="6982"/>
                  </a:lnTo>
                  <a:lnTo>
                    <a:pt x="1313497" y="26424"/>
                  </a:lnTo>
                  <a:lnTo>
                    <a:pt x="1343145" y="56072"/>
                  </a:lnTo>
                  <a:lnTo>
                    <a:pt x="1362588" y="93668"/>
                  </a:lnTo>
                  <a:lnTo>
                    <a:pt x="1369570" y="136957"/>
                  </a:lnTo>
                  <a:lnTo>
                    <a:pt x="1369570" y="1249680"/>
                  </a:lnTo>
                  <a:lnTo>
                    <a:pt x="1362588" y="1292965"/>
                  </a:lnTo>
                  <a:lnTo>
                    <a:pt x="1343145" y="1330559"/>
                  </a:lnTo>
                  <a:lnTo>
                    <a:pt x="1313497" y="1360205"/>
                  </a:lnTo>
                  <a:lnTo>
                    <a:pt x="1275900" y="1379648"/>
                  </a:lnTo>
                  <a:lnTo>
                    <a:pt x="1232610" y="1386630"/>
                  </a:lnTo>
                  <a:lnTo>
                    <a:pt x="136957" y="1386630"/>
                  </a:lnTo>
                  <a:lnTo>
                    <a:pt x="93668" y="1379648"/>
                  </a:lnTo>
                  <a:lnTo>
                    <a:pt x="56072" y="1360205"/>
                  </a:lnTo>
                  <a:lnTo>
                    <a:pt x="26424" y="1330559"/>
                  </a:lnTo>
                  <a:lnTo>
                    <a:pt x="6982" y="1292965"/>
                  </a:lnTo>
                  <a:lnTo>
                    <a:pt x="0" y="1249680"/>
                  </a:lnTo>
                  <a:lnTo>
                    <a:pt x="0" y="136957"/>
                  </a:lnTo>
                  <a:close/>
                </a:path>
              </a:pathLst>
            </a:custGeom>
            <a:ln w="254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5624" y="2834132"/>
            <a:ext cx="97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ts val="143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Arial"/>
                <a:cs typeface="Arial"/>
              </a:rPr>
              <a:t>Stable</a:t>
            </a:r>
            <a:endParaRPr sz="1200">
              <a:latin typeface="Arial"/>
              <a:cs typeface="Arial"/>
            </a:endParaRPr>
          </a:p>
          <a:p>
            <a:pPr marL="127000" indent="-114300">
              <a:lnSpc>
                <a:spcPts val="1430"/>
              </a:lnSpc>
              <a:buChar char="•"/>
              <a:tabLst>
                <a:tab pos="127000" algn="l"/>
              </a:tabLst>
            </a:pPr>
            <a:r>
              <a:rPr sz="1200" dirty="0">
                <a:latin typeface="Arial"/>
                <a:cs typeface="Arial"/>
              </a:rPr>
              <a:t>Incubator</a:t>
            </a:r>
            <a:endParaRPr sz="1200">
              <a:latin typeface="Arial"/>
              <a:cs typeface="Arial"/>
            </a:endParaRPr>
          </a:p>
          <a:p>
            <a:pPr marL="127000" indent="-114300">
              <a:lnSpc>
                <a:spcPts val="1430"/>
              </a:lnSpc>
              <a:spcBef>
                <a:spcPts val="45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127000" indent="-114300">
              <a:lnSpc>
                <a:spcPts val="1430"/>
              </a:lnSpc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hub.helm.sh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5431" y="2222284"/>
            <a:ext cx="421640" cy="340995"/>
          </a:xfrm>
          <a:custGeom>
            <a:avLst/>
            <a:gdLst/>
            <a:ahLst/>
            <a:cxnLst/>
            <a:rect l="l" t="t" r="r" b="b"/>
            <a:pathLst>
              <a:path w="421639" h="340994">
                <a:moveTo>
                  <a:pt x="251066" y="0"/>
                </a:moveTo>
                <a:lnTo>
                  <a:pt x="251104" y="68122"/>
                </a:lnTo>
                <a:lnTo>
                  <a:pt x="0" y="68300"/>
                </a:lnTo>
                <a:lnTo>
                  <a:pt x="152" y="272694"/>
                </a:lnTo>
                <a:lnTo>
                  <a:pt x="251256" y="272516"/>
                </a:lnTo>
                <a:lnTo>
                  <a:pt x="251307" y="340652"/>
                </a:lnTo>
                <a:lnTo>
                  <a:pt x="421513" y="170205"/>
                </a:lnTo>
                <a:lnTo>
                  <a:pt x="251066" y="0"/>
                </a:lnTo>
                <a:close/>
              </a:path>
            </a:pathLst>
          </a:custGeom>
          <a:solidFill>
            <a:srgbClr val="FFD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539174" y="2015858"/>
            <a:ext cx="1431925" cy="1386205"/>
            <a:chOff x="2539174" y="2015858"/>
            <a:chExt cx="1431925" cy="1386205"/>
          </a:xfrm>
        </p:grpSpPr>
        <p:sp>
          <p:nvSpPr>
            <p:cNvPr id="13" name="object 13"/>
            <p:cNvSpPr/>
            <p:nvPr/>
          </p:nvSpPr>
          <p:spPr>
            <a:xfrm>
              <a:off x="2551874" y="2028558"/>
              <a:ext cx="1406525" cy="1360805"/>
            </a:xfrm>
            <a:custGeom>
              <a:avLst/>
              <a:gdLst/>
              <a:ahLst/>
              <a:cxnLst/>
              <a:rect l="l" t="t" r="r" b="b"/>
              <a:pathLst>
                <a:path w="1406525" h="1360804">
                  <a:moveTo>
                    <a:pt x="1270304" y="0"/>
                  </a:moveTo>
                  <a:lnTo>
                    <a:pt x="136042" y="0"/>
                  </a:lnTo>
                  <a:lnTo>
                    <a:pt x="93042" y="6935"/>
                  </a:lnTo>
                  <a:lnTo>
                    <a:pt x="55697" y="26248"/>
                  </a:lnTo>
                  <a:lnTo>
                    <a:pt x="26248" y="55697"/>
                  </a:lnTo>
                  <a:lnTo>
                    <a:pt x="6935" y="93042"/>
                  </a:lnTo>
                  <a:lnTo>
                    <a:pt x="0" y="136042"/>
                  </a:lnTo>
                  <a:lnTo>
                    <a:pt x="0" y="1224356"/>
                  </a:lnTo>
                  <a:lnTo>
                    <a:pt x="6935" y="1267354"/>
                  </a:lnTo>
                  <a:lnTo>
                    <a:pt x="26248" y="1304696"/>
                  </a:lnTo>
                  <a:lnTo>
                    <a:pt x="55697" y="1334141"/>
                  </a:lnTo>
                  <a:lnTo>
                    <a:pt x="93042" y="1353451"/>
                  </a:lnTo>
                  <a:lnTo>
                    <a:pt x="136042" y="1360385"/>
                  </a:lnTo>
                  <a:lnTo>
                    <a:pt x="1270304" y="1360385"/>
                  </a:lnTo>
                  <a:lnTo>
                    <a:pt x="1313304" y="1353451"/>
                  </a:lnTo>
                  <a:lnTo>
                    <a:pt x="1350649" y="1334141"/>
                  </a:lnTo>
                  <a:lnTo>
                    <a:pt x="1380098" y="1304696"/>
                  </a:lnTo>
                  <a:lnTo>
                    <a:pt x="1399411" y="1267354"/>
                  </a:lnTo>
                  <a:lnTo>
                    <a:pt x="1406347" y="1224356"/>
                  </a:lnTo>
                  <a:lnTo>
                    <a:pt x="1406347" y="136042"/>
                  </a:lnTo>
                  <a:lnTo>
                    <a:pt x="1399411" y="93042"/>
                  </a:lnTo>
                  <a:lnTo>
                    <a:pt x="1380098" y="55697"/>
                  </a:lnTo>
                  <a:lnTo>
                    <a:pt x="1350649" y="26248"/>
                  </a:lnTo>
                  <a:lnTo>
                    <a:pt x="1313304" y="6935"/>
                  </a:lnTo>
                  <a:lnTo>
                    <a:pt x="1270304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51874" y="2028558"/>
              <a:ext cx="1406525" cy="1360805"/>
            </a:xfrm>
            <a:custGeom>
              <a:avLst/>
              <a:gdLst/>
              <a:ahLst/>
              <a:cxnLst/>
              <a:rect l="l" t="t" r="r" b="b"/>
              <a:pathLst>
                <a:path w="1406525" h="1360804">
                  <a:moveTo>
                    <a:pt x="0" y="136039"/>
                  </a:moveTo>
                  <a:lnTo>
                    <a:pt x="6935" y="93040"/>
                  </a:lnTo>
                  <a:lnTo>
                    <a:pt x="26247" y="55696"/>
                  </a:lnTo>
                  <a:lnTo>
                    <a:pt x="55696" y="26247"/>
                  </a:lnTo>
                  <a:lnTo>
                    <a:pt x="93040" y="6935"/>
                  </a:lnTo>
                  <a:lnTo>
                    <a:pt x="136039" y="0"/>
                  </a:lnTo>
                  <a:lnTo>
                    <a:pt x="1270300" y="0"/>
                  </a:lnTo>
                  <a:lnTo>
                    <a:pt x="1313302" y="6935"/>
                  </a:lnTo>
                  <a:lnTo>
                    <a:pt x="1350647" y="26247"/>
                  </a:lnTo>
                  <a:lnTo>
                    <a:pt x="1380095" y="55696"/>
                  </a:lnTo>
                  <a:lnTo>
                    <a:pt x="1399406" y="93040"/>
                  </a:lnTo>
                  <a:lnTo>
                    <a:pt x="1406340" y="136039"/>
                  </a:lnTo>
                  <a:lnTo>
                    <a:pt x="1406340" y="1224350"/>
                  </a:lnTo>
                  <a:lnTo>
                    <a:pt x="1399406" y="1267352"/>
                  </a:lnTo>
                  <a:lnTo>
                    <a:pt x="1380095" y="1304697"/>
                  </a:lnTo>
                  <a:lnTo>
                    <a:pt x="1350647" y="1334144"/>
                  </a:lnTo>
                  <a:lnTo>
                    <a:pt x="1313302" y="1353456"/>
                  </a:lnTo>
                  <a:lnTo>
                    <a:pt x="1270300" y="1360390"/>
                  </a:lnTo>
                  <a:lnTo>
                    <a:pt x="136039" y="1360390"/>
                  </a:lnTo>
                  <a:lnTo>
                    <a:pt x="93040" y="1353456"/>
                  </a:lnTo>
                  <a:lnTo>
                    <a:pt x="55696" y="1334144"/>
                  </a:lnTo>
                  <a:lnTo>
                    <a:pt x="26247" y="1304697"/>
                  </a:lnTo>
                  <a:lnTo>
                    <a:pt x="6935" y="1267352"/>
                  </a:lnTo>
                  <a:lnTo>
                    <a:pt x="0" y="1224350"/>
                  </a:lnTo>
                  <a:lnTo>
                    <a:pt x="0" y="1360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24518" y="2075179"/>
            <a:ext cx="1039494" cy="525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86700"/>
              </a:lnSpc>
              <a:spcBef>
                <a:spcPts val="29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Inspect 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Values/Docs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Chart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37484" y="2731985"/>
            <a:ext cx="1395095" cy="1412240"/>
            <a:chOff x="2837484" y="2731985"/>
            <a:chExt cx="1395095" cy="1412240"/>
          </a:xfrm>
        </p:grpSpPr>
        <p:sp>
          <p:nvSpPr>
            <p:cNvPr id="17" name="object 17"/>
            <p:cNvSpPr/>
            <p:nvPr/>
          </p:nvSpPr>
          <p:spPr>
            <a:xfrm>
              <a:off x="2850184" y="2744685"/>
              <a:ext cx="1369695" cy="1386840"/>
            </a:xfrm>
            <a:custGeom>
              <a:avLst/>
              <a:gdLst/>
              <a:ahLst/>
              <a:cxnLst/>
              <a:rect l="l" t="t" r="r" b="b"/>
              <a:pathLst>
                <a:path w="1369695" h="1386839">
                  <a:moveTo>
                    <a:pt x="1232611" y="0"/>
                  </a:moveTo>
                  <a:lnTo>
                    <a:pt x="136956" y="0"/>
                  </a:lnTo>
                  <a:lnTo>
                    <a:pt x="93667" y="6981"/>
                  </a:lnTo>
                  <a:lnTo>
                    <a:pt x="56071" y="26424"/>
                  </a:lnTo>
                  <a:lnTo>
                    <a:pt x="26424" y="56071"/>
                  </a:lnTo>
                  <a:lnTo>
                    <a:pt x="6981" y="93667"/>
                  </a:lnTo>
                  <a:lnTo>
                    <a:pt x="0" y="136956"/>
                  </a:lnTo>
                  <a:lnTo>
                    <a:pt x="0" y="1249676"/>
                  </a:lnTo>
                  <a:lnTo>
                    <a:pt x="6981" y="1292965"/>
                  </a:lnTo>
                  <a:lnTo>
                    <a:pt x="26424" y="1330561"/>
                  </a:lnTo>
                  <a:lnTo>
                    <a:pt x="56071" y="1360209"/>
                  </a:lnTo>
                  <a:lnTo>
                    <a:pt x="93667" y="1379652"/>
                  </a:lnTo>
                  <a:lnTo>
                    <a:pt x="136956" y="1386634"/>
                  </a:lnTo>
                  <a:lnTo>
                    <a:pt x="1232611" y="1386634"/>
                  </a:lnTo>
                  <a:lnTo>
                    <a:pt x="1275900" y="1379652"/>
                  </a:lnTo>
                  <a:lnTo>
                    <a:pt x="1313496" y="1360209"/>
                  </a:lnTo>
                  <a:lnTo>
                    <a:pt x="1343143" y="1330561"/>
                  </a:lnTo>
                  <a:lnTo>
                    <a:pt x="1362586" y="1292965"/>
                  </a:lnTo>
                  <a:lnTo>
                    <a:pt x="1369568" y="1249676"/>
                  </a:lnTo>
                  <a:lnTo>
                    <a:pt x="1369568" y="136956"/>
                  </a:lnTo>
                  <a:lnTo>
                    <a:pt x="1362586" y="93667"/>
                  </a:lnTo>
                  <a:lnTo>
                    <a:pt x="1343143" y="56071"/>
                  </a:lnTo>
                  <a:lnTo>
                    <a:pt x="1313496" y="26424"/>
                  </a:lnTo>
                  <a:lnTo>
                    <a:pt x="1275900" y="6981"/>
                  </a:lnTo>
                  <a:lnTo>
                    <a:pt x="1232611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50184" y="2744685"/>
              <a:ext cx="1369695" cy="1386840"/>
            </a:xfrm>
            <a:custGeom>
              <a:avLst/>
              <a:gdLst/>
              <a:ahLst/>
              <a:cxnLst/>
              <a:rect l="l" t="t" r="r" b="b"/>
              <a:pathLst>
                <a:path w="1369695" h="1386839">
                  <a:moveTo>
                    <a:pt x="0" y="136957"/>
                  </a:moveTo>
                  <a:lnTo>
                    <a:pt x="6982" y="93668"/>
                  </a:lnTo>
                  <a:lnTo>
                    <a:pt x="26424" y="56072"/>
                  </a:lnTo>
                  <a:lnTo>
                    <a:pt x="56072" y="26424"/>
                  </a:lnTo>
                  <a:lnTo>
                    <a:pt x="93668" y="6982"/>
                  </a:lnTo>
                  <a:lnTo>
                    <a:pt x="136957" y="0"/>
                  </a:lnTo>
                  <a:lnTo>
                    <a:pt x="1232610" y="0"/>
                  </a:lnTo>
                  <a:lnTo>
                    <a:pt x="1275900" y="6982"/>
                  </a:lnTo>
                  <a:lnTo>
                    <a:pt x="1313497" y="26424"/>
                  </a:lnTo>
                  <a:lnTo>
                    <a:pt x="1343145" y="56072"/>
                  </a:lnTo>
                  <a:lnTo>
                    <a:pt x="1362588" y="93668"/>
                  </a:lnTo>
                  <a:lnTo>
                    <a:pt x="1369570" y="136957"/>
                  </a:lnTo>
                  <a:lnTo>
                    <a:pt x="1369570" y="1249680"/>
                  </a:lnTo>
                  <a:lnTo>
                    <a:pt x="1362588" y="1292965"/>
                  </a:lnTo>
                  <a:lnTo>
                    <a:pt x="1343145" y="1330559"/>
                  </a:lnTo>
                  <a:lnTo>
                    <a:pt x="1313497" y="1360205"/>
                  </a:lnTo>
                  <a:lnTo>
                    <a:pt x="1275900" y="1379648"/>
                  </a:lnTo>
                  <a:lnTo>
                    <a:pt x="1232610" y="1386630"/>
                  </a:lnTo>
                  <a:lnTo>
                    <a:pt x="136957" y="1386630"/>
                  </a:lnTo>
                  <a:lnTo>
                    <a:pt x="93668" y="1379648"/>
                  </a:lnTo>
                  <a:lnTo>
                    <a:pt x="56072" y="1360205"/>
                  </a:lnTo>
                  <a:lnTo>
                    <a:pt x="26424" y="1330559"/>
                  </a:lnTo>
                  <a:lnTo>
                    <a:pt x="6982" y="1292965"/>
                  </a:lnTo>
                  <a:lnTo>
                    <a:pt x="0" y="1249680"/>
                  </a:lnTo>
                  <a:lnTo>
                    <a:pt x="0" y="136957"/>
                  </a:lnTo>
                  <a:close/>
                </a:path>
              </a:pathLst>
            </a:custGeom>
            <a:ln w="254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62935" y="2831083"/>
            <a:ext cx="107124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ts val="143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spc="-10" dirty="0">
                <a:latin typeface="Arial"/>
                <a:cs typeface="Arial"/>
              </a:rPr>
              <a:t>Values.yaml</a:t>
            </a:r>
            <a:endParaRPr sz="1200">
              <a:latin typeface="Arial"/>
              <a:cs typeface="Arial"/>
            </a:endParaRPr>
          </a:p>
          <a:p>
            <a:pPr marL="127000" indent="-114300">
              <a:lnSpc>
                <a:spcPts val="1430"/>
              </a:lnSpc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README.MD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60913" y="2220976"/>
            <a:ext cx="429895" cy="340995"/>
          </a:xfrm>
          <a:custGeom>
            <a:avLst/>
            <a:gdLst/>
            <a:ahLst/>
            <a:cxnLst/>
            <a:rect l="l" t="t" r="r" b="b"/>
            <a:pathLst>
              <a:path w="429895" h="340994">
                <a:moveTo>
                  <a:pt x="259448" y="0"/>
                </a:moveTo>
                <a:lnTo>
                  <a:pt x="259486" y="68122"/>
                </a:lnTo>
                <a:lnTo>
                  <a:pt x="0" y="68249"/>
                </a:lnTo>
                <a:lnTo>
                  <a:pt x="101" y="272643"/>
                </a:lnTo>
                <a:lnTo>
                  <a:pt x="259588" y="272516"/>
                </a:lnTo>
                <a:lnTo>
                  <a:pt x="259613" y="340639"/>
                </a:lnTo>
                <a:lnTo>
                  <a:pt x="429856" y="170243"/>
                </a:lnTo>
                <a:lnTo>
                  <a:pt x="259448" y="0"/>
                </a:lnTo>
                <a:close/>
              </a:path>
            </a:pathLst>
          </a:custGeom>
          <a:solidFill>
            <a:srgbClr val="FFD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756493" y="2042134"/>
            <a:ext cx="1468755" cy="1251585"/>
            <a:chOff x="4756493" y="2042134"/>
            <a:chExt cx="1468755" cy="1251585"/>
          </a:xfrm>
        </p:grpSpPr>
        <p:sp>
          <p:nvSpPr>
            <p:cNvPr id="22" name="object 22"/>
            <p:cNvSpPr/>
            <p:nvPr/>
          </p:nvSpPr>
          <p:spPr>
            <a:xfrm>
              <a:off x="4769193" y="2054834"/>
              <a:ext cx="1443355" cy="1226185"/>
            </a:xfrm>
            <a:custGeom>
              <a:avLst/>
              <a:gdLst/>
              <a:ahLst/>
              <a:cxnLst/>
              <a:rect l="l" t="t" r="r" b="b"/>
              <a:pathLst>
                <a:path w="1443354" h="1226185">
                  <a:moveTo>
                    <a:pt x="1320698" y="0"/>
                  </a:moveTo>
                  <a:lnTo>
                    <a:pt x="122567" y="0"/>
                  </a:lnTo>
                  <a:lnTo>
                    <a:pt x="74859" y="9632"/>
                  </a:lnTo>
                  <a:lnTo>
                    <a:pt x="35899" y="35901"/>
                  </a:lnTo>
                  <a:lnTo>
                    <a:pt x="9632" y="74864"/>
                  </a:lnTo>
                  <a:lnTo>
                    <a:pt x="0" y="122580"/>
                  </a:lnTo>
                  <a:lnTo>
                    <a:pt x="0" y="1103160"/>
                  </a:lnTo>
                  <a:lnTo>
                    <a:pt x="9632" y="1150868"/>
                  </a:lnTo>
                  <a:lnTo>
                    <a:pt x="35899" y="1189828"/>
                  </a:lnTo>
                  <a:lnTo>
                    <a:pt x="74859" y="1216095"/>
                  </a:lnTo>
                  <a:lnTo>
                    <a:pt x="122567" y="1225727"/>
                  </a:lnTo>
                  <a:lnTo>
                    <a:pt x="1320698" y="1225727"/>
                  </a:lnTo>
                  <a:lnTo>
                    <a:pt x="1368414" y="1216095"/>
                  </a:lnTo>
                  <a:lnTo>
                    <a:pt x="1407377" y="1189828"/>
                  </a:lnTo>
                  <a:lnTo>
                    <a:pt x="1433646" y="1150868"/>
                  </a:lnTo>
                  <a:lnTo>
                    <a:pt x="1443278" y="1103160"/>
                  </a:lnTo>
                  <a:lnTo>
                    <a:pt x="1443278" y="122580"/>
                  </a:lnTo>
                  <a:lnTo>
                    <a:pt x="1433646" y="74864"/>
                  </a:lnTo>
                  <a:lnTo>
                    <a:pt x="1407377" y="35901"/>
                  </a:lnTo>
                  <a:lnTo>
                    <a:pt x="1368414" y="9632"/>
                  </a:lnTo>
                  <a:lnTo>
                    <a:pt x="132069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69193" y="2054834"/>
              <a:ext cx="1443355" cy="1226185"/>
            </a:xfrm>
            <a:custGeom>
              <a:avLst/>
              <a:gdLst/>
              <a:ahLst/>
              <a:cxnLst/>
              <a:rect l="l" t="t" r="r" b="b"/>
              <a:pathLst>
                <a:path w="1443354" h="1226185">
                  <a:moveTo>
                    <a:pt x="0" y="122573"/>
                  </a:moveTo>
                  <a:lnTo>
                    <a:pt x="9632" y="74862"/>
                  </a:lnTo>
                  <a:lnTo>
                    <a:pt x="35900" y="35900"/>
                  </a:lnTo>
                  <a:lnTo>
                    <a:pt x="74862" y="9632"/>
                  </a:lnTo>
                  <a:lnTo>
                    <a:pt x="122573" y="0"/>
                  </a:lnTo>
                  <a:lnTo>
                    <a:pt x="1320710" y="0"/>
                  </a:lnTo>
                  <a:lnTo>
                    <a:pt x="1368419" y="9632"/>
                  </a:lnTo>
                  <a:lnTo>
                    <a:pt x="1407379" y="35900"/>
                  </a:lnTo>
                  <a:lnTo>
                    <a:pt x="1433648" y="74862"/>
                  </a:lnTo>
                  <a:lnTo>
                    <a:pt x="1443280" y="122573"/>
                  </a:lnTo>
                  <a:lnTo>
                    <a:pt x="1443280" y="1103160"/>
                  </a:lnTo>
                  <a:lnTo>
                    <a:pt x="1433648" y="1150868"/>
                  </a:lnTo>
                  <a:lnTo>
                    <a:pt x="1407379" y="1189829"/>
                  </a:lnTo>
                  <a:lnTo>
                    <a:pt x="1368419" y="1216098"/>
                  </a:lnTo>
                  <a:lnTo>
                    <a:pt x="1320710" y="1225730"/>
                  </a:lnTo>
                  <a:lnTo>
                    <a:pt x="122573" y="1225730"/>
                  </a:lnTo>
                  <a:lnTo>
                    <a:pt x="74862" y="1216098"/>
                  </a:lnTo>
                  <a:lnTo>
                    <a:pt x="35900" y="1189829"/>
                  </a:lnTo>
                  <a:lnTo>
                    <a:pt x="9632" y="1150868"/>
                  </a:lnTo>
                  <a:lnTo>
                    <a:pt x="0" y="1103160"/>
                  </a:lnTo>
                  <a:lnTo>
                    <a:pt x="0" y="12257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41837" y="2102611"/>
            <a:ext cx="955040" cy="525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ct val="86700"/>
              </a:lnSpc>
              <a:spcBef>
                <a:spcPts val="29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Prepare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Release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73269" y="2705709"/>
            <a:ext cx="1395095" cy="1412240"/>
            <a:chOff x="5073269" y="2705709"/>
            <a:chExt cx="1395095" cy="1412240"/>
          </a:xfrm>
        </p:grpSpPr>
        <p:sp>
          <p:nvSpPr>
            <p:cNvPr id="26" name="object 26"/>
            <p:cNvSpPr/>
            <p:nvPr/>
          </p:nvSpPr>
          <p:spPr>
            <a:xfrm>
              <a:off x="5085969" y="2718409"/>
              <a:ext cx="1369695" cy="1386840"/>
            </a:xfrm>
            <a:custGeom>
              <a:avLst/>
              <a:gdLst/>
              <a:ahLst/>
              <a:cxnLst/>
              <a:rect l="l" t="t" r="r" b="b"/>
              <a:pathLst>
                <a:path w="1369695" h="1386839">
                  <a:moveTo>
                    <a:pt x="1232611" y="0"/>
                  </a:moveTo>
                  <a:lnTo>
                    <a:pt x="136956" y="0"/>
                  </a:lnTo>
                  <a:lnTo>
                    <a:pt x="93667" y="6981"/>
                  </a:lnTo>
                  <a:lnTo>
                    <a:pt x="56071" y="26424"/>
                  </a:lnTo>
                  <a:lnTo>
                    <a:pt x="26424" y="56071"/>
                  </a:lnTo>
                  <a:lnTo>
                    <a:pt x="6981" y="93667"/>
                  </a:lnTo>
                  <a:lnTo>
                    <a:pt x="0" y="136956"/>
                  </a:lnTo>
                  <a:lnTo>
                    <a:pt x="0" y="1249674"/>
                  </a:lnTo>
                  <a:lnTo>
                    <a:pt x="6981" y="1292964"/>
                  </a:lnTo>
                  <a:lnTo>
                    <a:pt x="26424" y="1330560"/>
                  </a:lnTo>
                  <a:lnTo>
                    <a:pt x="56071" y="1360208"/>
                  </a:lnTo>
                  <a:lnTo>
                    <a:pt x="93667" y="1379650"/>
                  </a:lnTo>
                  <a:lnTo>
                    <a:pt x="136956" y="1386632"/>
                  </a:lnTo>
                  <a:lnTo>
                    <a:pt x="1232611" y="1386632"/>
                  </a:lnTo>
                  <a:lnTo>
                    <a:pt x="1275900" y="1379650"/>
                  </a:lnTo>
                  <a:lnTo>
                    <a:pt x="1313496" y="1360208"/>
                  </a:lnTo>
                  <a:lnTo>
                    <a:pt x="1343143" y="1330560"/>
                  </a:lnTo>
                  <a:lnTo>
                    <a:pt x="1362586" y="1292964"/>
                  </a:lnTo>
                  <a:lnTo>
                    <a:pt x="1369567" y="1249674"/>
                  </a:lnTo>
                  <a:lnTo>
                    <a:pt x="1369567" y="136956"/>
                  </a:lnTo>
                  <a:lnTo>
                    <a:pt x="1362586" y="93667"/>
                  </a:lnTo>
                  <a:lnTo>
                    <a:pt x="1343143" y="56071"/>
                  </a:lnTo>
                  <a:lnTo>
                    <a:pt x="1313496" y="26424"/>
                  </a:lnTo>
                  <a:lnTo>
                    <a:pt x="1275900" y="6981"/>
                  </a:lnTo>
                  <a:lnTo>
                    <a:pt x="1232611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85969" y="2718409"/>
              <a:ext cx="1369695" cy="1386840"/>
            </a:xfrm>
            <a:custGeom>
              <a:avLst/>
              <a:gdLst/>
              <a:ahLst/>
              <a:cxnLst/>
              <a:rect l="l" t="t" r="r" b="b"/>
              <a:pathLst>
                <a:path w="1369695" h="1386839">
                  <a:moveTo>
                    <a:pt x="0" y="136957"/>
                  </a:moveTo>
                  <a:lnTo>
                    <a:pt x="6982" y="93668"/>
                  </a:lnTo>
                  <a:lnTo>
                    <a:pt x="26424" y="56072"/>
                  </a:lnTo>
                  <a:lnTo>
                    <a:pt x="56072" y="26424"/>
                  </a:lnTo>
                  <a:lnTo>
                    <a:pt x="93668" y="6982"/>
                  </a:lnTo>
                  <a:lnTo>
                    <a:pt x="136957" y="0"/>
                  </a:lnTo>
                  <a:lnTo>
                    <a:pt x="1232610" y="0"/>
                  </a:lnTo>
                  <a:lnTo>
                    <a:pt x="1275900" y="6982"/>
                  </a:lnTo>
                  <a:lnTo>
                    <a:pt x="1313497" y="26424"/>
                  </a:lnTo>
                  <a:lnTo>
                    <a:pt x="1343145" y="56072"/>
                  </a:lnTo>
                  <a:lnTo>
                    <a:pt x="1362588" y="93668"/>
                  </a:lnTo>
                  <a:lnTo>
                    <a:pt x="1369570" y="136957"/>
                  </a:lnTo>
                  <a:lnTo>
                    <a:pt x="1369570" y="1249680"/>
                  </a:lnTo>
                  <a:lnTo>
                    <a:pt x="1362588" y="1292965"/>
                  </a:lnTo>
                  <a:lnTo>
                    <a:pt x="1343145" y="1330559"/>
                  </a:lnTo>
                  <a:lnTo>
                    <a:pt x="1313497" y="1360205"/>
                  </a:lnTo>
                  <a:lnTo>
                    <a:pt x="1275900" y="1379648"/>
                  </a:lnTo>
                  <a:lnTo>
                    <a:pt x="1232610" y="1386630"/>
                  </a:lnTo>
                  <a:lnTo>
                    <a:pt x="136957" y="1386630"/>
                  </a:lnTo>
                  <a:lnTo>
                    <a:pt x="93668" y="1379648"/>
                  </a:lnTo>
                  <a:lnTo>
                    <a:pt x="56072" y="1360205"/>
                  </a:lnTo>
                  <a:lnTo>
                    <a:pt x="26424" y="1330559"/>
                  </a:lnTo>
                  <a:lnTo>
                    <a:pt x="6982" y="1292965"/>
                  </a:lnTo>
                  <a:lnTo>
                    <a:pt x="0" y="1249680"/>
                  </a:lnTo>
                  <a:lnTo>
                    <a:pt x="0" y="136957"/>
                  </a:lnTo>
                  <a:close/>
                </a:path>
              </a:pathLst>
            </a:custGeom>
            <a:ln w="254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198719" y="2806700"/>
            <a:ext cx="1139825" cy="7023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0" marR="81280" indent="-114300">
              <a:lnSpc>
                <a:spcPts val="1200"/>
              </a:lnSpc>
              <a:spcBef>
                <a:spcPts val="34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od.va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ues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y  aml</a:t>
            </a:r>
            <a:endParaRPr sz="1200">
              <a:latin typeface="Arial"/>
              <a:cs typeface="Arial"/>
            </a:endParaRPr>
          </a:p>
          <a:p>
            <a:pPr marL="127000" indent="-114300">
              <a:lnSpc>
                <a:spcPts val="1320"/>
              </a:lnSpc>
              <a:spcBef>
                <a:spcPts val="45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Staging.values</a:t>
            </a:r>
            <a:endParaRPr sz="1200">
              <a:latin typeface="Arial"/>
              <a:cs typeface="Arial"/>
            </a:endParaRPr>
          </a:p>
          <a:p>
            <a:pPr marL="127000">
              <a:lnSpc>
                <a:spcPts val="1320"/>
              </a:lnSpc>
            </a:pPr>
            <a:r>
              <a:rPr sz="1200" spc="-5" dirty="0">
                <a:latin typeface="Arial"/>
                <a:cs typeface="Arial"/>
              </a:rPr>
              <a:t>.yaml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09334" y="2205989"/>
            <a:ext cx="421640" cy="340995"/>
          </a:xfrm>
          <a:custGeom>
            <a:avLst/>
            <a:gdLst/>
            <a:ahLst/>
            <a:cxnLst/>
            <a:rect l="l" t="t" r="r" b="b"/>
            <a:pathLst>
              <a:path w="421640" h="340994">
                <a:moveTo>
                  <a:pt x="248869" y="0"/>
                </a:moveTo>
                <a:lnTo>
                  <a:pt x="249707" y="68122"/>
                </a:lnTo>
                <a:lnTo>
                  <a:pt x="0" y="71208"/>
                </a:lnTo>
                <a:lnTo>
                  <a:pt x="2527" y="275590"/>
                </a:lnTo>
                <a:lnTo>
                  <a:pt x="252234" y="272503"/>
                </a:lnTo>
                <a:lnTo>
                  <a:pt x="253085" y="340626"/>
                </a:lnTo>
                <a:lnTo>
                  <a:pt x="421284" y="168198"/>
                </a:lnTo>
                <a:lnTo>
                  <a:pt x="248869" y="0"/>
                </a:lnTo>
                <a:close/>
              </a:path>
            </a:pathLst>
          </a:custGeom>
          <a:solidFill>
            <a:srgbClr val="FFD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992277" y="1912137"/>
            <a:ext cx="1395095" cy="1341755"/>
            <a:chOff x="6992277" y="1912137"/>
            <a:chExt cx="1395095" cy="1341755"/>
          </a:xfrm>
        </p:grpSpPr>
        <p:sp>
          <p:nvSpPr>
            <p:cNvPr id="31" name="object 31"/>
            <p:cNvSpPr/>
            <p:nvPr/>
          </p:nvSpPr>
          <p:spPr>
            <a:xfrm>
              <a:off x="7004977" y="1924837"/>
              <a:ext cx="1369695" cy="1316355"/>
            </a:xfrm>
            <a:custGeom>
              <a:avLst/>
              <a:gdLst/>
              <a:ahLst/>
              <a:cxnLst/>
              <a:rect l="l" t="t" r="r" b="b"/>
              <a:pathLst>
                <a:path w="1369695" h="1316355">
                  <a:moveTo>
                    <a:pt x="1237945" y="0"/>
                  </a:moveTo>
                  <a:lnTo>
                    <a:pt x="131610" y="0"/>
                  </a:lnTo>
                  <a:lnTo>
                    <a:pt x="90007" y="6710"/>
                  </a:lnTo>
                  <a:lnTo>
                    <a:pt x="53879" y="25395"/>
                  </a:lnTo>
                  <a:lnTo>
                    <a:pt x="25390" y="53887"/>
                  </a:lnTo>
                  <a:lnTo>
                    <a:pt x="6708" y="90019"/>
                  </a:lnTo>
                  <a:lnTo>
                    <a:pt x="0" y="131622"/>
                  </a:lnTo>
                  <a:lnTo>
                    <a:pt x="0" y="1184541"/>
                  </a:lnTo>
                  <a:lnTo>
                    <a:pt x="6708" y="1226145"/>
                  </a:lnTo>
                  <a:lnTo>
                    <a:pt x="25390" y="1262277"/>
                  </a:lnTo>
                  <a:lnTo>
                    <a:pt x="53879" y="1290769"/>
                  </a:lnTo>
                  <a:lnTo>
                    <a:pt x="90007" y="1309454"/>
                  </a:lnTo>
                  <a:lnTo>
                    <a:pt x="131610" y="1316164"/>
                  </a:lnTo>
                  <a:lnTo>
                    <a:pt x="1237945" y="1316164"/>
                  </a:lnTo>
                  <a:lnTo>
                    <a:pt x="1279548" y="1309454"/>
                  </a:lnTo>
                  <a:lnTo>
                    <a:pt x="1315680" y="1290769"/>
                  </a:lnTo>
                  <a:lnTo>
                    <a:pt x="1344172" y="1262277"/>
                  </a:lnTo>
                  <a:lnTo>
                    <a:pt x="1362857" y="1226145"/>
                  </a:lnTo>
                  <a:lnTo>
                    <a:pt x="1369568" y="1184541"/>
                  </a:lnTo>
                  <a:lnTo>
                    <a:pt x="1369568" y="131622"/>
                  </a:lnTo>
                  <a:lnTo>
                    <a:pt x="1362857" y="90019"/>
                  </a:lnTo>
                  <a:lnTo>
                    <a:pt x="1344172" y="53887"/>
                  </a:lnTo>
                  <a:lnTo>
                    <a:pt x="1315680" y="25395"/>
                  </a:lnTo>
                  <a:lnTo>
                    <a:pt x="1279548" y="6710"/>
                  </a:lnTo>
                  <a:lnTo>
                    <a:pt x="1237945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04977" y="1924837"/>
              <a:ext cx="1369695" cy="1316355"/>
            </a:xfrm>
            <a:custGeom>
              <a:avLst/>
              <a:gdLst/>
              <a:ahLst/>
              <a:cxnLst/>
              <a:rect l="l" t="t" r="r" b="b"/>
              <a:pathLst>
                <a:path w="1369695" h="1316355">
                  <a:moveTo>
                    <a:pt x="0" y="131616"/>
                  </a:moveTo>
                  <a:lnTo>
                    <a:pt x="6709" y="90015"/>
                  </a:lnTo>
                  <a:lnTo>
                    <a:pt x="25394" y="53885"/>
                  </a:lnTo>
                  <a:lnTo>
                    <a:pt x="53885" y="25394"/>
                  </a:lnTo>
                  <a:lnTo>
                    <a:pt x="90015" y="6709"/>
                  </a:lnTo>
                  <a:lnTo>
                    <a:pt x="131616" y="0"/>
                  </a:lnTo>
                  <a:lnTo>
                    <a:pt x="1237950" y="0"/>
                  </a:lnTo>
                  <a:lnTo>
                    <a:pt x="1279552" y="6709"/>
                  </a:lnTo>
                  <a:lnTo>
                    <a:pt x="1315683" y="25394"/>
                  </a:lnTo>
                  <a:lnTo>
                    <a:pt x="1344175" y="53885"/>
                  </a:lnTo>
                  <a:lnTo>
                    <a:pt x="1362860" y="90015"/>
                  </a:lnTo>
                  <a:lnTo>
                    <a:pt x="1369570" y="131616"/>
                  </a:lnTo>
                  <a:lnTo>
                    <a:pt x="1369570" y="1184540"/>
                  </a:lnTo>
                  <a:lnTo>
                    <a:pt x="1362860" y="1226142"/>
                  </a:lnTo>
                  <a:lnTo>
                    <a:pt x="1344175" y="1262273"/>
                  </a:lnTo>
                  <a:lnTo>
                    <a:pt x="1315683" y="1290765"/>
                  </a:lnTo>
                  <a:lnTo>
                    <a:pt x="1279552" y="1309450"/>
                  </a:lnTo>
                  <a:lnTo>
                    <a:pt x="1237950" y="1316160"/>
                  </a:lnTo>
                  <a:lnTo>
                    <a:pt x="131616" y="1316160"/>
                  </a:lnTo>
                  <a:lnTo>
                    <a:pt x="90015" y="1309450"/>
                  </a:lnTo>
                  <a:lnTo>
                    <a:pt x="53885" y="1290765"/>
                  </a:lnTo>
                  <a:lnTo>
                    <a:pt x="25394" y="1262273"/>
                  </a:lnTo>
                  <a:lnTo>
                    <a:pt x="6709" y="1226142"/>
                  </a:lnTo>
                  <a:lnTo>
                    <a:pt x="0" y="1184540"/>
                  </a:lnTo>
                  <a:lnTo>
                    <a:pt x="0" y="1316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077621" y="1971548"/>
            <a:ext cx="1195070" cy="525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86700"/>
              </a:lnSpc>
              <a:spcBef>
                <a:spcPts val="29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Install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Chart  with specific 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version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01408" y="2660599"/>
            <a:ext cx="1736725" cy="1587500"/>
            <a:chOff x="7101408" y="2660599"/>
            <a:chExt cx="1736725" cy="1587500"/>
          </a:xfrm>
        </p:grpSpPr>
        <p:sp>
          <p:nvSpPr>
            <p:cNvPr id="35" name="object 35"/>
            <p:cNvSpPr/>
            <p:nvPr/>
          </p:nvSpPr>
          <p:spPr>
            <a:xfrm>
              <a:off x="7114108" y="2673299"/>
              <a:ext cx="1711325" cy="1562100"/>
            </a:xfrm>
            <a:custGeom>
              <a:avLst/>
              <a:gdLst/>
              <a:ahLst/>
              <a:cxnLst/>
              <a:rect l="l" t="t" r="r" b="b"/>
              <a:pathLst>
                <a:path w="1711325" h="1562100">
                  <a:moveTo>
                    <a:pt x="1554962" y="0"/>
                  </a:moveTo>
                  <a:lnTo>
                    <a:pt x="156171" y="0"/>
                  </a:lnTo>
                  <a:lnTo>
                    <a:pt x="106811" y="7962"/>
                  </a:lnTo>
                  <a:lnTo>
                    <a:pt x="63941" y="30133"/>
                  </a:lnTo>
                  <a:lnTo>
                    <a:pt x="30133" y="63941"/>
                  </a:lnTo>
                  <a:lnTo>
                    <a:pt x="7962" y="106811"/>
                  </a:lnTo>
                  <a:lnTo>
                    <a:pt x="0" y="156171"/>
                  </a:lnTo>
                  <a:lnTo>
                    <a:pt x="0" y="1405563"/>
                  </a:lnTo>
                  <a:lnTo>
                    <a:pt x="7962" y="1454926"/>
                  </a:lnTo>
                  <a:lnTo>
                    <a:pt x="30133" y="1497797"/>
                  </a:lnTo>
                  <a:lnTo>
                    <a:pt x="63941" y="1531604"/>
                  </a:lnTo>
                  <a:lnTo>
                    <a:pt x="106811" y="1553774"/>
                  </a:lnTo>
                  <a:lnTo>
                    <a:pt x="156171" y="1561736"/>
                  </a:lnTo>
                  <a:lnTo>
                    <a:pt x="1554962" y="1561736"/>
                  </a:lnTo>
                  <a:lnTo>
                    <a:pt x="1604327" y="1553774"/>
                  </a:lnTo>
                  <a:lnTo>
                    <a:pt x="1647198" y="1531604"/>
                  </a:lnTo>
                  <a:lnTo>
                    <a:pt x="1681004" y="1497797"/>
                  </a:lnTo>
                  <a:lnTo>
                    <a:pt x="1703173" y="1454926"/>
                  </a:lnTo>
                  <a:lnTo>
                    <a:pt x="1711134" y="1405563"/>
                  </a:lnTo>
                  <a:lnTo>
                    <a:pt x="1711134" y="156171"/>
                  </a:lnTo>
                  <a:lnTo>
                    <a:pt x="1703173" y="106811"/>
                  </a:lnTo>
                  <a:lnTo>
                    <a:pt x="1681004" y="63941"/>
                  </a:lnTo>
                  <a:lnTo>
                    <a:pt x="1647198" y="30133"/>
                  </a:lnTo>
                  <a:lnTo>
                    <a:pt x="1604327" y="7962"/>
                  </a:lnTo>
                  <a:lnTo>
                    <a:pt x="1554962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14108" y="2673299"/>
              <a:ext cx="1711325" cy="1562100"/>
            </a:xfrm>
            <a:custGeom>
              <a:avLst/>
              <a:gdLst/>
              <a:ahLst/>
              <a:cxnLst/>
              <a:rect l="l" t="t" r="r" b="b"/>
              <a:pathLst>
                <a:path w="1711325" h="1562100">
                  <a:moveTo>
                    <a:pt x="0" y="156174"/>
                  </a:moveTo>
                  <a:lnTo>
                    <a:pt x="7961" y="106810"/>
                  </a:lnTo>
                  <a:lnTo>
                    <a:pt x="30132" y="63939"/>
                  </a:lnTo>
                  <a:lnTo>
                    <a:pt x="63939" y="30132"/>
                  </a:lnTo>
                  <a:lnTo>
                    <a:pt x="106810" y="7961"/>
                  </a:lnTo>
                  <a:lnTo>
                    <a:pt x="156173" y="0"/>
                  </a:lnTo>
                  <a:lnTo>
                    <a:pt x="1554970" y="0"/>
                  </a:lnTo>
                  <a:lnTo>
                    <a:pt x="1604332" y="7961"/>
                  </a:lnTo>
                  <a:lnTo>
                    <a:pt x="1647202" y="30132"/>
                  </a:lnTo>
                  <a:lnTo>
                    <a:pt x="1681009" y="63939"/>
                  </a:lnTo>
                  <a:lnTo>
                    <a:pt x="1703179" y="106810"/>
                  </a:lnTo>
                  <a:lnTo>
                    <a:pt x="1711140" y="156174"/>
                  </a:lnTo>
                  <a:lnTo>
                    <a:pt x="1711140" y="1405560"/>
                  </a:lnTo>
                  <a:lnTo>
                    <a:pt x="1703179" y="1454923"/>
                  </a:lnTo>
                  <a:lnTo>
                    <a:pt x="1681009" y="1497796"/>
                  </a:lnTo>
                  <a:lnTo>
                    <a:pt x="1647202" y="1531605"/>
                  </a:lnTo>
                  <a:lnTo>
                    <a:pt x="1604332" y="1553778"/>
                  </a:lnTo>
                  <a:lnTo>
                    <a:pt x="1554970" y="1561740"/>
                  </a:lnTo>
                  <a:lnTo>
                    <a:pt x="156173" y="1561740"/>
                  </a:lnTo>
                  <a:lnTo>
                    <a:pt x="106810" y="1553778"/>
                  </a:lnTo>
                  <a:lnTo>
                    <a:pt x="63939" y="1531605"/>
                  </a:lnTo>
                  <a:lnTo>
                    <a:pt x="30132" y="1497796"/>
                  </a:lnTo>
                  <a:lnTo>
                    <a:pt x="7961" y="1454923"/>
                  </a:lnTo>
                  <a:lnTo>
                    <a:pt x="0" y="1405560"/>
                  </a:lnTo>
                  <a:lnTo>
                    <a:pt x="0" y="156174"/>
                  </a:lnTo>
                  <a:close/>
                </a:path>
              </a:pathLst>
            </a:custGeom>
            <a:ln w="254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232497" y="2767076"/>
            <a:ext cx="1368425" cy="678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0" marR="5080" indent="-114300">
              <a:lnSpc>
                <a:spcPts val="1200"/>
              </a:lnSpc>
              <a:spcBef>
                <a:spcPts val="34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helm install </a:t>
            </a:r>
            <a:r>
              <a:rPr sz="1200" spc="-5" dirty="0">
                <a:solidFill>
                  <a:srgbClr val="0070C0"/>
                </a:solidFill>
                <a:latin typeface="Arial"/>
                <a:cs typeface="Arial"/>
              </a:rPr>
              <a:t>my-  release</a:t>
            </a:r>
            <a:r>
              <a:rPr sz="1200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repo/chart</a:t>
            </a:r>
            <a:endParaRPr sz="1200">
              <a:latin typeface="Arial"/>
              <a:cs typeface="Arial"/>
            </a:endParaRPr>
          </a:p>
          <a:p>
            <a:pPr marL="127000" marR="106680">
              <a:lnSpc>
                <a:spcPts val="1200"/>
              </a:lnSpc>
              <a:spcBef>
                <a:spcPts val="95"/>
              </a:spcBef>
            </a:pP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–version </a:t>
            </a:r>
            <a:r>
              <a:rPr sz="1200" dirty="0">
                <a:solidFill>
                  <a:srgbClr val="C00000"/>
                </a:solidFill>
                <a:latin typeface="Arial"/>
                <a:cs typeface="Arial"/>
              </a:rPr>
              <a:t>v1.2 </a:t>
            </a:r>
            <a:r>
              <a:rPr sz="1200" spc="-5" dirty="0">
                <a:solidFill>
                  <a:srgbClr val="00B050"/>
                </a:solidFill>
                <a:latin typeface="Arial"/>
                <a:cs typeface="Arial"/>
              </a:rPr>
              <a:t>-f  </a:t>
            </a:r>
            <a:r>
              <a:rPr sz="1200" spc="-10" dirty="0">
                <a:solidFill>
                  <a:srgbClr val="00B050"/>
                </a:solidFill>
                <a:latin typeface="Arial"/>
                <a:cs typeface="Arial"/>
              </a:rPr>
              <a:t>my.values.yaml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0FE94662-CBE1-40B4-81BA-1BC6C5A8C938}"/>
              </a:ext>
            </a:extLst>
          </p:cNvPr>
          <p:cNvSpPr txBox="1"/>
          <p:nvPr/>
        </p:nvSpPr>
        <p:spPr>
          <a:xfrm>
            <a:off x="370824" y="1230884"/>
            <a:ext cx="733044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40"/>
              </a:spcBef>
              <a:buSzPct val="77777"/>
              <a:buChar char="-"/>
              <a:tabLst>
                <a:tab pos="329565" algn="l"/>
                <a:tab pos="330200" algn="l"/>
              </a:tabLst>
            </a:pP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Having </a:t>
            </a:r>
            <a:r>
              <a:rPr sz="1800" spc="30" dirty="0">
                <a:solidFill>
                  <a:srgbClr val="595959"/>
                </a:solidFill>
                <a:latin typeface="Trebuchet MS"/>
                <a:cs typeface="Trebuchet MS"/>
              </a:rPr>
              <a:t>a </a:t>
            </a:r>
            <a:r>
              <a:rPr sz="1800" b="1" spc="-40" dirty="0">
                <a:solidFill>
                  <a:srgbClr val="0070C0"/>
                </a:solidFill>
                <a:latin typeface="Trebuchet MS"/>
                <a:cs typeface="Trebuchet MS"/>
              </a:rPr>
              <a:t>Kubernetes</a:t>
            </a:r>
            <a:r>
              <a:rPr sz="1800" b="1" spc="-3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Cluster</a:t>
            </a:r>
            <a:endParaRPr sz="1800" dirty="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240"/>
              </a:spcBef>
              <a:buSzPct val="77777"/>
              <a:buChar char="-"/>
              <a:tabLst>
                <a:tab pos="329565" algn="l"/>
                <a:tab pos="330200" algn="l"/>
              </a:tabLst>
            </a:pP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Download/install </a:t>
            </a:r>
            <a:r>
              <a:rPr sz="1800" b="1" spc="-20" dirty="0">
                <a:solidFill>
                  <a:srgbClr val="0070C0"/>
                </a:solidFill>
                <a:latin typeface="Trebuchet MS"/>
                <a:cs typeface="Trebuchet MS"/>
              </a:rPr>
              <a:t>Helm </a:t>
            </a:r>
            <a:r>
              <a:rPr sz="1800" b="1" spc="20" dirty="0">
                <a:solidFill>
                  <a:srgbClr val="0070C0"/>
                </a:solidFill>
                <a:latin typeface="Trebuchet MS"/>
                <a:cs typeface="Trebuchet MS"/>
              </a:rPr>
              <a:t>CLI </a:t>
            </a: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locally</a:t>
            </a:r>
            <a:r>
              <a:rPr sz="1800" spc="-280" dirty="0">
                <a:solidFill>
                  <a:srgbClr val="0097A7"/>
                </a:solidFill>
                <a:latin typeface="Trebuchet MS"/>
                <a:cs typeface="Trebuchet MS"/>
              </a:rPr>
              <a:t> </a:t>
            </a:r>
            <a:r>
              <a:rPr sz="1800" u="sng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</a:rPr>
              <a:t>https://helm.sh/docs/intro/install/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6882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latin typeface="Trebuchet MS"/>
                <a:cs typeface="Trebuchet MS"/>
              </a:rPr>
              <a:t>Hands-on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805" dirty="0">
                <a:latin typeface="Trebuchet MS"/>
                <a:cs typeface="Trebuchet MS"/>
              </a:rPr>
              <a:t>–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Install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Jenkins</a:t>
            </a:r>
            <a:r>
              <a:rPr sz="2800" b="1" spc="-16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with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Helm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Chart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34867" y="1152194"/>
            <a:ext cx="2463800" cy="2656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84935" y="4272428"/>
            <a:ext cx="6758305" cy="608330"/>
            <a:chOff x="1284935" y="4272428"/>
            <a:chExt cx="6758305" cy="608330"/>
          </a:xfrm>
        </p:grpSpPr>
        <p:sp>
          <p:nvSpPr>
            <p:cNvPr id="5" name="object 5"/>
            <p:cNvSpPr/>
            <p:nvPr/>
          </p:nvSpPr>
          <p:spPr>
            <a:xfrm>
              <a:off x="1297635" y="4285128"/>
              <a:ext cx="6732905" cy="582930"/>
            </a:xfrm>
            <a:custGeom>
              <a:avLst/>
              <a:gdLst/>
              <a:ahLst/>
              <a:cxnLst/>
              <a:rect l="l" t="t" r="r" b="b"/>
              <a:pathLst>
                <a:path w="6732905" h="582929">
                  <a:moveTo>
                    <a:pt x="6635381" y="0"/>
                  </a:moveTo>
                  <a:lnTo>
                    <a:pt x="97129" y="0"/>
                  </a:lnTo>
                  <a:lnTo>
                    <a:pt x="59321" y="7632"/>
                  </a:lnTo>
                  <a:lnTo>
                    <a:pt x="28447" y="28446"/>
                  </a:lnTo>
                  <a:lnTo>
                    <a:pt x="7632" y="59318"/>
                  </a:lnTo>
                  <a:lnTo>
                    <a:pt x="0" y="97123"/>
                  </a:lnTo>
                  <a:lnTo>
                    <a:pt x="0" y="485583"/>
                  </a:lnTo>
                  <a:lnTo>
                    <a:pt x="7632" y="523387"/>
                  </a:lnTo>
                  <a:lnTo>
                    <a:pt x="28447" y="554259"/>
                  </a:lnTo>
                  <a:lnTo>
                    <a:pt x="59321" y="575074"/>
                  </a:lnTo>
                  <a:lnTo>
                    <a:pt x="97129" y="582706"/>
                  </a:lnTo>
                  <a:lnTo>
                    <a:pt x="6635381" y="582706"/>
                  </a:lnTo>
                  <a:lnTo>
                    <a:pt x="6673182" y="575074"/>
                  </a:lnTo>
                  <a:lnTo>
                    <a:pt x="6704052" y="554259"/>
                  </a:lnTo>
                  <a:lnTo>
                    <a:pt x="6724866" y="523387"/>
                  </a:lnTo>
                  <a:lnTo>
                    <a:pt x="6732498" y="485583"/>
                  </a:lnTo>
                  <a:lnTo>
                    <a:pt x="6732498" y="97123"/>
                  </a:lnTo>
                  <a:lnTo>
                    <a:pt x="6724866" y="59318"/>
                  </a:lnTo>
                  <a:lnTo>
                    <a:pt x="6704052" y="28446"/>
                  </a:lnTo>
                  <a:lnTo>
                    <a:pt x="6673182" y="7632"/>
                  </a:lnTo>
                  <a:lnTo>
                    <a:pt x="663538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7635" y="4285128"/>
              <a:ext cx="6732905" cy="582930"/>
            </a:xfrm>
            <a:custGeom>
              <a:avLst/>
              <a:gdLst/>
              <a:ahLst/>
              <a:cxnLst/>
              <a:rect l="l" t="t" r="r" b="b"/>
              <a:pathLst>
                <a:path w="6732905" h="582929">
                  <a:moveTo>
                    <a:pt x="0" y="97122"/>
                  </a:moveTo>
                  <a:lnTo>
                    <a:pt x="7632" y="59318"/>
                  </a:lnTo>
                  <a:lnTo>
                    <a:pt x="28446" y="28446"/>
                  </a:lnTo>
                  <a:lnTo>
                    <a:pt x="59317" y="7632"/>
                  </a:lnTo>
                  <a:lnTo>
                    <a:pt x="97122" y="0"/>
                  </a:lnTo>
                  <a:lnTo>
                    <a:pt x="6635373" y="0"/>
                  </a:lnTo>
                  <a:lnTo>
                    <a:pt x="6673178" y="7632"/>
                  </a:lnTo>
                  <a:lnTo>
                    <a:pt x="6704048" y="28446"/>
                  </a:lnTo>
                  <a:lnTo>
                    <a:pt x="6724861" y="59318"/>
                  </a:lnTo>
                  <a:lnTo>
                    <a:pt x="6732493" y="97122"/>
                  </a:lnTo>
                  <a:lnTo>
                    <a:pt x="6732493" y="485583"/>
                  </a:lnTo>
                  <a:lnTo>
                    <a:pt x="6724861" y="523388"/>
                  </a:lnTo>
                  <a:lnTo>
                    <a:pt x="6704048" y="554259"/>
                  </a:lnTo>
                  <a:lnTo>
                    <a:pt x="6673178" y="575073"/>
                  </a:lnTo>
                  <a:lnTo>
                    <a:pt x="6635373" y="582706"/>
                  </a:lnTo>
                  <a:lnTo>
                    <a:pt x="97122" y="582706"/>
                  </a:lnTo>
                  <a:lnTo>
                    <a:pt x="59317" y="575073"/>
                  </a:lnTo>
                  <a:lnTo>
                    <a:pt x="28446" y="554259"/>
                  </a:lnTo>
                  <a:lnTo>
                    <a:pt x="7632" y="523388"/>
                  </a:lnTo>
                  <a:lnTo>
                    <a:pt x="0" y="485583"/>
                  </a:lnTo>
                  <a:lnTo>
                    <a:pt x="0" y="97122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50972" y="4457700"/>
            <a:ext cx="3426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 install jenkinsci/jenkins --version 2.6.2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8222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latin typeface="Trebuchet MS"/>
                <a:cs typeface="Trebuchet MS"/>
              </a:rPr>
              <a:t>Hands-on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805" dirty="0">
                <a:latin typeface="Trebuchet MS"/>
                <a:cs typeface="Trebuchet MS"/>
              </a:rPr>
              <a:t>–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Install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Nexus</a:t>
            </a:r>
            <a:r>
              <a:rPr sz="2800" b="1" spc="-145" dirty="0">
                <a:latin typeface="Trebuchet MS"/>
                <a:cs typeface="Trebuchet MS"/>
              </a:rPr>
              <a:t> </a:t>
            </a:r>
            <a:r>
              <a:rPr sz="2800" b="1" spc="-30" dirty="0">
                <a:latin typeface="Trebuchet MS"/>
                <a:cs typeface="Trebuchet MS"/>
              </a:rPr>
              <a:t>Sonatype</a:t>
            </a:r>
            <a:r>
              <a:rPr sz="2800" b="1" spc="-15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with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Helm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Chart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0750" y="1214950"/>
            <a:ext cx="2568384" cy="2782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84935" y="4272428"/>
            <a:ext cx="6758305" cy="608330"/>
            <a:chOff x="1284935" y="4272428"/>
            <a:chExt cx="6758305" cy="608330"/>
          </a:xfrm>
        </p:grpSpPr>
        <p:sp>
          <p:nvSpPr>
            <p:cNvPr id="5" name="object 5"/>
            <p:cNvSpPr/>
            <p:nvPr/>
          </p:nvSpPr>
          <p:spPr>
            <a:xfrm>
              <a:off x="1297635" y="4285128"/>
              <a:ext cx="6732905" cy="582930"/>
            </a:xfrm>
            <a:custGeom>
              <a:avLst/>
              <a:gdLst/>
              <a:ahLst/>
              <a:cxnLst/>
              <a:rect l="l" t="t" r="r" b="b"/>
              <a:pathLst>
                <a:path w="6732905" h="582929">
                  <a:moveTo>
                    <a:pt x="6635381" y="0"/>
                  </a:moveTo>
                  <a:lnTo>
                    <a:pt x="97129" y="0"/>
                  </a:lnTo>
                  <a:lnTo>
                    <a:pt x="59321" y="7632"/>
                  </a:lnTo>
                  <a:lnTo>
                    <a:pt x="28447" y="28446"/>
                  </a:lnTo>
                  <a:lnTo>
                    <a:pt x="7632" y="59318"/>
                  </a:lnTo>
                  <a:lnTo>
                    <a:pt x="0" y="97123"/>
                  </a:lnTo>
                  <a:lnTo>
                    <a:pt x="0" y="485583"/>
                  </a:lnTo>
                  <a:lnTo>
                    <a:pt x="7632" y="523387"/>
                  </a:lnTo>
                  <a:lnTo>
                    <a:pt x="28447" y="554259"/>
                  </a:lnTo>
                  <a:lnTo>
                    <a:pt x="59321" y="575074"/>
                  </a:lnTo>
                  <a:lnTo>
                    <a:pt x="97129" y="582706"/>
                  </a:lnTo>
                  <a:lnTo>
                    <a:pt x="6635381" y="582706"/>
                  </a:lnTo>
                  <a:lnTo>
                    <a:pt x="6673182" y="575074"/>
                  </a:lnTo>
                  <a:lnTo>
                    <a:pt x="6704052" y="554259"/>
                  </a:lnTo>
                  <a:lnTo>
                    <a:pt x="6724866" y="523387"/>
                  </a:lnTo>
                  <a:lnTo>
                    <a:pt x="6732498" y="485583"/>
                  </a:lnTo>
                  <a:lnTo>
                    <a:pt x="6732498" y="97123"/>
                  </a:lnTo>
                  <a:lnTo>
                    <a:pt x="6724866" y="59318"/>
                  </a:lnTo>
                  <a:lnTo>
                    <a:pt x="6704052" y="28446"/>
                  </a:lnTo>
                  <a:lnTo>
                    <a:pt x="6673182" y="7632"/>
                  </a:lnTo>
                  <a:lnTo>
                    <a:pt x="663538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7635" y="4285128"/>
              <a:ext cx="6732905" cy="582930"/>
            </a:xfrm>
            <a:custGeom>
              <a:avLst/>
              <a:gdLst/>
              <a:ahLst/>
              <a:cxnLst/>
              <a:rect l="l" t="t" r="r" b="b"/>
              <a:pathLst>
                <a:path w="6732905" h="582929">
                  <a:moveTo>
                    <a:pt x="0" y="97122"/>
                  </a:moveTo>
                  <a:lnTo>
                    <a:pt x="7632" y="59318"/>
                  </a:lnTo>
                  <a:lnTo>
                    <a:pt x="28446" y="28446"/>
                  </a:lnTo>
                  <a:lnTo>
                    <a:pt x="59317" y="7632"/>
                  </a:lnTo>
                  <a:lnTo>
                    <a:pt x="97122" y="0"/>
                  </a:lnTo>
                  <a:lnTo>
                    <a:pt x="6635373" y="0"/>
                  </a:lnTo>
                  <a:lnTo>
                    <a:pt x="6673178" y="7632"/>
                  </a:lnTo>
                  <a:lnTo>
                    <a:pt x="6704048" y="28446"/>
                  </a:lnTo>
                  <a:lnTo>
                    <a:pt x="6724861" y="59318"/>
                  </a:lnTo>
                  <a:lnTo>
                    <a:pt x="6732493" y="97122"/>
                  </a:lnTo>
                  <a:lnTo>
                    <a:pt x="6732493" y="485583"/>
                  </a:lnTo>
                  <a:lnTo>
                    <a:pt x="6724861" y="523388"/>
                  </a:lnTo>
                  <a:lnTo>
                    <a:pt x="6704048" y="554259"/>
                  </a:lnTo>
                  <a:lnTo>
                    <a:pt x="6673178" y="575073"/>
                  </a:lnTo>
                  <a:lnTo>
                    <a:pt x="6635373" y="582706"/>
                  </a:lnTo>
                  <a:lnTo>
                    <a:pt x="97122" y="582706"/>
                  </a:lnTo>
                  <a:lnTo>
                    <a:pt x="59317" y="575073"/>
                  </a:lnTo>
                  <a:lnTo>
                    <a:pt x="28446" y="554259"/>
                  </a:lnTo>
                  <a:lnTo>
                    <a:pt x="7632" y="523388"/>
                  </a:lnTo>
                  <a:lnTo>
                    <a:pt x="0" y="485583"/>
                  </a:lnTo>
                  <a:lnTo>
                    <a:pt x="0" y="97122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25472" y="4457700"/>
            <a:ext cx="507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 install sonatype/nexus-repository-manager --version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27.0.0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92972" y="4154271"/>
            <a:ext cx="6950075" cy="847725"/>
            <a:chOff x="1992972" y="4154271"/>
            <a:chExt cx="6950075" cy="847725"/>
          </a:xfrm>
        </p:grpSpPr>
        <p:sp>
          <p:nvSpPr>
            <p:cNvPr id="3" name="object 3"/>
            <p:cNvSpPr/>
            <p:nvPr/>
          </p:nvSpPr>
          <p:spPr>
            <a:xfrm>
              <a:off x="2005672" y="4633252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60"/>
                  </a:lnTo>
                  <a:lnTo>
                    <a:pt x="17372" y="17371"/>
                  </a:lnTo>
                  <a:lnTo>
                    <a:pt x="4661" y="36224"/>
                  </a:lnTo>
                  <a:lnTo>
                    <a:pt x="0" y="59310"/>
                  </a:lnTo>
                  <a:lnTo>
                    <a:pt x="0" y="296533"/>
                  </a:lnTo>
                  <a:lnTo>
                    <a:pt x="4661" y="319619"/>
                  </a:lnTo>
                  <a:lnTo>
                    <a:pt x="17372" y="338471"/>
                  </a:lnTo>
                  <a:lnTo>
                    <a:pt x="36224" y="351181"/>
                  </a:lnTo>
                  <a:lnTo>
                    <a:pt x="59309" y="355842"/>
                  </a:lnTo>
                  <a:lnTo>
                    <a:pt x="6442519" y="355842"/>
                  </a:lnTo>
                  <a:lnTo>
                    <a:pt x="6465609" y="351181"/>
                  </a:lnTo>
                  <a:lnTo>
                    <a:pt x="6484461" y="338471"/>
                  </a:lnTo>
                  <a:lnTo>
                    <a:pt x="6497169" y="319619"/>
                  </a:lnTo>
                  <a:lnTo>
                    <a:pt x="6501828" y="296533"/>
                  </a:lnTo>
                  <a:lnTo>
                    <a:pt x="6501828" y="59310"/>
                  </a:lnTo>
                  <a:lnTo>
                    <a:pt x="6497169" y="36224"/>
                  </a:lnTo>
                  <a:lnTo>
                    <a:pt x="6484461" y="17371"/>
                  </a:lnTo>
                  <a:lnTo>
                    <a:pt x="6465609" y="4660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BA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05672" y="4633252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5672" y="4166971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60"/>
                  </a:lnTo>
                  <a:lnTo>
                    <a:pt x="17372" y="17371"/>
                  </a:lnTo>
                  <a:lnTo>
                    <a:pt x="4661" y="36224"/>
                  </a:lnTo>
                  <a:lnTo>
                    <a:pt x="0" y="59310"/>
                  </a:lnTo>
                  <a:lnTo>
                    <a:pt x="0" y="296533"/>
                  </a:lnTo>
                  <a:lnTo>
                    <a:pt x="4661" y="319618"/>
                  </a:lnTo>
                  <a:lnTo>
                    <a:pt x="17372" y="338471"/>
                  </a:lnTo>
                  <a:lnTo>
                    <a:pt x="36224" y="351181"/>
                  </a:lnTo>
                  <a:lnTo>
                    <a:pt x="59309" y="355842"/>
                  </a:lnTo>
                  <a:lnTo>
                    <a:pt x="6442519" y="355842"/>
                  </a:lnTo>
                  <a:lnTo>
                    <a:pt x="6465609" y="351181"/>
                  </a:lnTo>
                  <a:lnTo>
                    <a:pt x="6484461" y="338471"/>
                  </a:lnTo>
                  <a:lnTo>
                    <a:pt x="6497169" y="319618"/>
                  </a:lnTo>
                  <a:lnTo>
                    <a:pt x="6501828" y="296533"/>
                  </a:lnTo>
                  <a:lnTo>
                    <a:pt x="6501828" y="59310"/>
                  </a:lnTo>
                  <a:lnTo>
                    <a:pt x="6497169" y="36224"/>
                  </a:lnTo>
                  <a:lnTo>
                    <a:pt x="6484461" y="17371"/>
                  </a:lnTo>
                  <a:lnTo>
                    <a:pt x="6465609" y="4660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5672" y="4166971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2783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latin typeface="Trebuchet MS"/>
                <a:cs typeface="Trebuchet MS"/>
              </a:rPr>
              <a:t>Helm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92972" y="1662074"/>
            <a:ext cx="6527800" cy="381635"/>
            <a:chOff x="1992972" y="1662074"/>
            <a:chExt cx="6527800" cy="381635"/>
          </a:xfrm>
        </p:grpSpPr>
        <p:sp>
          <p:nvSpPr>
            <p:cNvPr id="9" name="object 9"/>
            <p:cNvSpPr/>
            <p:nvPr/>
          </p:nvSpPr>
          <p:spPr>
            <a:xfrm>
              <a:off x="2005672" y="1674774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61"/>
                  </a:lnTo>
                  <a:lnTo>
                    <a:pt x="17372" y="17373"/>
                  </a:lnTo>
                  <a:lnTo>
                    <a:pt x="4661" y="36229"/>
                  </a:lnTo>
                  <a:lnTo>
                    <a:pt x="0" y="59321"/>
                  </a:lnTo>
                  <a:lnTo>
                    <a:pt x="0" y="296544"/>
                  </a:lnTo>
                  <a:lnTo>
                    <a:pt x="4661" y="319629"/>
                  </a:lnTo>
                  <a:lnTo>
                    <a:pt x="17372" y="338481"/>
                  </a:lnTo>
                  <a:lnTo>
                    <a:pt x="36224" y="351192"/>
                  </a:lnTo>
                  <a:lnTo>
                    <a:pt x="59309" y="355853"/>
                  </a:lnTo>
                  <a:lnTo>
                    <a:pt x="6442519" y="355853"/>
                  </a:lnTo>
                  <a:lnTo>
                    <a:pt x="6465609" y="351192"/>
                  </a:lnTo>
                  <a:lnTo>
                    <a:pt x="6484461" y="338481"/>
                  </a:lnTo>
                  <a:lnTo>
                    <a:pt x="6497169" y="319629"/>
                  </a:lnTo>
                  <a:lnTo>
                    <a:pt x="6501828" y="296544"/>
                  </a:lnTo>
                  <a:lnTo>
                    <a:pt x="6501828" y="59321"/>
                  </a:lnTo>
                  <a:lnTo>
                    <a:pt x="6497169" y="36229"/>
                  </a:lnTo>
                  <a:lnTo>
                    <a:pt x="6484461" y="17373"/>
                  </a:lnTo>
                  <a:lnTo>
                    <a:pt x="6465609" y="4661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BA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5672" y="1674774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5917" y="1195793"/>
            <a:ext cx="1677670" cy="847725"/>
            <a:chOff x="65917" y="1195793"/>
            <a:chExt cx="1677670" cy="847725"/>
          </a:xfrm>
        </p:grpSpPr>
        <p:sp>
          <p:nvSpPr>
            <p:cNvPr id="12" name="object 12"/>
            <p:cNvSpPr/>
            <p:nvPr/>
          </p:nvSpPr>
          <p:spPr>
            <a:xfrm>
              <a:off x="78617" y="1208493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1514901" y="0"/>
                  </a:moveTo>
                  <a:lnTo>
                    <a:pt x="137022" y="0"/>
                  </a:lnTo>
                  <a:lnTo>
                    <a:pt x="93713" y="6986"/>
                  </a:lnTo>
                  <a:lnTo>
                    <a:pt x="56099" y="26439"/>
                  </a:lnTo>
                  <a:lnTo>
                    <a:pt x="26437" y="56103"/>
                  </a:lnTo>
                  <a:lnTo>
                    <a:pt x="6985" y="93720"/>
                  </a:lnTo>
                  <a:lnTo>
                    <a:pt x="0" y="137033"/>
                  </a:lnTo>
                  <a:lnTo>
                    <a:pt x="0" y="685101"/>
                  </a:lnTo>
                  <a:lnTo>
                    <a:pt x="6985" y="728413"/>
                  </a:lnTo>
                  <a:lnTo>
                    <a:pt x="26437" y="766030"/>
                  </a:lnTo>
                  <a:lnTo>
                    <a:pt x="56099" y="795694"/>
                  </a:lnTo>
                  <a:lnTo>
                    <a:pt x="93713" y="815148"/>
                  </a:lnTo>
                  <a:lnTo>
                    <a:pt x="137022" y="822134"/>
                  </a:lnTo>
                  <a:lnTo>
                    <a:pt x="1514901" y="822134"/>
                  </a:lnTo>
                  <a:lnTo>
                    <a:pt x="1558212" y="815148"/>
                  </a:lnTo>
                  <a:lnTo>
                    <a:pt x="1595826" y="795694"/>
                  </a:lnTo>
                  <a:lnTo>
                    <a:pt x="1625486" y="766030"/>
                  </a:lnTo>
                  <a:lnTo>
                    <a:pt x="1644937" y="728413"/>
                  </a:lnTo>
                  <a:lnTo>
                    <a:pt x="1651922" y="685101"/>
                  </a:lnTo>
                  <a:lnTo>
                    <a:pt x="1651922" y="137033"/>
                  </a:lnTo>
                  <a:lnTo>
                    <a:pt x="1644937" y="93720"/>
                  </a:lnTo>
                  <a:lnTo>
                    <a:pt x="1625486" y="56103"/>
                  </a:lnTo>
                  <a:lnTo>
                    <a:pt x="1595826" y="26439"/>
                  </a:lnTo>
                  <a:lnTo>
                    <a:pt x="1558212" y="6986"/>
                  </a:lnTo>
                  <a:lnTo>
                    <a:pt x="151490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617" y="1208493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0" y="137023"/>
                  </a:moveTo>
                  <a:lnTo>
                    <a:pt x="6985" y="93713"/>
                  </a:lnTo>
                  <a:lnTo>
                    <a:pt x="26437" y="56098"/>
                  </a:lnTo>
                  <a:lnTo>
                    <a:pt x="56098" y="26437"/>
                  </a:lnTo>
                  <a:lnTo>
                    <a:pt x="93713" y="6985"/>
                  </a:lnTo>
                  <a:lnTo>
                    <a:pt x="137023" y="0"/>
                  </a:lnTo>
                  <a:lnTo>
                    <a:pt x="1514900" y="0"/>
                  </a:lnTo>
                  <a:lnTo>
                    <a:pt x="1558212" y="6985"/>
                  </a:lnTo>
                  <a:lnTo>
                    <a:pt x="1595825" y="26437"/>
                  </a:lnTo>
                  <a:lnTo>
                    <a:pt x="1625485" y="56098"/>
                  </a:lnTo>
                  <a:lnTo>
                    <a:pt x="1644936" y="93713"/>
                  </a:lnTo>
                  <a:lnTo>
                    <a:pt x="1651920" y="137023"/>
                  </a:lnTo>
                  <a:lnTo>
                    <a:pt x="1651920" y="685100"/>
                  </a:lnTo>
                  <a:lnTo>
                    <a:pt x="1644936" y="728410"/>
                  </a:lnTo>
                  <a:lnTo>
                    <a:pt x="1625485" y="766024"/>
                  </a:lnTo>
                  <a:lnTo>
                    <a:pt x="1595825" y="795686"/>
                  </a:lnTo>
                  <a:lnTo>
                    <a:pt x="1558212" y="815137"/>
                  </a:lnTo>
                  <a:lnTo>
                    <a:pt x="1514900" y="822123"/>
                  </a:lnTo>
                  <a:lnTo>
                    <a:pt x="137023" y="822123"/>
                  </a:lnTo>
                  <a:lnTo>
                    <a:pt x="93713" y="815137"/>
                  </a:lnTo>
                  <a:lnTo>
                    <a:pt x="56098" y="795686"/>
                  </a:lnTo>
                  <a:lnTo>
                    <a:pt x="26437" y="766024"/>
                  </a:lnTo>
                  <a:lnTo>
                    <a:pt x="6985" y="728410"/>
                  </a:lnTo>
                  <a:lnTo>
                    <a:pt x="0" y="685100"/>
                  </a:lnTo>
                  <a:lnTo>
                    <a:pt x="0" y="137023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992972" y="1195793"/>
            <a:ext cx="6527800" cy="381635"/>
            <a:chOff x="1992972" y="1195793"/>
            <a:chExt cx="6527800" cy="381635"/>
          </a:xfrm>
        </p:grpSpPr>
        <p:sp>
          <p:nvSpPr>
            <p:cNvPr id="15" name="object 15"/>
            <p:cNvSpPr/>
            <p:nvPr/>
          </p:nvSpPr>
          <p:spPr>
            <a:xfrm>
              <a:off x="2005672" y="1208493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4">
                  <a:moveTo>
                    <a:pt x="6442519" y="0"/>
                  </a:moveTo>
                  <a:lnTo>
                    <a:pt x="59309" y="0"/>
                  </a:lnTo>
                  <a:lnTo>
                    <a:pt x="36224" y="4661"/>
                  </a:lnTo>
                  <a:lnTo>
                    <a:pt x="17372" y="17372"/>
                  </a:lnTo>
                  <a:lnTo>
                    <a:pt x="4661" y="36224"/>
                  </a:lnTo>
                  <a:lnTo>
                    <a:pt x="0" y="59309"/>
                  </a:lnTo>
                  <a:lnTo>
                    <a:pt x="0" y="296532"/>
                  </a:lnTo>
                  <a:lnTo>
                    <a:pt x="4661" y="319624"/>
                  </a:lnTo>
                  <a:lnTo>
                    <a:pt x="17372" y="338480"/>
                  </a:lnTo>
                  <a:lnTo>
                    <a:pt x="36224" y="351192"/>
                  </a:lnTo>
                  <a:lnTo>
                    <a:pt x="59309" y="355854"/>
                  </a:lnTo>
                  <a:lnTo>
                    <a:pt x="6442519" y="355854"/>
                  </a:lnTo>
                  <a:lnTo>
                    <a:pt x="6465609" y="351192"/>
                  </a:lnTo>
                  <a:lnTo>
                    <a:pt x="6484461" y="338480"/>
                  </a:lnTo>
                  <a:lnTo>
                    <a:pt x="6497169" y="319624"/>
                  </a:lnTo>
                  <a:lnTo>
                    <a:pt x="6501828" y="296532"/>
                  </a:lnTo>
                  <a:lnTo>
                    <a:pt x="6501828" y="59309"/>
                  </a:lnTo>
                  <a:lnTo>
                    <a:pt x="6497169" y="36224"/>
                  </a:lnTo>
                  <a:lnTo>
                    <a:pt x="6484461" y="17372"/>
                  </a:lnTo>
                  <a:lnTo>
                    <a:pt x="6465609" y="4661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05672" y="1208493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4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992972" y="2674975"/>
            <a:ext cx="6527800" cy="381635"/>
            <a:chOff x="1992972" y="2674975"/>
            <a:chExt cx="6527800" cy="381635"/>
          </a:xfrm>
        </p:grpSpPr>
        <p:sp>
          <p:nvSpPr>
            <p:cNvPr id="18" name="object 18"/>
            <p:cNvSpPr/>
            <p:nvPr/>
          </p:nvSpPr>
          <p:spPr>
            <a:xfrm>
              <a:off x="2005672" y="2687675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61"/>
                  </a:lnTo>
                  <a:lnTo>
                    <a:pt x="17372" y="17372"/>
                  </a:lnTo>
                  <a:lnTo>
                    <a:pt x="4661" y="36224"/>
                  </a:lnTo>
                  <a:lnTo>
                    <a:pt x="0" y="59309"/>
                  </a:lnTo>
                  <a:lnTo>
                    <a:pt x="0" y="296532"/>
                  </a:lnTo>
                  <a:lnTo>
                    <a:pt x="4661" y="319617"/>
                  </a:lnTo>
                  <a:lnTo>
                    <a:pt x="17372" y="338469"/>
                  </a:lnTo>
                  <a:lnTo>
                    <a:pt x="36224" y="351180"/>
                  </a:lnTo>
                  <a:lnTo>
                    <a:pt x="59309" y="355841"/>
                  </a:lnTo>
                  <a:lnTo>
                    <a:pt x="6442519" y="355841"/>
                  </a:lnTo>
                  <a:lnTo>
                    <a:pt x="6465609" y="351180"/>
                  </a:lnTo>
                  <a:lnTo>
                    <a:pt x="6484461" y="338469"/>
                  </a:lnTo>
                  <a:lnTo>
                    <a:pt x="6497169" y="319617"/>
                  </a:lnTo>
                  <a:lnTo>
                    <a:pt x="6501828" y="296532"/>
                  </a:lnTo>
                  <a:lnTo>
                    <a:pt x="6501828" y="59309"/>
                  </a:lnTo>
                  <a:lnTo>
                    <a:pt x="6497169" y="36224"/>
                  </a:lnTo>
                  <a:lnTo>
                    <a:pt x="6484461" y="17372"/>
                  </a:lnTo>
                  <a:lnTo>
                    <a:pt x="6465609" y="4661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BA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05672" y="2687675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5917" y="2208695"/>
            <a:ext cx="1677670" cy="847725"/>
            <a:chOff x="65917" y="2208695"/>
            <a:chExt cx="1677670" cy="847725"/>
          </a:xfrm>
        </p:grpSpPr>
        <p:sp>
          <p:nvSpPr>
            <p:cNvPr id="21" name="object 21"/>
            <p:cNvSpPr/>
            <p:nvPr/>
          </p:nvSpPr>
          <p:spPr>
            <a:xfrm>
              <a:off x="78617" y="2221395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1514901" y="0"/>
                  </a:moveTo>
                  <a:lnTo>
                    <a:pt x="137022" y="0"/>
                  </a:lnTo>
                  <a:lnTo>
                    <a:pt x="93713" y="6986"/>
                  </a:lnTo>
                  <a:lnTo>
                    <a:pt x="56099" y="26439"/>
                  </a:lnTo>
                  <a:lnTo>
                    <a:pt x="26437" y="56101"/>
                  </a:lnTo>
                  <a:lnTo>
                    <a:pt x="6985" y="93714"/>
                  </a:lnTo>
                  <a:lnTo>
                    <a:pt x="0" y="137020"/>
                  </a:lnTo>
                  <a:lnTo>
                    <a:pt x="0" y="685101"/>
                  </a:lnTo>
                  <a:lnTo>
                    <a:pt x="6985" y="728412"/>
                  </a:lnTo>
                  <a:lnTo>
                    <a:pt x="26437" y="766026"/>
                  </a:lnTo>
                  <a:lnTo>
                    <a:pt x="56099" y="795686"/>
                  </a:lnTo>
                  <a:lnTo>
                    <a:pt x="93713" y="815136"/>
                  </a:lnTo>
                  <a:lnTo>
                    <a:pt x="137022" y="822121"/>
                  </a:lnTo>
                  <a:lnTo>
                    <a:pt x="1514901" y="822121"/>
                  </a:lnTo>
                  <a:lnTo>
                    <a:pt x="1558212" y="815136"/>
                  </a:lnTo>
                  <a:lnTo>
                    <a:pt x="1595826" y="795686"/>
                  </a:lnTo>
                  <a:lnTo>
                    <a:pt x="1625486" y="766026"/>
                  </a:lnTo>
                  <a:lnTo>
                    <a:pt x="1644937" y="728412"/>
                  </a:lnTo>
                  <a:lnTo>
                    <a:pt x="1651922" y="685101"/>
                  </a:lnTo>
                  <a:lnTo>
                    <a:pt x="1651922" y="137020"/>
                  </a:lnTo>
                  <a:lnTo>
                    <a:pt x="1644937" y="93714"/>
                  </a:lnTo>
                  <a:lnTo>
                    <a:pt x="1625486" y="56101"/>
                  </a:lnTo>
                  <a:lnTo>
                    <a:pt x="1595826" y="26439"/>
                  </a:lnTo>
                  <a:lnTo>
                    <a:pt x="1558212" y="6986"/>
                  </a:lnTo>
                  <a:lnTo>
                    <a:pt x="151490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617" y="2221395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0" y="137023"/>
                  </a:moveTo>
                  <a:lnTo>
                    <a:pt x="6985" y="93713"/>
                  </a:lnTo>
                  <a:lnTo>
                    <a:pt x="26437" y="56098"/>
                  </a:lnTo>
                  <a:lnTo>
                    <a:pt x="56098" y="26437"/>
                  </a:lnTo>
                  <a:lnTo>
                    <a:pt x="93713" y="6985"/>
                  </a:lnTo>
                  <a:lnTo>
                    <a:pt x="137023" y="0"/>
                  </a:lnTo>
                  <a:lnTo>
                    <a:pt x="1514900" y="0"/>
                  </a:lnTo>
                  <a:lnTo>
                    <a:pt x="1558212" y="6985"/>
                  </a:lnTo>
                  <a:lnTo>
                    <a:pt x="1595825" y="26437"/>
                  </a:lnTo>
                  <a:lnTo>
                    <a:pt x="1625485" y="56098"/>
                  </a:lnTo>
                  <a:lnTo>
                    <a:pt x="1644936" y="93713"/>
                  </a:lnTo>
                  <a:lnTo>
                    <a:pt x="1651920" y="137023"/>
                  </a:lnTo>
                  <a:lnTo>
                    <a:pt x="1651920" y="685100"/>
                  </a:lnTo>
                  <a:lnTo>
                    <a:pt x="1644936" y="728410"/>
                  </a:lnTo>
                  <a:lnTo>
                    <a:pt x="1625485" y="766024"/>
                  </a:lnTo>
                  <a:lnTo>
                    <a:pt x="1595825" y="795686"/>
                  </a:lnTo>
                  <a:lnTo>
                    <a:pt x="1558212" y="815137"/>
                  </a:lnTo>
                  <a:lnTo>
                    <a:pt x="1514900" y="822123"/>
                  </a:lnTo>
                  <a:lnTo>
                    <a:pt x="137023" y="822123"/>
                  </a:lnTo>
                  <a:lnTo>
                    <a:pt x="93713" y="815137"/>
                  </a:lnTo>
                  <a:lnTo>
                    <a:pt x="56098" y="795686"/>
                  </a:lnTo>
                  <a:lnTo>
                    <a:pt x="26437" y="766024"/>
                  </a:lnTo>
                  <a:lnTo>
                    <a:pt x="6985" y="728410"/>
                  </a:lnTo>
                  <a:lnTo>
                    <a:pt x="0" y="685100"/>
                  </a:lnTo>
                  <a:lnTo>
                    <a:pt x="0" y="137023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992972" y="2208695"/>
            <a:ext cx="6527800" cy="381635"/>
            <a:chOff x="1992972" y="2208695"/>
            <a:chExt cx="6527800" cy="381635"/>
          </a:xfrm>
        </p:grpSpPr>
        <p:sp>
          <p:nvSpPr>
            <p:cNvPr id="24" name="object 24"/>
            <p:cNvSpPr/>
            <p:nvPr/>
          </p:nvSpPr>
          <p:spPr>
            <a:xfrm>
              <a:off x="2005672" y="2221395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61"/>
                  </a:lnTo>
                  <a:lnTo>
                    <a:pt x="17372" y="17372"/>
                  </a:lnTo>
                  <a:lnTo>
                    <a:pt x="4661" y="36224"/>
                  </a:lnTo>
                  <a:lnTo>
                    <a:pt x="0" y="59308"/>
                  </a:lnTo>
                  <a:lnTo>
                    <a:pt x="0" y="296532"/>
                  </a:lnTo>
                  <a:lnTo>
                    <a:pt x="4661" y="319617"/>
                  </a:lnTo>
                  <a:lnTo>
                    <a:pt x="17372" y="338469"/>
                  </a:lnTo>
                  <a:lnTo>
                    <a:pt x="36224" y="351180"/>
                  </a:lnTo>
                  <a:lnTo>
                    <a:pt x="59309" y="355841"/>
                  </a:lnTo>
                  <a:lnTo>
                    <a:pt x="6442519" y="355841"/>
                  </a:lnTo>
                  <a:lnTo>
                    <a:pt x="6465609" y="351180"/>
                  </a:lnTo>
                  <a:lnTo>
                    <a:pt x="6484461" y="338469"/>
                  </a:lnTo>
                  <a:lnTo>
                    <a:pt x="6497169" y="319617"/>
                  </a:lnTo>
                  <a:lnTo>
                    <a:pt x="6501828" y="296532"/>
                  </a:lnTo>
                  <a:lnTo>
                    <a:pt x="6501828" y="59308"/>
                  </a:lnTo>
                  <a:lnTo>
                    <a:pt x="6497169" y="36224"/>
                  </a:lnTo>
                  <a:lnTo>
                    <a:pt x="6484461" y="17372"/>
                  </a:lnTo>
                  <a:lnTo>
                    <a:pt x="6465609" y="4661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05672" y="2221395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5917" y="3181489"/>
            <a:ext cx="8454390" cy="847725"/>
            <a:chOff x="65917" y="3181489"/>
            <a:chExt cx="8454390" cy="847725"/>
          </a:xfrm>
        </p:grpSpPr>
        <p:sp>
          <p:nvSpPr>
            <p:cNvPr id="27" name="object 27"/>
            <p:cNvSpPr/>
            <p:nvPr/>
          </p:nvSpPr>
          <p:spPr>
            <a:xfrm>
              <a:off x="2005672" y="3660470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59"/>
                  </a:lnTo>
                  <a:lnTo>
                    <a:pt x="17372" y="17367"/>
                  </a:lnTo>
                  <a:lnTo>
                    <a:pt x="4661" y="36218"/>
                  </a:lnTo>
                  <a:lnTo>
                    <a:pt x="0" y="59309"/>
                  </a:lnTo>
                  <a:lnTo>
                    <a:pt x="0" y="296527"/>
                  </a:lnTo>
                  <a:lnTo>
                    <a:pt x="4661" y="319613"/>
                  </a:lnTo>
                  <a:lnTo>
                    <a:pt x="17372" y="338465"/>
                  </a:lnTo>
                  <a:lnTo>
                    <a:pt x="36224" y="351175"/>
                  </a:lnTo>
                  <a:lnTo>
                    <a:pt x="59309" y="355836"/>
                  </a:lnTo>
                  <a:lnTo>
                    <a:pt x="6442519" y="355836"/>
                  </a:lnTo>
                  <a:lnTo>
                    <a:pt x="6465609" y="351175"/>
                  </a:lnTo>
                  <a:lnTo>
                    <a:pt x="6484461" y="338465"/>
                  </a:lnTo>
                  <a:lnTo>
                    <a:pt x="6497169" y="319613"/>
                  </a:lnTo>
                  <a:lnTo>
                    <a:pt x="6501828" y="296527"/>
                  </a:lnTo>
                  <a:lnTo>
                    <a:pt x="6501828" y="59309"/>
                  </a:lnTo>
                  <a:lnTo>
                    <a:pt x="6497169" y="36218"/>
                  </a:lnTo>
                  <a:lnTo>
                    <a:pt x="6484461" y="17367"/>
                  </a:lnTo>
                  <a:lnTo>
                    <a:pt x="6465609" y="4659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BA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05672" y="3660470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617" y="3194189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1514901" y="0"/>
                  </a:moveTo>
                  <a:lnTo>
                    <a:pt x="137022" y="0"/>
                  </a:lnTo>
                  <a:lnTo>
                    <a:pt x="93713" y="6984"/>
                  </a:lnTo>
                  <a:lnTo>
                    <a:pt x="56099" y="26435"/>
                  </a:lnTo>
                  <a:lnTo>
                    <a:pt x="26437" y="56095"/>
                  </a:lnTo>
                  <a:lnTo>
                    <a:pt x="6985" y="93709"/>
                  </a:lnTo>
                  <a:lnTo>
                    <a:pt x="0" y="137020"/>
                  </a:lnTo>
                  <a:lnTo>
                    <a:pt x="0" y="685093"/>
                  </a:lnTo>
                  <a:lnTo>
                    <a:pt x="6985" y="728403"/>
                  </a:lnTo>
                  <a:lnTo>
                    <a:pt x="26437" y="766017"/>
                  </a:lnTo>
                  <a:lnTo>
                    <a:pt x="56099" y="795679"/>
                  </a:lnTo>
                  <a:lnTo>
                    <a:pt x="93713" y="815131"/>
                  </a:lnTo>
                  <a:lnTo>
                    <a:pt x="137022" y="822116"/>
                  </a:lnTo>
                  <a:lnTo>
                    <a:pt x="1514901" y="822116"/>
                  </a:lnTo>
                  <a:lnTo>
                    <a:pt x="1558212" y="815131"/>
                  </a:lnTo>
                  <a:lnTo>
                    <a:pt x="1595826" y="795679"/>
                  </a:lnTo>
                  <a:lnTo>
                    <a:pt x="1625486" y="766017"/>
                  </a:lnTo>
                  <a:lnTo>
                    <a:pt x="1644937" y="728403"/>
                  </a:lnTo>
                  <a:lnTo>
                    <a:pt x="1651922" y="685093"/>
                  </a:lnTo>
                  <a:lnTo>
                    <a:pt x="1651922" y="137020"/>
                  </a:lnTo>
                  <a:lnTo>
                    <a:pt x="1644937" y="93709"/>
                  </a:lnTo>
                  <a:lnTo>
                    <a:pt x="1625486" y="56095"/>
                  </a:lnTo>
                  <a:lnTo>
                    <a:pt x="1595826" y="26435"/>
                  </a:lnTo>
                  <a:lnTo>
                    <a:pt x="1558212" y="6984"/>
                  </a:lnTo>
                  <a:lnTo>
                    <a:pt x="151490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617" y="3194189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0" y="137023"/>
                  </a:moveTo>
                  <a:lnTo>
                    <a:pt x="6985" y="93713"/>
                  </a:lnTo>
                  <a:lnTo>
                    <a:pt x="26437" y="56098"/>
                  </a:lnTo>
                  <a:lnTo>
                    <a:pt x="56098" y="26437"/>
                  </a:lnTo>
                  <a:lnTo>
                    <a:pt x="93713" y="6985"/>
                  </a:lnTo>
                  <a:lnTo>
                    <a:pt x="137023" y="0"/>
                  </a:lnTo>
                  <a:lnTo>
                    <a:pt x="1514900" y="0"/>
                  </a:lnTo>
                  <a:lnTo>
                    <a:pt x="1558212" y="6985"/>
                  </a:lnTo>
                  <a:lnTo>
                    <a:pt x="1595825" y="26437"/>
                  </a:lnTo>
                  <a:lnTo>
                    <a:pt x="1625485" y="56098"/>
                  </a:lnTo>
                  <a:lnTo>
                    <a:pt x="1644936" y="93713"/>
                  </a:lnTo>
                  <a:lnTo>
                    <a:pt x="1651920" y="137023"/>
                  </a:lnTo>
                  <a:lnTo>
                    <a:pt x="1651920" y="685100"/>
                  </a:lnTo>
                  <a:lnTo>
                    <a:pt x="1644936" y="728410"/>
                  </a:lnTo>
                  <a:lnTo>
                    <a:pt x="1625485" y="766024"/>
                  </a:lnTo>
                  <a:lnTo>
                    <a:pt x="1595825" y="795686"/>
                  </a:lnTo>
                  <a:lnTo>
                    <a:pt x="1558212" y="815137"/>
                  </a:lnTo>
                  <a:lnTo>
                    <a:pt x="1514900" y="822123"/>
                  </a:lnTo>
                  <a:lnTo>
                    <a:pt x="137023" y="822123"/>
                  </a:lnTo>
                  <a:lnTo>
                    <a:pt x="93713" y="815137"/>
                  </a:lnTo>
                  <a:lnTo>
                    <a:pt x="56098" y="795686"/>
                  </a:lnTo>
                  <a:lnTo>
                    <a:pt x="26437" y="766024"/>
                  </a:lnTo>
                  <a:lnTo>
                    <a:pt x="6985" y="728410"/>
                  </a:lnTo>
                  <a:lnTo>
                    <a:pt x="0" y="685100"/>
                  </a:lnTo>
                  <a:lnTo>
                    <a:pt x="0" y="137023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992972" y="3181489"/>
            <a:ext cx="6527800" cy="381635"/>
            <a:chOff x="1992972" y="3181489"/>
            <a:chExt cx="6527800" cy="381635"/>
          </a:xfrm>
        </p:grpSpPr>
        <p:sp>
          <p:nvSpPr>
            <p:cNvPr id="32" name="object 32"/>
            <p:cNvSpPr/>
            <p:nvPr/>
          </p:nvSpPr>
          <p:spPr>
            <a:xfrm>
              <a:off x="2005672" y="3194189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59"/>
                  </a:lnTo>
                  <a:lnTo>
                    <a:pt x="17372" y="17367"/>
                  </a:lnTo>
                  <a:lnTo>
                    <a:pt x="4661" y="36218"/>
                  </a:lnTo>
                  <a:lnTo>
                    <a:pt x="0" y="59309"/>
                  </a:lnTo>
                  <a:lnTo>
                    <a:pt x="0" y="296532"/>
                  </a:lnTo>
                  <a:lnTo>
                    <a:pt x="4661" y="319617"/>
                  </a:lnTo>
                  <a:lnTo>
                    <a:pt x="17372" y="338469"/>
                  </a:lnTo>
                  <a:lnTo>
                    <a:pt x="36224" y="351180"/>
                  </a:lnTo>
                  <a:lnTo>
                    <a:pt x="59309" y="355841"/>
                  </a:lnTo>
                  <a:lnTo>
                    <a:pt x="6442519" y="355841"/>
                  </a:lnTo>
                  <a:lnTo>
                    <a:pt x="6465609" y="351180"/>
                  </a:lnTo>
                  <a:lnTo>
                    <a:pt x="6484461" y="338469"/>
                  </a:lnTo>
                  <a:lnTo>
                    <a:pt x="6497169" y="319617"/>
                  </a:lnTo>
                  <a:lnTo>
                    <a:pt x="6501828" y="296532"/>
                  </a:lnTo>
                  <a:lnTo>
                    <a:pt x="6501828" y="59309"/>
                  </a:lnTo>
                  <a:lnTo>
                    <a:pt x="6497169" y="36218"/>
                  </a:lnTo>
                  <a:lnTo>
                    <a:pt x="6484461" y="17367"/>
                  </a:lnTo>
                  <a:lnTo>
                    <a:pt x="6465609" y="4659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05672" y="3194189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5917" y="4154271"/>
            <a:ext cx="1677670" cy="847725"/>
            <a:chOff x="65917" y="4154271"/>
            <a:chExt cx="1677670" cy="847725"/>
          </a:xfrm>
        </p:grpSpPr>
        <p:sp>
          <p:nvSpPr>
            <p:cNvPr id="35" name="object 35"/>
            <p:cNvSpPr/>
            <p:nvPr/>
          </p:nvSpPr>
          <p:spPr>
            <a:xfrm>
              <a:off x="78617" y="4166971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1514901" y="0"/>
                  </a:moveTo>
                  <a:lnTo>
                    <a:pt x="137022" y="0"/>
                  </a:lnTo>
                  <a:lnTo>
                    <a:pt x="93713" y="6985"/>
                  </a:lnTo>
                  <a:lnTo>
                    <a:pt x="56099" y="26437"/>
                  </a:lnTo>
                  <a:lnTo>
                    <a:pt x="26437" y="56098"/>
                  </a:lnTo>
                  <a:lnTo>
                    <a:pt x="6985" y="93713"/>
                  </a:lnTo>
                  <a:lnTo>
                    <a:pt x="0" y="137022"/>
                  </a:lnTo>
                  <a:lnTo>
                    <a:pt x="0" y="685100"/>
                  </a:lnTo>
                  <a:lnTo>
                    <a:pt x="6985" y="728409"/>
                  </a:lnTo>
                  <a:lnTo>
                    <a:pt x="26437" y="766024"/>
                  </a:lnTo>
                  <a:lnTo>
                    <a:pt x="56099" y="795685"/>
                  </a:lnTo>
                  <a:lnTo>
                    <a:pt x="93713" y="815137"/>
                  </a:lnTo>
                  <a:lnTo>
                    <a:pt x="137022" y="822123"/>
                  </a:lnTo>
                  <a:lnTo>
                    <a:pt x="1514901" y="822123"/>
                  </a:lnTo>
                  <a:lnTo>
                    <a:pt x="1558212" y="815137"/>
                  </a:lnTo>
                  <a:lnTo>
                    <a:pt x="1595826" y="795685"/>
                  </a:lnTo>
                  <a:lnTo>
                    <a:pt x="1625486" y="766024"/>
                  </a:lnTo>
                  <a:lnTo>
                    <a:pt x="1644937" y="728409"/>
                  </a:lnTo>
                  <a:lnTo>
                    <a:pt x="1651922" y="685100"/>
                  </a:lnTo>
                  <a:lnTo>
                    <a:pt x="1651922" y="137022"/>
                  </a:lnTo>
                  <a:lnTo>
                    <a:pt x="1644937" y="93713"/>
                  </a:lnTo>
                  <a:lnTo>
                    <a:pt x="1625486" y="56098"/>
                  </a:lnTo>
                  <a:lnTo>
                    <a:pt x="1595826" y="26437"/>
                  </a:lnTo>
                  <a:lnTo>
                    <a:pt x="1558212" y="6985"/>
                  </a:lnTo>
                  <a:lnTo>
                    <a:pt x="151490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617" y="4166971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0" y="137023"/>
                  </a:moveTo>
                  <a:lnTo>
                    <a:pt x="6985" y="93713"/>
                  </a:lnTo>
                  <a:lnTo>
                    <a:pt x="26437" y="56098"/>
                  </a:lnTo>
                  <a:lnTo>
                    <a:pt x="56098" y="26437"/>
                  </a:lnTo>
                  <a:lnTo>
                    <a:pt x="93713" y="6985"/>
                  </a:lnTo>
                  <a:lnTo>
                    <a:pt x="137023" y="0"/>
                  </a:lnTo>
                  <a:lnTo>
                    <a:pt x="1514900" y="0"/>
                  </a:lnTo>
                  <a:lnTo>
                    <a:pt x="1558212" y="6985"/>
                  </a:lnTo>
                  <a:lnTo>
                    <a:pt x="1595825" y="26437"/>
                  </a:lnTo>
                  <a:lnTo>
                    <a:pt x="1625485" y="56098"/>
                  </a:lnTo>
                  <a:lnTo>
                    <a:pt x="1644936" y="93713"/>
                  </a:lnTo>
                  <a:lnTo>
                    <a:pt x="1651920" y="137023"/>
                  </a:lnTo>
                  <a:lnTo>
                    <a:pt x="1651920" y="685100"/>
                  </a:lnTo>
                  <a:lnTo>
                    <a:pt x="1644936" y="728410"/>
                  </a:lnTo>
                  <a:lnTo>
                    <a:pt x="1625485" y="766024"/>
                  </a:lnTo>
                  <a:lnTo>
                    <a:pt x="1595825" y="795686"/>
                  </a:lnTo>
                  <a:lnTo>
                    <a:pt x="1558212" y="815137"/>
                  </a:lnTo>
                  <a:lnTo>
                    <a:pt x="1514900" y="822123"/>
                  </a:lnTo>
                  <a:lnTo>
                    <a:pt x="137023" y="822123"/>
                  </a:lnTo>
                  <a:lnTo>
                    <a:pt x="93713" y="815137"/>
                  </a:lnTo>
                  <a:lnTo>
                    <a:pt x="56098" y="795686"/>
                  </a:lnTo>
                  <a:lnTo>
                    <a:pt x="26437" y="766024"/>
                  </a:lnTo>
                  <a:lnTo>
                    <a:pt x="6985" y="728410"/>
                  </a:lnTo>
                  <a:lnTo>
                    <a:pt x="0" y="685100"/>
                  </a:lnTo>
                  <a:lnTo>
                    <a:pt x="0" y="137023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91010" y="1245107"/>
            <a:ext cx="7569200" cy="36861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23085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install </a:t>
            </a:r>
            <a:r>
              <a:rPr sz="1400" b="1" spc="-5" dirty="0">
                <a:solidFill>
                  <a:srgbClr val="002060"/>
                </a:solidFill>
                <a:latin typeface="Arial"/>
                <a:cs typeface="Arial"/>
              </a:rPr>
              <a:t>RELEASE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REPO/CHART_NAME [--version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…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–f .. –n ..</a:t>
            </a:r>
            <a:r>
              <a:rPr sz="1400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  <a:p>
            <a:pPr marR="6334125" algn="ctr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Install</a:t>
            </a:r>
            <a:endParaRPr sz="1400">
              <a:latin typeface="Arial"/>
              <a:cs typeface="Arial"/>
            </a:endParaRPr>
          </a:p>
          <a:p>
            <a:pPr marL="1823085">
              <a:lnSpc>
                <a:spcPct val="100000"/>
              </a:lnSpc>
              <a:spcBef>
                <a:spcPts val="145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install jenkins-staging jenkinsci/jenkins --version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2.6.2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82308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upgrade </a:t>
            </a:r>
            <a:r>
              <a:rPr sz="1400" b="1" spc="-5" dirty="0">
                <a:solidFill>
                  <a:srgbClr val="002060"/>
                </a:solidFill>
                <a:latin typeface="Arial"/>
                <a:cs typeface="Arial"/>
              </a:rPr>
              <a:t>RELEASE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REPO/CHART_NAME [--version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…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–f .. –n ..</a:t>
            </a:r>
            <a:r>
              <a:rPr sz="1400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  <a:p>
            <a:pPr marR="6333490" algn="ctr">
              <a:lnSpc>
                <a:spcPct val="100000"/>
              </a:lnSpc>
              <a:spcBef>
                <a:spcPts val="14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Upgrade</a:t>
            </a:r>
            <a:endParaRPr sz="1400">
              <a:latin typeface="Arial"/>
              <a:cs typeface="Arial"/>
            </a:endParaRPr>
          </a:p>
          <a:p>
            <a:pPr marL="1823085">
              <a:lnSpc>
                <a:spcPct val="100000"/>
              </a:lnSpc>
              <a:spcBef>
                <a:spcPts val="140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upgrade jenkins-staging jenkinsci/jenkins --version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2.6.2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823085">
              <a:lnSpc>
                <a:spcPct val="100000"/>
              </a:lnSpc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delete</a:t>
            </a:r>
            <a:r>
              <a:rPr sz="1400" spc="3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2060"/>
                </a:solidFill>
                <a:latin typeface="Arial"/>
                <a:cs typeface="Arial"/>
              </a:rPr>
              <a:t>RELEASE</a:t>
            </a:r>
            <a:endParaRPr sz="1400">
              <a:latin typeface="Arial"/>
              <a:cs typeface="Arial"/>
            </a:endParaRPr>
          </a:p>
          <a:p>
            <a:pPr marR="6333490" algn="ctr">
              <a:lnSpc>
                <a:spcPct val="100000"/>
              </a:lnSpc>
              <a:spcBef>
                <a:spcPts val="14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endParaRPr sz="1400">
              <a:latin typeface="Arial"/>
              <a:cs typeface="Arial"/>
            </a:endParaRPr>
          </a:p>
          <a:p>
            <a:pPr marL="1823085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delete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jenkins-staging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"/>
              <a:cs typeface="Arial"/>
            </a:endParaRPr>
          </a:p>
          <a:p>
            <a:pPr marL="1823085">
              <a:lnSpc>
                <a:spcPct val="100000"/>
              </a:lnSpc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template </a:t>
            </a:r>
            <a:r>
              <a:rPr sz="1400" b="1" spc="-5" dirty="0">
                <a:solidFill>
                  <a:srgbClr val="002060"/>
                </a:solidFill>
                <a:latin typeface="Arial"/>
                <a:cs typeface="Arial"/>
              </a:rPr>
              <a:t>RELEASE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REPO/CHART_NAME [--version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…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–f .. –n ..</a:t>
            </a:r>
            <a:r>
              <a:rPr sz="1400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  <a:p>
            <a:pPr marR="6333490" algn="ctr">
              <a:lnSpc>
                <a:spcPct val="100000"/>
              </a:lnSpc>
              <a:spcBef>
                <a:spcPts val="14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Template</a:t>
            </a:r>
            <a:endParaRPr sz="1400">
              <a:latin typeface="Arial"/>
              <a:cs typeface="Arial"/>
            </a:endParaRPr>
          </a:p>
          <a:p>
            <a:pPr marL="1823085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template jenkinsci/jenkins --version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2.6.2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4069" y="2115667"/>
            <a:ext cx="6804659" cy="0"/>
          </a:xfrm>
          <a:custGeom>
            <a:avLst/>
            <a:gdLst/>
            <a:ahLst/>
            <a:cxnLst/>
            <a:rect l="l" t="t" r="r" b="b"/>
            <a:pathLst>
              <a:path w="6804659">
                <a:moveTo>
                  <a:pt x="6804213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748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9570" y="3122472"/>
            <a:ext cx="6804659" cy="0"/>
          </a:xfrm>
          <a:custGeom>
            <a:avLst/>
            <a:gdLst/>
            <a:ahLst/>
            <a:cxnLst/>
            <a:rect l="l" t="t" r="r" b="b"/>
            <a:pathLst>
              <a:path w="6804659">
                <a:moveTo>
                  <a:pt x="6804213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748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9570" y="4070097"/>
            <a:ext cx="6804659" cy="0"/>
          </a:xfrm>
          <a:custGeom>
            <a:avLst/>
            <a:gdLst/>
            <a:ahLst/>
            <a:cxnLst/>
            <a:rect l="l" t="t" r="r" b="b"/>
            <a:pathLst>
              <a:path w="6804659">
                <a:moveTo>
                  <a:pt x="6804213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748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62543" y="374904"/>
            <a:ext cx="835151" cy="64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3283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har char="&gt;"/>
              <a:tabLst>
                <a:tab pos="285750" algn="l"/>
              </a:tabLst>
            </a:pPr>
            <a:r>
              <a:rPr sz="2800" spc="-15" dirty="0">
                <a:solidFill>
                  <a:srgbClr val="0070C0"/>
                </a:solidFill>
                <a:latin typeface="Trebuchet MS"/>
                <a:cs typeface="Trebuchet MS"/>
              </a:rPr>
              <a:t>helm </a:t>
            </a:r>
            <a:r>
              <a:rPr sz="2800" spc="-125" dirty="0">
                <a:solidFill>
                  <a:srgbClr val="0070C0"/>
                </a:solidFill>
                <a:latin typeface="Trebuchet MS"/>
                <a:cs typeface="Trebuchet MS"/>
              </a:rPr>
              <a:t>-n </a:t>
            </a:r>
            <a:r>
              <a:rPr sz="2800" b="1" spc="-10" dirty="0">
                <a:solidFill>
                  <a:srgbClr val="0070C0"/>
                </a:solidFill>
                <a:latin typeface="Trebuchet MS"/>
                <a:cs typeface="Trebuchet MS"/>
              </a:rPr>
              <a:t>agenda</a:t>
            </a:r>
            <a:r>
              <a:rPr sz="2800" b="1" spc="-40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070C0"/>
                </a:solidFill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24" y="1145540"/>
            <a:ext cx="6663055" cy="393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indent="-234950">
              <a:lnSpc>
                <a:spcPct val="100000"/>
              </a:lnSpc>
              <a:spcBef>
                <a:spcPts val="100"/>
              </a:spcBef>
              <a:buChar char="-"/>
              <a:tabLst>
                <a:tab pos="247650" algn="l"/>
              </a:tabLst>
            </a:pPr>
            <a:r>
              <a:rPr sz="1800" spc="-10" dirty="0">
                <a:solidFill>
                  <a:srgbClr val="666666"/>
                </a:solidFill>
                <a:latin typeface="Trebuchet MS"/>
                <a:cs typeface="Trebuchet MS"/>
              </a:rPr>
              <a:t>Problematic </a:t>
            </a:r>
            <a:r>
              <a:rPr sz="1800" spc="-16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800" spc="-1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220" dirty="0">
                <a:solidFill>
                  <a:srgbClr val="666666"/>
                </a:solidFill>
                <a:latin typeface="Times New Roman"/>
                <a:cs typeface="Times New Roman"/>
              </a:rPr>
              <a:t>ﺔﯿﻟﺎﻜﺷاﻹ</a:t>
            </a:r>
            <a:endParaRPr sz="1800" dirty="0">
              <a:latin typeface="Times New Roman"/>
              <a:cs typeface="Times New Roman"/>
            </a:endParaRPr>
          </a:p>
          <a:p>
            <a:pPr marL="304800" indent="-292100">
              <a:lnSpc>
                <a:spcPct val="100000"/>
              </a:lnSpc>
              <a:spcBef>
                <a:spcPts val="1845"/>
              </a:spcBef>
              <a:buChar char="-"/>
              <a:tabLst>
                <a:tab pos="304800" algn="l"/>
              </a:tabLst>
            </a:pPr>
            <a:r>
              <a:rPr sz="1800" spc="-5" dirty="0">
                <a:solidFill>
                  <a:srgbClr val="666666"/>
                </a:solidFill>
                <a:latin typeface="Trebuchet MS"/>
                <a:cs typeface="Trebuchet MS"/>
              </a:rPr>
              <a:t>Engineering </a:t>
            </a:r>
            <a:r>
              <a:rPr sz="1800" dirty="0">
                <a:solidFill>
                  <a:srgbClr val="666666"/>
                </a:solidFill>
                <a:latin typeface="Trebuchet MS"/>
                <a:cs typeface="Trebuchet MS"/>
              </a:rPr>
              <a:t>Behind </a:t>
            </a:r>
            <a:r>
              <a:rPr sz="1800" spc="15" dirty="0">
                <a:solidFill>
                  <a:srgbClr val="666666"/>
                </a:solidFill>
                <a:latin typeface="Trebuchet MS"/>
                <a:cs typeface="Trebuchet MS"/>
              </a:rPr>
              <a:t>Helm </a:t>
            </a:r>
            <a:r>
              <a:rPr sz="1800" spc="-16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800" spc="-7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285" dirty="0">
                <a:solidFill>
                  <a:srgbClr val="666666"/>
                </a:solidFill>
                <a:latin typeface="Times New Roman"/>
                <a:cs typeface="Times New Roman"/>
              </a:rPr>
              <a:t>ﻢﻠﻟﮭﺔﯿﺳﺪﻨﮭاﻟﺔﯿﺿراﻷ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595959"/>
              </a:buClr>
              <a:buChar char="-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666666"/>
                </a:solidFill>
                <a:latin typeface="Trebuchet MS"/>
                <a:cs typeface="Trebuchet MS"/>
              </a:rPr>
              <a:t>Concepts:</a:t>
            </a:r>
            <a:r>
              <a:rPr sz="1800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Trebuchet MS"/>
                <a:cs typeface="Trebuchet MS"/>
              </a:rPr>
              <a:t>Helm</a:t>
            </a:r>
            <a:r>
              <a:rPr sz="1800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666666"/>
                </a:solidFill>
                <a:latin typeface="Trebuchet MS"/>
                <a:cs typeface="Trebuchet MS"/>
              </a:rPr>
              <a:t>vs</a:t>
            </a:r>
            <a:r>
              <a:rPr sz="1800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Trebuchet MS"/>
                <a:cs typeface="Trebuchet MS"/>
              </a:rPr>
              <a:t>Chart</a:t>
            </a:r>
            <a:r>
              <a:rPr sz="18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666666"/>
                </a:solidFill>
                <a:latin typeface="Trebuchet MS"/>
                <a:cs typeface="Trebuchet MS"/>
              </a:rPr>
              <a:t>vs</a:t>
            </a:r>
            <a:r>
              <a:rPr sz="1800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r>
              <a:rPr sz="18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520" dirty="0">
                <a:solidFill>
                  <a:srgbClr val="666666"/>
                </a:solidFill>
                <a:latin typeface="Trebuchet MS"/>
                <a:cs typeface="Trebuchet MS"/>
              </a:rPr>
              <a:t>–</a:t>
            </a:r>
            <a:r>
              <a:rPr sz="1800" spc="36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195" dirty="0">
                <a:solidFill>
                  <a:srgbClr val="666666"/>
                </a:solidFill>
                <a:latin typeface="Times New Roman"/>
                <a:cs typeface="Times New Roman"/>
              </a:rPr>
              <a:t>ﻢﯿھﺎ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595959"/>
              </a:buClr>
              <a:buChar char="-"/>
              <a:tabLst>
                <a:tab pos="298450" algn="l"/>
              </a:tabLst>
            </a:pPr>
            <a:r>
              <a:rPr sz="1800" spc="35" dirty="0">
                <a:solidFill>
                  <a:srgbClr val="666666"/>
                </a:solidFill>
                <a:latin typeface="Trebuchet MS"/>
                <a:cs typeface="Trebuchet MS"/>
              </a:rPr>
              <a:t>High </a:t>
            </a:r>
            <a:r>
              <a:rPr sz="1800" spc="-30" dirty="0">
                <a:solidFill>
                  <a:srgbClr val="666666"/>
                </a:solidFill>
                <a:latin typeface="Trebuchet MS"/>
                <a:cs typeface="Trebuchet MS"/>
              </a:rPr>
              <a:t>Level </a:t>
            </a:r>
            <a:r>
              <a:rPr sz="1800" spc="-35" dirty="0">
                <a:solidFill>
                  <a:srgbClr val="666666"/>
                </a:solidFill>
                <a:latin typeface="Trebuchet MS"/>
                <a:cs typeface="Trebuchet MS"/>
              </a:rPr>
              <a:t>Architecture </a:t>
            </a:r>
            <a:r>
              <a:rPr sz="1800" spc="520" dirty="0">
                <a:solidFill>
                  <a:srgbClr val="666666"/>
                </a:solidFill>
                <a:latin typeface="Trebuchet MS"/>
                <a:cs typeface="Trebuchet MS"/>
              </a:rPr>
              <a:t>–</a:t>
            </a:r>
            <a:r>
              <a:rPr sz="1800" spc="-35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195" dirty="0">
                <a:solidFill>
                  <a:srgbClr val="666666"/>
                </a:solidFill>
                <a:latin typeface="Times New Roman"/>
                <a:cs typeface="Times New Roman"/>
              </a:rPr>
              <a:t>ﻲﻠﻜﯿﮭاﻟﻢﯿﻤﺼﺘاﻟ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595959"/>
              </a:buClr>
              <a:buChar char="-"/>
              <a:tabLst>
                <a:tab pos="297815" algn="l"/>
                <a:tab pos="298450" algn="l"/>
                <a:tab pos="3206750" algn="l"/>
              </a:tabLst>
            </a:pPr>
            <a:r>
              <a:rPr sz="1800" spc="15" dirty="0">
                <a:solidFill>
                  <a:srgbClr val="666666"/>
                </a:solidFill>
                <a:latin typeface="Trebuchet MS"/>
                <a:cs typeface="Trebuchet MS"/>
              </a:rPr>
              <a:t>Helm </a:t>
            </a:r>
            <a:r>
              <a:rPr sz="1800" spc="55" dirty="0">
                <a:solidFill>
                  <a:srgbClr val="666666"/>
                </a:solidFill>
                <a:latin typeface="Trebuchet MS"/>
                <a:cs typeface="Trebuchet MS"/>
              </a:rPr>
              <a:t>Basic </a:t>
            </a:r>
            <a:r>
              <a:rPr sz="1800" spc="60" dirty="0">
                <a:solidFill>
                  <a:srgbClr val="666666"/>
                </a:solidFill>
                <a:latin typeface="Trebuchet MS"/>
                <a:cs typeface="Trebuchet MS"/>
              </a:rPr>
              <a:t>commands</a:t>
            </a:r>
            <a:r>
              <a:rPr sz="1800" spc="-35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520" dirty="0">
                <a:solidFill>
                  <a:srgbClr val="666666"/>
                </a:solidFill>
                <a:latin typeface="Trebuchet MS"/>
                <a:cs typeface="Trebuchet MS"/>
              </a:rPr>
              <a:t>–</a:t>
            </a:r>
            <a:r>
              <a:rPr sz="1800" spc="-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66666"/>
                </a:solidFill>
                <a:latin typeface="Times New Roman"/>
                <a:cs typeface="Times New Roman"/>
              </a:rPr>
              <a:t>ﻢ	</a:t>
            </a:r>
            <a:r>
              <a:rPr sz="1800" spc="-110" dirty="0">
                <a:solidFill>
                  <a:srgbClr val="666666"/>
                </a:solidFill>
                <a:latin typeface="Times New Roman"/>
                <a:cs typeface="Times New Roman"/>
              </a:rPr>
              <a:t>ﺬﯿﻔﺗﻨﺮﻣا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595959"/>
              </a:buClr>
              <a:buChar char="-"/>
              <a:tabLst>
                <a:tab pos="297815" algn="l"/>
                <a:tab pos="298450" algn="l"/>
              </a:tabLst>
            </a:pPr>
            <a:r>
              <a:rPr sz="1800" spc="-10" dirty="0">
                <a:solidFill>
                  <a:srgbClr val="666666"/>
                </a:solidFill>
                <a:latin typeface="Trebuchet MS"/>
                <a:cs typeface="Trebuchet MS"/>
              </a:rPr>
              <a:t>Deal</a:t>
            </a:r>
            <a:r>
              <a:rPr sz="18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666666"/>
                </a:solidFill>
                <a:latin typeface="Trebuchet MS"/>
                <a:cs typeface="Trebuchet MS"/>
              </a:rPr>
              <a:t>with</a:t>
            </a:r>
            <a:r>
              <a:rPr sz="18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Trebuchet MS"/>
                <a:cs typeface="Trebuchet MS"/>
              </a:rPr>
              <a:t>Community</a:t>
            </a:r>
            <a:r>
              <a:rPr sz="1800" spc="-1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Trebuchet MS"/>
                <a:cs typeface="Trebuchet MS"/>
              </a:rPr>
              <a:t>Charts</a:t>
            </a:r>
            <a:r>
              <a:rPr sz="18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800" spc="-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666666"/>
                </a:solidFill>
                <a:latin typeface="Trebuchet MS"/>
                <a:cs typeface="Trebuchet MS"/>
              </a:rPr>
              <a:t>+1000</a:t>
            </a:r>
            <a:r>
              <a:rPr sz="18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Trebuchet MS"/>
                <a:cs typeface="Trebuchet MS"/>
              </a:rPr>
              <a:t>charts</a:t>
            </a:r>
            <a:r>
              <a:rPr sz="18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520" dirty="0">
                <a:solidFill>
                  <a:srgbClr val="666666"/>
                </a:solidFill>
                <a:latin typeface="Trebuchet MS"/>
                <a:cs typeface="Trebuchet MS"/>
              </a:rPr>
              <a:t>–</a:t>
            </a:r>
            <a:r>
              <a:rPr sz="18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235" dirty="0">
                <a:solidFill>
                  <a:srgbClr val="666666"/>
                </a:solidFill>
                <a:latin typeface="Times New Roman"/>
                <a:cs typeface="Times New Roman"/>
              </a:rPr>
              <a:t>تاﺮﺗﺸﻢ</a:t>
            </a:r>
            <a:r>
              <a:rPr sz="1800" spc="-16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800" spc="-250" dirty="0">
                <a:solidFill>
                  <a:srgbClr val="666666"/>
                </a:solidFill>
                <a:latin typeface="Times New Roman"/>
                <a:cs typeface="Times New Roman"/>
              </a:rPr>
              <a:t>ﻣﻊﻞﻣﺎﻌﺘاﻟ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595959"/>
              </a:buClr>
              <a:buChar char="-"/>
              <a:tabLst>
                <a:tab pos="298450" algn="l"/>
              </a:tabLst>
            </a:pPr>
            <a:r>
              <a:rPr sz="1800" spc="-20" dirty="0">
                <a:solidFill>
                  <a:srgbClr val="666666"/>
                </a:solidFill>
                <a:latin typeface="Trebuchet MS"/>
                <a:cs typeface="Trebuchet MS"/>
              </a:rPr>
              <a:t>Implement your </a:t>
            </a:r>
            <a:r>
              <a:rPr sz="1800" spc="20" dirty="0">
                <a:solidFill>
                  <a:srgbClr val="666666"/>
                </a:solidFill>
                <a:latin typeface="Trebuchet MS"/>
                <a:cs typeface="Trebuchet MS"/>
              </a:rPr>
              <a:t>own </a:t>
            </a:r>
            <a:r>
              <a:rPr sz="1800" spc="-20" dirty="0">
                <a:solidFill>
                  <a:srgbClr val="666666"/>
                </a:solidFill>
                <a:latin typeface="Trebuchet MS"/>
                <a:cs typeface="Trebuchet MS"/>
              </a:rPr>
              <a:t>Chart</a:t>
            </a:r>
            <a:r>
              <a:rPr sz="1800" spc="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200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800" spc="-200" dirty="0">
                <a:solidFill>
                  <a:srgbClr val="666666"/>
                </a:solidFill>
                <a:latin typeface="Times New Roman"/>
                <a:cs typeface="Times New Roman"/>
              </a:rPr>
              <a:t>ﺑﻚﺔﺻﺎﺨاﻟترﺎﺸﺘاﻟﻦاﺑ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595959"/>
              </a:buClr>
              <a:buChar char="-"/>
              <a:tabLst>
                <a:tab pos="297815" algn="l"/>
                <a:tab pos="298450" algn="l"/>
                <a:tab pos="2944495" algn="l"/>
              </a:tabLst>
            </a:pPr>
            <a:r>
              <a:rPr sz="1800" spc="40" dirty="0">
                <a:solidFill>
                  <a:srgbClr val="666666"/>
                </a:solidFill>
                <a:latin typeface="Trebuchet MS"/>
                <a:cs typeface="Trebuchet MS"/>
              </a:rPr>
              <a:t>Demo </a:t>
            </a:r>
            <a:r>
              <a:rPr sz="1800" spc="-50" dirty="0">
                <a:solidFill>
                  <a:srgbClr val="666666"/>
                </a:solidFill>
                <a:latin typeface="Trebuchet MS"/>
                <a:cs typeface="Trebuchet MS"/>
              </a:rPr>
              <a:t>( </a:t>
            </a:r>
            <a:r>
              <a:rPr sz="1800" spc="-30" dirty="0">
                <a:solidFill>
                  <a:srgbClr val="666666"/>
                </a:solidFill>
                <a:latin typeface="Trebuchet MS"/>
                <a:cs typeface="Trebuchet MS"/>
              </a:rPr>
              <a:t>distributed </a:t>
            </a:r>
            <a:r>
              <a:rPr sz="1800" spc="-40" dirty="0">
                <a:solidFill>
                  <a:srgbClr val="666666"/>
                </a:solidFill>
                <a:latin typeface="Trebuchet MS"/>
                <a:cs typeface="Trebuchet MS"/>
              </a:rPr>
              <a:t>)</a:t>
            </a:r>
            <a:r>
              <a:rPr sz="1800" spc="1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8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66666"/>
                </a:solidFill>
                <a:latin typeface="Times New Roman"/>
                <a:cs typeface="Times New Roman"/>
              </a:rPr>
              <a:t>ﻲﻠ	</a:t>
            </a:r>
            <a:r>
              <a:rPr sz="1800" spc="-685" dirty="0">
                <a:solidFill>
                  <a:srgbClr val="666666"/>
                </a:solidFill>
                <a:latin typeface="Times New Roman"/>
                <a:cs typeface="Times New Roman"/>
              </a:rPr>
              <a:t>ﯿﻖﺒﺗﻄ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91856" y="4526279"/>
            <a:ext cx="481583" cy="48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0504" y="4578096"/>
            <a:ext cx="835151" cy="56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92972" y="4154271"/>
            <a:ext cx="6950075" cy="847725"/>
            <a:chOff x="1992972" y="4154271"/>
            <a:chExt cx="6950075" cy="847725"/>
          </a:xfrm>
        </p:grpSpPr>
        <p:sp>
          <p:nvSpPr>
            <p:cNvPr id="3" name="object 3"/>
            <p:cNvSpPr/>
            <p:nvPr/>
          </p:nvSpPr>
          <p:spPr>
            <a:xfrm>
              <a:off x="2005672" y="4633252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60"/>
                  </a:lnTo>
                  <a:lnTo>
                    <a:pt x="17372" y="17371"/>
                  </a:lnTo>
                  <a:lnTo>
                    <a:pt x="4661" y="36224"/>
                  </a:lnTo>
                  <a:lnTo>
                    <a:pt x="0" y="59310"/>
                  </a:lnTo>
                  <a:lnTo>
                    <a:pt x="0" y="296533"/>
                  </a:lnTo>
                  <a:lnTo>
                    <a:pt x="4661" y="319619"/>
                  </a:lnTo>
                  <a:lnTo>
                    <a:pt x="17372" y="338471"/>
                  </a:lnTo>
                  <a:lnTo>
                    <a:pt x="36224" y="351181"/>
                  </a:lnTo>
                  <a:lnTo>
                    <a:pt x="59309" y="355842"/>
                  </a:lnTo>
                  <a:lnTo>
                    <a:pt x="6442519" y="355842"/>
                  </a:lnTo>
                  <a:lnTo>
                    <a:pt x="6465609" y="351181"/>
                  </a:lnTo>
                  <a:lnTo>
                    <a:pt x="6484461" y="338471"/>
                  </a:lnTo>
                  <a:lnTo>
                    <a:pt x="6497169" y="319619"/>
                  </a:lnTo>
                  <a:lnTo>
                    <a:pt x="6501828" y="296533"/>
                  </a:lnTo>
                  <a:lnTo>
                    <a:pt x="6501828" y="59310"/>
                  </a:lnTo>
                  <a:lnTo>
                    <a:pt x="6497169" y="36224"/>
                  </a:lnTo>
                  <a:lnTo>
                    <a:pt x="6484461" y="17371"/>
                  </a:lnTo>
                  <a:lnTo>
                    <a:pt x="6465609" y="4660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BA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05672" y="4633252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5672" y="4166971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60"/>
                  </a:lnTo>
                  <a:lnTo>
                    <a:pt x="17372" y="17371"/>
                  </a:lnTo>
                  <a:lnTo>
                    <a:pt x="4661" y="36224"/>
                  </a:lnTo>
                  <a:lnTo>
                    <a:pt x="0" y="59310"/>
                  </a:lnTo>
                  <a:lnTo>
                    <a:pt x="0" y="296533"/>
                  </a:lnTo>
                  <a:lnTo>
                    <a:pt x="4661" y="319618"/>
                  </a:lnTo>
                  <a:lnTo>
                    <a:pt x="17372" y="338471"/>
                  </a:lnTo>
                  <a:lnTo>
                    <a:pt x="36224" y="351181"/>
                  </a:lnTo>
                  <a:lnTo>
                    <a:pt x="59309" y="355842"/>
                  </a:lnTo>
                  <a:lnTo>
                    <a:pt x="6442519" y="355842"/>
                  </a:lnTo>
                  <a:lnTo>
                    <a:pt x="6465609" y="351181"/>
                  </a:lnTo>
                  <a:lnTo>
                    <a:pt x="6484461" y="338471"/>
                  </a:lnTo>
                  <a:lnTo>
                    <a:pt x="6497169" y="319618"/>
                  </a:lnTo>
                  <a:lnTo>
                    <a:pt x="6501828" y="296533"/>
                  </a:lnTo>
                  <a:lnTo>
                    <a:pt x="6501828" y="59310"/>
                  </a:lnTo>
                  <a:lnTo>
                    <a:pt x="6497169" y="36224"/>
                  </a:lnTo>
                  <a:lnTo>
                    <a:pt x="6484461" y="17371"/>
                  </a:lnTo>
                  <a:lnTo>
                    <a:pt x="6465609" y="4660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5672" y="4166971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4291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latin typeface="Trebuchet MS"/>
                <a:cs typeface="Trebuchet MS"/>
              </a:rPr>
              <a:t>Helm </a:t>
            </a:r>
            <a:r>
              <a:rPr sz="2800" spc="110" dirty="0">
                <a:latin typeface="Trebuchet MS"/>
                <a:cs typeface="Trebuchet MS"/>
              </a:rPr>
              <a:t>Commands</a:t>
            </a:r>
            <a:r>
              <a:rPr sz="2800" spc="-555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For </a:t>
            </a:r>
            <a:r>
              <a:rPr sz="2800" spc="35" dirty="0">
                <a:latin typeface="Trebuchet MS"/>
                <a:cs typeface="Trebuchet MS"/>
              </a:rPr>
              <a:t>Repo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92972" y="1662074"/>
            <a:ext cx="6527800" cy="381635"/>
            <a:chOff x="1992972" y="1662074"/>
            <a:chExt cx="6527800" cy="381635"/>
          </a:xfrm>
        </p:grpSpPr>
        <p:sp>
          <p:nvSpPr>
            <p:cNvPr id="9" name="object 9"/>
            <p:cNvSpPr/>
            <p:nvPr/>
          </p:nvSpPr>
          <p:spPr>
            <a:xfrm>
              <a:off x="2005672" y="1674774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61"/>
                  </a:lnTo>
                  <a:lnTo>
                    <a:pt x="17372" y="17373"/>
                  </a:lnTo>
                  <a:lnTo>
                    <a:pt x="4661" y="36229"/>
                  </a:lnTo>
                  <a:lnTo>
                    <a:pt x="0" y="59321"/>
                  </a:lnTo>
                  <a:lnTo>
                    <a:pt x="0" y="296544"/>
                  </a:lnTo>
                  <a:lnTo>
                    <a:pt x="4661" y="319629"/>
                  </a:lnTo>
                  <a:lnTo>
                    <a:pt x="17372" y="338481"/>
                  </a:lnTo>
                  <a:lnTo>
                    <a:pt x="36224" y="351192"/>
                  </a:lnTo>
                  <a:lnTo>
                    <a:pt x="59309" y="355853"/>
                  </a:lnTo>
                  <a:lnTo>
                    <a:pt x="6442519" y="355853"/>
                  </a:lnTo>
                  <a:lnTo>
                    <a:pt x="6465609" y="351192"/>
                  </a:lnTo>
                  <a:lnTo>
                    <a:pt x="6484461" y="338481"/>
                  </a:lnTo>
                  <a:lnTo>
                    <a:pt x="6497169" y="319629"/>
                  </a:lnTo>
                  <a:lnTo>
                    <a:pt x="6501828" y="296544"/>
                  </a:lnTo>
                  <a:lnTo>
                    <a:pt x="6501828" y="59321"/>
                  </a:lnTo>
                  <a:lnTo>
                    <a:pt x="6497169" y="36229"/>
                  </a:lnTo>
                  <a:lnTo>
                    <a:pt x="6484461" y="17373"/>
                  </a:lnTo>
                  <a:lnTo>
                    <a:pt x="6465609" y="4661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BA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5672" y="1674774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5917" y="1195793"/>
            <a:ext cx="1677670" cy="847725"/>
            <a:chOff x="65917" y="1195793"/>
            <a:chExt cx="1677670" cy="847725"/>
          </a:xfrm>
        </p:grpSpPr>
        <p:sp>
          <p:nvSpPr>
            <p:cNvPr id="12" name="object 12"/>
            <p:cNvSpPr/>
            <p:nvPr/>
          </p:nvSpPr>
          <p:spPr>
            <a:xfrm>
              <a:off x="78617" y="1208493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1514901" y="0"/>
                  </a:moveTo>
                  <a:lnTo>
                    <a:pt x="137022" y="0"/>
                  </a:lnTo>
                  <a:lnTo>
                    <a:pt x="93713" y="6986"/>
                  </a:lnTo>
                  <a:lnTo>
                    <a:pt x="56099" y="26439"/>
                  </a:lnTo>
                  <a:lnTo>
                    <a:pt x="26437" y="56103"/>
                  </a:lnTo>
                  <a:lnTo>
                    <a:pt x="6985" y="93720"/>
                  </a:lnTo>
                  <a:lnTo>
                    <a:pt x="0" y="137033"/>
                  </a:lnTo>
                  <a:lnTo>
                    <a:pt x="0" y="685101"/>
                  </a:lnTo>
                  <a:lnTo>
                    <a:pt x="6985" y="728413"/>
                  </a:lnTo>
                  <a:lnTo>
                    <a:pt x="26437" y="766030"/>
                  </a:lnTo>
                  <a:lnTo>
                    <a:pt x="56099" y="795694"/>
                  </a:lnTo>
                  <a:lnTo>
                    <a:pt x="93713" y="815148"/>
                  </a:lnTo>
                  <a:lnTo>
                    <a:pt x="137022" y="822134"/>
                  </a:lnTo>
                  <a:lnTo>
                    <a:pt x="1514901" y="822134"/>
                  </a:lnTo>
                  <a:lnTo>
                    <a:pt x="1558212" y="815148"/>
                  </a:lnTo>
                  <a:lnTo>
                    <a:pt x="1595826" y="795694"/>
                  </a:lnTo>
                  <a:lnTo>
                    <a:pt x="1625486" y="766030"/>
                  </a:lnTo>
                  <a:lnTo>
                    <a:pt x="1644937" y="728413"/>
                  </a:lnTo>
                  <a:lnTo>
                    <a:pt x="1651922" y="685101"/>
                  </a:lnTo>
                  <a:lnTo>
                    <a:pt x="1651922" y="137033"/>
                  </a:lnTo>
                  <a:lnTo>
                    <a:pt x="1644937" y="93720"/>
                  </a:lnTo>
                  <a:lnTo>
                    <a:pt x="1625486" y="56103"/>
                  </a:lnTo>
                  <a:lnTo>
                    <a:pt x="1595826" y="26439"/>
                  </a:lnTo>
                  <a:lnTo>
                    <a:pt x="1558212" y="6986"/>
                  </a:lnTo>
                  <a:lnTo>
                    <a:pt x="151490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617" y="1208493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0" y="137023"/>
                  </a:moveTo>
                  <a:lnTo>
                    <a:pt x="6985" y="93713"/>
                  </a:lnTo>
                  <a:lnTo>
                    <a:pt x="26437" y="56098"/>
                  </a:lnTo>
                  <a:lnTo>
                    <a:pt x="56098" y="26437"/>
                  </a:lnTo>
                  <a:lnTo>
                    <a:pt x="93713" y="6985"/>
                  </a:lnTo>
                  <a:lnTo>
                    <a:pt x="137023" y="0"/>
                  </a:lnTo>
                  <a:lnTo>
                    <a:pt x="1514900" y="0"/>
                  </a:lnTo>
                  <a:lnTo>
                    <a:pt x="1558212" y="6985"/>
                  </a:lnTo>
                  <a:lnTo>
                    <a:pt x="1595825" y="26437"/>
                  </a:lnTo>
                  <a:lnTo>
                    <a:pt x="1625485" y="56098"/>
                  </a:lnTo>
                  <a:lnTo>
                    <a:pt x="1644936" y="93713"/>
                  </a:lnTo>
                  <a:lnTo>
                    <a:pt x="1651920" y="137023"/>
                  </a:lnTo>
                  <a:lnTo>
                    <a:pt x="1651920" y="685100"/>
                  </a:lnTo>
                  <a:lnTo>
                    <a:pt x="1644936" y="728410"/>
                  </a:lnTo>
                  <a:lnTo>
                    <a:pt x="1625485" y="766024"/>
                  </a:lnTo>
                  <a:lnTo>
                    <a:pt x="1595825" y="795686"/>
                  </a:lnTo>
                  <a:lnTo>
                    <a:pt x="1558212" y="815137"/>
                  </a:lnTo>
                  <a:lnTo>
                    <a:pt x="1514900" y="822123"/>
                  </a:lnTo>
                  <a:lnTo>
                    <a:pt x="137023" y="822123"/>
                  </a:lnTo>
                  <a:lnTo>
                    <a:pt x="93713" y="815137"/>
                  </a:lnTo>
                  <a:lnTo>
                    <a:pt x="56098" y="795686"/>
                  </a:lnTo>
                  <a:lnTo>
                    <a:pt x="26437" y="766024"/>
                  </a:lnTo>
                  <a:lnTo>
                    <a:pt x="6985" y="728410"/>
                  </a:lnTo>
                  <a:lnTo>
                    <a:pt x="0" y="685100"/>
                  </a:lnTo>
                  <a:lnTo>
                    <a:pt x="0" y="137023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992972" y="1195793"/>
            <a:ext cx="6527800" cy="381635"/>
            <a:chOff x="1992972" y="1195793"/>
            <a:chExt cx="6527800" cy="381635"/>
          </a:xfrm>
        </p:grpSpPr>
        <p:sp>
          <p:nvSpPr>
            <p:cNvPr id="15" name="object 15"/>
            <p:cNvSpPr/>
            <p:nvPr/>
          </p:nvSpPr>
          <p:spPr>
            <a:xfrm>
              <a:off x="2005672" y="1208493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4">
                  <a:moveTo>
                    <a:pt x="6442519" y="0"/>
                  </a:moveTo>
                  <a:lnTo>
                    <a:pt x="59309" y="0"/>
                  </a:lnTo>
                  <a:lnTo>
                    <a:pt x="36224" y="4661"/>
                  </a:lnTo>
                  <a:lnTo>
                    <a:pt x="17372" y="17372"/>
                  </a:lnTo>
                  <a:lnTo>
                    <a:pt x="4661" y="36224"/>
                  </a:lnTo>
                  <a:lnTo>
                    <a:pt x="0" y="59309"/>
                  </a:lnTo>
                  <a:lnTo>
                    <a:pt x="0" y="296532"/>
                  </a:lnTo>
                  <a:lnTo>
                    <a:pt x="4661" y="319624"/>
                  </a:lnTo>
                  <a:lnTo>
                    <a:pt x="17372" y="338480"/>
                  </a:lnTo>
                  <a:lnTo>
                    <a:pt x="36224" y="351192"/>
                  </a:lnTo>
                  <a:lnTo>
                    <a:pt x="59309" y="355854"/>
                  </a:lnTo>
                  <a:lnTo>
                    <a:pt x="6442519" y="355854"/>
                  </a:lnTo>
                  <a:lnTo>
                    <a:pt x="6465609" y="351192"/>
                  </a:lnTo>
                  <a:lnTo>
                    <a:pt x="6484461" y="338480"/>
                  </a:lnTo>
                  <a:lnTo>
                    <a:pt x="6497169" y="319624"/>
                  </a:lnTo>
                  <a:lnTo>
                    <a:pt x="6501828" y="296532"/>
                  </a:lnTo>
                  <a:lnTo>
                    <a:pt x="6501828" y="59309"/>
                  </a:lnTo>
                  <a:lnTo>
                    <a:pt x="6497169" y="36224"/>
                  </a:lnTo>
                  <a:lnTo>
                    <a:pt x="6484461" y="17372"/>
                  </a:lnTo>
                  <a:lnTo>
                    <a:pt x="6465609" y="4661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05672" y="1208493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4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854" y="1245107"/>
            <a:ext cx="7400290" cy="7264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03400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repo add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REPO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REPO_ENDPOINT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 repo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endParaRPr sz="1400">
              <a:latin typeface="Arial"/>
              <a:cs typeface="Arial"/>
            </a:endParaRPr>
          </a:p>
          <a:p>
            <a:pPr marL="1803400">
              <a:lnSpc>
                <a:spcPct val="100000"/>
              </a:lnSpc>
              <a:spcBef>
                <a:spcPts val="145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repo add stable</a:t>
            </a:r>
            <a:r>
              <a:rPr sz="14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https://kubernetes-charts.storage.googleapis.com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92972" y="2674975"/>
            <a:ext cx="6527800" cy="381635"/>
            <a:chOff x="1992972" y="2674975"/>
            <a:chExt cx="6527800" cy="381635"/>
          </a:xfrm>
        </p:grpSpPr>
        <p:sp>
          <p:nvSpPr>
            <p:cNvPr id="19" name="object 19"/>
            <p:cNvSpPr/>
            <p:nvPr/>
          </p:nvSpPr>
          <p:spPr>
            <a:xfrm>
              <a:off x="2005672" y="2687675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61"/>
                  </a:lnTo>
                  <a:lnTo>
                    <a:pt x="17372" y="17372"/>
                  </a:lnTo>
                  <a:lnTo>
                    <a:pt x="4661" y="36224"/>
                  </a:lnTo>
                  <a:lnTo>
                    <a:pt x="0" y="59309"/>
                  </a:lnTo>
                  <a:lnTo>
                    <a:pt x="0" y="296532"/>
                  </a:lnTo>
                  <a:lnTo>
                    <a:pt x="4661" y="319617"/>
                  </a:lnTo>
                  <a:lnTo>
                    <a:pt x="17372" y="338469"/>
                  </a:lnTo>
                  <a:lnTo>
                    <a:pt x="36224" y="351180"/>
                  </a:lnTo>
                  <a:lnTo>
                    <a:pt x="59309" y="355841"/>
                  </a:lnTo>
                  <a:lnTo>
                    <a:pt x="6442519" y="355841"/>
                  </a:lnTo>
                  <a:lnTo>
                    <a:pt x="6465609" y="351180"/>
                  </a:lnTo>
                  <a:lnTo>
                    <a:pt x="6484461" y="338469"/>
                  </a:lnTo>
                  <a:lnTo>
                    <a:pt x="6497169" y="319617"/>
                  </a:lnTo>
                  <a:lnTo>
                    <a:pt x="6501828" y="296532"/>
                  </a:lnTo>
                  <a:lnTo>
                    <a:pt x="6501828" y="59309"/>
                  </a:lnTo>
                  <a:lnTo>
                    <a:pt x="6497169" y="36224"/>
                  </a:lnTo>
                  <a:lnTo>
                    <a:pt x="6484461" y="17372"/>
                  </a:lnTo>
                  <a:lnTo>
                    <a:pt x="6465609" y="4661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BA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05672" y="2687675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01786" y="2744724"/>
            <a:ext cx="1403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repo</a:t>
            </a:r>
            <a:r>
              <a:rPr sz="1400" spc="-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917" y="2208695"/>
            <a:ext cx="1677670" cy="847725"/>
            <a:chOff x="65917" y="2208695"/>
            <a:chExt cx="1677670" cy="847725"/>
          </a:xfrm>
        </p:grpSpPr>
        <p:sp>
          <p:nvSpPr>
            <p:cNvPr id="23" name="object 23"/>
            <p:cNvSpPr/>
            <p:nvPr/>
          </p:nvSpPr>
          <p:spPr>
            <a:xfrm>
              <a:off x="78617" y="2221395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1514901" y="0"/>
                  </a:moveTo>
                  <a:lnTo>
                    <a:pt x="137022" y="0"/>
                  </a:lnTo>
                  <a:lnTo>
                    <a:pt x="93713" y="6986"/>
                  </a:lnTo>
                  <a:lnTo>
                    <a:pt x="56099" y="26439"/>
                  </a:lnTo>
                  <a:lnTo>
                    <a:pt x="26437" y="56101"/>
                  </a:lnTo>
                  <a:lnTo>
                    <a:pt x="6985" y="93714"/>
                  </a:lnTo>
                  <a:lnTo>
                    <a:pt x="0" y="137020"/>
                  </a:lnTo>
                  <a:lnTo>
                    <a:pt x="0" y="685101"/>
                  </a:lnTo>
                  <a:lnTo>
                    <a:pt x="6985" y="728412"/>
                  </a:lnTo>
                  <a:lnTo>
                    <a:pt x="26437" y="766026"/>
                  </a:lnTo>
                  <a:lnTo>
                    <a:pt x="56099" y="795686"/>
                  </a:lnTo>
                  <a:lnTo>
                    <a:pt x="93713" y="815136"/>
                  </a:lnTo>
                  <a:lnTo>
                    <a:pt x="137022" y="822121"/>
                  </a:lnTo>
                  <a:lnTo>
                    <a:pt x="1514901" y="822121"/>
                  </a:lnTo>
                  <a:lnTo>
                    <a:pt x="1558212" y="815136"/>
                  </a:lnTo>
                  <a:lnTo>
                    <a:pt x="1595826" y="795686"/>
                  </a:lnTo>
                  <a:lnTo>
                    <a:pt x="1625486" y="766026"/>
                  </a:lnTo>
                  <a:lnTo>
                    <a:pt x="1644937" y="728412"/>
                  </a:lnTo>
                  <a:lnTo>
                    <a:pt x="1651922" y="685101"/>
                  </a:lnTo>
                  <a:lnTo>
                    <a:pt x="1651922" y="137020"/>
                  </a:lnTo>
                  <a:lnTo>
                    <a:pt x="1644937" y="93714"/>
                  </a:lnTo>
                  <a:lnTo>
                    <a:pt x="1625486" y="56101"/>
                  </a:lnTo>
                  <a:lnTo>
                    <a:pt x="1595826" y="26439"/>
                  </a:lnTo>
                  <a:lnTo>
                    <a:pt x="1558212" y="6986"/>
                  </a:lnTo>
                  <a:lnTo>
                    <a:pt x="151490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617" y="2221395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0" y="137023"/>
                  </a:moveTo>
                  <a:lnTo>
                    <a:pt x="6985" y="93713"/>
                  </a:lnTo>
                  <a:lnTo>
                    <a:pt x="26437" y="56098"/>
                  </a:lnTo>
                  <a:lnTo>
                    <a:pt x="56098" y="26437"/>
                  </a:lnTo>
                  <a:lnTo>
                    <a:pt x="93713" y="6985"/>
                  </a:lnTo>
                  <a:lnTo>
                    <a:pt x="137023" y="0"/>
                  </a:lnTo>
                  <a:lnTo>
                    <a:pt x="1514900" y="0"/>
                  </a:lnTo>
                  <a:lnTo>
                    <a:pt x="1558212" y="6985"/>
                  </a:lnTo>
                  <a:lnTo>
                    <a:pt x="1595825" y="26437"/>
                  </a:lnTo>
                  <a:lnTo>
                    <a:pt x="1625485" y="56098"/>
                  </a:lnTo>
                  <a:lnTo>
                    <a:pt x="1644936" y="93713"/>
                  </a:lnTo>
                  <a:lnTo>
                    <a:pt x="1651920" y="137023"/>
                  </a:lnTo>
                  <a:lnTo>
                    <a:pt x="1651920" y="685100"/>
                  </a:lnTo>
                  <a:lnTo>
                    <a:pt x="1644936" y="728410"/>
                  </a:lnTo>
                  <a:lnTo>
                    <a:pt x="1625485" y="766024"/>
                  </a:lnTo>
                  <a:lnTo>
                    <a:pt x="1595825" y="795686"/>
                  </a:lnTo>
                  <a:lnTo>
                    <a:pt x="1558212" y="815137"/>
                  </a:lnTo>
                  <a:lnTo>
                    <a:pt x="1514900" y="822123"/>
                  </a:lnTo>
                  <a:lnTo>
                    <a:pt x="137023" y="822123"/>
                  </a:lnTo>
                  <a:lnTo>
                    <a:pt x="93713" y="815137"/>
                  </a:lnTo>
                  <a:lnTo>
                    <a:pt x="56098" y="795686"/>
                  </a:lnTo>
                  <a:lnTo>
                    <a:pt x="26437" y="766024"/>
                  </a:lnTo>
                  <a:lnTo>
                    <a:pt x="6985" y="728410"/>
                  </a:lnTo>
                  <a:lnTo>
                    <a:pt x="0" y="685100"/>
                  </a:lnTo>
                  <a:lnTo>
                    <a:pt x="0" y="137023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3097" y="2406396"/>
            <a:ext cx="84328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50495" marR="5080" indent="-13843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repo  update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992972" y="2208695"/>
            <a:ext cx="6527800" cy="381635"/>
            <a:chOff x="1992972" y="2208695"/>
            <a:chExt cx="6527800" cy="381635"/>
          </a:xfrm>
        </p:grpSpPr>
        <p:sp>
          <p:nvSpPr>
            <p:cNvPr id="27" name="object 27"/>
            <p:cNvSpPr/>
            <p:nvPr/>
          </p:nvSpPr>
          <p:spPr>
            <a:xfrm>
              <a:off x="2005672" y="2221395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61"/>
                  </a:lnTo>
                  <a:lnTo>
                    <a:pt x="17372" y="17372"/>
                  </a:lnTo>
                  <a:lnTo>
                    <a:pt x="4661" y="36224"/>
                  </a:lnTo>
                  <a:lnTo>
                    <a:pt x="0" y="59308"/>
                  </a:lnTo>
                  <a:lnTo>
                    <a:pt x="0" y="296532"/>
                  </a:lnTo>
                  <a:lnTo>
                    <a:pt x="4661" y="319617"/>
                  </a:lnTo>
                  <a:lnTo>
                    <a:pt x="17372" y="338469"/>
                  </a:lnTo>
                  <a:lnTo>
                    <a:pt x="36224" y="351180"/>
                  </a:lnTo>
                  <a:lnTo>
                    <a:pt x="59309" y="355841"/>
                  </a:lnTo>
                  <a:lnTo>
                    <a:pt x="6442519" y="355841"/>
                  </a:lnTo>
                  <a:lnTo>
                    <a:pt x="6465609" y="351180"/>
                  </a:lnTo>
                  <a:lnTo>
                    <a:pt x="6484461" y="338469"/>
                  </a:lnTo>
                  <a:lnTo>
                    <a:pt x="6497169" y="319617"/>
                  </a:lnTo>
                  <a:lnTo>
                    <a:pt x="6501828" y="296532"/>
                  </a:lnTo>
                  <a:lnTo>
                    <a:pt x="6501828" y="59308"/>
                  </a:lnTo>
                  <a:lnTo>
                    <a:pt x="6497169" y="36224"/>
                  </a:lnTo>
                  <a:lnTo>
                    <a:pt x="6484461" y="17372"/>
                  </a:lnTo>
                  <a:lnTo>
                    <a:pt x="6465609" y="4661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05672" y="2221395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1786" y="2281428"/>
            <a:ext cx="1403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repo</a:t>
            </a:r>
            <a:r>
              <a:rPr sz="1400" spc="-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5917" y="3181489"/>
            <a:ext cx="8454390" cy="847725"/>
            <a:chOff x="65917" y="3181489"/>
            <a:chExt cx="8454390" cy="847725"/>
          </a:xfrm>
        </p:grpSpPr>
        <p:sp>
          <p:nvSpPr>
            <p:cNvPr id="31" name="object 31"/>
            <p:cNvSpPr/>
            <p:nvPr/>
          </p:nvSpPr>
          <p:spPr>
            <a:xfrm>
              <a:off x="2005672" y="3660470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59"/>
                  </a:lnTo>
                  <a:lnTo>
                    <a:pt x="17372" y="17367"/>
                  </a:lnTo>
                  <a:lnTo>
                    <a:pt x="4661" y="36218"/>
                  </a:lnTo>
                  <a:lnTo>
                    <a:pt x="0" y="59309"/>
                  </a:lnTo>
                  <a:lnTo>
                    <a:pt x="0" y="296527"/>
                  </a:lnTo>
                  <a:lnTo>
                    <a:pt x="4661" y="319613"/>
                  </a:lnTo>
                  <a:lnTo>
                    <a:pt x="17372" y="338465"/>
                  </a:lnTo>
                  <a:lnTo>
                    <a:pt x="36224" y="351175"/>
                  </a:lnTo>
                  <a:lnTo>
                    <a:pt x="59309" y="355836"/>
                  </a:lnTo>
                  <a:lnTo>
                    <a:pt x="6442519" y="355836"/>
                  </a:lnTo>
                  <a:lnTo>
                    <a:pt x="6465609" y="351175"/>
                  </a:lnTo>
                  <a:lnTo>
                    <a:pt x="6484461" y="338465"/>
                  </a:lnTo>
                  <a:lnTo>
                    <a:pt x="6497169" y="319613"/>
                  </a:lnTo>
                  <a:lnTo>
                    <a:pt x="6501828" y="296527"/>
                  </a:lnTo>
                  <a:lnTo>
                    <a:pt x="6501828" y="59309"/>
                  </a:lnTo>
                  <a:lnTo>
                    <a:pt x="6497169" y="36218"/>
                  </a:lnTo>
                  <a:lnTo>
                    <a:pt x="6484461" y="17367"/>
                  </a:lnTo>
                  <a:lnTo>
                    <a:pt x="6465609" y="4659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BA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05672" y="3660470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617" y="3194189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1514901" y="0"/>
                  </a:moveTo>
                  <a:lnTo>
                    <a:pt x="137022" y="0"/>
                  </a:lnTo>
                  <a:lnTo>
                    <a:pt x="93713" y="6984"/>
                  </a:lnTo>
                  <a:lnTo>
                    <a:pt x="56099" y="26435"/>
                  </a:lnTo>
                  <a:lnTo>
                    <a:pt x="26437" y="56095"/>
                  </a:lnTo>
                  <a:lnTo>
                    <a:pt x="6985" y="93709"/>
                  </a:lnTo>
                  <a:lnTo>
                    <a:pt x="0" y="137020"/>
                  </a:lnTo>
                  <a:lnTo>
                    <a:pt x="0" y="685093"/>
                  </a:lnTo>
                  <a:lnTo>
                    <a:pt x="6985" y="728403"/>
                  </a:lnTo>
                  <a:lnTo>
                    <a:pt x="26437" y="766017"/>
                  </a:lnTo>
                  <a:lnTo>
                    <a:pt x="56099" y="795679"/>
                  </a:lnTo>
                  <a:lnTo>
                    <a:pt x="93713" y="815131"/>
                  </a:lnTo>
                  <a:lnTo>
                    <a:pt x="137022" y="822116"/>
                  </a:lnTo>
                  <a:lnTo>
                    <a:pt x="1514901" y="822116"/>
                  </a:lnTo>
                  <a:lnTo>
                    <a:pt x="1558212" y="815131"/>
                  </a:lnTo>
                  <a:lnTo>
                    <a:pt x="1595826" y="795679"/>
                  </a:lnTo>
                  <a:lnTo>
                    <a:pt x="1625486" y="766017"/>
                  </a:lnTo>
                  <a:lnTo>
                    <a:pt x="1644937" y="728403"/>
                  </a:lnTo>
                  <a:lnTo>
                    <a:pt x="1651922" y="685093"/>
                  </a:lnTo>
                  <a:lnTo>
                    <a:pt x="1651922" y="137020"/>
                  </a:lnTo>
                  <a:lnTo>
                    <a:pt x="1644937" y="93709"/>
                  </a:lnTo>
                  <a:lnTo>
                    <a:pt x="1625486" y="56095"/>
                  </a:lnTo>
                  <a:lnTo>
                    <a:pt x="1595826" y="26435"/>
                  </a:lnTo>
                  <a:lnTo>
                    <a:pt x="1558212" y="6984"/>
                  </a:lnTo>
                  <a:lnTo>
                    <a:pt x="151490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617" y="3194189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0" y="137023"/>
                  </a:moveTo>
                  <a:lnTo>
                    <a:pt x="6985" y="93713"/>
                  </a:lnTo>
                  <a:lnTo>
                    <a:pt x="26437" y="56098"/>
                  </a:lnTo>
                  <a:lnTo>
                    <a:pt x="56098" y="26437"/>
                  </a:lnTo>
                  <a:lnTo>
                    <a:pt x="93713" y="6985"/>
                  </a:lnTo>
                  <a:lnTo>
                    <a:pt x="137023" y="0"/>
                  </a:lnTo>
                  <a:lnTo>
                    <a:pt x="1514900" y="0"/>
                  </a:lnTo>
                  <a:lnTo>
                    <a:pt x="1558212" y="6985"/>
                  </a:lnTo>
                  <a:lnTo>
                    <a:pt x="1595825" y="26437"/>
                  </a:lnTo>
                  <a:lnTo>
                    <a:pt x="1625485" y="56098"/>
                  </a:lnTo>
                  <a:lnTo>
                    <a:pt x="1644936" y="93713"/>
                  </a:lnTo>
                  <a:lnTo>
                    <a:pt x="1651920" y="137023"/>
                  </a:lnTo>
                  <a:lnTo>
                    <a:pt x="1651920" y="685100"/>
                  </a:lnTo>
                  <a:lnTo>
                    <a:pt x="1644936" y="728410"/>
                  </a:lnTo>
                  <a:lnTo>
                    <a:pt x="1625485" y="766024"/>
                  </a:lnTo>
                  <a:lnTo>
                    <a:pt x="1595825" y="795686"/>
                  </a:lnTo>
                  <a:lnTo>
                    <a:pt x="1558212" y="815137"/>
                  </a:lnTo>
                  <a:lnTo>
                    <a:pt x="1514900" y="822123"/>
                  </a:lnTo>
                  <a:lnTo>
                    <a:pt x="137023" y="822123"/>
                  </a:lnTo>
                  <a:lnTo>
                    <a:pt x="93713" y="815137"/>
                  </a:lnTo>
                  <a:lnTo>
                    <a:pt x="56098" y="795686"/>
                  </a:lnTo>
                  <a:lnTo>
                    <a:pt x="26437" y="766024"/>
                  </a:lnTo>
                  <a:lnTo>
                    <a:pt x="6985" y="728410"/>
                  </a:lnTo>
                  <a:lnTo>
                    <a:pt x="0" y="685100"/>
                  </a:lnTo>
                  <a:lnTo>
                    <a:pt x="0" y="137023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992972" y="3181489"/>
            <a:ext cx="6527800" cy="381635"/>
            <a:chOff x="1992972" y="3181489"/>
            <a:chExt cx="6527800" cy="381635"/>
          </a:xfrm>
        </p:grpSpPr>
        <p:sp>
          <p:nvSpPr>
            <p:cNvPr id="36" name="object 36"/>
            <p:cNvSpPr/>
            <p:nvPr/>
          </p:nvSpPr>
          <p:spPr>
            <a:xfrm>
              <a:off x="2005672" y="3194189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6442519" y="0"/>
                  </a:moveTo>
                  <a:lnTo>
                    <a:pt x="59309" y="0"/>
                  </a:lnTo>
                  <a:lnTo>
                    <a:pt x="36224" y="4659"/>
                  </a:lnTo>
                  <a:lnTo>
                    <a:pt x="17372" y="17367"/>
                  </a:lnTo>
                  <a:lnTo>
                    <a:pt x="4661" y="36218"/>
                  </a:lnTo>
                  <a:lnTo>
                    <a:pt x="0" y="59309"/>
                  </a:lnTo>
                  <a:lnTo>
                    <a:pt x="0" y="296532"/>
                  </a:lnTo>
                  <a:lnTo>
                    <a:pt x="4661" y="319617"/>
                  </a:lnTo>
                  <a:lnTo>
                    <a:pt x="17372" y="338469"/>
                  </a:lnTo>
                  <a:lnTo>
                    <a:pt x="36224" y="351180"/>
                  </a:lnTo>
                  <a:lnTo>
                    <a:pt x="59309" y="355841"/>
                  </a:lnTo>
                  <a:lnTo>
                    <a:pt x="6442519" y="355841"/>
                  </a:lnTo>
                  <a:lnTo>
                    <a:pt x="6465609" y="351180"/>
                  </a:lnTo>
                  <a:lnTo>
                    <a:pt x="6484461" y="338469"/>
                  </a:lnTo>
                  <a:lnTo>
                    <a:pt x="6497169" y="319617"/>
                  </a:lnTo>
                  <a:lnTo>
                    <a:pt x="6501828" y="296532"/>
                  </a:lnTo>
                  <a:lnTo>
                    <a:pt x="6501828" y="59309"/>
                  </a:lnTo>
                  <a:lnTo>
                    <a:pt x="6497169" y="36218"/>
                  </a:lnTo>
                  <a:lnTo>
                    <a:pt x="6484461" y="17367"/>
                  </a:lnTo>
                  <a:lnTo>
                    <a:pt x="6465609" y="4659"/>
                  </a:lnTo>
                  <a:lnTo>
                    <a:pt x="6442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05672" y="3194189"/>
              <a:ext cx="6502400" cy="356235"/>
            </a:xfrm>
            <a:custGeom>
              <a:avLst/>
              <a:gdLst/>
              <a:ahLst/>
              <a:cxnLst/>
              <a:rect l="l" t="t" r="r" b="b"/>
              <a:pathLst>
                <a:path w="6502400" h="356235">
                  <a:moveTo>
                    <a:pt x="0" y="59309"/>
                  </a:moveTo>
                  <a:lnTo>
                    <a:pt x="4660" y="36223"/>
                  </a:lnTo>
                  <a:lnTo>
                    <a:pt x="17371" y="17371"/>
                  </a:lnTo>
                  <a:lnTo>
                    <a:pt x="36223" y="4660"/>
                  </a:lnTo>
                  <a:lnTo>
                    <a:pt x="59308" y="0"/>
                  </a:lnTo>
                  <a:lnTo>
                    <a:pt x="6442523" y="0"/>
                  </a:lnTo>
                  <a:lnTo>
                    <a:pt x="6465611" y="4660"/>
                  </a:lnTo>
                  <a:lnTo>
                    <a:pt x="6484463" y="17371"/>
                  </a:lnTo>
                  <a:lnTo>
                    <a:pt x="6497173" y="36223"/>
                  </a:lnTo>
                  <a:lnTo>
                    <a:pt x="6501833" y="59309"/>
                  </a:lnTo>
                  <a:lnTo>
                    <a:pt x="6501833" y="296533"/>
                  </a:lnTo>
                  <a:lnTo>
                    <a:pt x="6497173" y="319618"/>
                  </a:lnTo>
                  <a:lnTo>
                    <a:pt x="6484463" y="338470"/>
                  </a:lnTo>
                  <a:lnTo>
                    <a:pt x="6465611" y="351181"/>
                  </a:lnTo>
                  <a:lnTo>
                    <a:pt x="6442523" y="355842"/>
                  </a:lnTo>
                  <a:lnTo>
                    <a:pt x="59308" y="355842"/>
                  </a:lnTo>
                  <a:lnTo>
                    <a:pt x="36223" y="351181"/>
                  </a:lnTo>
                  <a:lnTo>
                    <a:pt x="17371" y="338470"/>
                  </a:lnTo>
                  <a:lnTo>
                    <a:pt x="4660" y="319618"/>
                  </a:lnTo>
                  <a:lnTo>
                    <a:pt x="0" y="296533"/>
                  </a:lnTo>
                  <a:lnTo>
                    <a:pt x="0" y="5930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5917" y="4154271"/>
            <a:ext cx="1677670" cy="847725"/>
            <a:chOff x="65917" y="4154271"/>
            <a:chExt cx="1677670" cy="847725"/>
          </a:xfrm>
        </p:grpSpPr>
        <p:sp>
          <p:nvSpPr>
            <p:cNvPr id="39" name="object 39"/>
            <p:cNvSpPr/>
            <p:nvPr/>
          </p:nvSpPr>
          <p:spPr>
            <a:xfrm>
              <a:off x="78617" y="4166971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1514901" y="0"/>
                  </a:moveTo>
                  <a:lnTo>
                    <a:pt x="137022" y="0"/>
                  </a:lnTo>
                  <a:lnTo>
                    <a:pt x="93713" y="6985"/>
                  </a:lnTo>
                  <a:lnTo>
                    <a:pt x="56099" y="26437"/>
                  </a:lnTo>
                  <a:lnTo>
                    <a:pt x="26437" y="56098"/>
                  </a:lnTo>
                  <a:lnTo>
                    <a:pt x="6985" y="93713"/>
                  </a:lnTo>
                  <a:lnTo>
                    <a:pt x="0" y="137022"/>
                  </a:lnTo>
                  <a:lnTo>
                    <a:pt x="0" y="685100"/>
                  </a:lnTo>
                  <a:lnTo>
                    <a:pt x="6985" y="728409"/>
                  </a:lnTo>
                  <a:lnTo>
                    <a:pt x="26437" y="766024"/>
                  </a:lnTo>
                  <a:lnTo>
                    <a:pt x="56099" y="795685"/>
                  </a:lnTo>
                  <a:lnTo>
                    <a:pt x="93713" y="815137"/>
                  </a:lnTo>
                  <a:lnTo>
                    <a:pt x="137022" y="822123"/>
                  </a:lnTo>
                  <a:lnTo>
                    <a:pt x="1514901" y="822123"/>
                  </a:lnTo>
                  <a:lnTo>
                    <a:pt x="1558212" y="815137"/>
                  </a:lnTo>
                  <a:lnTo>
                    <a:pt x="1595826" y="795685"/>
                  </a:lnTo>
                  <a:lnTo>
                    <a:pt x="1625486" y="766024"/>
                  </a:lnTo>
                  <a:lnTo>
                    <a:pt x="1644937" y="728409"/>
                  </a:lnTo>
                  <a:lnTo>
                    <a:pt x="1651922" y="685100"/>
                  </a:lnTo>
                  <a:lnTo>
                    <a:pt x="1651922" y="137022"/>
                  </a:lnTo>
                  <a:lnTo>
                    <a:pt x="1644937" y="93713"/>
                  </a:lnTo>
                  <a:lnTo>
                    <a:pt x="1625486" y="56098"/>
                  </a:lnTo>
                  <a:lnTo>
                    <a:pt x="1595826" y="26437"/>
                  </a:lnTo>
                  <a:lnTo>
                    <a:pt x="1558212" y="6985"/>
                  </a:lnTo>
                  <a:lnTo>
                    <a:pt x="151490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617" y="4166971"/>
              <a:ext cx="1652270" cy="822325"/>
            </a:xfrm>
            <a:custGeom>
              <a:avLst/>
              <a:gdLst/>
              <a:ahLst/>
              <a:cxnLst/>
              <a:rect l="l" t="t" r="r" b="b"/>
              <a:pathLst>
                <a:path w="1652270" h="822325">
                  <a:moveTo>
                    <a:pt x="0" y="137023"/>
                  </a:moveTo>
                  <a:lnTo>
                    <a:pt x="6985" y="93713"/>
                  </a:lnTo>
                  <a:lnTo>
                    <a:pt x="26437" y="56098"/>
                  </a:lnTo>
                  <a:lnTo>
                    <a:pt x="56098" y="26437"/>
                  </a:lnTo>
                  <a:lnTo>
                    <a:pt x="93713" y="6985"/>
                  </a:lnTo>
                  <a:lnTo>
                    <a:pt x="137023" y="0"/>
                  </a:lnTo>
                  <a:lnTo>
                    <a:pt x="1514900" y="0"/>
                  </a:lnTo>
                  <a:lnTo>
                    <a:pt x="1558212" y="6985"/>
                  </a:lnTo>
                  <a:lnTo>
                    <a:pt x="1595825" y="26437"/>
                  </a:lnTo>
                  <a:lnTo>
                    <a:pt x="1625485" y="56098"/>
                  </a:lnTo>
                  <a:lnTo>
                    <a:pt x="1644936" y="93713"/>
                  </a:lnTo>
                  <a:lnTo>
                    <a:pt x="1651920" y="137023"/>
                  </a:lnTo>
                  <a:lnTo>
                    <a:pt x="1651920" y="685100"/>
                  </a:lnTo>
                  <a:lnTo>
                    <a:pt x="1644936" y="728410"/>
                  </a:lnTo>
                  <a:lnTo>
                    <a:pt x="1625485" y="766024"/>
                  </a:lnTo>
                  <a:lnTo>
                    <a:pt x="1595825" y="795686"/>
                  </a:lnTo>
                  <a:lnTo>
                    <a:pt x="1558212" y="815137"/>
                  </a:lnTo>
                  <a:lnTo>
                    <a:pt x="1514900" y="822123"/>
                  </a:lnTo>
                  <a:lnTo>
                    <a:pt x="137023" y="822123"/>
                  </a:lnTo>
                  <a:lnTo>
                    <a:pt x="93713" y="815137"/>
                  </a:lnTo>
                  <a:lnTo>
                    <a:pt x="56098" y="795686"/>
                  </a:lnTo>
                  <a:lnTo>
                    <a:pt x="26437" y="766024"/>
                  </a:lnTo>
                  <a:lnTo>
                    <a:pt x="6985" y="728410"/>
                  </a:lnTo>
                  <a:lnTo>
                    <a:pt x="0" y="685100"/>
                  </a:lnTo>
                  <a:lnTo>
                    <a:pt x="0" y="137023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9747" y="3235451"/>
            <a:ext cx="4278630" cy="169608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35280" algn="ctr">
              <a:lnSpc>
                <a:spcPct val="100000"/>
              </a:lnSpc>
              <a:spcBef>
                <a:spcPts val="244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repo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  <a:p>
            <a:pPr marR="3160395" algn="ctr">
              <a:lnSpc>
                <a:spcPct val="100000"/>
              </a:lnSpc>
              <a:spcBef>
                <a:spcPts val="14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 repo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  <a:p>
            <a:pPr marL="305435" algn="ctr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repo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"/>
              <a:cs typeface="Arial"/>
            </a:endParaRPr>
          </a:p>
          <a:p>
            <a:pPr marL="1764664">
              <a:lnSpc>
                <a:spcPct val="100000"/>
              </a:lnSpc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search [repo|hub]</a:t>
            </a:r>
            <a:r>
              <a:rPr sz="14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CHART</a:t>
            </a:r>
            <a:endParaRPr sz="140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endParaRPr sz="1400">
              <a:latin typeface="Arial"/>
              <a:cs typeface="Arial"/>
            </a:endParaRPr>
          </a:p>
          <a:p>
            <a:pPr marL="1764664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Helm search repo</a:t>
            </a:r>
            <a:r>
              <a:rPr sz="14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elasticsearch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4069" y="2115667"/>
            <a:ext cx="6804659" cy="0"/>
          </a:xfrm>
          <a:custGeom>
            <a:avLst/>
            <a:gdLst/>
            <a:ahLst/>
            <a:cxnLst/>
            <a:rect l="l" t="t" r="r" b="b"/>
            <a:pathLst>
              <a:path w="6804659">
                <a:moveTo>
                  <a:pt x="6804213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748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9570" y="3122472"/>
            <a:ext cx="6804659" cy="0"/>
          </a:xfrm>
          <a:custGeom>
            <a:avLst/>
            <a:gdLst/>
            <a:ahLst/>
            <a:cxnLst/>
            <a:rect l="l" t="t" r="r" b="b"/>
            <a:pathLst>
              <a:path w="6804659">
                <a:moveTo>
                  <a:pt x="6804213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748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9570" y="4070097"/>
            <a:ext cx="6804659" cy="0"/>
          </a:xfrm>
          <a:custGeom>
            <a:avLst/>
            <a:gdLst/>
            <a:ahLst/>
            <a:cxnLst/>
            <a:rect l="l" t="t" r="r" b="b"/>
            <a:pathLst>
              <a:path w="6804659">
                <a:moveTo>
                  <a:pt x="6804213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748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6071" y="332231"/>
            <a:ext cx="835151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512570"/>
            <a:ext cx="5782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latin typeface="Trebuchet MS"/>
                <a:cs typeface="Trebuchet MS"/>
              </a:rPr>
              <a:t>Steps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to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Implement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Own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Helm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Chart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49" y="2168347"/>
            <a:ext cx="1463675" cy="1374140"/>
            <a:chOff x="306049" y="2168347"/>
            <a:chExt cx="1463675" cy="1374140"/>
          </a:xfrm>
        </p:grpSpPr>
        <p:sp>
          <p:nvSpPr>
            <p:cNvPr id="4" name="object 4"/>
            <p:cNvSpPr/>
            <p:nvPr/>
          </p:nvSpPr>
          <p:spPr>
            <a:xfrm>
              <a:off x="318749" y="2181047"/>
              <a:ext cx="1438275" cy="1348740"/>
            </a:xfrm>
            <a:custGeom>
              <a:avLst/>
              <a:gdLst/>
              <a:ahLst/>
              <a:cxnLst/>
              <a:rect l="l" t="t" r="r" b="b"/>
              <a:pathLst>
                <a:path w="1438275" h="1348739">
                  <a:moveTo>
                    <a:pt x="1303116" y="0"/>
                  </a:moveTo>
                  <a:lnTo>
                    <a:pt x="134854" y="0"/>
                  </a:lnTo>
                  <a:lnTo>
                    <a:pt x="92230" y="6874"/>
                  </a:lnTo>
                  <a:lnTo>
                    <a:pt x="55211" y="26018"/>
                  </a:lnTo>
                  <a:lnTo>
                    <a:pt x="26019" y="55209"/>
                  </a:lnTo>
                  <a:lnTo>
                    <a:pt x="6875" y="92226"/>
                  </a:lnTo>
                  <a:lnTo>
                    <a:pt x="0" y="134848"/>
                  </a:lnTo>
                  <a:lnTo>
                    <a:pt x="0" y="1213688"/>
                  </a:lnTo>
                  <a:lnTo>
                    <a:pt x="6875" y="1256310"/>
                  </a:lnTo>
                  <a:lnTo>
                    <a:pt x="26019" y="1293327"/>
                  </a:lnTo>
                  <a:lnTo>
                    <a:pt x="55211" y="1322518"/>
                  </a:lnTo>
                  <a:lnTo>
                    <a:pt x="92230" y="1341661"/>
                  </a:lnTo>
                  <a:lnTo>
                    <a:pt x="134854" y="1348536"/>
                  </a:lnTo>
                  <a:lnTo>
                    <a:pt x="1303116" y="1348536"/>
                  </a:lnTo>
                  <a:lnTo>
                    <a:pt x="1345738" y="1341661"/>
                  </a:lnTo>
                  <a:lnTo>
                    <a:pt x="1382755" y="1322518"/>
                  </a:lnTo>
                  <a:lnTo>
                    <a:pt x="1411946" y="1293327"/>
                  </a:lnTo>
                  <a:lnTo>
                    <a:pt x="1431090" y="1256310"/>
                  </a:lnTo>
                  <a:lnTo>
                    <a:pt x="1437965" y="1213688"/>
                  </a:lnTo>
                  <a:lnTo>
                    <a:pt x="1437965" y="134848"/>
                  </a:lnTo>
                  <a:lnTo>
                    <a:pt x="1431090" y="92226"/>
                  </a:lnTo>
                  <a:lnTo>
                    <a:pt x="1411946" y="55209"/>
                  </a:lnTo>
                  <a:lnTo>
                    <a:pt x="1382755" y="26018"/>
                  </a:lnTo>
                  <a:lnTo>
                    <a:pt x="1345738" y="6874"/>
                  </a:lnTo>
                  <a:lnTo>
                    <a:pt x="1303116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8749" y="2181047"/>
              <a:ext cx="1438275" cy="1348740"/>
            </a:xfrm>
            <a:custGeom>
              <a:avLst/>
              <a:gdLst/>
              <a:ahLst/>
              <a:cxnLst/>
              <a:rect l="l" t="t" r="r" b="b"/>
              <a:pathLst>
                <a:path w="1438275" h="1348739">
                  <a:moveTo>
                    <a:pt x="0" y="134855"/>
                  </a:moveTo>
                  <a:lnTo>
                    <a:pt x="6875" y="92230"/>
                  </a:lnTo>
                  <a:lnTo>
                    <a:pt x="26019" y="55211"/>
                  </a:lnTo>
                  <a:lnTo>
                    <a:pt x="55211" y="26019"/>
                  </a:lnTo>
                  <a:lnTo>
                    <a:pt x="92230" y="6875"/>
                  </a:lnTo>
                  <a:lnTo>
                    <a:pt x="134855" y="0"/>
                  </a:lnTo>
                  <a:lnTo>
                    <a:pt x="1303110" y="0"/>
                  </a:lnTo>
                  <a:lnTo>
                    <a:pt x="1345736" y="6875"/>
                  </a:lnTo>
                  <a:lnTo>
                    <a:pt x="1382756" y="26019"/>
                  </a:lnTo>
                  <a:lnTo>
                    <a:pt x="1411950" y="55211"/>
                  </a:lnTo>
                  <a:lnTo>
                    <a:pt x="1431095" y="92230"/>
                  </a:lnTo>
                  <a:lnTo>
                    <a:pt x="1437970" y="134855"/>
                  </a:lnTo>
                  <a:lnTo>
                    <a:pt x="1437970" y="1213690"/>
                  </a:lnTo>
                  <a:lnTo>
                    <a:pt x="1431095" y="1256316"/>
                  </a:lnTo>
                  <a:lnTo>
                    <a:pt x="1411950" y="1293336"/>
                  </a:lnTo>
                  <a:lnTo>
                    <a:pt x="1382756" y="1322530"/>
                  </a:lnTo>
                  <a:lnTo>
                    <a:pt x="1345736" y="1341675"/>
                  </a:lnTo>
                  <a:lnTo>
                    <a:pt x="1303110" y="1348550"/>
                  </a:lnTo>
                  <a:lnTo>
                    <a:pt x="134855" y="1348540"/>
                  </a:lnTo>
                  <a:lnTo>
                    <a:pt x="92230" y="1341666"/>
                  </a:lnTo>
                  <a:lnTo>
                    <a:pt x="55211" y="1322523"/>
                  </a:lnTo>
                  <a:lnTo>
                    <a:pt x="26019" y="1293333"/>
                  </a:lnTo>
                  <a:lnTo>
                    <a:pt x="6875" y="1256315"/>
                  </a:lnTo>
                  <a:lnTo>
                    <a:pt x="0" y="1213690"/>
                  </a:lnTo>
                  <a:lnTo>
                    <a:pt x="0" y="1348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1393" y="2227579"/>
            <a:ext cx="1115695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Scaffold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Chart  Directory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0167" y="2891193"/>
            <a:ext cx="1395095" cy="1100455"/>
            <a:chOff x="620167" y="2891193"/>
            <a:chExt cx="1395095" cy="1100455"/>
          </a:xfrm>
        </p:grpSpPr>
        <p:sp>
          <p:nvSpPr>
            <p:cNvPr id="8" name="object 8"/>
            <p:cNvSpPr/>
            <p:nvPr/>
          </p:nvSpPr>
          <p:spPr>
            <a:xfrm>
              <a:off x="632867" y="2903893"/>
              <a:ext cx="1369695" cy="1075055"/>
            </a:xfrm>
            <a:custGeom>
              <a:avLst/>
              <a:gdLst/>
              <a:ahLst/>
              <a:cxnLst/>
              <a:rect l="l" t="t" r="r" b="b"/>
              <a:pathLst>
                <a:path w="1369695" h="1075054">
                  <a:moveTo>
                    <a:pt x="1262073" y="0"/>
                  </a:moveTo>
                  <a:lnTo>
                    <a:pt x="107494" y="0"/>
                  </a:lnTo>
                  <a:lnTo>
                    <a:pt x="65652" y="8448"/>
                  </a:lnTo>
                  <a:lnTo>
                    <a:pt x="31484" y="31486"/>
                  </a:lnTo>
                  <a:lnTo>
                    <a:pt x="8447" y="65654"/>
                  </a:lnTo>
                  <a:lnTo>
                    <a:pt x="0" y="107492"/>
                  </a:lnTo>
                  <a:lnTo>
                    <a:pt x="0" y="967447"/>
                  </a:lnTo>
                  <a:lnTo>
                    <a:pt x="8447" y="1009289"/>
                  </a:lnTo>
                  <a:lnTo>
                    <a:pt x="31484" y="1043457"/>
                  </a:lnTo>
                  <a:lnTo>
                    <a:pt x="65652" y="1066494"/>
                  </a:lnTo>
                  <a:lnTo>
                    <a:pt x="107494" y="1074941"/>
                  </a:lnTo>
                  <a:lnTo>
                    <a:pt x="1262073" y="1074941"/>
                  </a:lnTo>
                  <a:lnTo>
                    <a:pt x="1303917" y="1066494"/>
                  </a:lnTo>
                  <a:lnTo>
                    <a:pt x="1338085" y="1043457"/>
                  </a:lnTo>
                  <a:lnTo>
                    <a:pt x="1361120" y="1009289"/>
                  </a:lnTo>
                  <a:lnTo>
                    <a:pt x="1369566" y="967447"/>
                  </a:lnTo>
                  <a:lnTo>
                    <a:pt x="1369566" y="107492"/>
                  </a:lnTo>
                  <a:lnTo>
                    <a:pt x="1361120" y="65654"/>
                  </a:lnTo>
                  <a:lnTo>
                    <a:pt x="1338085" y="31486"/>
                  </a:lnTo>
                  <a:lnTo>
                    <a:pt x="1303917" y="8448"/>
                  </a:lnTo>
                  <a:lnTo>
                    <a:pt x="126207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867" y="2903893"/>
              <a:ext cx="1369695" cy="1075055"/>
            </a:xfrm>
            <a:custGeom>
              <a:avLst/>
              <a:gdLst/>
              <a:ahLst/>
              <a:cxnLst/>
              <a:rect l="l" t="t" r="r" b="b"/>
              <a:pathLst>
                <a:path w="1369695" h="1075054">
                  <a:moveTo>
                    <a:pt x="0" y="107494"/>
                  </a:moveTo>
                  <a:lnTo>
                    <a:pt x="8447" y="65652"/>
                  </a:lnTo>
                  <a:lnTo>
                    <a:pt x="31484" y="31484"/>
                  </a:lnTo>
                  <a:lnTo>
                    <a:pt x="65652" y="8447"/>
                  </a:lnTo>
                  <a:lnTo>
                    <a:pt x="107494" y="0"/>
                  </a:lnTo>
                  <a:lnTo>
                    <a:pt x="1262080" y="0"/>
                  </a:lnTo>
                  <a:lnTo>
                    <a:pt x="1303918" y="8447"/>
                  </a:lnTo>
                  <a:lnTo>
                    <a:pt x="1338085" y="31484"/>
                  </a:lnTo>
                  <a:lnTo>
                    <a:pt x="1361122" y="65652"/>
                  </a:lnTo>
                  <a:lnTo>
                    <a:pt x="1369570" y="107494"/>
                  </a:lnTo>
                  <a:lnTo>
                    <a:pt x="1369570" y="967443"/>
                  </a:lnTo>
                  <a:lnTo>
                    <a:pt x="1361122" y="1009285"/>
                  </a:lnTo>
                  <a:lnTo>
                    <a:pt x="1338085" y="1043454"/>
                  </a:lnTo>
                  <a:lnTo>
                    <a:pt x="1303918" y="1066492"/>
                  </a:lnTo>
                  <a:lnTo>
                    <a:pt x="1262080" y="1074940"/>
                  </a:lnTo>
                  <a:lnTo>
                    <a:pt x="107494" y="1074940"/>
                  </a:lnTo>
                  <a:lnTo>
                    <a:pt x="65652" y="1066492"/>
                  </a:lnTo>
                  <a:lnTo>
                    <a:pt x="31484" y="1043454"/>
                  </a:lnTo>
                  <a:lnTo>
                    <a:pt x="8447" y="1009285"/>
                  </a:lnTo>
                  <a:lnTo>
                    <a:pt x="0" y="967443"/>
                  </a:lnTo>
                  <a:lnTo>
                    <a:pt x="0" y="107494"/>
                  </a:lnTo>
                  <a:close/>
                </a:path>
              </a:pathLst>
            </a:custGeom>
            <a:ln w="254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6996" y="2983483"/>
            <a:ext cx="935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helm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create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5431" y="2378125"/>
            <a:ext cx="421640" cy="340995"/>
          </a:xfrm>
          <a:custGeom>
            <a:avLst/>
            <a:gdLst/>
            <a:ahLst/>
            <a:cxnLst/>
            <a:rect l="l" t="t" r="r" b="b"/>
            <a:pathLst>
              <a:path w="421639" h="340994">
                <a:moveTo>
                  <a:pt x="251066" y="0"/>
                </a:moveTo>
                <a:lnTo>
                  <a:pt x="251104" y="68135"/>
                </a:lnTo>
                <a:lnTo>
                  <a:pt x="0" y="68313"/>
                </a:lnTo>
                <a:lnTo>
                  <a:pt x="152" y="272707"/>
                </a:lnTo>
                <a:lnTo>
                  <a:pt x="251256" y="272516"/>
                </a:lnTo>
                <a:lnTo>
                  <a:pt x="251307" y="340652"/>
                </a:lnTo>
                <a:lnTo>
                  <a:pt x="421513" y="170205"/>
                </a:lnTo>
                <a:lnTo>
                  <a:pt x="251066" y="0"/>
                </a:lnTo>
                <a:close/>
              </a:path>
            </a:pathLst>
          </a:custGeom>
          <a:solidFill>
            <a:srgbClr val="FFD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539174" y="2171700"/>
            <a:ext cx="1693545" cy="1816735"/>
            <a:chOff x="2539174" y="2171700"/>
            <a:chExt cx="1693545" cy="1816735"/>
          </a:xfrm>
        </p:grpSpPr>
        <p:sp>
          <p:nvSpPr>
            <p:cNvPr id="13" name="object 13"/>
            <p:cNvSpPr/>
            <p:nvPr/>
          </p:nvSpPr>
          <p:spPr>
            <a:xfrm>
              <a:off x="2551874" y="2184400"/>
              <a:ext cx="1406525" cy="1360805"/>
            </a:xfrm>
            <a:custGeom>
              <a:avLst/>
              <a:gdLst/>
              <a:ahLst/>
              <a:cxnLst/>
              <a:rect l="l" t="t" r="r" b="b"/>
              <a:pathLst>
                <a:path w="1406525" h="1360804">
                  <a:moveTo>
                    <a:pt x="1270304" y="0"/>
                  </a:moveTo>
                  <a:lnTo>
                    <a:pt x="136042" y="0"/>
                  </a:lnTo>
                  <a:lnTo>
                    <a:pt x="93042" y="6935"/>
                  </a:lnTo>
                  <a:lnTo>
                    <a:pt x="55697" y="26248"/>
                  </a:lnTo>
                  <a:lnTo>
                    <a:pt x="26248" y="55697"/>
                  </a:lnTo>
                  <a:lnTo>
                    <a:pt x="6935" y="93042"/>
                  </a:lnTo>
                  <a:lnTo>
                    <a:pt x="0" y="136042"/>
                  </a:lnTo>
                  <a:lnTo>
                    <a:pt x="0" y="1224356"/>
                  </a:lnTo>
                  <a:lnTo>
                    <a:pt x="6935" y="1267355"/>
                  </a:lnTo>
                  <a:lnTo>
                    <a:pt x="26248" y="1304700"/>
                  </a:lnTo>
                  <a:lnTo>
                    <a:pt x="55697" y="1334150"/>
                  </a:lnTo>
                  <a:lnTo>
                    <a:pt x="93042" y="1353462"/>
                  </a:lnTo>
                  <a:lnTo>
                    <a:pt x="136042" y="1360398"/>
                  </a:lnTo>
                  <a:lnTo>
                    <a:pt x="1270304" y="1360398"/>
                  </a:lnTo>
                  <a:lnTo>
                    <a:pt x="1313304" y="1353462"/>
                  </a:lnTo>
                  <a:lnTo>
                    <a:pt x="1350649" y="1334150"/>
                  </a:lnTo>
                  <a:lnTo>
                    <a:pt x="1380098" y="1304700"/>
                  </a:lnTo>
                  <a:lnTo>
                    <a:pt x="1399411" y="1267355"/>
                  </a:lnTo>
                  <a:lnTo>
                    <a:pt x="1406347" y="1224356"/>
                  </a:lnTo>
                  <a:lnTo>
                    <a:pt x="1406347" y="136042"/>
                  </a:lnTo>
                  <a:lnTo>
                    <a:pt x="1399411" y="93042"/>
                  </a:lnTo>
                  <a:lnTo>
                    <a:pt x="1380098" y="55697"/>
                  </a:lnTo>
                  <a:lnTo>
                    <a:pt x="1350649" y="26248"/>
                  </a:lnTo>
                  <a:lnTo>
                    <a:pt x="1313304" y="6935"/>
                  </a:lnTo>
                  <a:lnTo>
                    <a:pt x="1270304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51874" y="2184400"/>
              <a:ext cx="1406525" cy="1360805"/>
            </a:xfrm>
            <a:custGeom>
              <a:avLst/>
              <a:gdLst/>
              <a:ahLst/>
              <a:cxnLst/>
              <a:rect l="l" t="t" r="r" b="b"/>
              <a:pathLst>
                <a:path w="1406525" h="1360804">
                  <a:moveTo>
                    <a:pt x="0" y="136039"/>
                  </a:moveTo>
                  <a:lnTo>
                    <a:pt x="6935" y="93040"/>
                  </a:lnTo>
                  <a:lnTo>
                    <a:pt x="26247" y="55696"/>
                  </a:lnTo>
                  <a:lnTo>
                    <a:pt x="55696" y="26247"/>
                  </a:lnTo>
                  <a:lnTo>
                    <a:pt x="93040" y="6935"/>
                  </a:lnTo>
                  <a:lnTo>
                    <a:pt x="136039" y="0"/>
                  </a:lnTo>
                  <a:lnTo>
                    <a:pt x="1270300" y="0"/>
                  </a:lnTo>
                  <a:lnTo>
                    <a:pt x="1313302" y="6935"/>
                  </a:lnTo>
                  <a:lnTo>
                    <a:pt x="1350647" y="26247"/>
                  </a:lnTo>
                  <a:lnTo>
                    <a:pt x="1380095" y="55696"/>
                  </a:lnTo>
                  <a:lnTo>
                    <a:pt x="1399406" y="93040"/>
                  </a:lnTo>
                  <a:lnTo>
                    <a:pt x="1406340" y="136039"/>
                  </a:lnTo>
                  <a:lnTo>
                    <a:pt x="1406340" y="1224350"/>
                  </a:lnTo>
                  <a:lnTo>
                    <a:pt x="1399406" y="1267352"/>
                  </a:lnTo>
                  <a:lnTo>
                    <a:pt x="1380095" y="1304697"/>
                  </a:lnTo>
                  <a:lnTo>
                    <a:pt x="1350647" y="1334144"/>
                  </a:lnTo>
                  <a:lnTo>
                    <a:pt x="1313302" y="1353456"/>
                  </a:lnTo>
                  <a:lnTo>
                    <a:pt x="1270300" y="1360390"/>
                  </a:lnTo>
                  <a:lnTo>
                    <a:pt x="136039" y="1360390"/>
                  </a:lnTo>
                  <a:lnTo>
                    <a:pt x="93040" y="1353456"/>
                  </a:lnTo>
                  <a:lnTo>
                    <a:pt x="55696" y="1334144"/>
                  </a:lnTo>
                  <a:lnTo>
                    <a:pt x="26247" y="1304697"/>
                  </a:lnTo>
                  <a:lnTo>
                    <a:pt x="6935" y="1267352"/>
                  </a:lnTo>
                  <a:lnTo>
                    <a:pt x="0" y="1224350"/>
                  </a:lnTo>
                  <a:lnTo>
                    <a:pt x="0" y="1360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50184" y="2900540"/>
              <a:ext cx="1369695" cy="1075055"/>
            </a:xfrm>
            <a:custGeom>
              <a:avLst/>
              <a:gdLst/>
              <a:ahLst/>
              <a:cxnLst/>
              <a:rect l="l" t="t" r="r" b="b"/>
              <a:pathLst>
                <a:path w="1369695" h="1075054">
                  <a:moveTo>
                    <a:pt x="1262075" y="0"/>
                  </a:moveTo>
                  <a:lnTo>
                    <a:pt x="107492" y="0"/>
                  </a:lnTo>
                  <a:lnTo>
                    <a:pt x="65649" y="8446"/>
                  </a:lnTo>
                  <a:lnTo>
                    <a:pt x="31481" y="31481"/>
                  </a:lnTo>
                  <a:lnTo>
                    <a:pt x="8446" y="65649"/>
                  </a:lnTo>
                  <a:lnTo>
                    <a:pt x="0" y="107492"/>
                  </a:lnTo>
                  <a:lnTo>
                    <a:pt x="0" y="967435"/>
                  </a:lnTo>
                  <a:lnTo>
                    <a:pt x="8446" y="1009278"/>
                  </a:lnTo>
                  <a:lnTo>
                    <a:pt x="31481" y="1043448"/>
                  </a:lnTo>
                  <a:lnTo>
                    <a:pt x="65649" y="1066485"/>
                  </a:lnTo>
                  <a:lnTo>
                    <a:pt x="107492" y="1074933"/>
                  </a:lnTo>
                  <a:lnTo>
                    <a:pt x="1262075" y="1074933"/>
                  </a:lnTo>
                  <a:lnTo>
                    <a:pt x="1303913" y="1066485"/>
                  </a:lnTo>
                  <a:lnTo>
                    <a:pt x="1338081" y="1043448"/>
                  </a:lnTo>
                  <a:lnTo>
                    <a:pt x="1361119" y="1009278"/>
                  </a:lnTo>
                  <a:lnTo>
                    <a:pt x="1369568" y="967435"/>
                  </a:lnTo>
                  <a:lnTo>
                    <a:pt x="1369568" y="107492"/>
                  </a:lnTo>
                  <a:lnTo>
                    <a:pt x="1361119" y="65649"/>
                  </a:lnTo>
                  <a:lnTo>
                    <a:pt x="1338081" y="31481"/>
                  </a:lnTo>
                  <a:lnTo>
                    <a:pt x="1303913" y="8446"/>
                  </a:lnTo>
                  <a:lnTo>
                    <a:pt x="1262075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0184" y="2900540"/>
              <a:ext cx="1369695" cy="1075055"/>
            </a:xfrm>
            <a:custGeom>
              <a:avLst/>
              <a:gdLst/>
              <a:ahLst/>
              <a:cxnLst/>
              <a:rect l="l" t="t" r="r" b="b"/>
              <a:pathLst>
                <a:path w="1369695" h="1075054">
                  <a:moveTo>
                    <a:pt x="0" y="107494"/>
                  </a:moveTo>
                  <a:lnTo>
                    <a:pt x="8447" y="65652"/>
                  </a:lnTo>
                  <a:lnTo>
                    <a:pt x="31484" y="31484"/>
                  </a:lnTo>
                  <a:lnTo>
                    <a:pt x="65652" y="8447"/>
                  </a:lnTo>
                  <a:lnTo>
                    <a:pt x="107494" y="0"/>
                  </a:lnTo>
                  <a:lnTo>
                    <a:pt x="1262080" y="0"/>
                  </a:lnTo>
                  <a:lnTo>
                    <a:pt x="1303918" y="8447"/>
                  </a:lnTo>
                  <a:lnTo>
                    <a:pt x="1338085" y="31484"/>
                  </a:lnTo>
                  <a:lnTo>
                    <a:pt x="1361122" y="65652"/>
                  </a:lnTo>
                  <a:lnTo>
                    <a:pt x="1369570" y="107494"/>
                  </a:lnTo>
                  <a:lnTo>
                    <a:pt x="1369570" y="967443"/>
                  </a:lnTo>
                  <a:lnTo>
                    <a:pt x="1361122" y="1009285"/>
                  </a:lnTo>
                  <a:lnTo>
                    <a:pt x="1338085" y="1043454"/>
                  </a:lnTo>
                  <a:lnTo>
                    <a:pt x="1303918" y="1066492"/>
                  </a:lnTo>
                  <a:lnTo>
                    <a:pt x="1262080" y="1074940"/>
                  </a:lnTo>
                  <a:lnTo>
                    <a:pt x="107494" y="1074940"/>
                  </a:lnTo>
                  <a:lnTo>
                    <a:pt x="65652" y="1066492"/>
                  </a:lnTo>
                  <a:lnTo>
                    <a:pt x="31484" y="1043454"/>
                  </a:lnTo>
                  <a:lnTo>
                    <a:pt x="8447" y="1009285"/>
                  </a:lnTo>
                  <a:lnTo>
                    <a:pt x="0" y="967443"/>
                  </a:lnTo>
                  <a:lnTo>
                    <a:pt x="0" y="107494"/>
                  </a:lnTo>
                  <a:close/>
                </a:path>
              </a:pathLst>
            </a:custGeom>
            <a:ln w="254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24518" y="2230627"/>
            <a:ext cx="1435735" cy="12750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471805">
              <a:lnSpc>
                <a:spcPct val="86100"/>
              </a:lnSpc>
              <a:spcBef>
                <a:spcPts val="3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Put your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Yaml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Manifests in 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Templates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Directory</a:t>
            </a:r>
            <a:endParaRPr sz="1200">
              <a:latin typeface="Arial"/>
              <a:cs typeface="Arial"/>
            </a:endParaRPr>
          </a:p>
          <a:p>
            <a:pPr marL="456565" marR="5080" indent="-114300" algn="just">
              <a:lnSpc>
                <a:spcPct val="86700"/>
              </a:lnSpc>
              <a:spcBef>
                <a:spcPts val="935"/>
              </a:spcBef>
              <a:buChar char="•"/>
              <a:tabLst>
                <a:tab pos="457200" algn="l"/>
              </a:tabLst>
            </a:pPr>
            <a:r>
              <a:rPr sz="1200" dirty="0">
                <a:latin typeface="Arial"/>
                <a:cs typeface="Arial"/>
              </a:rPr>
              <a:t>cp </a:t>
            </a:r>
            <a:r>
              <a:rPr sz="1200" spc="-5" dirty="0">
                <a:latin typeface="Arial"/>
                <a:cs typeface="Arial"/>
              </a:rPr>
              <a:t>*.yaml my-  </a:t>
            </a:r>
            <a:r>
              <a:rPr sz="1200" dirty="0">
                <a:latin typeface="Arial"/>
                <a:cs typeface="Arial"/>
              </a:rPr>
              <a:t>cha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t/te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ate  s/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60913" y="2376817"/>
            <a:ext cx="429895" cy="340995"/>
          </a:xfrm>
          <a:custGeom>
            <a:avLst/>
            <a:gdLst/>
            <a:ahLst/>
            <a:cxnLst/>
            <a:rect l="l" t="t" r="r" b="b"/>
            <a:pathLst>
              <a:path w="429895" h="340994">
                <a:moveTo>
                  <a:pt x="259448" y="0"/>
                </a:moveTo>
                <a:lnTo>
                  <a:pt x="259486" y="68135"/>
                </a:lnTo>
                <a:lnTo>
                  <a:pt x="0" y="68262"/>
                </a:lnTo>
                <a:lnTo>
                  <a:pt x="101" y="272643"/>
                </a:lnTo>
                <a:lnTo>
                  <a:pt x="259588" y="272516"/>
                </a:lnTo>
                <a:lnTo>
                  <a:pt x="259613" y="340652"/>
                </a:lnTo>
                <a:lnTo>
                  <a:pt x="429856" y="170243"/>
                </a:lnTo>
                <a:lnTo>
                  <a:pt x="259448" y="0"/>
                </a:lnTo>
                <a:close/>
              </a:path>
            </a:pathLst>
          </a:custGeom>
          <a:solidFill>
            <a:srgbClr val="FFD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756493" y="2197976"/>
            <a:ext cx="1468755" cy="1251585"/>
            <a:chOff x="4756493" y="2197976"/>
            <a:chExt cx="1468755" cy="1251585"/>
          </a:xfrm>
        </p:grpSpPr>
        <p:sp>
          <p:nvSpPr>
            <p:cNvPr id="20" name="object 20"/>
            <p:cNvSpPr/>
            <p:nvPr/>
          </p:nvSpPr>
          <p:spPr>
            <a:xfrm>
              <a:off x="4769193" y="2210676"/>
              <a:ext cx="1443355" cy="1226185"/>
            </a:xfrm>
            <a:custGeom>
              <a:avLst/>
              <a:gdLst/>
              <a:ahLst/>
              <a:cxnLst/>
              <a:rect l="l" t="t" r="r" b="b"/>
              <a:pathLst>
                <a:path w="1443354" h="1226185">
                  <a:moveTo>
                    <a:pt x="1320698" y="0"/>
                  </a:moveTo>
                  <a:lnTo>
                    <a:pt x="122567" y="0"/>
                  </a:lnTo>
                  <a:lnTo>
                    <a:pt x="74859" y="9634"/>
                  </a:lnTo>
                  <a:lnTo>
                    <a:pt x="35899" y="35906"/>
                  </a:lnTo>
                  <a:lnTo>
                    <a:pt x="9632" y="74870"/>
                  </a:lnTo>
                  <a:lnTo>
                    <a:pt x="0" y="122580"/>
                  </a:lnTo>
                  <a:lnTo>
                    <a:pt x="0" y="1103160"/>
                  </a:lnTo>
                  <a:lnTo>
                    <a:pt x="9632" y="1150870"/>
                  </a:lnTo>
                  <a:lnTo>
                    <a:pt x="35899" y="1189834"/>
                  </a:lnTo>
                  <a:lnTo>
                    <a:pt x="74859" y="1216106"/>
                  </a:lnTo>
                  <a:lnTo>
                    <a:pt x="122567" y="1225740"/>
                  </a:lnTo>
                  <a:lnTo>
                    <a:pt x="1320698" y="1225740"/>
                  </a:lnTo>
                  <a:lnTo>
                    <a:pt x="1368414" y="1216106"/>
                  </a:lnTo>
                  <a:lnTo>
                    <a:pt x="1407377" y="1189834"/>
                  </a:lnTo>
                  <a:lnTo>
                    <a:pt x="1433646" y="1150870"/>
                  </a:lnTo>
                  <a:lnTo>
                    <a:pt x="1443278" y="1103160"/>
                  </a:lnTo>
                  <a:lnTo>
                    <a:pt x="1443278" y="122580"/>
                  </a:lnTo>
                  <a:lnTo>
                    <a:pt x="1433646" y="74870"/>
                  </a:lnTo>
                  <a:lnTo>
                    <a:pt x="1407377" y="35906"/>
                  </a:lnTo>
                  <a:lnTo>
                    <a:pt x="1368414" y="9634"/>
                  </a:lnTo>
                  <a:lnTo>
                    <a:pt x="132069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69193" y="2210676"/>
              <a:ext cx="1443355" cy="1226185"/>
            </a:xfrm>
            <a:custGeom>
              <a:avLst/>
              <a:gdLst/>
              <a:ahLst/>
              <a:cxnLst/>
              <a:rect l="l" t="t" r="r" b="b"/>
              <a:pathLst>
                <a:path w="1443354" h="1226185">
                  <a:moveTo>
                    <a:pt x="0" y="122573"/>
                  </a:moveTo>
                  <a:lnTo>
                    <a:pt x="9632" y="74862"/>
                  </a:lnTo>
                  <a:lnTo>
                    <a:pt x="35900" y="35900"/>
                  </a:lnTo>
                  <a:lnTo>
                    <a:pt x="74862" y="9632"/>
                  </a:lnTo>
                  <a:lnTo>
                    <a:pt x="122573" y="0"/>
                  </a:lnTo>
                  <a:lnTo>
                    <a:pt x="1320710" y="0"/>
                  </a:lnTo>
                  <a:lnTo>
                    <a:pt x="1368419" y="9632"/>
                  </a:lnTo>
                  <a:lnTo>
                    <a:pt x="1407379" y="35900"/>
                  </a:lnTo>
                  <a:lnTo>
                    <a:pt x="1433648" y="74862"/>
                  </a:lnTo>
                  <a:lnTo>
                    <a:pt x="1443280" y="122573"/>
                  </a:lnTo>
                  <a:lnTo>
                    <a:pt x="1443280" y="1103160"/>
                  </a:lnTo>
                  <a:lnTo>
                    <a:pt x="1433648" y="1150868"/>
                  </a:lnTo>
                  <a:lnTo>
                    <a:pt x="1407379" y="1189829"/>
                  </a:lnTo>
                  <a:lnTo>
                    <a:pt x="1368419" y="1216098"/>
                  </a:lnTo>
                  <a:lnTo>
                    <a:pt x="1320710" y="1225730"/>
                  </a:lnTo>
                  <a:lnTo>
                    <a:pt x="122573" y="1225730"/>
                  </a:lnTo>
                  <a:lnTo>
                    <a:pt x="74862" y="1216098"/>
                  </a:lnTo>
                  <a:lnTo>
                    <a:pt x="35900" y="1189829"/>
                  </a:lnTo>
                  <a:lnTo>
                    <a:pt x="9632" y="1150868"/>
                  </a:lnTo>
                  <a:lnTo>
                    <a:pt x="0" y="1103160"/>
                  </a:lnTo>
                  <a:lnTo>
                    <a:pt x="0" y="12257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41837" y="2258060"/>
            <a:ext cx="1276985" cy="525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86700"/>
              </a:lnSpc>
              <a:spcBef>
                <a:spcPts val="29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Externalize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Values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consistent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73269" y="2861551"/>
            <a:ext cx="1395095" cy="1100455"/>
            <a:chOff x="5073269" y="2861551"/>
            <a:chExt cx="1395095" cy="1100455"/>
          </a:xfrm>
        </p:grpSpPr>
        <p:sp>
          <p:nvSpPr>
            <p:cNvPr id="24" name="object 24"/>
            <p:cNvSpPr/>
            <p:nvPr/>
          </p:nvSpPr>
          <p:spPr>
            <a:xfrm>
              <a:off x="5085969" y="2874251"/>
              <a:ext cx="1369695" cy="1075055"/>
            </a:xfrm>
            <a:custGeom>
              <a:avLst/>
              <a:gdLst/>
              <a:ahLst/>
              <a:cxnLst/>
              <a:rect l="l" t="t" r="r" b="b"/>
              <a:pathLst>
                <a:path w="1369695" h="1075054">
                  <a:moveTo>
                    <a:pt x="1262075" y="0"/>
                  </a:moveTo>
                  <a:lnTo>
                    <a:pt x="107492" y="0"/>
                  </a:lnTo>
                  <a:lnTo>
                    <a:pt x="65649" y="8448"/>
                  </a:lnTo>
                  <a:lnTo>
                    <a:pt x="31481" y="31488"/>
                  </a:lnTo>
                  <a:lnTo>
                    <a:pt x="8446" y="65659"/>
                  </a:lnTo>
                  <a:lnTo>
                    <a:pt x="0" y="107505"/>
                  </a:lnTo>
                  <a:lnTo>
                    <a:pt x="0" y="967447"/>
                  </a:lnTo>
                  <a:lnTo>
                    <a:pt x="8446" y="1009289"/>
                  </a:lnTo>
                  <a:lnTo>
                    <a:pt x="31481" y="1043457"/>
                  </a:lnTo>
                  <a:lnTo>
                    <a:pt x="65649" y="1066494"/>
                  </a:lnTo>
                  <a:lnTo>
                    <a:pt x="107492" y="1074941"/>
                  </a:lnTo>
                  <a:lnTo>
                    <a:pt x="1262075" y="1074941"/>
                  </a:lnTo>
                  <a:lnTo>
                    <a:pt x="1303913" y="1066494"/>
                  </a:lnTo>
                  <a:lnTo>
                    <a:pt x="1338081" y="1043457"/>
                  </a:lnTo>
                  <a:lnTo>
                    <a:pt x="1361119" y="1009289"/>
                  </a:lnTo>
                  <a:lnTo>
                    <a:pt x="1369567" y="967447"/>
                  </a:lnTo>
                  <a:lnTo>
                    <a:pt x="1369567" y="107505"/>
                  </a:lnTo>
                  <a:lnTo>
                    <a:pt x="1361119" y="65659"/>
                  </a:lnTo>
                  <a:lnTo>
                    <a:pt x="1338081" y="31488"/>
                  </a:lnTo>
                  <a:lnTo>
                    <a:pt x="1303913" y="8448"/>
                  </a:lnTo>
                  <a:lnTo>
                    <a:pt x="1262075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85969" y="2874251"/>
              <a:ext cx="1369695" cy="1075055"/>
            </a:xfrm>
            <a:custGeom>
              <a:avLst/>
              <a:gdLst/>
              <a:ahLst/>
              <a:cxnLst/>
              <a:rect l="l" t="t" r="r" b="b"/>
              <a:pathLst>
                <a:path w="1369695" h="1075054">
                  <a:moveTo>
                    <a:pt x="0" y="107494"/>
                  </a:moveTo>
                  <a:lnTo>
                    <a:pt x="8447" y="65652"/>
                  </a:lnTo>
                  <a:lnTo>
                    <a:pt x="31484" y="31484"/>
                  </a:lnTo>
                  <a:lnTo>
                    <a:pt x="65652" y="8447"/>
                  </a:lnTo>
                  <a:lnTo>
                    <a:pt x="107494" y="0"/>
                  </a:lnTo>
                  <a:lnTo>
                    <a:pt x="1262080" y="0"/>
                  </a:lnTo>
                  <a:lnTo>
                    <a:pt x="1303918" y="8447"/>
                  </a:lnTo>
                  <a:lnTo>
                    <a:pt x="1338085" y="31484"/>
                  </a:lnTo>
                  <a:lnTo>
                    <a:pt x="1361122" y="65652"/>
                  </a:lnTo>
                  <a:lnTo>
                    <a:pt x="1369570" y="107494"/>
                  </a:lnTo>
                  <a:lnTo>
                    <a:pt x="1369570" y="967443"/>
                  </a:lnTo>
                  <a:lnTo>
                    <a:pt x="1361122" y="1009285"/>
                  </a:lnTo>
                  <a:lnTo>
                    <a:pt x="1338085" y="1043454"/>
                  </a:lnTo>
                  <a:lnTo>
                    <a:pt x="1303918" y="1066492"/>
                  </a:lnTo>
                  <a:lnTo>
                    <a:pt x="1262080" y="1074940"/>
                  </a:lnTo>
                  <a:lnTo>
                    <a:pt x="107494" y="1074940"/>
                  </a:lnTo>
                  <a:lnTo>
                    <a:pt x="65652" y="1066492"/>
                  </a:lnTo>
                  <a:lnTo>
                    <a:pt x="31484" y="1043454"/>
                  </a:lnTo>
                  <a:lnTo>
                    <a:pt x="8447" y="1009285"/>
                  </a:lnTo>
                  <a:lnTo>
                    <a:pt x="0" y="967443"/>
                  </a:lnTo>
                  <a:lnTo>
                    <a:pt x="0" y="107494"/>
                  </a:lnTo>
                  <a:close/>
                </a:path>
              </a:pathLst>
            </a:custGeom>
            <a:ln w="254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190096" y="2953004"/>
            <a:ext cx="1080135" cy="52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ts val="132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My-</a:t>
            </a:r>
            <a:endParaRPr sz="1200">
              <a:latin typeface="Arial"/>
              <a:cs typeface="Arial"/>
            </a:endParaRPr>
          </a:p>
          <a:p>
            <a:pPr marL="127000" marR="5080">
              <a:lnSpc>
                <a:spcPts val="1300"/>
              </a:lnSpc>
              <a:spcBef>
                <a:spcPts val="40"/>
              </a:spcBef>
            </a:pPr>
            <a:r>
              <a:rPr sz="1200" dirty="0">
                <a:latin typeface="Arial"/>
                <a:cs typeface="Arial"/>
              </a:rPr>
              <a:t>cha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/</a:t>
            </a:r>
            <a:r>
              <a:rPr sz="120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ues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y  aml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09791" y="2367064"/>
            <a:ext cx="421005" cy="340995"/>
          </a:xfrm>
          <a:custGeom>
            <a:avLst/>
            <a:gdLst/>
            <a:ahLst/>
            <a:cxnLst/>
            <a:rect l="l" t="t" r="r" b="b"/>
            <a:pathLst>
              <a:path w="421004" h="340994">
                <a:moveTo>
                  <a:pt x="249161" y="0"/>
                </a:moveTo>
                <a:lnTo>
                  <a:pt x="249707" y="68122"/>
                </a:lnTo>
                <a:lnTo>
                  <a:pt x="0" y="70103"/>
                </a:lnTo>
                <a:lnTo>
                  <a:pt x="1612" y="274485"/>
                </a:lnTo>
                <a:lnTo>
                  <a:pt x="251320" y="272516"/>
                </a:lnTo>
                <a:lnTo>
                  <a:pt x="251853" y="340639"/>
                </a:lnTo>
                <a:lnTo>
                  <a:pt x="420827" y="168973"/>
                </a:lnTo>
                <a:lnTo>
                  <a:pt x="249161" y="0"/>
                </a:lnTo>
                <a:close/>
              </a:path>
            </a:pathLst>
          </a:custGeom>
          <a:solidFill>
            <a:srgbClr val="FFD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992277" y="2077834"/>
            <a:ext cx="1395095" cy="1341755"/>
            <a:chOff x="6992277" y="2077834"/>
            <a:chExt cx="1395095" cy="1341755"/>
          </a:xfrm>
        </p:grpSpPr>
        <p:sp>
          <p:nvSpPr>
            <p:cNvPr id="29" name="object 29"/>
            <p:cNvSpPr/>
            <p:nvPr/>
          </p:nvSpPr>
          <p:spPr>
            <a:xfrm>
              <a:off x="7004977" y="2090534"/>
              <a:ext cx="1369695" cy="1316355"/>
            </a:xfrm>
            <a:custGeom>
              <a:avLst/>
              <a:gdLst/>
              <a:ahLst/>
              <a:cxnLst/>
              <a:rect l="l" t="t" r="r" b="b"/>
              <a:pathLst>
                <a:path w="1369695" h="1316354">
                  <a:moveTo>
                    <a:pt x="1237945" y="0"/>
                  </a:moveTo>
                  <a:lnTo>
                    <a:pt x="131610" y="0"/>
                  </a:lnTo>
                  <a:lnTo>
                    <a:pt x="90007" y="6708"/>
                  </a:lnTo>
                  <a:lnTo>
                    <a:pt x="53879" y="25390"/>
                  </a:lnTo>
                  <a:lnTo>
                    <a:pt x="25390" y="53879"/>
                  </a:lnTo>
                  <a:lnTo>
                    <a:pt x="6708" y="90007"/>
                  </a:lnTo>
                  <a:lnTo>
                    <a:pt x="0" y="131610"/>
                  </a:lnTo>
                  <a:lnTo>
                    <a:pt x="0" y="1184541"/>
                  </a:lnTo>
                  <a:lnTo>
                    <a:pt x="6708" y="1226139"/>
                  </a:lnTo>
                  <a:lnTo>
                    <a:pt x="25390" y="1262267"/>
                  </a:lnTo>
                  <a:lnTo>
                    <a:pt x="53879" y="1290757"/>
                  </a:lnTo>
                  <a:lnTo>
                    <a:pt x="90007" y="1309441"/>
                  </a:lnTo>
                  <a:lnTo>
                    <a:pt x="131610" y="1316151"/>
                  </a:lnTo>
                  <a:lnTo>
                    <a:pt x="1237945" y="1316151"/>
                  </a:lnTo>
                  <a:lnTo>
                    <a:pt x="1279548" y="1309441"/>
                  </a:lnTo>
                  <a:lnTo>
                    <a:pt x="1315680" y="1290757"/>
                  </a:lnTo>
                  <a:lnTo>
                    <a:pt x="1344172" y="1262267"/>
                  </a:lnTo>
                  <a:lnTo>
                    <a:pt x="1362857" y="1226139"/>
                  </a:lnTo>
                  <a:lnTo>
                    <a:pt x="1369568" y="1184541"/>
                  </a:lnTo>
                  <a:lnTo>
                    <a:pt x="1369568" y="131610"/>
                  </a:lnTo>
                  <a:lnTo>
                    <a:pt x="1362857" y="90007"/>
                  </a:lnTo>
                  <a:lnTo>
                    <a:pt x="1344172" y="53879"/>
                  </a:lnTo>
                  <a:lnTo>
                    <a:pt x="1315680" y="25390"/>
                  </a:lnTo>
                  <a:lnTo>
                    <a:pt x="1279548" y="6708"/>
                  </a:lnTo>
                  <a:lnTo>
                    <a:pt x="1237945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04977" y="2090534"/>
              <a:ext cx="1369695" cy="1316355"/>
            </a:xfrm>
            <a:custGeom>
              <a:avLst/>
              <a:gdLst/>
              <a:ahLst/>
              <a:cxnLst/>
              <a:rect l="l" t="t" r="r" b="b"/>
              <a:pathLst>
                <a:path w="1369695" h="1316354">
                  <a:moveTo>
                    <a:pt x="0" y="131616"/>
                  </a:moveTo>
                  <a:lnTo>
                    <a:pt x="6709" y="90015"/>
                  </a:lnTo>
                  <a:lnTo>
                    <a:pt x="25394" y="53885"/>
                  </a:lnTo>
                  <a:lnTo>
                    <a:pt x="53885" y="25394"/>
                  </a:lnTo>
                  <a:lnTo>
                    <a:pt x="90015" y="6709"/>
                  </a:lnTo>
                  <a:lnTo>
                    <a:pt x="131616" y="0"/>
                  </a:lnTo>
                  <a:lnTo>
                    <a:pt x="1237950" y="0"/>
                  </a:lnTo>
                  <a:lnTo>
                    <a:pt x="1279552" y="6709"/>
                  </a:lnTo>
                  <a:lnTo>
                    <a:pt x="1315683" y="25394"/>
                  </a:lnTo>
                  <a:lnTo>
                    <a:pt x="1344175" y="53885"/>
                  </a:lnTo>
                  <a:lnTo>
                    <a:pt x="1362860" y="90015"/>
                  </a:lnTo>
                  <a:lnTo>
                    <a:pt x="1369570" y="131616"/>
                  </a:lnTo>
                  <a:lnTo>
                    <a:pt x="1369570" y="1184540"/>
                  </a:lnTo>
                  <a:lnTo>
                    <a:pt x="1362860" y="1226142"/>
                  </a:lnTo>
                  <a:lnTo>
                    <a:pt x="1344175" y="1262273"/>
                  </a:lnTo>
                  <a:lnTo>
                    <a:pt x="1315683" y="1290765"/>
                  </a:lnTo>
                  <a:lnTo>
                    <a:pt x="1279552" y="1309450"/>
                  </a:lnTo>
                  <a:lnTo>
                    <a:pt x="1237950" y="1316160"/>
                  </a:lnTo>
                  <a:lnTo>
                    <a:pt x="131616" y="1316160"/>
                  </a:lnTo>
                  <a:lnTo>
                    <a:pt x="90015" y="1309450"/>
                  </a:lnTo>
                  <a:lnTo>
                    <a:pt x="53885" y="1290765"/>
                  </a:lnTo>
                  <a:lnTo>
                    <a:pt x="25394" y="1262273"/>
                  </a:lnTo>
                  <a:lnTo>
                    <a:pt x="6709" y="1226142"/>
                  </a:lnTo>
                  <a:lnTo>
                    <a:pt x="0" y="1184540"/>
                  </a:lnTo>
                  <a:lnTo>
                    <a:pt x="0" y="1316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077621" y="2139188"/>
            <a:ext cx="1059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Chart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101408" y="2845968"/>
            <a:ext cx="1736725" cy="1236345"/>
            <a:chOff x="7101408" y="2845968"/>
            <a:chExt cx="1736725" cy="1236345"/>
          </a:xfrm>
        </p:grpSpPr>
        <p:sp>
          <p:nvSpPr>
            <p:cNvPr id="33" name="object 33"/>
            <p:cNvSpPr/>
            <p:nvPr/>
          </p:nvSpPr>
          <p:spPr>
            <a:xfrm>
              <a:off x="7114108" y="2858668"/>
              <a:ext cx="1711325" cy="1210945"/>
            </a:xfrm>
            <a:custGeom>
              <a:avLst/>
              <a:gdLst/>
              <a:ahLst/>
              <a:cxnLst/>
              <a:rect l="l" t="t" r="r" b="b"/>
              <a:pathLst>
                <a:path w="1711325" h="1210945">
                  <a:moveTo>
                    <a:pt x="1590078" y="0"/>
                  </a:moveTo>
                  <a:lnTo>
                    <a:pt x="121069" y="0"/>
                  </a:lnTo>
                  <a:lnTo>
                    <a:pt x="73943" y="9514"/>
                  </a:lnTo>
                  <a:lnTo>
                    <a:pt x="35459" y="35459"/>
                  </a:lnTo>
                  <a:lnTo>
                    <a:pt x="9514" y="73943"/>
                  </a:lnTo>
                  <a:lnTo>
                    <a:pt x="0" y="121069"/>
                  </a:lnTo>
                  <a:lnTo>
                    <a:pt x="0" y="1089599"/>
                  </a:lnTo>
                  <a:lnTo>
                    <a:pt x="9514" y="1136723"/>
                  </a:lnTo>
                  <a:lnTo>
                    <a:pt x="35459" y="1175206"/>
                  </a:lnTo>
                  <a:lnTo>
                    <a:pt x="73943" y="1201152"/>
                  </a:lnTo>
                  <a:lnTo>
                    <a:pt x="121069" y="1210666"/>
                  </a:lnTo>
                  <a:lnTo>
                    <a:pt x="1590078" y="1210666"/>
                  </a:lnTo>
                  <a:lnTo>
                    <a:pt x="1637202" y="1201152"/>
                  </a:lnTo>
                  <a:lnTo>
                    <a:pt x="1675680" y="1175206"/>
                  </a:lnTo>
                  <a:lnTo>
                    <a:pt x="1701622" y="1136723"/>
                  </a:lnTo>
                  <a:lnTo>
                    <a:pt x="1711134" y="1089599"/>
                  </a:lnTo>
                  <a:lnTo>
                    <a:pt x="1711134" y="121069"/>
                  </a:lnTo>
                  <a:lnTo>
                    <a:pt x="1701622" y="73943"/>
                  </a:lnTo>
                  <a:lnTo>
                    <a:pt x="1675680" y="35459"/>
                  </a:lnTo>
                  <a:lnTo>
                    <a:pt x="1637202" y="9514"/>
                  </a:lnTo>
                  <a:lnTo>
                    <a:pt x="1590078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14108" y="2858668"/>
              <a:ext cx="1711325" cy="1210945"/>
            </a:xfrm>
            <a:custGeom>
              <a:avLst/>
              <a:gdLst/>
              <a:ahLst/>
              <a:cxnLst/>
              <a:rect l="l" t="t" r="r" b="b"/>
              <a:pathLst>
                <a:path w="1711325" h="1210945">
                  <a:moveTo>
                    <a:pt x="0" y="121067"/>
                  </a:moveTo>
                  <a:lnTo>
                    <a:pt x="9514" y="73942"/>
                  </a:lnTo>
                  <a:lnTo>
                    <a:pt x="35459" y="35459"/>
                  </a:lnTo>
                  <a:lnTo>
                    <a:pt x="73942" y="9514"/>
                  </a:lnTo>
                  <a:lnTo>
                    <a:pt x="121067" y="0"/>
                  </a:lnTo>
                  <a:lnTo>
                    <a:pt x="1590070" y="0"/>
                  </a:lnTo>
                  <a:lnTo>
                    <a:pt x="1637198" y="9514"/>
                  </a:lnTo>
                  <a:lnTo>
                    <a:pt x="1675682" y="35459"/>
                  </a:lnTo>
                  <a:lnTo>
                    <a:pt x="1701627" y="73942"/>
                  </a:lnTo>
                  <a:lnTo>
                    <a:pt x="1711140" y="121067"/>
                  </a:lnTo>
                  <a:lnTo>
                    <a:pt x="1711140" y="1089600"/>
                  </a:lnTo>
                  <a:lnTo>
                    <a:pt x="1701627" y="1136724"/>
                  </a:lnTo>
                  <a:lnTo>
                    <a:pt x="1675682" y="1175208"/>
                  </a:lnTo>
                  <a:lnTo>
                    <a:pt x="1637198" y="1201155"/>
                  </a:lnTo>
                  <a:lnTo>
                    <a:pt x="1590070" y="1210670"/>
                  </a:lnTo>
                  <a:lnTo>
                    <a:pt x="121067" y="1210670"/>
                  </a:lnTo>
                  <a:lnTo>
                    <a:pt x="73942" y="1201155"/>
                  </a:lnTo>
                  <a:lnTo>
                    <a:pt x="35459" y="1175208"/>
                  </a:lnTo>
                  <a:lnTo>
                    <a:pt x="9514" y="1136724"/>
                  </a:lnTo>
                  <a:lnTo>
                    <a:pt x="0" y="1089600"/>
                  </a:lnTo>
                  <a:lnTo>
                    <a:pt x="0" y="121067"/>
                  </a:lnTo>
                  <a:close/>
                </a:path>
              </a:pathLst>
            </a:custGeom>
            <a:ln w="254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22210" y="2940811"/>
            <a:ext cx="1494790" cy="525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0" marR="5080" indent="-114300">
              <a:lnSpc>
                <a:spcPct val="86700"/>
              </a:lnSpc>
              <a:spcBef>
                <a:spcPts val="290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"/>
                <a:cs typeface="Arial"/>
              </a:rPr>
              <a:t>helm install </a:t>
            </a:r>
            <a:r>
              <a:rPr sz="1200" spc="-5" dirty="0">
                <a:solidFill>
                  <a:srgbClr val="0070C0"/>
                </a:solidFill>
                <a:latin typeface="Arial"/>
                <a:cs typeface="Arial"/>
              </a:rPr>
              <a:t>my-  release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./my-chart </a:t>
            </a:r>
            <a:r>
              <a:rPr sz="1200" spc="-5" dirty="0">
                <a:solidFill>
                  <a:srgbClr val="00B050"/>
                </a:solidFill>
                <a:latin typeface="Arial"/>
                <a:cs typeface="Arial"/>
              </a:rPr>
              <a:t>-f  other.values.yaml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19" y="448563"/>
            <a:ext cx="3451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" dirty="0">
                <a:latin typeface="Trebuchet MS"/>
                <a:cs typeface="Trebuchet MS"/>
              </a:rPr>
              <a:t>Problematic-</a:t>
            </a:r>
            <a:r>
              <a:rPr sz="2800" b="1" spc="550" dirty="0">
                <a:latin typeface="Trebuchet MS"/>
                <a:cs typeface="Trebuchet MS"/>
              </a:rPr>
              <a:t> </a:t>
            </a:r>
            <a:r>
              <a:rPr sz="2800" b="1" spc="-330" dirty="0">
                <a:latin typeface="Times New Roman"/>
                <a:cs typeface="Times New Roman"/>
              </a:rPr>
              <a:t>ﺔﯿﻟﺎﻜﺷاﻹ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541" y="1212596"/>
            <a:ext cx="3074035" cy="2844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40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Trebuchet MS"/>
                <a:cs typeface="Trebuchet MS"/>
              </a:rPr>
              <a:t>App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Not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Only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240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40" dirty="0">
                <a:solidFill>
                  <a:srgbClr val="595959"/>
                </a:solidFill>
                <a:latin typeface="Trebuchet MS"/>
                <a:cs typeface="Trebuchet MS"/>
              </a:rPr>
              <a:t>App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Trebuchet MS"/>
                <a:cs typeface="Trebuchet MS"/>
              </a:rPr>
              <a:t>+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595959"/>
                </a:solidFill>
                <a:latin typeface="Trebuchet MS"/>
                <a:cs typeface="Trebuchet MS"/>
              </a:rPr>
              <a:t>YAML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files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110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Trebuchet MS"/>
                <a:cs typeface="Trebuchet MS"/>
              </a:rPr>
              <a:t>lot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595959"/>
                </a:solidFill>
                <a:latin typeface="Trebuchet MS"/>
                <a:cs typeface="Trebuchet MS"/>
              </a:rPr>
              <a:t>YAML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files</a:t>
            </a:r>
            <a:endParaRPr sz="1800">
              <a:latin typeface="Trebuchet MS"/>
              <a:cs typeface="Trebuchet MS"/>
            </a:endParaRPr>
          </a:p>
          <a:p>
            <a:pPr marL="330200" indent="-318135">
              <a:lnSpc>
                <a:spcPct val="100000"/>
              </a:lnSpc>
              <a:spcBef>
                <a:spcPts val="360"/>
              </a:spcBef>
              <a:buSzPct val="77777"/>
              <a:buChar char="●"/>
              <a:tabLst>
                <a:tab pos="330835" algn="l"/>
              </a:tabLst>
            </a:pPr>
            <a:r>
              <a:rPr sz="1800" spc="-245" dirty="0">
                <a:solidFill>
                  <a:srgbClr val="595959"/>
                </a:solidFill>
                <a:latin typeface="Times New Roman"/>
                <a:cs typeface="Times New Roman"/>
              </a:rPr>
              <a:t>ﻞﻣﺎﯿاﻟﻰﺿﻓﻮ</a:t>
            </a:r>
            <a:endParaRPr sz="1800">
              <a:latin typeface="Times New Roman"/>
              <a:cs typeface="Times New Roman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10" dirty="0">
                <a:solidFill>
                  <a:srgbClr val="595959"/>
                </a:solidFill>
                <a:latin typeface="Trebuchet MS"/>
                <a:cs typeface="Trebuchet MS"/>
              </a:rPr>
              <a:t>Hard </a:t>
            </a:r>
            <a:r>
              <a:rPr sz="1800" spc="25" dirty="0">
                <a:solidFill>
                  <a:srgbClr val="595959"/>
                </a:solidFill>
                <a:latin typeface="Trebuchet MS"/>
                <a:cs typeface="Trebuchet MS"/>
              </a:rPr>
              <a:t>Coded</a:t>
            </a:r>
            <a:r>
              <a:rPr sz="1800" spc="-2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rebuchet MS"/>
                <a:cs typeface="Trebuchet MS"/>
              </a:rPr>
              <a:t>Manifests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Repeating </a:t>
            </a:r>
            <a:r>
              <a:rPr sz="1800" dirty="0">
                <a:solidFill>
                  <a:srgbClr val="595959"/>
                </a:solidFill>
                <a:latin typeface="Trebuchet MS"/>
                <a:cs typeface="Trebuchet MS"/>
              </a:rPr>
              <a:t>Your</a:t>
            </a:r>
            <a:r>
              <a:rPr sz="1800" spc="-1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Self</a:t>
            </a:r>
            <a:endParaRPr sz="1800">
              <a:latin typeface="Trebuchet MS"/>
              <a:cs typeface="Trebuchet MS"/>
            </a:endParaRPr>
          </a:p>
          <a:p>
            <a:pPr marL="330200" indent="-318135">
              <a:lnSpc>
                <a:spcPct val="100000"/>
              </a:lnSpc>
              <a:spcBef>
                <a:spcPts val="335"/>
              </a:spcBef>
              <a:buSzPct val="77777"/>
              <a:buChar char="●"/>
              <a:tabLst>
                <a:tab pos="330835" algn="l"/>
              </a:tabLst>
            </a:pPr>
            <a:r>
              <a:rPr sz="1800" spc="-90" dirty="0">
                <a:solidFill>
                  <a:srgbClr val="595959"/>
                </a:solidFill>
                <a:latin typeface="Times New Roman"/>
                <a:cs typeface="Times New Roman"/>
              </a:rPr>
              <a:t>ﻊﯾزﻮﺘاﻟوﺮﺸﻨاﻟﺔﺑﻮ</a:t>
            </a:r>
            <a:endParaRPr sz="1800">
              <a:latin typeface="Times New Roman"/>
              <a:cs typeface="Times New Roman"/>
            </a:endParaRPr>
          </a:p>
          <a:p>
            <a:pPr marL="330200" indent="-317500">
              <a:lnSpc>
                <a:spcPct val="100000"/>
              </a:lnSpc>
              <a:spcBef>
                <a:spcPts val="340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10" dirty="0">
                <a:solidFill>
                  <a:srgbClr val="595959"/>
                </a:solidFill>
                <a:latin typeface="Trebuchet MS"/>
                <a:cs typeface="Trebuchet MS"/>
              </a:rPr>
              <a:t>Hard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Distribution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240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95" dirty="0">
                <a:solidFill>
                  <a:srgbClr val="595959"/>
                </a:solidFill>
                <a:latin typeface="Trebuchet MS"/>
                <a:cs typeface="Trebuchet MS"/>
              </a:rPr>
              <a:t>No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versioning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67047" y="1450847"/>
            <a:ext cx="4385310" cy="1691005"/>
            <a:chOff x="4267047" y="1450847"/>
            <a:chExt cx="4385310" cy="1691005"/>
          </a:xfrm>
        </p:grpSpPr>
        <p:sp>
          <p:nvSpPr>
            <p:cNvPr id="5" name="object 5"/>
            <p:cNvSpPr/>
            <p:nvPr/>
          </p:nvSpPr>
          <p:spPr>
            <a:xfrm>
              <a:off x="4279747" y="1488617"/>
              <a:ext cx="1616075" cy="1632585"/>
            </a:xfrm>
            <a:custGeom>
              <a:avLst/>
              <a:gdLst/>
              <a:ahLst/>
              <a:cxnLst/>
              <a:rect l="l" t="t" r="r" b="b"/>
              <a:pathLst>
                <a:path w="1616075" h="1632585">
                  <a:moveTo>
                    <a:pt x="807745" y="0"/>
                  </a:moveTo>
                  <a:lnTo>
                    <a:pt x="760284" y="1385"/>
                  </a:lnTo>
                  <a:lnTo>
                    <a:pt x="713546" y="5490"/>
                  </a:lnTo>
                  <a:lnTo>
                    <a:pt x="667605" y="12239"/>
                  </a:lnTo>
                  <a:lnTo>
                    <a:pt x="622538" y="21555"/>
                  </a:lnTo>
                  <a:lnTo>
                    <a:pt x="578420" y="33361"/>
                  </a:lnTo>
                  <a:lnTo>
                    <a:pt x="535328" y="47580"/>
                  </a:lnTo>
                  <a:lnTo>
                    <a:pt x="493336" y="64137"/>
                  </a:lnTo>
                  <a:lnTo>
                    <a:pt x="452521" y="82955"/>
                  </a:lnTo>
                  <a:lnTo>
                    <a:pt x="412959" y="103956"/>
                  </a:lnTo>
                  <a:lnTo>
                    <a:pt x="374724" y="127065"/>
                  </a:lnTo>
                  <a:lnTo>
                    <a:pt x="337894" y="152206"/>
                  </a:lnTo>
                  <a:lnTo>
                    <a:pt x="302544" y="179300"/>
                  </a:lnTo>
                  <a:lnTo>
                    <a:pt x="268748" y="208273"/>
                  </a:lnTo>
                  <a:lnTo>
                    <a:pt x="236585" y="239047"/>
                  </a:lnTo>
                  <a:lnTo>
                    <a:pt x="206128" y="271546"/>
                  </a:lnTo>
                  <a:lnTo>
                    <a:pt x="177454" y="305693"/>
                  </a:lnTo>
                  <a:lnTo>
                    <a:pt x="150638" y="341412"/>
                  </a:lnTo>
                  <a:lnTo>
                    <a:pt x="125757" y="378626"/>
                  </a:lnTo>
                  <a:lnTo>
                    <a:pt x="102886" y="417259"/>
                  </a:lnTo>
                  <a:lnTo>
                    <a:pt x="82101" y="457234"/>
                  </a:lnTo>
                  <a:lnTo>
                    <a:pt x="63477" y="498474"/>
                  </a:lnTo>
                  <a:lnTo>
                    <a:pt x="47091" y="540904"/>
                  </a:lnTo>
                  <a:lnTo>
                    <a:pt x="33017" y="584446"/>
                  </a:lnTo>
                  <a:lnTo>
                    <a:pt x="21333" y="629024"/>
                  </a:lnTo>
                  <a:lnTo>
                    <a:pt x="12113" y="674562"/>
                  </a:lnTo>
                  <a:lnTo>
                    <a:pt x="5434" y="720982"/>
                  </a:lnTo>
                  <a:lnTo>
                    <a:pt x="1371" y="768209"/>
                  </a:lnTo>
                  <a:lnTo>
                    <a:pt x="0" y="816165"/>
                  </a:lnTo>
                  <a:lnTo>
                    <a:pt x="1371" y="864120"/>
                  </a:lnTo>
                  <a:lnTo>
                    <a:pt x="5434" y="911346"/>
                  </a:lnTo>
                  <a:lnTo>
                    <a:pt x="12113" y="957765"/>
                  </a:lnTo>
                  <a:lnTo>
                    <a:pt x="21333" y="1003301"/>
                  </a:lnTo>
                  <a:lnTo>
                    <a:pt x="33017" y="1047878"/>
                  </a:lnTo>
                  <a:lnTo>
                    <a:pt x="47091" y="1091420"/>
                  </a:lnTo>
                  <a:lnTo>
                    <a:pt x="63477" y="1133848"/>
                  </a:lnTo>
                  <a:lnTo>
                    <a:pt x="82101" y="1175088"/>
                  </a:lnTo>
                  <a:lnTo>
                    <a:pt x="102886" y="1215062"/>
                  </a:lnTo>
                  <a:lnTo>
                    <a:pt x="125757" y="1253695"/>
                  </a:lnTo>
                  <a:lnTo>
                    <a:pt x="150638" y="1290908"/>
                  </a:lnTo>
                  <a:lnTo>
                    <a:pt x="177454" y="1326627"/>
                  </a:lnTo>
                  <a:lnTo>
                    <a:pt x="206128" y="1360774"/>
                  </a:lnTo>
                  <a:lnTo>
                    <a:pt x="236585" y="1393272"/>
                  </a:lnTo>
                  <a:lnTo>
                    <a:pt x="268748" y="1424046"/>
                  </a:lnTo>
                  <a:lnTo>
                    <a:pt x="302544" y="1453018"/>
                  </a:lnTo>
                  <a:lnTo>
                    <a:pt x="337894" y="1480113"/>
                  </a:lnTo>
                  <a:lnTo>
                    <a:pt x="374724" y="1505253"/>
                  </a:lnTo>
                  <a:lnTo>
                    <a:pt x="412959" y="1528362"/>
                  </a:lnTo>
                  <a:lnTo>
                    <a:pt x="452521" y="1549363"/>
                  </a:lnTo>
                  <a:lnTo>
                    <a:pt x="493336" y="1568180"/>
                  </a:lnTo>
                  <a:lnTo>
                    <a:pt x="535328" y="1584737"/>
                  </a:lnTo>
                  <a:lnTo>
                    <a:pt x="578420" y="1598957"/>
                  </a:lnTo>
                  <a:lnTo>
                    <a:pt x="622538" y="1610763"/>
                  </a:lnTo>
                  <a:lnTo>
                    <a:pt x="667605" y="1620078"/>
                  </a:lnTo>
                  <a:lnTo>
                    <a:pt x="713546" y="1626827"/>
                  </a:lnTo>
                  <a:lnTo>
                    <a:pt x="760284" y="1630932"/>
                  </a:lnTo>
                  <a:lnTo>
                    <a:pt x="807745" y="1632318"/>
                  </a:lnTo>
                  <a:lnTo>
                    <a:pt x="855206" y="1630932"/>
                  </a:lnTo>
                  <a:lnTo>
                    <a:pt x="901944" y="1626827"/>
                  </a:lnTo>
                  <a:lnTo>
                    <a:pt x="947884" y="1620078"/>
                  </a:lnTo>
                  <a:lnTo>
                    <a:pt x="992951" y="1610763"/>
                  </a:lnTo>
                  <a:lnTo>
                    <a:pt x="1037068" y="1598957"/>
                  </a:lnTo>
                  <a:lnTo>
                    <a:pt x="1080161" y="1584737"/>
                  </a:lnTo>
                  <a:lnTo>
                    <a:pt x="1122152" y="1568180"/>
                  </a:lnTo>
                  <a:lnTo>
                    <a:pt x="1162966" y="1549363"/>
                  </a:lnTo>
                  <a:lnTo>
                    <a:pt x="1202528" y="1528362"/>
                  </a:lnTo>
                  <a:lnTo>
                    <a:pt x="1240762" y="1505253"/>
                  </a:lnTo>
                  <a:lnTo>
                    <a:pt x="1277591" y="1480113"/>
                  </a:lnTo>
                  <a:lnTo>
                    <a:pt x="1312941" y="1453018"/>
                  </a:lnTo>
                  <a:lnTo>
                    <a:pt x="1346736" y="1424046"/>
                  </a:lnTo>
                  <a:lnTo>
                    <a:pt x="1378899" y="1393272"/>
                  </a:lnTo>
                  <a:lnTo>
                    <a:pt x="1409355" y="1360774"/>
                  </a:lnTo>
                  <a:lnTo>
                    <a:pt x="1438028" y="1326627"/>
                  </a:lnTo>
                  <a:lnTo>
                    <a:pt x="1464843" y="1290908"/>
                  </a:lnTo>
                  <a:lnTo>
                    <a:pt x="1489724" y="1253695"/>
                  </a:lnTo>
                  <a:lnTo>
                    <a:pt x="1512594" y="1215062"/>
                  </a:lnTo>
                  <a:lnTo>
                    <a:pt x="1533379" y="1175088"/>
                  </a:lnTo>
                  <a:lnTo>
                    <a:pt x="1552002" y="1133848"/>
                  </a:lnTo>
                  <a:lnTo>
                    <a:pt x="1568388" y="1091420"/>
                  </a:lnTo>
                  <a:lnTo>
                    <a:pt x="1582461" y="1047878"/>
                  </a:lnTo>
                  <a:lnTo>
                    <a:pt x="1594145" y="1003301"/>
                  </a:lnTo>
                  <a:lnTo>
                    <a:pt x="1603364" y="957765"/>
                  </a:lnTo>
                  <a:lnTo>
                    <a:pt x="1610043" y="911346"/>
                  </a:lnTo>
                  <a:lnTo>
                    <a:pt x="1614106" y="864120"/>
                  </a:lnTo>
                  <a:lnTo>
                    <a:pt x="1615478" y="816165"/>
                  </a:lnTo>
                  <a:lnTo>
                    <a:pt x="1614106" y="768209"/>
                  </a:lnTo>
                  <a:lnTo>
                    <a:pt x="1610043" y="720982"/>
                  </a:lnTo>
                  <a:lnTo>
                    <a:pt x="1603364" y="674562"/>
                  </a:lnTo>
                  <a:lnTo>
                    <a:pt x="1594145" y="629024"/>
                  </a:lnTo>
                  <a:lnTo>
                    <a:pt x="1582461" y="584446"/>
                  </a:lnTo>
                  <a:lnTo>
                    <a:pt x="1568388" y="540904"/>
                  </a:lnTo>
                  <a:lnTo>
                    <a:pt x="1552002" y="498474"/>
                  </a:lnTo>
                  <a:lnTo>
                    <a:pt x="1533379" y="457234"/>
                  </a:lnTo>
                  <a:lnTo>
                    <a:pt x="1512594" y="417259"/>
                  </a:lnTo>
                  <a:lnTo>
                    <a:pt x="1489724" y="378626"/>
                  </a:lnTo>
                  <a:lnTo>
                    <a:pt x="1464843" y="341412"/>
                  </a:lnTo>
                  <a:lnTo>
                    <a:pt x="1438028" y="305693"/>
                  </a:lnTo>
                  <a:lnTo>
                    <a:pt x="1409355" y="271546"/>
                  </a:lnTo>
                  <a:lnTo>
                    <a:pt x="1378899" y="239047"/>
                  </a:lnTo>
                  <a:lnTo>
                    <a:pt x="1346736" y="208273"/>
                  </a:lnTo>
                  <a:lnTo>
                    <a:pt x="1312941" y="179300"/>
                  </a:lnTo>
                  <a:lnTo>
                    <a:pt x="1277591" y="152206"/>
                  </a:lnTo>
                  <a:lnTo>
                    <a:pt x="1240762" y="127065"/>
                  </a:lnTo>
                  <a:lnTo>
                    <a:pt x="1202528" y="103956"/>
                  </a:lnTo>
                  <a:lnTo>
                    <a:pt x="1162966" y="82955"/>
                  </a:lnTo>
                  <a:lnTo>
                    <a:pt x="1122152" y="64137"/>
                  </a:lnTo>
                  <a:lnTo>
                    <a:pt x="1080161" y="47580"/>
                  </a:lnTo>
                  <a:lnTo>
                    <a:pt x="1037068" y="33361"/>
                  </a:lnTo>
                  <a:lnTo>
                    <a:pt x="992951" y="21555"/>
                  </a:lnTo>
                  <a:lnTo>
                    <a:pt x="947884" y="12239"/>
                  </a:lnTo>
                  <a:lnTo>
                    <a:pt x="901944" y="5490"/>
                  </a:lnTo>
                  <a:lnTo>
                    <a:pt x="855206" y="1385"/>
                  </a:lnTo>
                  <a:lnTo>
                    <a:pt x="8077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9747" y="1488617"/>
              <a:ext cx="1616075" cy="1632585"/>
            </a:xfrm>
            <a:custGeom>
              <a:avLst/>
              <a:gdLst/>
              <a:ahLst/>
              <a:cxnLst/>
              <a:rect l="l" t="t" r="r" b="b"/>
              <a:pathLst>
                <a:path w="1616075" h="1632585">
                  <a:moveTo>
                    <a:pt x="0" y="816158"/>
                  </a:moveTo>
                  <a:lnTo>
                    <a:pt x="1371" y="768202"/>
                  </a:lnTo>
                  <a:lnTo>
                    <a:pt x="5434" y="720977"/>
                  </a:lnTo>
                  <a:lnTo>
                    <a:pt x="12113" y="674557"/>
                  </a:lnTo>
                  <a:lnTo>
                    <a:pt x="21332" y="629020"/>
                  </a:lnTo>
                  <a:lnTo>
                    <a:pt x="33017" y="584443"/>
                  </a:lnTo>
                  <a:lnTo>
                    <a:pt x="47089" y="540901"/>
                  </a:lnTo>
                  <a:lnTo>
                    <a:pt x="63475" y="498472"/>
                  </a:lnTo>
                  <a:lnTo>
                    <a:pt x="82099" y="457232"/>
                  </a:lnTo>
                  <a:lnTo>
                    <a:pt x="102884" y="417257"/>
                  </a:lnTo>
                  <a:lnTo>
                    <a:pt x="125754" y="378625"/>
                  </a:lnTo>
                  <a:lnTo>
                    <a:pt x="150635" y="341411"/>
                  </a:lnTo>
                  <a:lnTo>
                    <a:pt x="177450" y="305692"/>
                  </a:lnTo>
                  <a:lnTo>
                    <a:pt x="206124" y="271545"/>
                  </a:lnTo>
                  <a:lnTo>
                    <a:pt x="236580" y="239047"/>
                  </a:lnTo>
                  <a:lnTo>
                    <a:pt x="268744" y="208273"/>
                  </a:lnTo>
                  <a:lnTo>
                    <a:pt x="302538" y="179300"/>
                  </a:lnTo>
                  <a:lnTo>
                    <a:pt x="337888" y="152206"/>
                  </a:lnTo>
                  <a:lnTo>
                    <a:pt x="374718" y="127065"/>
                  </a:lnTo>
                  <a:lnTo>
                    <a:pt x="412952" y="103956"/>
                  </a:lnTo>
                  <a:lnTo>
                    <a:pt x="452514" y="82955"/>
                  </a:lnTo>
                  <a:lnTo>
                    <a:pt x="493329" y="64137"/>
                  </a:lnTo>
                  <a:lnTo>
                    <a:pt x="535320" y="47580"/>
                  </a:lnTo>
                  <a:lnTo>
                    <a:pt x="578413" y="33361"/>
                  </a:lnTo>
                  <a:lnTo>
                    <a:pt x="622530" y="21555"/>
                  </a:lnTo>
                  <a:lnTo>
                    <a:pt x="667597" y="12239"/>
                  </a:lnTo>
                  <a:lnTo>
                    <a:pt x="713538" y="5490"/>
                  </a:lnTo>
                  <a:lnTo>
                    <a:pt x="760276" y="1385"/>
                  </a:lnTo>
                  <a:lnTo>
                    <a:pt x="807737" y="0"/>
                  </a:lnTo>
                  <a:lnTo>
                    <a:pt x="855198" y="1385"/>
                  </a:lnTo>
                  <a:lnTo>
                    <a:pt x="901937" y="5490"/>
                  </a:lnTo>
                  <a:lnTo>
                    <a:pt x="947877" y="12239"/>
                  </a:lnTo>
                  <a:lnTo>
                    <a:pt x="992944" y="21555"/>
                  </a:lnTo>
                  <a:lnTo>
                    <a:pt x="1037062" y="33361"/>
                  </a:lnTo>
                  <a:lnTo>
                    <a:pt x="1080154" y="47580"/>
                  </a:lnTo>
                  <a:lnTo>
                    <a:pt x="1122145" y="64137"/>
                  </a:lnTo>
                  <a:lnTo>
                    <a:pt x="1162960" y="82955"/>
                  </a:lnTo>
                  <a:lnTo>
                    <a:pt x="1202522" y="103956"/>
                  </a:lnTo>
                  <a:lnTo>
                    <a:pt x="1240755" y="127065"/>
                  </a:lnTo>
                  <a:lnTo>
                    <a:pt x="1277585" y="152206"/>
                  </a:lnTo>
                  <a:lnTo>
                    <a:pt x="1312935" y="179300"/>
                  </a:lnTo>
                  <a:lnTo>
                    <a:pt x="1346729" y="208273"/>
                  </a:lnTo>
                  <a:lnTo>
                    <a:pt x="1378892" y="239047"/>
                  </a:lnTo>
                  <a:lnTo>
                    <a:pt x="1409349" y="271545"/>
                  </a:lnTo>
                  <a:lnTo>
                    <a:pt x="1438022" y="305692"/>
                  </a:lnTo>
                  <a:lnTo>
                    <a:pt x="1464837" y="341411"/>
                  </a:lnTo>
                  <a:lnTo>
                    <a:pt x="1489717" y="378625"/>
                  </a:lnTo>
                  <a:lnTo>
                    <a:pt x="1512588" y="417257"/>
                  </a:lnTo>
                  <a:lnTo>
                    <a:pt x="1533372" y="457232"/>
                  </a:lnTo>
                  <a:lnTo>
                    <a:pt x="1551995" y="498472"/>
                  </a:lnTo>
                  <a:lnTo>
                    <a:pt x="1568381" y="540901"/>
                  </a:lnTo>
                  <a:lnTo>
                    <a:pt x="1582454" y="584443"/>
                  </a:lnTo>
                  <a:lnTo>
                    <a:pt x="1594138" y="629020"/>
                  </a:lnTo>
                  <a:lnTo>
                    <a:pt x="1603357" y="674557"/>
                  </a:lnTo>
                  <a:lnTo>
                    <a:pt x="1610036" y="720977"/>
                  </a:lnTo>
                  <a:lnTo>
                    <a:pt x="1614099" y="768202"/>
                  </a:lnTo>
                  <a:lnTo>
                    <a:pt x="1615470" y="816158"/>
                  </a:lnTo>
                  <a:lnTo>
                    <a:pt x="1614099" y="864114"/>
                  </a:lnTo>
                  <a:lnTo>
                    <a:pt x="1610036" y="911339"/>
                  </a:lnTo>
                  <a:lnTo>
                    <a:pt x="1603357" y="957759"/>
                  </a:lnTo>
                  <a:lnTo>
                    <a:pt x="1594138" y="1003296"/>
                  </a:lnTo>
                  <a:lnTo>
                    <a:pt x="1582454" y="1047874"/>
                  </a:lnTo>
                  <a:lnTo>
                    <a:pt x="1568381" y="1091415"/>
                  </a:lnTo>
                  <a:lnTo>
                    <a:pt x="1551995" y="1133844"/>
                  </a:lnTo>
                  <a:lnTo>
                    <a:pt x="1533372" y="1175085"/>
                  </a:lnTo>
                  <a:lnTo>
                    <a:pt x="1512588" y="1215060"/>
                  </a:lnTo>
                  <a:lnTo>
                    <a:pt x="1489717" y="1253692"/>
                  </a:lnTo>
                  <a:lnTo>
                    <a:pt x="1464837" y="1290906"/>
                  </a:lnTo>
                  <a:lnTo>
                    <a:pt x="1438022" y="1326625"/>
                  </a:lnTo>
                  <a:lnTo>
                    <a:pt x="1409349" y="1360772"/>
                  </a:lnTo>
                  <a:lnTo>
                    <a:pt x="1378892" y="1393271"/>
                  </a:lnTo>
                  <a:lnTo>
                    <a:pt x="1346729" y="1424045"/>
                  </a:lnTo>
                  <a:lnTo>
                    <a:pt x="1312935" y="1453018"/>
                  </a:lnTo>
                  <a:lnTo>
                    <a:pt x="1277585" y="1480113"/>
                  </a:lnTo>
                  <a:lnTo>
                    <a:pt x="1240755" y="1505253"/>
                  </a:lnTo>
                  <a:lnTo>
                    <a:pt x="1202522" y="1528363"/>
                  </a:lnTo>
                  <a:lnTo>
                    <a:pt x="1162960" y="1549364"/>
                  </a:lnTo>
                  <a:lnTo>
                    <a:pt x="1122145" y="1568182"/>
                  </a:lnTo>
                  <a:lnTo>
                    <a:pt x="1080154" y="1584739"/>
                  </a:lnTo>
                  <a:lnTo>
                    <a:pt x="1037062" y="1598959"/>
                  </a:lnTo>
                  <a:lnTo>
                    <a:pt x="992944" y="1610765"/>
                  </a:lnTo>
                  <a:lnTo>
                    <a:pt x="947877" y="1620081"/>
                  </a:lnTo>
                  <a:lnTo>
                    <a:pt x="901937" y="1626829"/>
                  </a:lnTo>
                  <a:lnTo>
                    <a:pt x="855198" y="1630935"/>
                  </a:lnTo>
                  <a:lnTo>
                    <a:pt x="807737" y="1632320"/>
                  </a:lnTo>
                  <a:lnTo>
                    <a:pt x="760276" y="1630935"/>
                  </a:lnTo>
                  <a:lnTo>
                    <a:pt x="713538" y="1626829"/>
                  </a:lnTo>
                  <a:lnTo>
                    <a:pt x="667597" y="1620081"/>
                  </a:lnTo>
                  <a:lnTo>
                    <a:pt x="622530" y="1610765"/>
                  </a:lnTo>
                  <a:lnTo>
                    <a:pt x="578413" y="1598959"/>
                  </a:lnTo>
                  <a:lnTo>
                    <a:pt x="535320" y="1584739"/>
                  </a:lnTo>
                  <a:lnTo>
                    <a:pt x="493329" y="1568182"/>
                  </a:lnTo>
                  <a:lnTo>
                    <a:pt x="452514" y="1549364"/>
                  </a:lnTo>
                  <a:lnTo>
                    <a:pt x="412952" y="1528363"/>
                  </a:lnTo>
                  <a:lnTo>
                    <a:pt x="374718" y="1505253"/>
                  </a:lnTo>
                  <a:lnTo>
                    <a:pt x="337888" y="1480113"/>
                  </a:lnTo>
                  <a:lnTo>
                    <a:pt x="302538" y="1453018"/>
                  </a:lnTo>
                  <a:lnTo>
                    <a:pt x="268744" y="1424045"/>
                  </a:lnTo>
                  <a:lnTo>
                    <a:pt x="236580" y="1393271"/>
                  </a:lnTo>
                  <a:lnTo>
                    <a:pt x="206124" y="1360772"/>
                  </a:lnTo>
                  <a:lnTo>
                    <a:pt x="177450" y="1326625"/>
                  </a:lnTo>
                  <a:lnTo>
                    <a:pt x="150635" y="1290906"/>
                  </a:lnTo>
                  <a:lnTo>
                    <a:pt x="125754" y="1253692"/>
                  </a:lnTo>
                  <a:lnTo>
                    <a:pt x="102884" y="1215060"/>
                  </a:lnTo>
                  <a:lnTo>
                    <a:pt x="82099" y="1175085"/>
                  </a:lnTo>
                  <a:lnTo>
                    <a:pt x="63475" y="1133844"/>
                  </a:lnTo>
                  <a:lnTo>
                    <a:pt x="47089" y="1091415"/>
                  </a:lnTo>
                  <a:lnTo>
                    <a:pt x="33017" y="1047874"/>
                  </a:lnTo>
                  <a:lnTo>
                    <a:pt x="21332" y="1003296"/>
                  </a:lnTo>
                  <a:lnTo>
                    <a:pt x="12113" y="957759"/>
                  </a:lnTo>
                  <a:lnTo>
                    <a:pt x="5434" y="911339"/>
                  </a:lnTo>
                  <a:lnTo>
                    <a:pt x="1371" y="864114"/>
                  </a:lnTo>
                  <a:lnTo>
                    <a:pt x="0" y="816158"/>
                  </a:lnTo>
                  <a:close/>
                </a:path>
              </a:pathLst>
            </a:custGeom>
            <a:ln w="25400">
              <a:solidFill>
                <a:srgbClr val="BC7D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07864" y="1523999"/>
              <a:ext cx="701039" cy="701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13376" y="1938527"/>
              <a:ext cx="1103376" cy="11033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7992" y="1545335"/>
              <a:ext cx="701039" cy="7010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9600" y="2170175"/>
              <a:ext cx="701039" cy="697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4232" y="1935479"/>
              <a:ext cx="1103376" cy="11033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23684" y="1496237"/>
              <a:ext cx="1616075" cy="1632585"/>
            </a:xfrm>
            <a:custGeom>
              <a:avLst/>
              <a:gdLst/>
              <a:ahLst/>
              <a:cxnLst/>
              <a:rect l="l" t="t" r="r" b="b"/>
              <a:pathLst>
                <a:path w="1616075" h="1632585">
                  <a:moveTo>
                    <a:pt x="807732" y="0"/>
                  </a:moveTo>
                  <a:lnTo>
                    <a:pt x="760272" y="1385"/>
                  </a:lnTo>
                  <a:lnTo>
                    <a:pt x="713533" y="5490"/>
                  </a:lnTo>
                  <a:lnTo>
                    <a:pt x="667593" y="12239"/>
                  </a:lnTo>
                  <a:lnTo>
                    <a:pt x="622526" y="21555"/>
                  </a:lnTo>
                  <a:lnTo>
                    <a:pt x="578409" y="33361"/>
                  </a:lnTo>
                  <a:lnTo>
                    <a:pt x="535317" y="47580"/>
                  </a:lnTo>
                  <a:lnTo>
                    <a:pt x="493325" y="64137"/>
                  </a:lnTo>
                  <a:lnTo>
                    <a:pt x="452511" y="82955"/>
                  </a:lnTo>
                  <a:lnTo>
                    <a:pt x="412949" y="103956"/>
                  </a:lnTo>
                  <a:lnTo>
                    <a:pt x="374715" y="127065"/>
                  </a:lnTo>
                  <a:lnTo>
                    <a:pt x="337886" y="152206"/>
                  </a:lnTo>
                  <a:lnTo>
                    <a:pt x="302536" y="179300"/>
                  </a:lnTo>
                  <a:lnTo>
                    <a:pt x="268741" y="208273"/>
                  </a:lnTo>
                  <a:lnTo>
                    <a:pt x="236578" y="239047"/>
                  </a:lnTo>
                  <a:lnTo>
                    <a:pt x="206122" y="271546"/>
                  </a:lnTo>
                  <a:lnTo>
                    <a:pt x="177449" y="305693"/>
                  </a:lnTo>
                  <a:lnTo>
                    <a:pt x="150634" y="341412"/>
                  </a:lnTo>
                  <a:lnTo>
                    <a:pt x="125753" y="378626"/>
                  </a:lnTo>
                  <a:lnTo>
                    <a:pt x="102883" y="417259"/>
                  </a:lnTo>
                  <a:lnTo>
                    <a:pt x="82098" y="457234"/>
                  </a:lnTo>
                  <a:lnTo>
                    <a:pt x="63475" y="498474"/>
                  </a:lnTo>
                  <a:lnTo>
                    <a:pt x="47089" y="540904"/>
                  </a:lnTo>
                  <a:lnTo>
                    <a:pt x="33016" y="584446"/>
                  </a:lnTo>
                  <a:lnTo>
                    <a:pt x="21332" y="629024"/>
                  </a:lnTo>
                  <a:lnTo>
                    <a:pt x="12113" y="674562"/>
                  </a:lnTo>
                  <a:lnTo>
                    <a:pt x="5434" y="720982"/>
                  </a:lnTo>
                  <a:lnTo>
                    <a:pt x="1371" y="768209"/>
                  </a:lnTo>
                  <a:lnTo>
                    <a:pt x="0" y="816165"/>
                  </a:lnTo>
                  <a:lnTo>
                    <a:pt x="1371" y="864120"/>
                  </a:lnTo>
                  <a:lnTo>
                    <a:pt x="5434" y="911346"/>
                  </a:lnTo>
                  <a:lnTo>
                    <a:pt x="12113" y="957765"/>
                  </a:lnTo>
                  <a:lnTo>
                    <a:pt x="21332" y="1003301"/>
                  </a:lnTo>
                  <a:lnTo>
                    <a:pt x="33016" y="1047878"/>
                  </a:lnTo>
                  <a:lnTo>
                    <a:pt x="47089" y="1091420"/>
                  </a:lnTo>
                  <a:lnTo>
                    <a:pt x="63475" y="1133848"/>
                  </a:lnTo>
                  <a:lnTo>
                    <a:pt x="82098" y="1175088"/>
                  </a:lnTo>
                  <a:lnTo>
                    <a:pt x="102883" y="1215062"/>
                  </a:lnTo>
                  <a:lnTo>
                    <a:pt x="125753" y="1253695"/>
                  </a:lnTo>
                  <a:lnTo>
                    <a:pt x="150634" y="1290908"/>
                  </a:lnTo>
                  <a:lnTo>
                    <a:pt x="177449" y="1326627"/>
                  </a:lnTo>
                  <a:lnTo>
                    <a:pt x="206122" y="1360774"/>
                  </a:lnTo>
                  <a:lnTo>
                    <a:pt x="236578" y="1393272"/>
                  </a:lnTo>
                  <a:lnTo>
                    <a:pt x="268741" y="1424046"/>
                  </a:lnTo>
                  <a:lnTo>
                    <a:pt x="302536" y="1453018"/>
                  </a:lnTo>
                  <a:lnTo>
                    <a:pt x="337886" y="1480113"/>
                  </a:lnTo>
                  <a:lnTo>
                    <a:pt x="374715" y="1505253"/>
                  </a:lnTo>
                  <a:lnTo>
                    <a:pt x="412949" y="1528362"/>
                  </a:lnTo>
                  <a:lnTo>
                    <a:pt x="452511" y="1549363"/>
                  </a:lnTo>
                  <a:lnTo>
                    <a:pt x="493325" y="1568180"/>
                  </a:lnTo>
                  <a:lnTo>
                    <a:pt x="535317" y="1584737"/>
                  </a:lnTo>
                  <a:lnTo>
                    <a:pt x="578409" y="1598957"/>
                  </a:lnTo>
                  <a:lnTo>
                    <a:pt x="622526" y="1610763"/>
                  </a:lnTo>
                  <a:lnTo>
                    <a:pt x="667593" y="1620078"/>
                  </a:lnTo>
                  <a:lnTo>
                    <a:pt x="713533" y="1626827"/>
                  </a:lnTo>
                  <a:lnTo>
                    <a:pt x="760272" y="1630932"/>
                  </a:lnTo>
                  <a:lnTo>
                    <a:pt x="807732" y="1632318"/>
                  </a:lnTo>
                  <a:lnTo>
                    <a:pt x="855193" y="1630932"/>
                  </a:lnTo>
                  <a:lnTo>
                    <a:pt x="901931" y="1626827"/>
                  </a:lnTo>
                  <a:lnTo>
                    <a:pt x="947872" y="1620078"/>
                  </a:lnTo>
                  <a:lnTo>
                    <a:pt x="992938" y="1610763"/>
                  </a:lnTo>
                  <a:lnTo>
                    <a:pt x="1037056" y="1598957"/>
                  </a:lnTo>
                  <a:lnTo>
                    <a:pt x="1080148" y="1584737"/>
                  </a:lnTo>
                  <a:lnTo>
                    <a:pt x="1122139" y="1568180"/>
                  </a:lnTo>
                  <a:lnTo>
                    <a:pt x="1162953" y="1549363"/>
                  </a:lnTo>
                  <a:lnTo>
                    <a:pt x="1202515" y="1528362"/>
                  </a:lnTo>
                  <a:lnTo>
                    <a:pt x="1240749" y="1505253"/>
                  </a:lnTo>
                  <a:lnTo>
                    <a:pt x="1277579" y="1480113"/>
                  </a:lnTo>
                  <a:lnTo>
                    <a:pt x="1312929" y="1453018"/>
                  </a:lnTo>
                  <a:lnTo>
                    <a:pt x="1346723" y="1424046"/>
                  </a:lnTo>
                  <a:lnTo>
                    <a:pt x="1378886" y="1393272"/>
                  </a:lnTo>
                  <a:lnTo>
                    <a:pt x="1409342" y="1360774"/>
                  </a:lnTo>
                  <a:lnTo>
                    <a:pt x="1438016" y="1326627"/>
                  </a:lnTo>
                  <a:lnTo>
                    <a:pt x="1464830" y="1290908"/>
                  </a:lnTo>
                  <a:lnTo>
                    <a:pt x="1489711" y="1253695"/>
                  </a:lnTo>
                  <a:lnTo>
                    <a:pt x="1512582" y="1215062"/>
                  </a:lnTo>
                  <a:lnTo>
                    <a:pt x="1533366" y="1175088"/>
                  </a:lnTo>
                  <a:lnTo>
                    <a:pt x="1551990" y="1133848"/>
                  </a:lnTo>
                  <a:lnTo>
                    <a:pt x="1568375" y="1091420"/>
                  </a:lnTo>
                  <a:lnTo>
                    <a:pt x="1582448" y="1047878"/>
                  </a:lnTo>
                  <a:lnTo>
                    <a:pt x="1594132" y="1003301"/>
                  </a:lnTo>
                  <a:lnTo>
                    <a:pt x="1603352" y="957765"/>
                  </a:lnTo>
                  <a:lnTo>
                    <a:pt x="1610031" y="911346"/>
                  </a:lnTo>
                  <a:lnTo>
                    <a:pt x="1614094" y="864120"/>
                  </a:lnTo>
                  <a:lnTo>
                    <a:pt x="1615465" y="816165"/>
                  </a:lnTo>
                  <a:lnTo>
                    <a:pt x="1614094" y="768209"/>
                  </a:lnTo>
                  <a:lnTo>
                    <a:pt x="1610031" y="720982"/>
                  </a:lnTo>
                  <a:lnTo>
                    <a:pt x="1603352" y="674562"/>
                  </a:lnTo>
                  <a:lnTo>
                    <a:pt x="1594132" y="629024"/>
                  </a:lnTo>
                  <a:lnTo>
                    <a:pt x="1582448" y="584446"/>
                  </a:lnTo>
                  <a:lnTo>
                    <a:pt x="1568375" y="540904"/>
                  </a:lnTo>
                  <a:lnTo>
                    <a:pt x="1551990" y="498474"/>
                  </a:lnTo>
                  <a:lnTo>
                    <a:pt x="1533366" y="457234"/>
                  </a:lnTo>
                  <a:lnTo>
                    <a:pt x="1512582" y="417259"/>
                  </a:lnTo>
                  <a:lnTo>
                    <a:pt x="1489711" y="378626"/>
                  </a:lnTo>
                  <a:lnTo>
                    <a:pt x="1464830" y="341412"/>
                  </a:lnTo>
                  <a:lnTo>
                    <a:pt x="1438016" y="305693"/>
                  </a:lnTo>
                  <a:lnTo>
                    <a:pt x="1409342" y="271546"/>
                  </a:lnTo>
                  <a:lnTo>
                    <a:pt x="1378886" y="239047"/>
                  </a:lnTo>
                  <a:lnTo>
                    <a:pt x="1346723" y="208273"/>
                  </a:lnTo>
                  <a:lnTo>
                    <a:pt x="1312929" y="179300"/>
                  </a:lnTo>
                  <a:lnTo>
                    <a:pt x="1277579" y="152206"/>
                  </a:lnTo>
                  <a:lnTo>
                    <a:pt x="1240749" y="127065"/>
                  </a:lnTo>
                  <a:lnTo>
                    <a:pt x="1202515" y="103956"/>
                  </a:lnTo>
                  <a:lnTo>
                    <a:pt x="1162953" y="82955"/>
                  </a:lnTo>
                  <a:lnTo>
                    <a:pt x="1122139" y="64137"/>
                  </a:lnTo>
                  <a:lnTo>
                    <a:pt x="1080148" y="47580"/>
                  </a:lnTo>
                  <a:lnTo>
                    <a:pt x="1037056" y="33361"/>
                  </a:lnTo>
                  <a:lnTo>
                    <a:pt x="992938" y="21555"/>
                  </a:lnTo>
                  <a:lnTo>
                    <a:pt x="947872" y="12239"/>
                  </a:lnTo>
                  <a:lnTo>
                    <a:pt x="901931" y="5490"/>
                  </a:lnTo>
                  <a:lnTo>
                    <a:pt x="855193" y="1385"/>
                  </a:lnTo>
                  <a:lnTo>
                    <a:pt x="807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3684" y="1496237"/>
              <a:ext cx="1616075" cy="1632585"/>
            </a:xfrm>
            <a:custGeom>
              <a:avLst/>
              <a:gdLst/>
              <a:ahLst/>
              <a:cxnLst/>
              <a:rect l="l" t="t" r="r" b="b"/>
              <a:pathLst>
                <a:path w="1616075" h="1632585">
                  <a:moveTo>
                    <a:pt x="0" y="816158"/>
                  </a:moveTo>
                  <a:lnTo>
                    <a:pt x="1371" y="768202"/>
                  </a:lnTo>
                  <a:lnTo>
                    <a:pt x="5434" y="720977"/>
                  </a:lnTo>
                  <a:lnTo>
                    <a:pt x="12113" y="674557"/>
                  </a:lnTo>
                  <a:lnTo>
                    <a:pt x="21332" y="629020"/>
                  </a:lnTo>
                  <a:lnTo>
                    <a:pt x="33017" y="584443"/>
                  </a:lnTo>
                  <a:lnTo>
                    <a:pt x="47089" y="540901"/>
                  </a:lnTo>
                  <a:lnTo>
                    <a:pt x="63475" y="498472"/>
                  </a:lnTo>
                  <a:lnTo>
                    <a:pt x="82099" y="457232"/>
                  </a:lnTo>
                  <a:lnTo>
                    <a:pt x="102884" y="417257"/>
                  </a:lnTo>
                  <a:lnTo>
                    <a:pt x="125754" y="378625"/>
                  </a:lnTo>
                  <a:lnTo>
                    <a:pt x="150635" y="341411"/>
                  </a:lnTo>
                  <a:lnTo>
                    <a:pt x="177450" y="305692"/>
                  </a:lnTo>
                  <a:lnTo>
                    <a:pt x="206124" y="271545"/>
                  </a:lnTo>
                  <a:lnTo>
                    <a:pt x="236580" y="239047"/>
                  </a:lnTo>
                  <a:lnTo>
                    <a:pt x="268744" y="208273"/>
                  </a:lnTo>
                  <a:lnTo>
                    <a:pt x="302538" y="179300"/>
                  </a:lnTo>
                  <a:lnTo>
                    <a:pt x="337888" y="152206"/>
                  </a:lnTo>
                  <a:lnTo>
                    <a:pt x="374718" y="127065"/>
                  </a:lnTo>
                  <a:lnTo>
                    <a:pt x="412952" y="103956"/>
                  </a:lnTo>
                  <a:lnTo>
                    <a:pt x="452514" y="82955"/>
                  </a:lnTo>
                  <a:lnTo>
                    <a:pt x="493329" y="64137"/>
                  </a:lnTo>
                  <a:lnTo>
                    <a:pt x="535320" y="47580"/>
                  </a:lnTo>
                  <a:lnTo>
                    <a:pt x="578413" y="33361"/>
                  </a:lnTo>
                  <a:lnTo>
                    <a:pt x="622530" y="21555"/>
                  </a:lnTo>
                  <a:lnTo>
                    <a:pt x="667597" y="12239"/>
                  </a:lnTo>
                  <a:lnTo>
                    <a:pt x="713538" y="5490"/>
                  </a:lnTo>
                  <a:lnTo>
                    <a:pt x="760276" y="1385"/>
                  </a:lnTo>
                  <a:lnTo>
                    <a:pt x="807737" y="0"/>
                  </a:lnTo>
                  <a:lnTo>
                    <a:pt x="855198" y="1385"/>
                  </a:lnTo>
                  <a:lnTo>
                    <a:pt x="901937" y="5490"/>
                  </a:lnTo>
                  <a:lnTo>
                    <a:pt x="947877" y="12239"/>
                  </a:lnTo>
                  <a:lnTo>
                    <a:pt x="992944" y="21555"/>
                  </a:lnTo>
                  <a:lnTo>
                    <a:pt x="1037062" y="33361"/>
                  </a:lnTo>
                  <a:lnTo>
                    <a:pt x="1080154" y="47580"/>
                  </a:lnTo>
                  <a:lnTo>
                    <a:pt x="1122145" y="64137"/>
                  </a:lnTo>
                  <a:lnTo>
                    <a:pt x="1162960" y="82955"/>
                  </a:lnTo>
                  <a:lnTo>
                    <a:pt x="1202522" y="103956"/>
                  </a:lnTo>
                  <a:lnTo>
                    <a:pt x="1240755" y="127065"/>
                  </a:lnTo>
                  <a:lnTo>
                    <a:pt x="1277585" y="152206"/>
                  </a:lnTo>
                  <a:lnTo>
                    <a:pt x="1312935" y="179300"/>
                  </a:lnTo>
                  <a:lnTo>
                    <a:pt x="1346729" y="208273"/>
                  </a:lnTo>
                  <a:lnTo>
                    <a:pt x="1378892" y="239047"/>
                  </a:lnTo>
                  <a:lnTo>
                    <a:pt x="1409349" y="271545"/>
                  </a:lnTo>
                  <a:lnTo>
                    <a:pt x="1438022" y="305692"/>
                  </a:lnTo>
                  <a:lnTo>
                    <a:pt x="1464837" y="341411"/>
                  </a:lnTo>
                  <a:lnTo>
                    <a:pt x="1489717" y="378625"/>
                  </a:lnTo>
                  <a:lnTo>
                    <a:pt x="1512588" y="417257"/>
                  </a:lnTo>
                  <a:lnTo>
                    <a:pt x="1533372" y="457232"/>
                  </a:lnTo>
                  <a:lnTo>
                    <a:pt x="1551995" y="498472"/>
                  </a:lnTo>
                  <a:lnTo>
                    <a:pt x="1568381" y="540901"/>
                  </a:lnTo>
                  <a:lnTo>
                    <a:pt x="1582454" y="584443"/>
                  </a:lnTo>
                  <a:lnTo>
                    <a:pt x="1594138" y="629020"/>
                  </a:lnTo>
                  <a:lnTo>
                    <a:pt x="1603357" y="674557"/>
                  </a:lnTo>
                  <a:lnTo>
                    <a:pt x="1610036" y="720977"/>
                  </a:lnTo>
                  <a:lnTo>
                    <a:pt x="1614099" y="768202"/>
                  </a:lnTo>
                  <a:lnTo>
                    <a:pt x="1615470" y="816158"/>
                  </a:lnTo>
                  <a:lnTo>
                    <a:pt x="1614099" y="864114"/>
                  </a:lnTo>
                  <a:lnTo>
                    <a:pt x="1610036" y="911339"/>
                  </a:lnTo>
                  <a:lnTo>
                    <a:pt x="1603357" y="957759"/>
                  </a:lnTo>
                  <a:lnTo>
                    <a:pt x="1594138" y="1003296"/>
                  </a:lnTo>
                  <a:lnTo>
                    <a:pt x="1582454" y="1047874"/>
                  </a:lnTo>
                  <a:lnTo>
                    <a:pt x="1568381" y="1091415"/>
                  </a:lnTo>
                  <a:lnTo>
                    <a:pt x="1551995" y="1133844"/>
                  </a:lnTo>
                  <a:lnTo>
                    <a:pt x="1533372" y="1175085"/>
                  </a:lnTo>
                  <a:lnTo>
                    <a:pt x="1512588" y="1215060"/>
                  </a:lnTo>
                  <a:lnTo>
                    <a:pt x="1489717" y="1253692"/>
                  </a:lnTo>
                  <a:lnTo>
                    <a:pt x="1464837" y="1290906"/>
                  </a:lnTo>
                  <a:lnTo>
                    <a:pt x="1438022" y="1326625"/>
                  </a:lnTo>
                  <a:lnTo>
                    <a:pt x="1409349" y="1360772"/>
                  </a:lnTo>
                  <a:lnTo>
                    <a:pt x="1378892" y="1393271"/>
                  </a:lnTo>
                  <a:lnTo>
                    <a:pt x="1346729" y="1424045"/>
                  </a:lnTo>
                  <a:lnTo>
                    <a:pt x="1312935" y="1453018"/>
                  </a:lnTo>
                  <a:lnTo>
                    <a:pt x="1277585" y="1480113"/>
                  </a:lnTo>
                  <a:lnTo>
                    <a:pt x="1240755" y="1505253"/>
                  </a:lnTo>
                  <a:lnTo>
                    <a:pt x="1202522" y="1528363"/>
                  </a:lnTo>
                  <a:lnTo>
                    <a:pt x="1162960" y="1549364"/>
                  </a:lnTo>
                  <a:lnTo>
                    <a:pt x="1122145" y="1568182"/>
                  </a:lnTo>
                  <a:lnTo>
                    <a:pt x="1080154" y="1584739"/>
                  </a:lnTo>
                  <a:lnTo>
                    <a:pt x="1037062" y="1598959"/>
                  </a:lnTo>
                  <a:lnTo>
                    <a:pt x="992944" y="1610765"/>
                  </a:lnTo>
                  <a:lnTo>
                    <a:pt x="947877" y="1620081"/>
                  </a:lnTo>
                  <a:lnTo>
                    <a:pt x="901937" y="1626829"/>
                  </a:lnTo>
                  <a:lnTo>
                    <a:pt x="855198" y="1630935"/>
                  </a:lnTo>
                  <a:lnTo>
                    <a:pt x="807737" y="1632320"/>
                  </a:lnTo>
                  <a:lnTo>
                    <a:pt x="760276" y="1630935"/>
                  </a:lnTo>
                  <a:lnTo>
                    <a:pt x="713538" y="1626829"/>
                  </a:lnTo>
                  <a:lnTo>
                    <a:pt x="667597" y="1620081"/>
                  </a:lnTo>
                  <a:lnTo>
                    <a:pt x="622530" y="1610765"/>
                  </a:lnTo>
                  <a:lnTo>
                    <a:pt x="578413" y="1598959"/>
                  </a:lnTo>
                  <a:lnTo>
                    <a:pt x="535320" y="1584739"/>
                  </a:lnTo>
                  <a:lnTo>
                    <a:pt x="493329" y="1568182"/>
                  </a:lnTo>
                  <a:lnTo>
                    <a:pt x="452514" y="1549364"/>
                  </a:lnTo>
                  <a:lnTo>
                    <a:pt x="412952" y="1528363"/>
                  </a:lnTo>
                  <a:lnTo>
                    <a:pt x="374718" y="1505253"/>
                  </a:lnTo>
                  <a:lnTo>
                    <a:pt x="337888" y="1480113"/>
                  </a:lnTo>
                  <a:lnTo>
                    <a:pt x="302538" y="1453018"/>
                  </a:lnTo>
                  <a:lnTo>
                    <a:pt x="268744" y="1424045"/>
                  </a:lnTo>
                  <a:lnTo>
                    <a:pt x="236580" y="1393271"/>
                  </a:lnTo>
                  <a:lnTo>
                    <a:pt x="206124" y="1360772"/>
                  </a:lnTo>
                  <a:lnTo>
                    <a:pt x="177450" y="1326625"/>
                  </a:lnTo>
                  <a:lnTo>
                    <a:pt x="150635" y="1290906"/>
                  </a:lnTo>
                  <a:lnTo>
                    <a:pt x="125754" y="1253692"/>
                  </a:lnTo>
                  <a:lnTo>
                    <a:pt x="102884" y="1215060"/>
                  </a:lnTo>
                  <a:lnTo>
                    <a:pt x="82099" y="1175085"/>
                  </a:lnTo>
                  <a:lnTo>
                    <a:pt x="63475" y="1133844"/>
                  </a:lnTo>
                  <a:lnTo>
                    <a:pt x="47089" y="1091415"/>
                  </a:lnTo>
                  <a:lnTo>
                    <a:pt x="33017" y="1047874"/>
                  </a:lnTo>
                  <a:lnTo>
                    <a:pt x="21332" y="1003296"/>
                  </a:lnTo>
                  <a:lnTo>
                    <a:pt x="12113" y="957759"/>
                  </a:lnTo>
                  <a:lnTo>
                    <a:pt x="5434" y="911339"/>
                  </a:lnTo>
                  <a:lnTo>
                    <a:pt x="1371" y="864114"/>
                  </a:lnTo>
                  <a:lnTo>
                    <a:pt x="0" y="816158"/>
                  </a:lnTo>
                  <a:close/>
                </a:path>
              </a:pathLst>
            </a:custGeom>
            <a:ln w="25400">
              <a:solidFill>
                <a:srgbClr val="BC7D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1192" y="1554479"/>
              <a:ext cx="701040" cy="7010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96140" y="2345931"/>
              <a:ext cx="1546225" cy="149860"/>
            </a:xfrm>
            <a:custGeom>
              <a:avLst/>
              <a:gdLst/>
              <a:ahLst/>
              <a:cxnLst/>
              <a:rect l="l" t="t" r="r" b="b"/>
              <a:pathLst>
                <a:path w="1546225" h="149860">
                  <a:moveTo>
                    <a:pt x="1469067" y="25340"/>
                  </a:moveTo>
                  <a:lnTo>
                    <a:pt x="0" y="124421"/>
                  </a:lnTo>
                  <a:lnTo>
                    <a:pt x="1714" y="149771"/>
                  </a:lnTo>
                  <a:lnTo>
                    <a:pt x="1470778" y="50689"/>
                  </a:lnTo>
                  <a:lnTo>
                    <a:pt x="1469067" y="25340"/>
                  </a:lnTo>
                  <a:close/>
                </a:path>
                <a:path w="1546225" h="149860">
                  <a:moveTo>
                    <a:pt x="1525868" y="24485"/>
                  </a:moveTo>
                  <a:lnTo>
                    <a:pt x="1481747" y="24485"/>
                  </a:lnTo>
                  <a:lnTo>
                    <a:pt x="1483448" y="49834"/>
                  </a:lnTo>
                  <a:lnTo>
                    <a:pt x="1470778" y="50689"/>
                  </a:lnTo>
                  <a:lnTo>
                    <a:pt x="1472488" y="76034"/>
                  </a:lnTo>
                  <a:lnTo>
                    <a:pt x="1545958" y="32893"/>
                  </a:lnTo>
                  <a:lnTo>
                    <a:pt x="1525868" y="24485"/>
                  </a:lnTo>
                  <a:close/>
                </a:path>
                <a:path w="1546225" h="149860">
                  <a:moveTo>
                    <a:pt x="1481747" y="24485"/>
                  </a:moveTo>
                  <a:lnTo>
                    <a:pt x="1469067" y="25340"/>
                  </a:lnTo>
                  <a:lnTo>
                    <a:pt x="1470778" y="50689"/>
                  </a:lnTo>
                  <a:lnTo>
                    <a:pt x="1483448" y="49834"/>
                  </a:lnTo>
                  <a:lnTo>
                    <a:pt x="1481747" y="24485"/>
                  </a:lnTo>
                  <a:close/>
                </a:path>
                <a:path w="1546225" h="149860">
                  <a:moveTo>
                    <a:pt x="1467357" y="0"/>
                  </a:moveTo>
                  <a:lnTo>
                    <a:pt x="1469067" y="25340"/>
                  </a:lnTo>
                  <a:lnTo>
                    <a:pt x="1481747" y="24485"/>
                  </a:lnTo>
                  <a:lnTo>
                    <a:pt x="1525868" y="24485"/>
                  </a:lnTo>
                  <a:lnTo>
                    <a:pt x="1467357" y="0"/>
                  </a:lnTo>
                  <a:close/>
                </a:path>
              </a:pathLst>
            </a:custGeom>
            <a:solidFill>
              <a:srgbClr val="FEA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71816" y="1450847"/>
              <a:ext cx="701040" cy="7010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60208" y="1932431"/>
              <a:ext cx="701040" cy="7010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7160" y="2407919"/>
              <a:ext cx="697992" cy="7010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02035" y="1009967"/>
            <a:ext cx="821690" cy="30797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20850" y="985278"/>
            <a:ext cx="821690" cy="30797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76711" y="3171647"/>
            <a:ext cx="1660525" cy="30797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nodeJs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Postgres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92556" y="3183013"/>
            <a:ext cx="1660525" cy="30797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Postgres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19" y="448563"/>
            <a:ext cx="1970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latin typeface="Trebuchet MS"/>
                <a:cs typeface="Trebuchet MS"/>
              </a:rPr>
              <a:t>Problematic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541" y="1212596"/>
            <a:ext cx="2864485" cy="2844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40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45" dirty="0">
                <a:solidFill>
                  <a:srgbClr val="595959"/>
                </a:solidFill>
                <a:latin typeface="Trebuchet MS"/>
                <a:cs typeface="Trebuchet MS"/>
              </a:rPr>
              <a:t>Just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Deploying</a:t>
            </a:r>
            <a:r>
              <a:rPr sz="1800" spc="-24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595959"/>
                </a:solidFill>
                <a:latin typeface="Trebuchet MS"/>
                <a:cs typeface="Trebuchet MS"/>
              </a:rPr>
              <a:t>YAML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240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95" dirty="0">
                <a:solidFill>
                  <a:srgbClr val="595959"/>
                </a:solidFill>
                <a:latin typeface="Trebuchet MS"/>
                <a:cs typeface="Trebuchet MS"/>
              </a:rPr>
              <a:t>No </a:t>
            </a:r>
            <a:r>
              <a:rPr sz="1800" spc="70" dirty="0">
                <a:solidFill>
                  <a:srgbClr val="595959"/>
                </a:solidFill>
                <a:latin typeface="Trebuchet MS"/>
                <a:cs typeface="Trebuchet MS"/>
              </a:rPr>
              <a:t>Business</a:t>
            </a:r>
            <a:r>
              <a:rPr sz="1800" spc="-3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rebuchet MS"/>
                <a:cs typeface="Trebuchet MS"/>
              </a:rPr>
              <a:t>Domain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95" dirty="0">
                <a:solidFill>
                  <a:srgbClr val="595959"/>
                </a:solidFill>
                <a:latin typeface="Trebuchet MS"/>
                <a:cs typeface="Trebuchet MS"/>
              </a:rPr>
              <a:t>No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rebuchet MS"/>
                <a:cs typeface="Trebuchet MS"/>
              </a:rPr>
              <a:t>Boundries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60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25" dirty="0">
                <a:solidFill>
                  <a:srgbClr val="595959"/>
                </a:solidFill>
                <a:latin typeface="Trebuchet MS"/>
                <a:cs typeface="Trebuchet MS"/>
              </a:rPr>
              <a:t>&lt;K </a:t>
            </a: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get</a:t>
            </a:r>
            <a:r>
              <a:rPr sz="1800" spc="-229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Trebuchet MS"/>
                <a:cs typeface="Trebuchet MS"/>
              </a:rPr>
              <a:t>pods&gt;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25" dirty="0">
                <a:solidFill>
                  <a:srgbClr val="595959"/>
                </a:solidFill>
                <a:latin typeface="Trebuchet MS"/>
                <a:cs typeface="Trebuchet MS"/>
              </a:rPr>
              <a:t>&lt;K </a:t>
            </a: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get</a:t>
            </a:r>
            <a:r>
              <a:rPr sz="1800" spc="-229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Trebuchet MS"/>
                <a:cs typeface="Trebuchet MS"/>
              </a:rPr>
              <a:t>PVC&gt;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95" dirty="0">
                <a:solidFill>
                  <a:srgbClr val="595959"/>
                </a:solidFill>
                <a:latin typeface="Trebuchet MS"/>
                <a:cs typeface="Trebuchet MS"/>
              </a:rPr>
              <a:t>No </a:t>
            </a:r>
            <a:r>
              <a:rPr sz="1800" spc="-15" dirty="0">
                <a:solidFill>
                  <a:srgbClr val="595959"/>
                </a:solidFill>
                <a:latin typeface="Trebuchet MS"/>
                <a:cs typeface="Trebuchet MS"/>
              </a:rPr>
              <a:t>&lt;k </a:t>
            </a: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get</a:t>
            </a:r>
            <a:r>
              <a:rPr sz="1800" spc="-3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Trebuchet MS"/>
                <a:cs typeface="Trebuchet MS"/>
              </a:rPr>
              <a:t>apps&gt;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What about</a:t>
            </a:r>
            <a:r>
              <a:rPr sz="1800" spc="-229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Trebuchet MS"/>
                <a:cs typeface="Trebuchet MS"/>
              </a:rPr>
              <a:t>namespaces</a:t>
            </a:r>
            <a:endParaRPr sz="1800">
              <a:latin typeface="Trebuchet MS"/>
              <a:cs typeface="Trebuchet MS"/>
            </a:endParaRPr>
          </a:p>
          <a:p>
            <a:pPr marL="330200" marR="14604" indent="-317500">
              <a:lnSpc>
                <a:spcPct val="111100"/>
              </a:lnSpc>
              <a:spcBef>
                <a:spcPts val="100"/>
              </a:spcBef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spc="95" dirty="0">
                <a:solidFill>
                  <a:srgbClr val="595959"/>
                </a:solidFill>
                <a:latin typeface="Trebuchet MS"/>
                <a:cs typeface="Trebuchet MS"/>
              </a:rPr>
              <a:t>No</a:t>
            </a:r>
            <a:r>
              <a:rPr sz="1800" spc="-4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rebuchet MS"/>
                <a:cs typeface="Trebuchet MS"/>
              </a:rPr>
              <a:t>package </a:t>
            </a:r>
            <a:r>
              <a:rPr sz="1800" spc="45" dirty="0">
                <a:solidFill>
                  <a:srgbClr val="595959"/>
                </a:solidFill>
                <a:latin typeface="Trebuchet MS"/>
                <a:cs typeface="Trebuchet MS"/>
              </a:rPr>
              <a:t>Manager </a:t>
            </a: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for  </a:t>
            </a:r>
            <a:r>
              <a:rPr sz="1800" spc="90" dirty="0">
                <a:solidFill>
                  <a:srgbClr val="595959"/>
                </a:solidFill>
                <a:latin typeface="Trebuchet MS"/>
                <a:cs typeface="Trebuchet MS"/>
              </a:rPr>
              <a:t>k8s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Trebuchet MS"/>
                <a:cs typeface="Trebuchet MS"/>
              </a:rPr>
              <a:t>apps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22597" y="543585"/>
            <a:ext cx="1750060" cy="1657985"/>
            <a:chOff x="4422597" y="543585"/>
            <a:chExt cx="1750060" cy="1657985"/>
          </a:xfrm>
        </p:grpSpPr>
        <p:sp>
          <p:nvSpPr>
            <p:cNvPr id="5" name="object 5"/>
            <p:cNvSpPr/>
            <p:nvPr/>
          </p:nvSpPr>
          <p:spPr>
            <a:xfrm>
              <a:off x="4435297" y="556285"/>
              <a:ext cx="1616075" cy="1632585"/>
            </a:xfrm>
            <a:custGeom>
              <a:avLst/>
              <a:gdLst/>
              <a:ahLst/>
              <a:cxnLst/>
              <a:rect l="l" t="t" r="r" b="b"/>
              <a:pathLst>
                <a:path w="1616075" h="1632585">
                  <a:moveTo>
                    <a:pt x="807732" y="0"/>
                  </a:moveTo>
                  <a:lnTo>
                    <a:pt x="760272" y="1385"/>
                  </a:lnTo>
                  <a:lnTo>
                    <a:pt x="713533" y="5491"/>
                  </a:lnTo>
                  <a:lnTo>
                    <a:pt x="667593" y="12240"/>
                  </a:lnTo>
                  <a:lnTo>
                    <a:pt x="622526" y="21555"/>
                  </a:lnTo>
                  <a:lnTo>
                    <a:pt x="578409" y="33362"/>
                  </a:lnTo>
                  <a:lnTo>
                    <a:pt x="535317" y="47582"/>
                  </a:lnTo>
                  <a:lnTo>
                    <a:pt x="493325" y="64139"/>
                  </a:lnTo>
                  <a:lnTo>
                    <a:pt x="452511" y="82957"/>
                  </a:lnTo>
                  <a:lnTo>
                    <a:pt x="412949" y="103959"/>
                  </a:lnTo>
                  <a:lnTo>
                    <a:pt x="374715" y="127068"/>
                  </a:lnTo>
                  <a:lnTo>
                    <a:pt x="337886" y="152209"/>
                  </a:lnTo>
                  <a:lnTo>
                    <a:pt x="302536" y="179304"/>
                  </a:lnTo>
                  <a:lnTo>
                    <a:pt x="268741" y="208277"/>
                  </a:lnTo>
                  <a:lnTo>
                    <a:pt x="236578" y="239052"/>
                  </a:lnTo>
                  <a:lnTo>
                    <a:pt x="206122" y="271551"/>
                  </a:lnTo>
                  <a:lnTo>
                    <a:pt x="177449" y="305698"/>
                  </a:lnTo>
                  <a:lnTo>
                    <a:pt x="150634" y="341417"/>
                  </a:lnTo>
                  <a:lnTo>
                    <a:pt x="125753" y="378632"/>
                  </a:lnTo>
                  <a:lnTo>
                    <a:pt x="102883" y="417264"/>
                  </a:lnTo>
                  <a:lnTo>
                    <a:pt x="82098" y="457239"/>
                  </a:lnTo>
                  <a:lnTo>
                    <a:pt x="63475" y="498480"/>
                  </a:lnTo>
                  <a:lnTo>
                    <a:pt x="47089" y="540909"/>
                  </a:lnTo>
                  <a:lnTo>
                    <a:pt x="33016" y="584451"/>
                  </a:lnTo>
                  <a:lnTo>
                    <a:pt x="21332" y="629028"/>
                  </a:lnTo>
                  <a:lnTo>
                    <a:pt x="12113" y="674565"/>
                  </a:lnTo>
                  <a:lnTo>
                    <a:pt x="5434" y="720984"/>
                  </a:lnTo>
                  <a:lnTo>
                    <a:pt x="1371" y="768210"/>
                  </a:lnTo>
                  <a:lnTo>
                    <a:pt x="0" y="816165"/>
                  </a:lnTo>
                  <a:lnTo>
                    <a:pt x="1371" y="864120"/>
                  </a:lnTo>
                  <a:lnTo>
                    <a:pt x="5434" y="911346"/>
                  </a:lnTo>
                  <a:lnTo>
                    <a:pt x="12113" y="957765"/>
                  </a:lnTo>
                  <a:lnTo>
                    <a:pt x="21332" y="1003301"/>
                  </a:lnTo>
                  <a:lnTo>
                    <a:pt x="33016" y="1047878"/>
                  </a:lnTo>
                  <a:lnTo>
                    <a:pt x="47089" y="1091420"/>
                  </a:lnTo>
                  <a:lnTo>
                    <a:pt x="63475" y="1133848"/>
                  </a:lnTo>
                  <a:lnTo>
                    <a:pt x="82098" y="1175088"/>
                  </a:lnTo>
                  <a:lnTo>
                    <a:pt x="102883" y="1215062"/>
                  </a:lnTo>
                  <a:lnTo>
                    <a:pt x="125753" y="1253695"/>
                  </a:lnTo>
                  <a:lnTo>
                    <a:pt x="150634" y="1290908"/>
                  </a:lnTo>
                  <a:lnTo>
                    <a:pt x="177449" y="1326627"/>
                  </a:lnTo>
                  <a:lnTo>
                    <a:pt x="206122" y="1360774"/>
                  </a:lnTo>
                  <a:lnTo>
                    <a:pt x="236578" y="1393272"/>
                  </a:lnTo>
                  <a:lnTo>
                    <a:pt x="268741" y="1424046"/>
                  </a:lnTo>
                  <a:lnTo>
                    <a:pt x="302536" y="1453018"/>
                  </a:lnTo>
                  <a:lnTo>
                    <a:pt x="337886" y="1480113"/>
                  </a:lnTo>
                  <a:lnTo>
                    <a:pt x="374715" y="1505253"/>
                  </a:lnTo>
                  <a:lnTo>
                    <a:pt x="412949" y="1528362"/>
                  </a:lnTo>
                  <a:lnTo>
                    <a:pt x="452511" y="1549363"/>
                  </a:lnTo>
                  <a:lnTo>
                    <a:pt x="493325" y="1568180"/>
                  </a:lnTo>
                  <a:lnTo>
                    <a:pt x="535317" y="1584737"/>
                  </a:lnTo>
                  <a:lnTo>
                    <a:pt x="578409" y="1598957"/>
                  </a:lnTo>
                  <a:lnTo>
                    <a:pt x="622526" y="1610763"/>
                  </a:lnTo>
                  <a:lnTo>
                    <a:pt x="667593" y="1620078"/>
                  </a:lnTo>
                  <a:lnTo>
                    <a:pt x="713533" y="1626827"/>
                  </a:lnTo>
                  <a:lnTo>
                    <a:pt x="760272" y="1630932"/>
                  </a:lnTo>
                  <a:lnTo>
                    <a:pt x="807732" y="1632318"/>
                  </a:lnTo>
                  <a:lnTo>
                    <a:pt x="855193" y="1630932"/>
                  </a:lnTo>
                  <a:lnTo>
                    <a:pt x="901931" y="1626827"/>
                  </a:lnTo>
                  <a:lnTo>
                    <a:pt x="947872" y="1620078"/>
                  </a:lnTo>
                  <a:lnTo>
                    <a:pt x="992938" y="1610763"/>
                  </a:lnTo>
                  <a:lnTo>
                    <a:pt x="1037056" y="1598957"/>
                  </a:lnTo>
                  <a:lnTo>
                    <a:pt x="1080148" y="1584737"/>
                  </a:lnTo>
                  <a:lnTo>
                    <a:pt x="1122139" y="1568180"/>
                  </a:lnTo>
                  <a:lnTo>
                    <a:pt x="1162953" y="1549363"/>
                  </a:lnTo>
                  <a:lnTo>
                    <a:pt x="1202515" y="1528362"/>
                  </a:lnTo>
                  <a:lnTo>
                    <a:pt x="1240749" y="1505253"/>
                  </a:lnTo>
                  <a:lnTo>
                    <a:pt x="1277579" y="1480113"/>
                  </a:lnTo>
                  <a:lnTo>
                    <a:pt x="1312929" y="1453018"/>
                  </a:lnTo>
                  <a:lnTo>
                    <a:pt x="1346723" y="1424046"/>
                  </a:lnTo>
                  <a:lnTo>
                    <a:pt x="1378886" y="1393272"/>
                  </a:lnTo>
                  <a:lnTo>
                    <a:pt x="1409342" y="1360774"/>
                  </a:lnTo>
                  <a:lnTo>
                    <a:pt x="1438016" y="1326627"/>
                  </a:lnTo>
                  <a:lnTo>
                    <a:pt x="1464830" y="1290908"/>
                  </a:lnTo>
                  <a:lnTo>
                    <a:pt x="1489711" y="1253695"/>
                  </a:lnTo>
                  <a:lnTo>
                    <a:pt x="1512582" y="1215062"/>
                  </a:lnTo>
                  <a:lnTo>
                    <a:pt x="1533366" y="1175088"/>
                  </a:lnTo>
                  <a:lnTo>
                    <a:pt x="1551990" y="1133848"/>
                  </a:lnTo>
                  <a:lnTo>
                    <a:pt x="1568375" y="1091420"/>
                  </a:lnTo>
                  <a:lnTo>
                    <a:pt x="1582448" y="1047878"/>
                  </a:lnTo>
                  <a:lnTo>
                    <a:pt x="1594132" y="1003301"/>
                  </a:lnTo>
                  <a:lnTo>
                    <a:pt x="1603352" y="957765"/>
                  </a:lnTo>
                  <a:lnTo>
                    <a:pt x="1610031" y="911346"/>
                  </a:lnTo>
                  <a:lnTo>
                    <a:pt x="1614094" y="864120"/>
                  </a:lnTo>
                  <a:lnTo>
                    <a:pt x="1615465" y="816165"/>
                  </a:lnTo>
                  <a:lnTo>
                    <a:pt x="1614094" y="768210"/>
                  </a:lnTo>
                  <a:lnTo>
                    <a:pt x="1610031" y="720984"/>
                  </a:lnTo>
                  <a:lnTo>
                    <a:pt x="1603352" y="674565"/>
                  </a:lnTo>
                  <a:lnTo>
                    <a:pt x="1594132" y="629028"/>
                  </a:lnTo>
                  <a:lnTo>
                    <a:pt x="1582448" y="584451"/>
                  </a:lnTo>
                  <a:lnTo>
                    <a:pt x="1568375" y="540909"/>
                  </a:lnTo>
                  <a:lnTo>
                    <a:pt x="1551990" y="498480"/>
                  </a:lnTo>
                  <a:lnTo>
                    <a:pt x="1533366" y="457239"/>
                  </a:lnTo>
                  <a:lnTo>
                    <a:pt x="1512582" y="417264"/>
                  </a:lnTo>
                  <a:lnTo>
                    <a:pt x="1489711" y="378632"/>
                  </a:lnTo>
                  <a:lnTo>
                    <a:pt x="1464830" y="341417"/>
                  </a:lnTo>
                  <a:lnTo>
                    <a:pt x="1438016" y="305698"/>
                  </a:lnTo>
                  <a:lnTo>
                    <a:pt x="1409342" y="271551"/>
                  </a:lnTo>
                  <a:lnTo>
                    <a:pt x="1378886" y="239052"/>
                  </a:lnTo>
                  <a:lnTo>
                    <a:pt x="1346723" y="208277"/>
                  </a:lnTo>
                  <a:lnTo>
                    <a:pt x="1312929" y="179304"/>
                  </a:lnTo>
                  <a:lnTo>
                    <a:pt x="1277579" y="152209"/>
                  </a:lnTo>
                  <a:lnTo>
                    <a:pt x="1240749" y="127068"/>
                  </a:lnTo>
                  <a:lnTo>
                    <a:pt x="1202515" y="103959"/>
                  </a:lnTo>
                  <a:lnTo>
                    <a:pt x="1162953" y="82957"/>
                  </a:lnTo>
                  <a:lnTo>
                    <a:pt x="1122139" y="64139"/>
                  </a:lnTo>
                  <a:lnTo>
                    <a:pt x="1080148" y="47582"/>
                  </a:lnTo>
                  <a:lnTo>
                    <a:pt x="1037056" y="33362"/>
                  </a:lnTo>
                  <a:lnTo>
                    <a:pt x="992938" y="21555"/>
                  </a:lnTo>
                  <a:lnTo>
                    <a:pt x="947872" y="12240"/>
                  </a:lnTo>
                  <a:lnTo>
                    <a:pt x="901931" y="5491"/>
                  </a:lnTo>
                  <a:lnTo>
                    <a:pt x="855193" y="1385"/>
                  </a:lnTo>
                  <a:lnTo>
                    <a:pt x="807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5297" y="556285"/>
              <a:ext cx="1616075" cy="1632585"/>
            </a:xfrm>
            <a:custGeom>
              <a:avLst/>
              <a:gdLst/>
              <a:ahLst/>
              <a:cxnLst/>
              <a:rect l="l" t="t" r="r" b="b"/>
              <a:pathLst>
                <a:path w="1616075" h="1632585">
                  <a:moveTo>
                    <a:pt x="0" y="816158"/>
                  </a:moveTo>
                  <a:lnTo>
                    <a:pt x="1371" y="768202"/>
                  </a:lnTo>
                  <a:lnTo>
                    <a:pt x="5434" y="720977"/>
                  </a:lnTo>
                  <a:lnTo>
                    <a:pt x="12113" y="674557"/>
                  </a:lnTo>
                  <a:lnTo>
                    <a:pt x="21332" y="629020"/>
                  </a:lnTo>
                  <a:lnTo>
                    <a:pt x="33017" y="584443"/>
                  </a:lnTo>
                  <a:lnTo>
                    <a:pt x="47089" y="540901"/>
                  </a:lnTo>
                  <a:lnTo>
                    <a:pt x="63475" y="498472"/>
                  </a:lnTo>
                  <a:lnTo>
                    <a:pt x="82099" y="457232"/>
                  </a:lnTo>
                  <a:lnTo>
                    <a:pt x="102884" y="417257"/>
                  </a:lnTo>
                  <a:lnTo>
                    <a:pt x="125754" y="378625"/>
                  </a:lnTo>
                  <a:lnTo>
                    <a:pt x="150635" y="341411"/>
                  </a:lnTo>
                  <a:lnTo>
                    <a:pt x="177450" y="305692"/>
                  </a:lnTo>
                  <a:lnTo>
                    <a:pt x="206124" y="271545"/>
                  </a:lnTo>
                  <a:lnTo>
                    <a:pt x="236580" y="239047"/>
                  </a:lnTo>
                  <a:lnTo>
                    <a:pt x="268744" y="208273"/>
                  </a:lnTo>
                  <a:lnTo>
                    <a:pt x="302538" y="179300"/>
                  </a:lnTo>
                  <a:lnTo>
                    <a:pt x="337888" y="152206"/>
                  </a:lnTo>
                  <a:lnTo>
                    <a:pt x="374718" y="127065"/>
                  </a:lnTo>
                  <a:lnTo>
                    <a:pt x="412952" y="103956"/>
                  </a:lnTo>
                  <a:lnTo>
                    <a:pt x="452514" y="82955"/>
                  </a:lnTo>
                  <a:lnTo>
                    <a:pt x="493329" y="64137"/>
                  </a:lnTo>
                  <a:lnTo>
                    <a:pt x="535320" y="47580"/>
                  </a:lnTo>
                  <a:lnTo>
                    <a:pt x="578413" y="33361"/>
                  </a:lnTo>
                  <a:lnTo>
                    <a:pt x="622530" y="21555"/>
                  </a:lnTo>
                  <a:lnTo>
                    <a:pt x="667597" y="12239"/>
                  </a:lnTo>
                  <a:lnTo>
                    <a:pt x="713538" y="5490"/>
                  </a:lnTo>
                  <a:lnTo>
                    <a:pt x="760276" y="1385"/>
                  </a:lnTo>
                  <a:lnTo>
                    <a:pt x="807737" y="0"/>
                  </a:lnTo>
                  <a:lnTo>
                    <a:pt x="855198" y="1385"/>
                  </a:lnTo>
                  <a:lnTo>
                    <a:pt x="901937" y="5490"/>
                  </a:lnTo>
                  <a:lnTo>
                    <a:pt x="947877" y="12239"/>
                  </a:lnTo>
                  <a:lnTo>
                    <a:pt x="992944" y="21555"/>
                  </a:lnTo>
                  <a:lnTo>
                    <a:pt x="1037062" y="33361"/>
                  </a:lnTo>
                  <a:lnTo>
                    <a:pt x="1080154" y="47580"/>
                  </a:lnTo>
                  <a:lnTo>
                    <a:pt x="1122145" y="64137"/>
                  </a:lnTo>
                  <a:lnTo>
                    <a:pt x="1162960" y="82955"/>
                  </a:lnTo>
                  <a:lnTo>
                    <a:pt x="1202522" y="103956"/>
                  </a:lnTo>
                  <a:lnTo>
                    <a:pt x="1240755" y="127065"/>
                  </a:lnTo>
                  <a:lnTo>
                    <a:pt x="1277585" y="152206"/>
                  </a:lnTo>
                  <a:lnTo>
                    <a:pt x="1312935" y="179300"/>
                  </a:lnTo>
                  <a:lnTo>
                    <a:pt x="1346729" y="208273"/>
                  </a:lnTo>
                  <a:lnTo>
                    <a:pt x="1378892" y="239047"/>
                  </a:lnTo>
                  <a:lnTo>
                    <a:pt x="1409349" y="271545"/>
                  </a:lnTo>
                  <a:lnTo>
                    <a:pt x="1438022" y="305692"/>
                  </a:lnTo>
                  <a:lnTo>
                    <a:pt x="1464837" y="341411"/>
                  </a:lnTo>
                  <a:lnTo>
                    <a:pt x="1489717" y="378625"/>
                  </a:lnTo>
                  <a:lnTo>
                    <a:pt x="1512588" y="417257"/>
                  </a:lnTo>
                  <a:lnTo>
                    <a:pt x="1533372" y="457232"/>
                  </a:lnTo>
                  <a:lnTo>
                    <a:pt x="1551995" y="498472"/>
                  </a:lnTo>
                  <a:lnTo>
                    <a:pt x="1568381" y="540901"/>
                  </a:lnTo>
                  <a:lnTo>
                    <a:pt x="1582454" y="584443"/>
                  </a:lnTo>
                  <a:lnTo>
                    <a:pt x="1594138" y="629020"/>
                  </a:lnTo>
                  <a:lnTo>
                    <a:pt x="1603357" y="674557"/>
                  </a:lnTo>
                  <a:lnTo>
                    <a:pt x="1610036" y="720977"/>
                  </a:lnTo>
                  <a:lnTo>
                    <a:pt x="1614099" y="768202"/>
                  </a:lnTo>
                  <a:lnTo>
                    <a:pt x="1615470" y="816158"/>
                  </a:lnTo>
                  <a:lnTo>
                    <a:pt x="1614099" y="864114"/>
                  </a:lnTo>
                  <a:lnTo>
                    <a:pt x="1610036" y="911339"/>
                  </a:lnTo>
                  <a:lnTo>
                    <a:pt x="1603357" y="957759"/>
                  </a:lnTo>
                  <a:lnTo>
                    <a:pt x="1594138" y="1003296"/>
                  </a:lnTo>
                  <a:lnTo>
                    <a:pt x="1582454" y="1047874"/>
                  </a:lnTo>
                  <a:lnTo>
                    <a:pt x="1568381" y="1091415"/>
                  </a:lnTo>
                  <a:lnTo>
                    <a:pt x="1551995" y="1133844"/>
                  </a:lnTo>
                  <a:lnTo>
                    <a:pt x="1533372" y="1175085"/>
                  </a:lnTo>
                  <a:lnTo>
                    <a:pt x="1512588" y="1215060"/>
                  </a:lnTo>
                  <a:lnTo>
                    <a:pt x="1489717" y="1253692"/>
                  </a:lnTo>
                  <a:lnTo>
                    <a:pt x="1464837" y="1290906"/>
                  </a:lnTo>
                  <a:lnTo>
                    <a:pt x="1438022" y="1326625"/>
                  </a:lnTo>
                  <a:lnTo>
                    <a:pt x="1409349" y="1360772"/>
                  </a:lnTo>
                  <a:lnTo>
                    <a:pt x="1378892" y="1393271"/>
                  </a:lnTo>
                  <a:lnTo>
                    <a:pt x="1346729" y="1424045"/>
                  </a:lnTo>
                  <a:lnTo>
                    <a:pt x="1312935" y="1453018"/>
                  </a:lnTo>
                  <a:lnTo>
                    <a:pt x="1277585" y="1480113"/>
                  </a:lnTo>
                  <a:lnTo>
                    <a:pt x="1240755" y="1505253"/>
                  </a:lnTo>
                  <a:lnTo>
                    <a:pt x="1202522" y="1528363"/>
                  </a:lnTo>
                  <a:lnTo>
                    <a:pt x="1162960" y="1549364"/>
                  </a:lnTo>
                  <a:lnTo>
                    <a:pt x="1122145" y="1568182"/>
                  </a:lnTo>
                  <a:lnTo>
                    <a:pt x="1080154" y="1584739"/>
                  </a:lnTo>
                  <a:lnTo>
                    <a:pt x="1037062" y="1598959"/>
                  </a:lnTo>
                  <a:lnTo>
                    <a:pt x="992944" y="1610765"/>
                  </a:lnTo>
                  <a:lnTo>
                    <a:pt x="947877" y="1620081"/>
                  </a:lnTo>
                  <a:lnTo>
                    <a:pt x="901937" y="1626829"/>
                  </a:lnTo>
                  <a:lnTo>
                    <a:pt x="855198" y="1630935"/>
                  </a:lnTo>
                  <a:lnTo>
                    <a:pt x="807737" y="1632320"/>
                  </a:lnTo>
                  <a:lnTo>
                    <a:pt x="760276" y="1630935"/>
                  </a:lnTo>
                  <a:lnTo>
                    <a:pt x="713538" y="1626829"/>
                  </a:lnTo>
                  <a:lnTo>
                    <a:pt x="667597" y="1620081"/>
                  </a:lnTo>
                  <a:lnTo>
                    <a:pt x="622530" y="1610765"/>
                  </a:lnTo>
                  <a:lnTo>
                    <a:pt x="578413" y="1598959"/>
                  </a:lnTo>
                  <a:lnTo>
                    <a:pt x="535320" y="1584739"/>
                  </a:lnTo>
                  <a:lnTo>
                    <a:pt x="493329" y="1568182"/>
                  </a:lnTo>
                  <a:lnTo>
                    <a:pt x="452514" y="1549364"/>
                  </a:lnTo>
                  <a:lnTo>
                    <a:pt x="412952" y="1528363"/>
                  </a:lnTo>
                  <a:lnTo>
                    <a:pt x="374718" y="1505253"/>
                  </a:lnTo>
                  <a:lnTo>
                    <a:pt x="337888" y="1480113"/>
                  </a:lnTo>
                  <a:lnTo>
                    <a:pt x="302538" y="1453018"/>
                  </a:lnTo>
                  <a:lnTo>
                    <a:pt x="268744" y="1424045"/>
                  </a:lnTo>
                  <a:lnTo>
                    <a:pt x="236580" y="1393271"/>
                  </a:lnTo>
                  <a:lnTo>
                    <a:pt x="206124" y="1360772"/>
                  </a:lnTo>
                  <a:lnTo>
                    <a:pt x="177450" y="1326625"/>
                  </a:lnTo>
                  <a:lnTo>
                    <a:pt x="150635" y="1290906"/>
                  </a:lnTo>
                  <a:lnTo>
                    <a:pt x="125754" y="1253692"/>
                  </a:lnTo>
                  <a:lnTo>
                    <a:pt x="102884" y="1215060"/>
                  </a:lnTo>
                  <a:lnTo>
                    <a:pt x="82099" y="1175085"/>
                  </a:lnTo>
                  <a:lnTo>
                    <a:pt x="63475" y="1133844"/>
                  </a:lnTo>
                  <a:lnTo>
                    <a:pt x="47089" y="1091415"/>
                  </a:lnTo>
                  <a:lnTo>
                    <a:pt x="33017" y="1047874"/>
                  </a:lnTo>
                  <a:lnTo>
                    <a:pt x="21332" y="1003296"/>
                  </a:lnTo>
                  <a:lnTo>
                    <a:pt x="12113" y="957759"/>
                  </a:lnTo>
                  <a:lnTo>
                    <a:pt x="5434" y="911339"/>
                  </a:lnTo>
                  <a:lnTo>
                    <a:pt x="1371" y="864114"/>
                  </a:lnTo>
                  <a:lnTo>
                    <a:pt x="0" y="816158"/>
                  </a:lnTo>
                  <a:close/>
                </a:path>
              </a:pathLst>
            </a:custGeom>
            <a:ln w="25400">
              <a:solidFill>
                <a:srgbClr val="BC7D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3311" y="591311"/>
              <a:ext cx="701039" cy="701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8823" y="1005839"/>
              <a:ext cx="1103376" cy="11033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47399" y="327659"/>
            <a:ext cx="430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61103" y="612648"/>
            <a:ext cx="1751330" cy="3564890"/>
            <a:chOff x="4461103" y="612648"/>
            <a:chExt cx="1751330" cy="3564890"/>
          </a:xfrm>
        </p:grpSpPr>
        <p:sp>
          <p:nvSpPr>
            <p:cNvPr id="11" name="object 11"/>
            <p:cNvSpPr/>
            <p:nvPr/>
          </p:nvSpPr>
          <p:spPr>
            <a:xfrm>
              <a:off x="4663440" y="612648"/>
              <a:ext cx="701039" cy="7010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5048" y="1237488"/>
              <a:ext cx="701039" cy="697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3803" y="2532138"/>
              <a:ext cx="1616075" cy="1632585"/>
            </a:xfrm>
            <a:custGeom>
              <a:avLst/>
              <a:gdLst/>
              <a:ahLst/>
              <a:cxnLst/>
              <a:rect l="l" t="t" r="r" b="b"/>
              <a:pathLst>
                <a:path w="1616075" h="1632585">
                  <a:moveTo>
                    <a:pt x="807732" y="0"/>
                  </a:moveTo>
                  <a:lnTo>
                    <a:pt x="760272" y="1385"/>
                  </a:lnTo>
                  <a:lnTo>
                    <a:pt x="713533" y="5490"/>
                  </a:lnTo>
                  <a:lnTo>
                    <a:pt x="667593" y="12239"/>
                  </a:lnTo>
                  <a:lnTo>
                    <a:pt x="622526" y="21555"/>
                  </a:lnTo>
                  <a:lnTo>
                    <a:pt x="578409" y="33361"/>
                  </a:lnTo>
                  <a:lnTo>
                    <a:pt x="535317" y="47580"/>
                  </a:lnTo>
                  <a:lnTo>
                    <a:pt x="493325" y="64137"/>
                  </a:lnTo>
                  <a:lnTo>
                    <a:pt x="452511" y="82955"/>
                  </a:lnTo>
                  <a:lnTo>
                    <a:pt x="412949" y="103956"/>
                  </a:lnTo>
                  <a:lnTo>
                    <a:pt x="374715" y="127065"/>
                  </a:lnTo>
                  <a:lnTo>
                    <a:pt x="337886" y="152206"/>
                  </a:lnTo>
                  <a:lnTo>
                    <a:pt x="302536" y="179300"/>
                  </a:lnTo>
                  <a:lnTo>
                    <a:pt x="268741" y="208273"/>
                  </a:lnTo>
                  <a:lnTo>
                    <a:pt x="236578" y="239047"/>
                  </a:lnTo>
                  <a:lnTo>
                    <a:pt x="206122" y="271546"/>
                  </a:lnTo>
                  <a:lnTo>
                    <a:pt x="177449" y="305693"/>
                  </a:lnTo>
                  <a:lnTo>
                    <a:pt x="150634" y="341412"/>
                  </a:lnTo>
                  <a:lnTo>
                    <a:pt x="125753" y="378626"/>
                  </a:lnTo>
                  <a:lnTo>
                    <a:pt x="102883" y="417259"/>
                  </a:lnTo>
                  <a:lnTo>
                    <a:pt x="82098" y="457234"/>
                  </a:lnTo>
                  <a:lnTo>
                    <a:pt x="63475" y="498474"/>
                  </a:lnTo>
                  <a:lnTo>
                    <a:pt x="47089" y="540904"/>
                  </a:lnTo>
                  <a:lnTo>
                    <a:pt x="33016" y="584446"/>
                  </a:lnTo>
                  <a:lnTo>
                    <a:pt x="21332" y="629024"/>
                  </a:lnTo>
                  <a:lnTo>
                    <a:pt x="12113" y="674562"/>
                  </a:lnTo>
                  <a:lnTo>
                    <a:pt x="5434" y="720982"/>
                  </a:lnTo>
                  <a:lnTo>
                    <a:pt x="1371" y="768209"/>
                  </a:lnTo>
                  <a:lnTo>
                    <a:pt x="0" y="816165"/>
                  </a:lnTo>
                  <a:lnTo>
                    <a:pt x="1371" y="864120"/>
                  </a:lnTo>
                  <a:lnTo>
                    <a:pt x="5434" y="911346"/>
                  </a:lnTo>
                  <a:lnTo>
                    <a:pt x="12113" y="957765"/>
                  </a:lnTo>
                  <a:lnTo>
                    <a:pt x="21332" y="1003301"/>
                  </a:lnTo>
                  <a:lnTo>
                    <a:pt x="33016" y="1047878"/>
                  </a:lnTo>
                  <a:lnTo>
                    <a:pt x="47089" y="1091420"/>
                  </a:lnTo>
                  <a:lnTo>
                    <a:pt x="63475" y="1133848"/>
                  </a:lnTo>
                  <a:lnTo>
                    <a:pt x="82098" y="1175088"/>
                  </a:lnTo>
                  <a:lnTo>
                    <a:pt x="102883" y="1215062"/>
                  </a:lnTo>
                  <a:lnTo>
                    <a:pt x="125753" y="1253695"/>
                  </a:lnTo>
                  <a:lnTo>
                    <a:pt x="150634" y="1290908"/>
                  </a:lnTo>
                  <a:lnTo>
                    <a:pt x="177449" y="1326627"/>
                  </a:lnTo>
                  <a:lnTo>
                    <a:pt x="206122" y="1360774"/>
                  </a:lnTo>
                  <a:lnTo>
                    <a:pt x="236578" y="1393272"/>
                  </a:lnTo>
                  <a:lnTo>
                    <a:pt x="268741" y="1424046"/>
                  </a:lnTo>
                  <a:lnTo>
                    <a:pt x="302536" y="1453018"/>
                  </a:lnTo>
                  <a:lnTo>
                    <a:pt x="337886" y="1480113"/>
                  </a:lnTo>
                  <a:lnTo>
                    <a:pt x="374715" y="1505253"/>
                  </a:lnTo>
                  <a:lnTo>
                    <a:pt x="412949" y="1528362"/>
                  </a:lnTo>
                  <a:lnTo>
                    <a:pt x="452511" y="1549363"/>
                  </a:lnTo>
                  <a:lnTo>
                    <a:pt x="493325" y="1568180"/>
                  </a:lnTo>
                  <a:lnTo>
                    <a:pt x="535317" y="1584737"/>
                  </a:lnTo>
                  <a:lnTo>
                    <a:pt x="578409" y="1598957"/>
                  </a:lnTo>
                  <a:lnTo>
                    <a:pt x="622526" y="1610763"/>
                  </a:lnTo>
                  <a:lnTo>
                    <a:pt x="667593" y="1620078"/>
                  </a:lnTo>
                  <a:lnTo>
                    <a:pt x="713533" y="1626827"/>
                  </a:lnTo>
                  <a:lnTo>
                    <a:pt x="760272" y="1630932"/>
                  </a:lnTo>
                  <a:lnTo>
                    <a:pt x="807732" y="1632318"/>
                  </a:lnTo>
                  <a:lnTo>
                    <a:pt x="855193" y="1630932"/>
                  </a:lnTo>
                  <a:lnTo>
                    <a:pt x="901931" y="1626827"/>
                  </a:lnTo>
                  <a:lnTo>
                    <a:pt x="947872" y="1620078"/>
                  </a:lnTo>
                  <a:lnTo>
                    <a:pt x="992939" y="1610763"/>
                  </a:lnTo>
                  <a:lnTo>
                    <a:pt x="1037057" y="1598957"/>
                  </a:lnTo>
                  <a:lnTo>
                    <a:pt x="1080149" y="1584737"/>
                  </a:lnTo>
                  <a:lnTo>
                    <a:pt x="1122141" y="1568180"/>
                  </a:lnTo>
                  <a:lnTo>
                    <a:pt x="1162956" y="1549363"/>
                  </a:lnTo>
                  <a:lnTo>
                    <a:pt x="1202518" y="1528362"/>
                  </a:lnTo>
                  <a:lnTo>
                    <a:pt x="1240753" y="1505253"/>
                  </a:lnTo>
                  <a:lnTo>
                    <a:pt x="1277583" y="1480113"/>
                  </a:lnTo>
                  <a:lnTo>
                    <a:pt x="1312934" y="1453018"/>
                  </a:lnTo>
                  <a:lnTo>
                    <a:pt x="1346729" y="1424046"/>
                  </a:lnTo>
                  <a:lnTo>
                    <a:pt x="1378892" y="1393272"/>
                  </a:lnTo>
                  <a:lnTo>
                    <a:pt x="1409349" y="1360774"/>
                  </a:lnTo>
                  <a:lnTo>
                    <a:pt x="1438023" y="1326627"/>
                  </a:lnTo>
                  <a:lnTo>
                    <a:pt x="1464839" y="1290908"/>
                  </a:lnTo>
                  <a:lnTo>
                    <a:pt x="1489720" y="1253695"/>
                  </a:lnTo>
                  <a:lnTo>
                    <a:pt x="1512591" y="1215062"/>
                  </a:lnTo>
                  <a:lnTo>
                    <a:pt x="1533377" y="1175088"/>
                  </a:lnTo>
                  <a:lnTo>
                    <a:pt x="1552000" y="1133848"/>
                  </a:lnTo>
                  <a:lnTo>
                    <a:pt x="1568387" y="1091420"/>
                  </a:lnTo>
                  <a:lnTo>
                    <a:pt x="1582460" y="1047878"/>
                  </a:lnTo>
                  <a:lnTo>
                    <a:pt x="1594144" y="1003301"/>
                  </a:lnTo>
                  <a:lnTo>
                    <a:pt x="1603364" y="957765"/>
                  </a:lnTo>
                  <a:lnTo>
                    <a:pt x="1610043" y="911346"/>
                  </a:lnTo>
                  <a:lnTo>
                    <a:pt x="1614106" y="864120"/>
                  </a:lnTo>
                  <a:lnTo>
                    <a:pt x="1615478" y="816165"/>
                  </a:lnTo>
                  <a:lnTo>
                    <a:pt x="1614106" y="768209"/>
                  </a:lnTo>
                  <a:lnTo>
                    <a:pt x="1610043" y="720982"/>
                  </a:lnTo>
                  <a:lnTo>
                    <a:pt x="1603364" y="674562"/>
                  </a:lnTo>
                  <a:lnTo>
                    <a:pt x="1594144" y="629024"/>
                  </a:lnTo>
                  <a:lnTo>
                    <a:pt x="1582460" y="584446"/>
                  </a:lnTo>
                  <a:lnTo>
                    <a:pt x="1568387" y="540904"/>
                  </a:lnTo>
                  <a:lnTo>
                    <a:pt x="1552000" y="498474"/>
                  </a:lnTo>
                  <a:lnTo>
                    <a:pt x="1533377" y="457234"/>
                  </a:lnTo>
                  <a:lnTo>
                    <a:pt x="1512591" y="417259"/>
                  </a:lnTo>
                  <a:lnTo>
                    <a:pt x="1489720" y="378626"/>
                  </a:lnTo>
                  <a:lnTo>
                    <a:pt x="1464839" y="341412"/>
                  </a:lnTo>
                  <a:lnTo>
                    <a:pt x="1438023" y="305693"/>
                  </a:lnTo>
                  <a:lnTo>
                    <a:pt x="1409349" y="271546"/>
                  </a:lnTo>
                  <a:lnTo>
                    <a:pt x="1378892" y="239047"/>
                  </a:lnTo>
                  <a:lnTo>
                    <a:pt x="1346729" y="208273"/>
                  </a:lnTo>
                  <a:lnTo>
                    <a:pt x="1312934" y="179300"/>
                  </a:lnTo>
                  <a:lnTo>
                    <a:pt x="1277583" y="152206"/>
                  </a:lnTo>
                  <a:lnTo>
                    <a:pt x="1240753" y="127065"/>
                  </a:lnTo>
                  <a:lnTo>
                    <a:pt x="1202518" y="103956"/>
                  </a:lnTo>
                  <a:lnTo>
                    <a:pt x="1162956" y="82955"/>
                  </a:lnTo>
                  <a:lnTo>
                    <a:pt x="1122141" y="64137"/>
                  </a:lnTo>
                  <a:lnTo>
                    <a:pt x="1080149" y="47580"/>
                  </a:lnTo>
                  <a:lnTo>
                    <a:pt x="1037057" y="33361"/>
                  </a:lnTo>
                  <a:lnTo>
                    <a:pt x="992939" y="21555"/>
                  </a:lnTo>
                  <a:lnTo>
                    <a:pt x="947872" y="12239"/>
                  </a:lnTo>
                  <a:lnTo>
                    <a:pt x="901931" y="5490"/>
                  </a:lnTo>
                  <a:lnTo>
                    <a:pt x="855193" y="1385"/>
                  </a:lnTo>
                  <a:lnTo>
                    <a:pt x="807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73803" y="2532138"/>
              <a:ext cx="1616075" cy="1632585"/>
            </a:xfrm>
            <a:custGeom>
              <a:avLst/>
              <a:gdLst/>
              <a:ahLst/>
              <a:cxnLst/>
              <a:rect l="l" t="t" r="r" b="b"/>
              <a:pathLst>
                <a:path w="1616075" h="1632585">
                  <a:moveTo>
                    <a:pt x="0" y="816158"/>
                  </a:moveTo>
                  <a:lnTo>
                    <a:pt x="1371" y="768202"/>
                  </a:lnTo>
                  <a:lnTo>
                    <a:pt x="5434" y="720977"/>
                  </a:lnTo>
                  <a:lnTo>
                    <a:pt x="12113" y="674557"/>
                  </a:lnTo>
                  <a:lnTo>
                    <a:pt x="21332" y="629020"/>
                  </a:lnTo>
                  <a:lnTo>
                    <a:pt x="33017" y="584443"/>
                  </a:lnTo>
                  <a:lnTo>
                    <a:pt x="47089" y="540901"/>
                  </a:lnTo>
                  <a:lnTo>
                    <a:pt x="63475" y="498472"/>
                  </a:lnTo>
                  <a:lnTo>
                    <a:pt x="82099" y="457232"/>
                  </a:lnTo>
                  <a:lnTo>
                    <a:pt x="102884" y="417257"/>
                  </a:lnTo>
                  <a:lnTo>
                    <a:pt x="125754" y="378625"/>
                  </a:lnTo>
                  <a:lnTo>
                    <a:pt x="150635" y="341411"/>
                  </a:lnTo>
                  <a:lnTo>
                    <a:pt x="177450" y="305692"/>
                  </a:lnTo>
                  <a:lnTo>
                    <a:pt x="206124" y="271545"/>
                  </a:lnTo>
                  <a:lnTo>
                    <a:pt x="236580" y="239047"/>
                  </a:lnTo>
                  <a:lnTo>
                    <a:pt x="268744" y="208273"/>
                  </a:lnTo>
                  <a:lnTo>
                    <a:pt x="302538" y="179300"/>
                  </a:lnTo>
                  <a:lnTo>
                    <a:pt x="337888" y="152206"/>
                  </a:lnTo>
                  <a:lnTo>
                    <a:pt x="374718" y="127065"/>
                  </a:lnTo>
                  <a:lnTo>
                    <a:pt x="412952" y="103956"/>
                  </a:lnTo>
                  <a:lnTo>
                    <a:pt x="452514" y="82955"/>
                  </a:lnTo>
                  <a:lnTo>
                    <a:pt x="493329" y="64137"/>
                  </a:lnTo>
                  <a:lnTo>
                    <a:pt x="535320" y="47580"/>
                  </a:lnTo>
                  <a:lnTo>
                    <a:pt x="578413" y="33361"/>
                  </a:lnTo>
                  <a:lnTo>
                    <a:pt x="622530" y="21555"/>
                  </a:lnTo>
                  <a:lnTo>
                    <a:pt x="667597" y="12239"/>
                  </a:lnTo>
                  <a:lnTo>
                    <a:pt x="713538" y="5490"/>
                  </a:lnTo>
                  <a:lnTo>
                    <a:pt x="760276" y="1385"/>
                  </a:lnTo>
                  <a:lnTo>
                    <a:pt x="807737" y="0"/>
                  </a:lnTo>
                  <a:lnTo>
                    <a:pt x="855198" y="1385"/>
                  </a:lnTo>
                  <a:lnTo>
                    <a:pt x="901937" y="5490"/>
                  </a:lnTo>
                  <a:lnTo>
                    <a:pt x="947877" y="12239"/>
                  </a:lnTo>
                  <a:lnTo>
                    <a:pt x="992944" y="21555"/>
                  </a:lnTo>
                  <a:lnTo>
                    <a:pt x="1037062" y="33361"/>
                  </a:lnTo>
                  <a:lnTo>
                    <a:pt x="1080154" y="47580"/>
                  </a:lnTo>
                  <a:lnTo>
                    <a:pt x="1122145" y="64137"/>
                  </a:lnTo>
                  <a:lnTo>
                    <a:pt x="1162960" y="82955"/>
                  </a:lnTo>
                  <a:lnTo>
                    <a:pt x="1202522" y="103956"/>
                  </a:lnTo>
                  <a:lnTo>
                    <a:pt x="1240755" y="127065"/>
                  </a:lnTo>
                  <a:lnTo>
                    <a:pt x="1277585" y="152206"/>
                  </a:lnTo>
                  <a:lnTo>
                    <a:pt x="1312935" y="179300"/>
                  </a:lnTo>
                  <a:lnTo>
                    <a:pt x="1346729" y="208273"/>
                  </a:lnTo>
                  <a:lnTo>
                    <a:pt x="1378892" y="239047"/>
                  </a:lnTo>
                  <a:lnTo>
                    <a:pt x="1409349" y="271545"/>
                  </a:lnTo>
                  <a:lnTo>
                    <a:pt x="1438022" y="305692"/>
                  </a:lnTo>
                  <a:lnTo>
                    <a:pt x="1464837" y="341411"/>
                  </a:lnTo>
                  <a:lnTo>
                    <a:pt x="1489717" y="378625"/>
                  </a:lnTo>
                  <a:lnTo>
                    <a:pt x="1512588" y="417257"/>
                  </a:lnTo>
                  <a:lnTo>
                    <a:pt x="1533372" y="457232"/>
                  </a:lnTo>
                  <a:lnTo>
                    <a:pt x="1551995" y="498472"/>
                  </a:lnTo>
                  <a:lnTo>
                    <a:pt x="1568381" y="540901"/>
                  </a:lnTo>
                  <a:lnTo>
                    <a:pt x="1582454" y="584443"/>
                  </a:lnTo>
                  <a:lnTo>
                    <a:pt x="1594138" y="629020"/>
                  </a:lnTo>
                  <a:lnTo>
                    <a:pt x="1603357" y="674557"/>
                  </a:lnTo>
                  <a:lnTo>
                    <a:pt x="1610036" y="720977"/>
                  </a:lnTo>
                  <a:lnTo>
                    <a:pt x="1614099" y="768202"/>
                  </a:lnTo>
                  <a:lnTo>
                    <a:pt x="1615470" y="816158"/>
                  </a:lnTo>
                  <a:lnTo>
                    <a:pt x="1614099" y="864114"/>
                  </a:lnTo>
                  <a:lnTo>
                    <a:pt x="1610036" y="911339"/>
                  </a:lnTo>
                  <a:lnTo>
                    <a:pt x="1603357" y="957759"/>
                  </a:lnTo>
                  <a:lnTo>
                    <a:pt x="1594138" y="1003296"/>
                  </a:lnTo>
                  <a:lnTo>
                    <a:pt x="1582454" y="1047874"/>
                  </a:lnTo>
                  <a:lnTo>
                    <a:pt x="1568381" y="1091415"/>
                  </a:lnTo>
                  <a:lnTo>
                    <a:pt x="1551995" y="1133844"/>
                  </a:lnTo>
                  <a:lnTo>
                    <a:pt x="1533372" y="1175085"/>
                  </a:lnTo>
                  <a:lnTo>
                    <a:pt x="1512588" y="1215060"/>
                  </a:lnTo>
                  <a:lnTo>
                    <a:pt x="1489717" y="1253692"/>
                  </a:lnTo>
                  <a:lnTo>
                    <a:pt x="1464837" y="1290906"/>
                  </a:lnTo>
                  <a:lnTo>
                    <a:pt x="1438022" y="1326625"/>
                  </a:lnTo>
                  <a:lnTo>
                    <a:pt x="1409349" y="1360772"/>
                  </a:lnTo>
                  <a:lnTo>
                    <a:pt x="1378892" y="1393271"/>
                  </a:lnTo>
                  <a:lnTo>
                    <a:pt x="1346729" y="1424045"/>
                  </a:lnTo>
                  <a:lnTo>
                    <a:pt x="1312935" y="1453018"/>
                  </a:lnTo>
                  <a:lnTo>
                    <a:pt x="1277585" y="1480113"/>
                  </a:lnTo>
                  <a:lnTo>
                    <a:pt x="1240755" y="1505253"/>
                  </a:lnTo>
                  <a:lnTo>
                    <a:pt x="1202522" y="1528363"/>
                  </a:lnTo>
                  <a:lnTo>
                    <a:pt x="1162960" y="1549364"/>
                  </a:lnTo>
                  <a:lnTo>
                    <a:pt x="1122145" y="1568182"/>
                  </a:lnTo>
                  <a:lnTo>
                    <a:pt x="1080154" y="1584739"/>
                  </a:lnTo>
                  <a:lnTo>
                    <a:pt x="1037062" y="1598959"/>
                  </a:lnTo>
                  <a:lnTo>
                    <a:pt x="992944" y="1610765"/>
                  </a:lnTo>
                  <a:lnTo>
                    <a:pt x="947877" y="1620081"/>
                  </a:lnTo>
                  <a:lnTo>
                    <a:pt x="901937" y="1626829"/>
                  </a:lnTo>
                  <a:lnTo>
                    <a:pt x="855198" y="1630935"/>
                  </a:lnTo>
                  <a:lnTo>
                    <a:pt x="807737" y="1632320"/>
                  </a:lnTo>
                  <a:lnTo>
                    <a:pt x="760276" y="1630935"/>
                  </a:lnTo>
                  <a:lnTo>
                    <a:pt x="713538" y="1626829"/>
                  </a:lnTo>
                  <a:lnTo>
                    <a:pt x="667597" y="1620081"/>
                  </a:lnTo>
                  <a:lnTo>
                    <a:pt x="622530" y="1610765"/>
                  </a:lnTo>
                  <a:lnTo>
                    <a:pt x="578413" y="1598959"/>
                  </a:lnTo>
                  <a:lnTo>
                    <a:pt x="535320" y="1584739"/>
                  </a:lnTo>
                  <a:lnTo>
                    <a:pt x="493329" y="1568182"/>
                  </a:lnTo>
                  <a:lnTo>
                    <a:pt x="452514" y="1549364"/>
                  </a:lnTo>
                  <a:lnTo>
                    <a:pt x="412952" y="1528363"/>
                  </a:lnTo>
                  <a:lnTo>
                    <a:pt x="374718" y="1505253"/>
                  </a:lnTo>
                  <a:lnTo>
                    <a:pt x="337888" y="1480113"/>
                  </a:lnTo>
                  <a:lnTo>
                    <a:pt x="302538" y="1453018"/>
                  </a:lnTo>
                  <a:lnTo>
                    <a:pt x="268744" y="1424045"/>
                  </a:lnTo>
                  <a:lnTo>
                    <a:pt x="236580" y="1393271"/>
                  </a:lnTo>
                  <a:lnTo>
                    <a:pt x="206124" y="1360772"/>
                  </a:lnTo>
                  <a:lnTo>
                    <a:pt x="177450" y="1326625"/>
                  </a:lnTo>
                  <a:lnTo>
                    <a:pt x="150635" y="1290906"/>
                  </a:lnTo>
                  <a:lnTo>
                    <a:pt x="125754" y="1253692"/>
                  </a:lnTo>
                  <a:lnTo>
                    <a:pt x="102884" y="1215060"/>
                  </a:lnTo>
                  <a:lnTo>
                    <a:pt x="82099" y="1175085"/>
                  </a:lnTo>
                  <a:lnTo>
                    <a:pt x="63475" y="1133844"/>
                  </a:lnTo>
                  <a:lnTo>
                    <a:pt x="47089" y="1091415"/>
                  </a:lnTo>
                  <a:lnTo>
                    <a:pt x="33017" y="1047874"/>
                  </a:lnTo>
                  <a:lnTo>
                    <a:pt x="21332" y="1003296"/>
                  </a:lnTo>
                  <a:lnTo>
                    <a:pt x="12113" y="957759"/>
                  </a:lnTo>
                  <a:lnTo>
                    <a:pt x="5434" y="911339"/>
                  </a:lnTo>
                  <a:lnTo>
                    <a:pt x="1371" y="864114"/>
                  </a:lnTo>
                  <a:lnTo>
                    <a:pt x="0" y="816158"/>
                  </a:lnTo>
                  <a:close/>
                </a:path>
              </a:pathLst>
            </a:custGeom>
            <a:ln w="25400">
              <a:solidFill>
                <a:srgbClr val="BC7D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02936" y="2569464"/>
              <a:ext cx="701039" cy="6979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8448" y="2980943"/>
              <a:ext cx="1103376" cy="11033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15027" y="2272284"/>
            <a:ext cx="706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vic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84677" y="4504368"/>
            <a:ext cx="1597025" cy="652145"/>
            <a:chOff x="4584677" y="4504368"/>
            <a:chExt cx="1597025" cy="652145"/>
          </a:xfrm>
        </p:grpSpPr>
        <p:sp>
          <p:nvSpPr>
            <p:cNvPr id="19" name="object 19"/>
            <p:cNvSpPr/>
            <p:nvPr/>
          </p:nvSpPr>
          <p:spPr>
            <a:xfrm>
              <a:off x="4597377" y="4517068"/>
              <a:ext cx="1571625" cy="626745"/>
            </a:xfrm>
            <a:custGeom>
              <a:avLst/>
              <a:gdLst/>
              <a:ahLst/>
              <a:cxnLst/>
              <a:rect l="l" t="t" r="r" b="b"/>
              <a:pathLst>
                <a:path w="1571625" h="626745">
                  <a:moveTo>
                    <a:pt x="785733" y="0"/>
                  </a:moveTo>
                  <a:lnTo>
                    <a:pt x="738272" y="1385"/>
                  </a:lnTo>
                  <a:lnTo>
                    <a:pt x="691534" y="5490"/>
                  </a:lnTo>
                  <a:lnTo>
                    <a:pt x="645593" y="12239"/>
                  </a:lnTo>
                  <a:lnTo>
                    <a:pt x="600526" y="21555"/>
                  </a:lnTo>
                  <a:lnTo>
                    <a:pt x="556408" y="33361"/>
                  </a:lnTo>
                  <a:lnTo>
                    <a:pt x="513316" y="47580"/>
                  </a:lnTo>
                  <a:lnTo>
                    <a:pt x="471324" y="64137"/>
                  </a:lnTo>
                  <a:lnTo>
                    <a:pt x="430509" y="82955"/>
                  </a:lnTo>
                  <a:lnTo>
                    <a:pt x="390947" y="103956"/>
                  </a:lnTo>
                  <a:lnTo>
                    <a:pt x="352712" y="127066"/>
                  </a:lnTo>
                  <a:lnTo>
                    <a:pt x="315882" y="152206"/>
                  </a:lnTo>
                  <a:lnTo>
                    <a:pt x="280531" y="179300"/>
                  </a:lnTo>
                  <a:lnTo>
                    <a:pt x="246736" y="208273"/>
                  </a:lnTo>
                  <a:lnTo>
                    <a:pt x="214573" y="239047"/>
                  </a:lnTo>
                  <a:lnTo>
                    <a:pt x="184116" y="271546"/>
                  </a:lnTo>
                  <a:lnTo>
                    <a:pt x="155442" y="305693"/>
                  </a:lnTo>
                  <a:lnTo>
                    <a:pt x="128626" y="341411"/>
                  </a:lnTo>
                  <a:lnTo>
                    <a:pt x="103745" y="378625"/>
                  </a:lnTo>
                  <a:lnTo>
                    <a:pt x="80874" y="417258"/>
                  </a:lnTo>
                  <a:lnTo>
                    <a:pt x="60089" y="457232"/>
                  </a:lnTo>
                  <a:lnTo>
                    <a:pt x="41465" y="498472"/>
                  </a:lnTo>
                  <a:lnTo>
                    <a:pt x="25078" y="540901"/>
                  </a:lnTo>
                  <a:lnTo>
                    <a:pt x="11005" y="584443"/>
                  </a:lnTo>
                  <a:lnTo>
                    <a:pt x="0" y="626431"/>
                  </a:lnTo>
                  <a:lnTo>
                    <a:pt x="1571454" y="626431"/>
                  </a:lnTo>
                  <a:lnTo>
                    <a:pt x="1560449" y="584443"/>
                  </a:lnTo>
                  <a:lnTo>
                    <a:pt x="1546376" y="540901"/>
                  </a:lnTo>
                  <a:lnTo>
                    <a:pt x="1529990" y="498472"/>
                  </a:lnTo>
                  <a:lnTo>
                    <a:pt x="1511367" y="457232"/>
                  </a:lnTo>
                  <a:lnTo>
                    <a:pt x="1490582" y="417258"/>
                  </a:lnTo>
                  <a:lnTo>
                    <a:pt x="1467712" y="378625"/>
                  </a:lnTo>
                  <a:lnTo>
                    <a:pt x="1442831" y="341411"/>
                  </a:lnTo>
                  <a:lnTo>
                    <a:pt x="1416016" y="305693"/>
                  </a:lnTo>
                  <a:lnTo>
                    <a:pt x="1387343" y="271546"/>
                  </a:lnTo>
                  <a:lnTo>
                    <a:pt x="1356887" y="239047"/>
                  </a:lnTo>
                  <a:lnTo>
                    <a:pt x="1324724" y="208273"/>
                  </a:lnTo>
                  <a:lnTo>
                    <a:pt x="1290929" y="179300"/>
                  </a:lnTo>
                  <a:lnTo>
                    <a:pt x="1255579" y="152206"/>
                  </a:lnTo>
                  <a:lnTo>
                    <a:pt x="1218750" y="127066"/>
                  </a:lnTo>
                  <a:lnTo>
                    <a:pt x="1180516" y="103956"/>
                  </a:lnTo>
                  <a:lnTo>
                    <a:pt x="1140954" y="82955"/>
                  </a:lnTo>
                  <a:lnTo>
                    <a:pt x="1100140" y="64137"/>
                  </a:lnTo>
                  <a:lnTo>
                    <a:pt x="1058148" y="47580"/>
                  </a:lnTo>
                  <a:lnTo>
                    <a:pt x="1015056" y="33361"/>
                  </a:lnTo>
                  <a:lnTo>
                    <a:pt x="970939" y="21555"/>
                  </a:lnTo>
                  <a:lnTo>
                    <a:pt x="925872" y="12239"/>
                  </a:lnTo>
                  <a:lnTo>
                    <a:pt x="879932" y="5490"/>
                  </a:lnTo>
                  <a:lnTo>
                    <a:pt x="833193" y="1385"/>
                  </a:lnTo>
                  <a:lnTo>
                    <a:pt x="785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7377" y="4517068"/>
              <a:ext cx="1571625" cy="626745"/>
            </a:xfrm>
            <a:custGeom>
              <a:avLst/>
              <a:gdLst/>
              <a:ahLst/>
              <a:cxnLst/>
              <a:rect l="l" t="t" r="r" b="b"/>
              <a:pathLst>
                <a:path w="1571625" h="626745">
                  <a:moveTo>
                    <a:pt x="0" y="626431"/>
                  </a:moveTo>
                  <a:lnTo>
                    <a:pt x="11005" y="584443"/>
                  </a:lnTo>
                  <a:lnTo>
                    <a:pt x="25078" y="540901"/>
                  </a:lnTo>
                  <a:lnTo>
                    <a:pt x="41464" y="498472"/>
                  </a:lnTo>
                  <a:lnTo>
                    <a:pt x="60087" y="457232"/>
                  </a:lnTo>
                  <a:lnTo>
                    <a:pt x="80872" y="417257"/>
                  </a:lnTo>
                  <a:lnTo>
                    <a:pt x="103743" y="378625"/>
                  </a:lnTo>
                  <a:lnTo>
                    <a:pt x="128624" y="341411"/>
                  </a:lnTo>
                  <a:lnTo>
                    <a:pt x="155439" y="305692"/>
                  </a:lnTo>
                  <a:lnTo>
                    <a:pt x="184112" y="271545"/>
                  </a:lnTo>
                  <a:lnTo>
                    <a:pt x="214569" y="239047"/>
                  </a:lnTo>
                  <a:lnTo>
                    <a:pt x="246732" y="208273"/>
                  </a:lnTo>
                  <a:lnTo>
                    <a:pt x="280527" y="179300"/>
                  </a:lnTo>
                  <a:lnTo>
                    <a:pt x="315877" y="152206"/>
                  </a:lnTo>
                  <a:lnTo>
                    <a:pt x="352707" y="127065"/>
                  </a:lnTo>
                  <a:lnTo>
                    <a:pt x="390941" y="103956"/>
                  </a:lnTo>
                  <a:lnTo>
                    <a:pt x="430503" y="82955"/>
                  </a:lnTo>
                  <a:lnTo>
                    <a:pt x="471317" y="64137"/>
                  </a:lnTo>
                  <a:lnTo>
                    <a:pt x="513309" y="47580"/>
                  </a:lnTo>
                  <a:lnTo>
                    <a:pt x="556401" y="33361"/>
                  </a:lnTo>
                  <a:lnTo>
                    <a:pt x="600518" y="21555"/>
                  </a:lnTo>
                  <a:lnTo>
                    <a:pt x="645585" y="12239"/>
                  </a:lnTo>
                  <a:lnTo>
                    <a:pt x="691526" y="5490"/>
                  </a:lnTo>
                  <a:lnTo>
                    <a:pt x="738265" y="1385"/>
                  </a:lnTo>
                  <a:lnTo>
                    <a:pt x="785725" y="0"/>
                  </a:lnTo>
                  <a:lnTo>
                    <a:pt x="833186" y="1385"/>
                  </a:lnTo>
                  <a:lnTo>
                    <a:pt x="879925" y="5490"/>
                  </a:lnTo>
                  <a:lnTo>
                    <a:pt x="925866" y="12239"/>
                  </a:lnTo>
                  <a:lnTo>
                    <a:pt x="970933" y="21555"/>
                  </a:lnTo>
                  <a:lnTo>
                    <a:pt x="1015050" y="33361"/>
                  </a:lnTo>
                  <a:lnTo>
                    <a:pt x="1058142" y="47580"/>
                  </a:lnTo>
                  <a:lnTo>
                    <a:pt x="1100134" y="64137"/>
                  </a:lnTo>
                  <a:lnTo>
                    <a:pt x="1140948" y="82955"/>
                  </a:lnTo>
                  <a:lnTo>
                    <a:pt x="1180510" y="103956"/>
                  </a:lnTo>
                  <a:lnTo>
                    <a:pt x="1218744" y="127065"/>
                  </a:lnTo>
                  <a:lnTo>
                    <a:pt x="1255573" y="152206"/>
                  </a:lnTo>
                  <a:lnTo>
                    <a:pt x="1290923" y="179300"/>
                  </a:lnTo>
                  <a:lnTo>
                    <a:pt x="1324718" y="208273"/>
                  </a:lnTo>
                  <a:lnTo>
                    <a:pt x="1356881" y="239047"/>
                  </a:lnTo>
                  <a:lnTo>
                    <a:pt x="1387337" y="271545"/>
                  </a:lnTo>
                  <a:lnTo>
                    <a:pt x="1416010" y="305692"/>
                  </a:lnTo>
                  <a:lnTo>
                    <a:pt x="1442825" y="341411"/>
                  </a:lnTo>
                  <a:lnTo>
                    <a:pt x="1467705" y="378625"/>
                  </a:lnTo>
                  <a:lnTo>
                    <a:pt x="1490576" y="417257"/>
                  </a:lnTo>
                  <a:lnTo>
                    <a:pt x="1511361" y="457232"/>
                  </a:lnTo>
                  <a:lnTo>
                    <a:pt x="1529984" y="498472"/>
                  </a:lnTo>
                  <a:lnTo>
                    <a:pt x="1546370" y="540901"/>
                  </a:lnTo>
                  <a:lnTo>
                    <a:pt x="1560442" y="584443"/>
                  </a:lnTo>
                  <a:lnTo>
                    <a:pt x="1571448" y="626431"/>
                  </a:lnTo>
                </a:path>
              </a:pathLst>
            </a:custGeom>
            <a:ln w="25400">
              <a:solidFill>
                <a:srgbClr val="BC7D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03520" y="4553712"/>
              <a:ext cx="701039" cy="588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3648" y="4575048"/>
              <a:ext cx="701039" cy="5669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614671" y="944740"/>
            <a:ext cx="4394200" cy="4199255"/>
            <a:chOff x="4614671" y="944740"/>
            <a:chExt cx="4394200" cy="4199255"/>
          </a:xfrm>
        </p:grpSpPr>
        <p:sp>
          <p:nvSpPr>
            <p:cNvPr id="24" name="object 24"/>
            <p:cNvSpPr/>
            <p:nvPr/>
          </p:nvSpPr>
          <p:spPr>
            <a:xfrm>
              <a:off x="5074919" y="999744"/>
              <a:ext cx="1106424" cy="11033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3063" y="2590800"/>
              <a:ext cx="697991" cy="6979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4671" y="3212591"/>
              <a:ext cx="697991" cy="7010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08447" y="2993136"/>
              <a:ext cx="1103376" cy="11033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26224" y="957440"/>
              <a:ext cx="2070100" cy="2026285"/>
            </a:xfrm>
            <a:custGeom>
              <a:avLst/>
              <a:gdLst/>
              <a:ahLst/>
              <a:cxnLst/>
              <a:rect l="l" t="t" r="r" b="b"/>
              <a:pathLst>
                <a:path w="2070100" h="2026285">
                  <a:moveTo>
                    <a:pt x="1034948" y="0"/>
                  </a:moveTo>
                  <a:lnTo>
                    <a:pt x="986228" y="1102"/>
                  </a:lnTo>
                  <a:lnTo>
                    <a:pt x="938088" y="4378"/>
                  </a:lnTo>
                  <a:lnTo>
                    <a:pt x="890577" y="9778"/>
                  </a:lnTo>
                  <a:lnTo>
                    <a:pt x="843745" y="17253"/>
                  </a:lnTo>
                  <a:lnTo>
                    <a:pt x="797643" y="26755"/>
                  </a:lnTo>
                  <a:lnTo>
                    <a:pt x="752319" y="38236"/>
                  </a:lnTo>
                  <a:lnTo>
                    <a:pt x="707823" y="51647"/>
                  </a:lnTo>
                  <a:lnTo>
                    <a:pt x="664205" y="66938"/>
                  </a:lnTo>
                  <a:lnTo>
                    <a:pt x="621515" y="84062"/>
                  </a:lnTo>
                  <a:lnTo>
                    <a:pt x="579803" y="102969"/>
                  </a:lnTo>
                  <a:lnTo>
                    <a:pt x="539117" y="123612"/>
                  </a:lnTo>
                  <a:lnTo>
                    <a:pt x="499508" y="145941"/>
                  </a:lnTo>
                  <a:lnTo>
                    <a:pt x="461026" y="169907"/>
                  </a:lnTo>
                  <a:lnTo>
                    <a:pt x="423720" y="195463"/>
                  </a:lnTo>
                  <a:lnTo>
                    <a:pt x="387639" y="222560"/>
                  </a:lnTo>
                  <a:lnTo>
                    <a:pt x="352835" y="251148"/>
                  </a:lnTo>
                  <a:lnTo>
                    <a:pt x="319355" y="281179"/>
                  </a:lnTo>
                  <a:lnTo>
                    <a:pt x="287251" y="312605"/>
                  </a:lnTo>
                  <a:lnTo>
                    <a:pt x="256571" y="345377"/>
                  </a:lnTo>
                  <a:lnTo>
                    <a:pt x="227365" y="379446"/>
                  </a:lnTo>
                  <a:lnTo>
                    <a:pt x="199684" y="414763"/>
                  </a:lnTo>
                  <a:lnTo>
                    <a:pt x="173576" y="451281"/>
                  </a:lnTo>
                  <a:lnTo>
                    <a:pt x="149092" y="488949"/>
                  </a:lnTo>
                  <a:lnTo>
                    <a:pt x="126281" y="527721"/>
                  </a:lnTo>
                  <a:lnTo>
                    <a:pt x="105192" y="567546"/>
                  </a:lnTo>
                  <a:lnTo>
                    <a:pt x="85877" y="608377"/>
                  </a:lnTo>
                  <a:lnTo>
                    <a:pt x="68383" y="650164"/>
                  </a:lnTo>
                  <a:lnTo>
                    <a:pt x="52762" y="692859"/>
                  </a:lnTo>
                  <a:lnTo>
                    <a:pt x="39062" y="736414"/>
                  </a:lnTo>
                  <a:lnTo>
                    <a:pt x="27333" y="780780"/>
                  </a:lnTo>
                  <a:lnTo>
                    <a:pt x="17626" y="825907"/>
                  </a:lnTo>
                  <a:lnTo>
                    <a:pt x="9989" y="871748"/>
                  </a:lnTo>
                  <a:lnTo>
                    <a:pt x="4472" y="918254"/>
                  </a:lnTo>
                  <a:lnTo>
                    <a:pt x="1126" y="965376"/>
                  </a:lnTo>
                  <a:lnTo>
                    <a:pt x="0" y="1013066"/>
                  </a:lnTo>
                  <a:lnTo>
                    <a:pt x="1126" y="1060755"/>
                  </a:lnTo>
                  <a:lnTo>
                    <a:pt x="4472" y="1107877"/>
                  </a:lnTo>
                  <a:lnTo>
                    <a:pt x="9989" y="1154383"/>
                  </a:lnTo>
                  <a:lnTo>
                    <a:pt x="17626" y="1200224"/>
                  </a:lnTo>
                  <a:lnTo>
                    <a:pt x="27333" y="1245352"/>
                  </a:lnTo>
                  <a:lnTo>
                    <a:pt x="39062" y="1289717"/>
                  </a:lnTo>
                  <a:lnTo>
                    <a:pt x="52762" y="1333272"/>
                  </a:lnTo>
                  <a:lnTo>
                    <a:pt x="68383" y="1375968"/>
                  </a:lnTo>
                  <a:lnTo>
                    <a:pt x="85877" y="1417755"/>
                  </a:lnTo>
                  <a:lnTo>
                    <a:pt x="105192" y="1458586"/>
                  </a:lnTo>
                  <a:lnTo>
                    <a:pt x="126281" y="1498411"/>
                  </a:lnTo>
                  <a:lnTo>
                    <a:pt x="149092" y="1537182"/>
                  </a:lnTo>
                  <a:lnTo>
                    <a:pt x="173576" y="1574851"/>
                  </a:lnTo>
                  <a:lnTo>
                    <a:pt x="199684" y="1611368"/>
                  </a:lnTo>
                  <a:lnTo>
                    <a:pt x="227365" y="1646686"/>
                  </a:lnTo>
                  <a:lnTo>
                    <a:pt x="256571" y="1680755"/>
                  </a:lnTo>
                  <a:lnTo>
                    <a:pt x="287251" y="1713527"/>
                  </a:lnTo>
                  <a:lnTo>
                    <a:pt x="319355" y="1744953"/>
                  </a:lnTo>
                  <a:lnTo>
                    <a:pt x="352835" y="1774984"/>
                  </a:lnTo>
                  <a:lnTo>
                    <a:pt x="387639" y="1803572"/>
                  </a:lnTo>
                  <a:lnTo>
                    <a:pt x="423720" y="1830668"/>
                  </a:lnTo>
                  <a:lnTo>
                    <a:pt x="461026" y="1856224"/>
                  </a:lnTo>
                  <a:lnTo>
                    <a:pt x="499508" y="1880191"/>
                  </a:lnTo>
                  <a:lnTo>
                    <a:pt x="539117" y="1902520"/>
                  </a:lnTo>
                  <a:lnTo>
                    <a:pt x="579803" y="1923162"/>
                  </a:lnTo>
                  <a:lnTo>
                    <a:pt x="621515" y="1942070"/>
                  </a:lnTo>
                  <a:lnTo>
                    <a:pt x="664205" y="1959194"/>
                  </a:lnTo>
                  <a:lnTo>
                    <a:pt x="707823" y="1974485"/>
                  </a:lnTo>
                  <a:lnTo>
                    <a:pt x="752319" y="1987895"/>
                  </a:lnTo>
                  <a:lnTo>
                    <a:pt x="797643" y="1999376"/>
                  </a:lnTo>
                  <a:lnTo>
                    <a:pt x="843745" y="2008879"/>
                  </a:lnTo>
                  <a:lnTo>
                    <a:pt x="890577" y="2016354"/>
                  </a:lnTo>
                  <a:lnTo>
                    <a:pt x="938088" y="2021754"/>
                  </a:lnTo>
                  <a:lnTo>
                    <a:pt x="986228" y="2025029"/>
                  </a:lnTo>
                  <a:lnTo>
                    <a:pt x="1034948" y="2026132"/>
                  </a:lnTo>
                  <a:lnTo>
                    <a:pt x="1083668" y="2025029"/>
                  </a:lnTo>
                  <a:lnTo>
                    <a:pt x="1131808" y="2021754"/>
                  </a:lnTo>
                  <a:lnTo>
                    <a:pt x="1179319" y="2016354"/>
                  </a:lnTo>
                  <a:lnTo>
                    <a:pt x="1226151" y="2008879"/>
                  </a:lnTo>
                  <a:lnTo>
                    <a:pt x="1272254" y="1999376"/>
                  </a:lnTo>
                  <a:lnTo>
                    <a:pt x="1317578" y="1987895"/>
                  </a:lnTo>
                  <a:lnTo>
                    <a:pt x="1362074" y="1974485"/>
                  </a:lnTo>
                  <a:lnTo>
                    <a:pt x="1405692" y="1959194"/>
                  </a:lnTo>
                  <a:lnTo>
                    <a:pt x="1448383" y="1942070"/>
                  </a:lnTo>
                  <a:lnTo>
                    <a:pt x="1490096" y="1923162"/>
                  </a:lnTo>
                  <a:lnTo>
                    <a:pt x="1530782" y="1902520"/>
                  </a:lnTo>
                  <a:lnTo>
                    <a:pt x="1570391" y="1880191"/>
                  </a:lnTo>
                  <a:lnTo>
                    <a:pt x="1608874" y="1856224"/>
                  </a:lnTo>
                  <a:lnTo>
                    <a:pt x="1646181" y="1830668"/>
                  </a:lnTo>
                  <a:lnTo>
                    <a:pt x="1682261" y="1803572"/>
                  </a:lnTo>
                  <a:lnTo>
                    <a:pt x="1717067" y="1774984"/>
                  </a:lnTo>
                  <a:lnTo>
                    <a:pt x="1750547" y="1744953"/>
                  </a:lnTo>
                  <a:lnTo>
                    <a:pt x="1782652" y="1713527"/>
                  </a:lnTo>
                  <a:lnTo>
                    <a:pt x="1813332" y="1680755"/>
                  </a:lnTo>
                  <a:lnTo>
                    <a:pt x="1842538" y="1646686"/>
                  </a:lnTo>
                  <a:lnTo>
                    <a:pt x="1870220" y="1611368"/>
                  </a:lnTo>
                  <a:lnTo>
                    <a:pt x="1896329" y="1574851"/>
                  </a:lnTo>
                  <a:lnTo>
                    <a:pt x="1920813" y="1537182"/>
                  </a:lnTo>
                  <a:lnTo>
                    <a:pt x="1943625" y="1498411"/>
                  </a:lnTo>
                  <a:lnTo>
                    <a:pt x="1964714" y="1458586"/>
                  </a:lnTo>
                  <a:lnTo>
                    <a:pt x="1984030" y="1417755"/>
                  </a:lnTo>
                  <a:lnTo>
                    <a:pt x="2001524" y="1375968"/>
                  </a:lnTo>
                  <a:lnTo>
                    <a:pt x="2017146" y="1333272"/>
                  </a:lnTo>
                  <a:lnTo>
                    <a:pt x="2030846" y="1289717"/>
                  </a:lnTo>
                  <a:lnTo>
                    <a:pt x="2042575" y="1245352"/>
                  </a:lnTo>
                  <a:lnTo>
                    <a:pt x="2052283" y="1200224"/>
                  </a:lnTo>
                  <a:lnTo>
                    <a:pt x="2059920" y="1154383"/>
                  </a:lnTo>
                  <a:lnTo>
                    <a:pt x="2065436" y="1107877"/>
                  </a:lnTo>
                  <a:lnTo>
                    <a:pt x="2068782" y="1060755"/>
                  </a:lnTo>
                  <a:lnTo>
                    <a:pt x="2069909" y="1013066"/>
                  </a:lnTo>
                  <a:lnTo>
                    <a:pt x="2068782" y="965376"/>
                  </a:lnTo>
                  <a:lnTo>
                    <a:pt x="2065436" y="918254"/>
                  </a:lnTo>
                  <a:lnTo>
                    <a:pt x="2059920" y="871748"/>
                  </a:lnTo>
                  <a:lnTo>
                    <a:pt x="2052283" y="825907"/>
                  </a:lnTo>
                  <a:lnTo>
                    <a:pt x="2042575" y="780780"/>
                  </a:lnTo>
                  <a:lnTo>
                    <a:pt x="2030846" y="736414"/>
                  </a:lnTo>
                  <a:lnTo>
                    <a:pt x="2017146" y="692859"/>
                  </a:lnTo>
                  <a:lnTo>
                    <a:pt x="2001524" y="650164"/>
                  </a:lnTo>
                  <a:lnTo>
                    <a:pt x="1984030" y="608377"/>
                  </a:lnTo>
                  <a:lnTo>
                    <a:pt x="1964714" y="567546"/>
                  </a:lnTo>
                  <a:lnTo>
                    <a:pt x="1943625" y="527721"/>
                  </a:lnTo>
                  <a:lnTo>
                    <a:pt x="1920813" y="488949"/>
                  </a:lnTo>
                  <a:lnTo>
                    <a:pt x="1896329" y="451281"/>
                  </a:lnTo>
                  <a:lnTo>
                    <a:pt x="1870220" y="414763"/>
                  </a:lnTo>
                  <a:lnTo>
                    <a:pt x="1842538" y="379446"/>
                  </a:lnTo>
                  <a:lnTo>
                    <a:pt x="1813332" y="345377"/>
                  </a:lnTo>
                  <a:lnTo>
                    <a:pt x="1782652" y="312605"/>
                  </a:lnTo>
                  <a:lnTo>
                    <a:pt x="1750547" y="281179"/>
                  </a:lnTo>
                  <a:lnTo>
                    <a:pt x="1717067" y="251148"/>
                  </a:lnTo>
                  <a:lnTo>
                    <a:pt x="1682261" y="222560"/>
                  </a:lnTo>
                  <a:lnTo>
                    <a:pt x="1646181" y="195463"/>
                  </a:lnTo>
                  <a:lnTo>
                    <a:pt x="1608874" y="169907"/>
                  </a:lnTo>
                  <a:lnTo>
                    <a:pt x="1570391" y="145941"/>
                  </a:lnTo>
                  <a:lnTo>
                    <a:pt x="1530782" y="123612"/>
                  </a:lnTo>
                  <a:lnTo>
                    <a:pt x="1490096" y="102969"/>
                  </a:lnTo>
                  <a:lnTo>
                    <a:pt x="1448383" y="84062"/>
                  </a:lnTo>
                  <a:lnTo>
                    <a:pt x="1405692" y="66938"/>
                  </a:lnTo>
                  <a:lnTo>
                    <a:pt x="1362074" y="51647"/>
                  </a:lnTo>
                  <a:lnTo>
                    <a:pt x="1317578" y="38236"/>
                  </a:lnTo>
                  <a:lnTo>
                    <a:pt x="1272254" y="26755"/>
                  </a:lnTo>
                  <a:lnTo>
                    <a:pt x="1226151" y="17253"/>
                  </a:lnTo>
                  <a:lnTo>
                    <a:pt x="1179319" y="9778"/>
                  </a:lnTo>
                  <a:lnTo>
                    <a:pt x="1131808" y="4378"/>
                  </a:lnTo>
                  <a:lnTo>
                    <a:pt x="1083668" y="1102"/>
                  </a:lnTo>
                  <a:lnTo>
                    <a:pt x="1034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26224" y="957440"/>
              <a:ext cx="2070100" cy="2026285"/>
            </a:xfrm>
            <a:custGeom>
              <a:avLst/>
              <a:gdLst/>
              <a:ahLst/>
              <a:cxnLst/>
              <a:rect l="l" t="t" r="r" b="b"/>
              <a:pathLst>
                <a:path w="2070100" h="2026285">
                  <a:moveTo>
                    <a:pt x="0" y="1013060"/>
                  </a:moveTo>
                  <a:lnTo>
                    <a:pt x="1126" y="965371"/>
                  </a:lnTo>
                  <a:lnTo>
                    <a:pt x="4472" y="918249"/>
                  </a:lnTo>
                  <a:lnTo>
                    <a:pt x="9989" y="871743"/>
                  </a:lnTo>
                  <a:lnTo>
                    <a:pt x="17626" y="825902"/>
                  </a:lnTo>
                  <a:lnTo>
                    <a:pt x="27333" y="780775"/>
                  </a:lnTo>
                  <a:lnTo>
                    <a:pt x="39062" y="736409"/>
                  </a:lnTo>
                  <a:lnTo>
                    <a:pt x="52762" y="692855"/>
                  </a:lnTo>
                  <a:lnTo>
                    <a:pt x="68384" y="650160"/>
                  </a:lnTo>
                  <a:lnTo>
                    <a:pt x="85878" y="608372"/>
                  </a:lnTo>
                  <a:lnTo>
                    <a:pt x="105194" y="567542"/>
                  </a:lnTo>
                  <a:lnTo>
                    <a:pt x="126282" y="527717"/>
                  </a:lnTo>
                  <a:lnTo>
                    <a:pt x="149094" y="488946"/>
                  </a:lnTo>
                  <a:lnTo>
                    <a:pt x="173578" y="451277"/>
                  </a:lnTo>
                  <a:lnTo>
                    <a:pt x="199686" y="414760"/>
                  </a:lnTo>
                  <a:lnTo>
                    <a:pt x="227368" y="379443"/>
                  </a:lnTo>
                  <a:lnTo>
                    <a:pt x="256574" y="345374"/>
                  </a:lnTo>
                  <a:lnTo>
                    <a:pt x="287254" y="312602"/>
                  </a:lnTo>
                  <a:lnTo>
                    <a:pt x="319359" y="281177"/>
                  </a:lnTo>
                  <a:lnTo>
                    <a:pt x="352839" y="251146"/>
                  </a:lnTo>
                  <a:lnTo>
                    <a:pt x="387644" y="222558"/>
                  </a:lnTo>
                  <a:lnTo>
                    <a:pt x="423725" y="195462"/>
                  </a:lnTo>
                  <a:lnTo>
                    <a:pt x="461032" y="169906"/>
                  </a:lnTo>
                  <a:lnTo>
                    <a:pt x="499515" y="145939"/>
                  </a:lnTo>
                  <a:lnTo>
                    <a:pt x="539124" y="123611"/>
                  </a:lnTo>
                  <a:lnTo>
                    <a:pt x="579810" y="102968"/>
                  </a:lnTo>
                  <a:lnTo>
                    <a:pt x="621523" y="84061"/>
                  </a:lnTo>
                  <a:lnTo>
                    <a:pt x="664214" y="66937"/>
                  </a:lnTo>
                  <a:lnTo>
                    <a:pt x="707832" y="51646"/>
                  </a:lnTo>
                  <a:lnTo>
                    <a:pt x="752328" y="38236"/>
                  </a:lnTo>
                  <a:lnTo>
                    <a:pt x="797653" y="26755"/>
                  </a:lnTo>
                  <a:lnTo>
                    <a:pt x="843756" y="17253"/>
                  </a:lnTo>
                  <a:lnTo>
                    <a:pt x="890588" y="9777"/>
                  </a:lnTo>
                  <a:lnTo>
                    <a:pt x="938099" y="4378"/>
                  </a:lnTo>
                  <a:lnTo>
                    <a:pt x="986240" y="1102"/>
                  </a:lnTo>
                  <a:lnTo>
                    <a:pt x="1034960" y="0"/>
                  </a:lnTo>
                  <a:lnTo>
                    <a:pt x="1083680" y="1102"/>
                  </a:lnTo>
                  <a:lnTo>
                    <a:pt x="1131821" y="4378"/>
                  </a:lnTo>
                  <a:lnTo>
                    <a:pt x="1179331" y="9777"/>
                  </a:lnTo>
                  <a:lnTo>
                    <a:pt x="1226163" y="17253"/>
                  </a:lnTo>
                  <a:lnTo>
                    <a:pt x="1272266" y="26755"/>
                  </a:lnTo>
                  <a:lnTo>
                    <a:pt x="1317590" y="38236"/>
                  </a:lnTo>
                  <a:lnTo>
                    <a:pt x="1362086" y="51646"/>
                  </a:lnTo>
                  <a:lnTo>
                    <a:pt x="1405703" y="66937"/>
                  </a:lnTo>
                  <a:lnTo>
                    <a:pt x="1448394" y="84061"/>
                  </a:lnTo>
                  <a:lnTo>
                    <a:pt x="1490106" y="102968"/>
                  </a:lnTo>
                  <a:lnTo>
                    <a:pt x="1530792" y="123611"/>
                  </a:lnTo>
                  <a:lnTo>
                    <a:pt x="1570401" y="145939"/>
                  </a:lnTo>
                  <a:lnTo>
                    <a:pt x="1608883" y="169906"/>
                  </a:lnTo>
                  <a:lnTo>
                    <a:pt x="1646190" y="195462"/>
                  </a:lnTo>
                  <a:lnTo>
                    <a:pt x="1682270" y="222558"/>
                  </a:lnTo>
                  <a:lnTo>
                    <a:pt x="1717075" y="251146"/>
                  </a:lnTo>
                  <a:lnTo>
                    <a:pt x="1750554" y="281177"/>
                  </a:lnTo>
                  <a:lnTo>
                    <a:pt x="1782659" y="312602"/>
                  </a:lnTo>
                  <a:lnTo>
                    <a:pt x="1813339" y="345374"/>
                  </a:lnTo>
                  <a:lnTo>
                    <a:pt x="1842545" y="379443"/>
                  </a:lnTo>
                  <a:lnTo>
                    <a:pt x="1870226" y="414760"/>
                  </a:lnTo>
                  <a:lnTo>
                    <a:pt x="1896334" y="451277"/>
                  </a:lnTo>
                  <a:lnTo>
                    <a:pt x="1920818" y="488946"/>
                  </a:lnTo>
                  <a:lnTo>
                    <a:pt x="1943629" y="527717"/>
                  </a:lnTo>
                  <a:lnTo>
                    <a:pt x="1964718" y="567542"/>
                  </a:lnTo>
                  <a:lnTo>
                    <a:pt x="1984033" y="608372"/>
                  </a:lnTo>
                  <a:lnTo>
                    <a:pt x="2001527" y="650160"/>
                  </a:lnTo>
                  <a:lnTo>
                    <a:pt x="2017148" y="692855"/>
                  </a:lnTo>
                  <a:lnTo>
                    <a:pt x="2030848" y="736409"/>
                  </a:lnTo>
                  <a:lnTo>
                    <a:pt x="2042577" y="780775"/>
                  </a:lnTo>
                  <a:lnTo>
                    <a:pt x="2052285" y="825902"/>
                  </a:lnTo>
                  <a:lnTo>
                    <a:pt x="2059921" y="871743"/>
                  </a:lnTo>
                  <a:lnTo>
                    <a:pt x="2065438" y="918249"/>
                  </a:lnTo>
                  <a:lnTo>
                    <a:pt x="2068784" y="965371"/>
                  </a:lnTo>
                  <a:lnTo>
                    <a:pt x="2069911" y="1013060"/>
                  </a:lnTo>
                  <a:lnTo>
                    <a:pt x="2068784" y="1060750"/>
                  </a:lnTo>
                  <a:lnTo>
                    <a:pt x="2065438" y="1107872"/>
                  </a:lnTo>
                  <a:lnTo>
                    <a:pt x="2059921" y="1154378"/>
                  </a:lnTo>
                  <a:lnTo>
                    <a:pt x="2052285" y="1200219"/>
                  </a:lnTo>
                  <a:lnTo>
                    <a:pt x="2042577" y="1245346"/>
                  </a:lnTo>
                  <a:lnTo>
                    <a:pt x="2030848" y="1289712"/>
                  </a:lnTo>
                  <a:lnTo>
                    <a:pt x="2017148" y="1333266"/>
                  </a:lnTo>
                  <a:lnTo>
                    <a:pt x="2001527" y="1375962"/>
                  </a:lnTo>
                  <a:lnTo>
                    <a:pt x="1984033" y="1417749"/>
                  </a:lnTo>
                  <a:lnTo>
                    <a:pt x="1964718" y="1458580"/>
                  </a:lnTo>
                  <a:lnTo>
                    <a:pt x="1943629" y="1498405"/>
                  </a:lnTo>
                  <a:lnTo>
                    <a:pt x="1920818" y="1537176"/>
                  </a:lnTo>
                  <a:lnTo>
                    <a:pt x="1896334" y="1574844"/>
                  </a:lnTo>
                  <a:lnTo>
                    <a:pt x="1870226" y="1611362"/>
                  </a:lnTo>
                  <a:lnTo>
                    <a:pt x="1842545" y="1646679"/>
                  </a:lnTo>
                  <a:lnTo>
                    <a:pt x="1813339" y="1680747"/>
                  </a:lnTo>
                  <a:lnTo>
                    <a:pt x="1782659" y="1713519"/>
                  </a:lnTo>
                  <a:lnTo>
                    <a:pt x="1750554" y="1744944"/>
                  </a:lnTo>
                  <a:lnTo>
                    <a:pt x="1717075" y="1774976"/>
                  </a:lnTo>
                  <a:lnTo>
                    <a:pt x="1682270" y="1803563"/>
                  </a:lnTo>
                  <a:lnTo>
                    <a:pt x="1646190" y="1830659"/>
                  </a:lnTo>
                  <a:lnTo>
                    <a:pt x="1608883" y="1856215"/>
                  </a:lnTo>
                  <a:lnTo>
                    <a:pt x="1570401" y="1880181"/>
                  </a:lnTo>
                  <a:lnTo>
                    <a:pt x="1530792" y="1902510"/>
                  </a:lnTo>
                  <a:lnTo>
                    <a:pt x="1490106" y="1923152"/>
                  </a:lnTo>
                  <a:lnTo>
                    <a:pt x="1448394" y="1942060"/>
                  </a:lnTo>
                  <a:lnTo>
                    <a:pt x="1405703" y="1959183"/>
                  </a:lnTo>
                  <a:lnTo>
                    <a:pt x="1362086" y="1974474"/>
                  </a:lnTo>
                  <a:lnTo>
                    <a:pt x="1317590" y="1987885"/>
                  </a:lnTo>
                  <a:lnTo>
                    <a:pt x="1272266" y="1999365"/>
                  </a:lnTo>
                  <a:lnTo>
                    <a:pt x="1226163" y="2008867"/>
                  </a:lnTo>
                  <a:lnTo>
                    <a:pt x="1179331" y="2016343"/>
                  </a:lnTo>
                  <a:lnTo>
                    <a:pt x="1131821" y="2021742"/>
                  </a:lnTo>
                  <a:lnTo>
                    <a:pt x="1083680" y="2025018"/>
                  </a:lnTo>
                  <a:lnTo>
                    <a:pt x="1034960" y="2026121"/>
                  </a:lnTo>
                  <a:lnTo>
                    <a:pt x="986240" y="2025018"/>
                  </a:lnTo>
                  <a:lnTo>
                    <a:pt x="938099" y="2021742"/>
                  </a:lnTo>
                  <a:lnTo>
                    <a:pt x="890588" y="2016343"/>
                  </a:lnTo>
                  <a:lnTo>
                    <a:pt x="843756" y="2008867"/>
                  </a:lnTo>
                  <a:lnTo>
                    <a:pt x="797653" y="1999365"/>
                  </a:lnTo>
                  <a:lnTo>
                    <a:pt x="752328" y="1987885"/>
                  </a:lnTo>
                  <a:lnTo>
                    <a:pt x="707832" y="1974474"/>
                  </a:lnTo>
                  <a:lnTo>
                    <a:pt x="664214" y="1959183"/>
                  </a:lnTo>
                  <a:lnTo>
                    <a:pt x="621523" y="1942060"/>
                  </a:lnTo>
                  <a:lnTo>
                    <a:pt x="579810" y="1923152"/>
                  </a:lnTo>
                  <a:lnTo>
                    <a:pt x="539124" y="1902510"/>
                  </a:lnTo>
                  <a:lnTo>
                    <a:pt x="499515" y="1880181"/>
                  </a:lnTo>
                  <a:lnTo>
                    <a:pt x="461032" y="1856215"/>
                  </a:lnTo>
                  <a:lnTo>
                    <a:pt x="423725" y="1830659"/>
                  </a:lnTo>
                  <a:lnTo>
                    <a:pt x="387644" y="1803563"/>
                  </a:lnTo>
                  <a:lnTo>
                    <a:pt x="352839" y="1774976"/>
                  </a:lnTo>
                  <a:lnTo>
                    <a:pt x="319359" y="1744944"/>
                  </a:lnTo>
                  <a:lnTo>
                    <a:pt x="287254" y="1713519"/>
                  </a:lnTo>
                  <a:lnTo>
                    <a:pt x="256574" y="1680747"/>
                  </a:lnTo>
                  <a:lnTo>
                    <a:pt x="227368" y="1646679"/>
                  </a:lnTo>
                  <a:lnTo>
                    <a:pt x="199686" y="1611362"/>
                  </a:lnTo>
                  <a:lnTo>
                    <a:pt x="173578" y="1574844"/>
                  </a:lnTo>
                  <a:lnTo>
                    <a:pt x="149094" y="1537176"/>
                  </a:lnTo>
                  <a:lnTo>
                    <a:pt x="126282" y="1498405"/>
                  </a:lnTo>
                  <a:lnTo>
                    <a:pt x="105194" y="1458580"/>
                  </a:lnTo>
                  <a:lnTo>
                    <a:pt x="85878" y="1417749"/>
                  </a:lnTo>
                  <a:lnTo>
                    <a:pt x="68384" y="1375962"/>
                  </a:lnTo>
                  <a:lnTo>
                    <a:pt x="52762" y="1333266"/>
                  </a:lnTo>
                  <a:lnTo>
                    <a:pt x="39062" y="1289712"/>
                  </a:lnTo>
                  <a:lnTo>
                    <a:pt x="27333" y="1245346"/>
                  </a:lnTo>
                  <a:lnTo>
                    <a:pt x="17626" y="1200219"/>
                  </a:lnTo>
                  <a:lnTo>
                    <a:pt x="9989" y="1154378"/>
                  </a:lnTo>
                  <a:lnTo>
                    <a:pt x="4472" y="1107872"/>
                  </a:lnTo>
                  <a:lnTo>
                    <a:pt x="1126" y="1060750"/>
                  </a:lnTo>
                  <a:lnTo>
                    <a:pt x="0" y="1013060"/>
                  </a:lnTo>
                  <a:close/>
                </a:path>
              </a:pathLst>
            </a:custGeom>
            <a:ln w="25400">
              <a:solidFill>
                <a:srgbClr val="BC7D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67120" y="1383550"/>
              <a:ext cx="2480945" cy="3760470"/>
            </a:xfrm>
            <a:custGeom>
              <a:avLst/>
              <a:gdLst/>
              <a:ahLst/>
              <a:cxnLst/>
              <a:rect l="l" t="t" r="r" b="b"/>
              <a:pathLst>
                <a:path w="2480945" h="3760470">
                  <a:moveTo>
                    <a:pt x="1279042" y="37172"/>
                  </a:moveTo>
                  <a:lnTo>
                    <a:pt x="1254417" y="25234"/>
                  </a:lnTo>
                  <a:lnTo>
                    <a:pt x="1202385" y="0"/>
                  </a:lnTo>
                  <a:lnTo>
                    <a:pt x="1202690" y="25400"/>
                  </a:lnTo>
                  <a:lnTo>
                    <a:pt x="0" y="40005"/>
                  </a:lnTo>
                  <a:lnTo>
                    <a:pt x="304" y="65405"/>
                  </a:lnTo>
                  <a:lnTo>
                    <a:pt x="1202994" y="50800"/>
                  </a:lnTo>
                  <a:lnTo>
                    <a:pt x="1203312" y="76187"/>
                  </a:lnTo>
                  <a:lnTo>
                    <a:pt x="1279042" y="37172"/>
                  </a:lnTo>
                  <a:close/>
                </a:path>
                <a:path w="2480945" h="3760470">
                  <a:moveTo>
                    <a:pt x="1548079" y="850798"/>
                  </a:moveTo>
                  <a:lnTo>
                    <a:pt x="1469682" y="884135"/>
                  </a:lnTo>
                  <a:lnTo>
                    <a:pt x="1489011" y="900595"/>
                  </a:lnTo>
                  <a:lnTo>
                    <a:pt x="432422" y="2142083"/>
                  </a:lnTo>
                  <a:lnTo>
                    <a:pt x="451764" y="2158555"/>
                  </a:lnTo>
                  <a:lnTo>
                    <a:pt x="1508366" y="917067"/>
                  </a:lnTo>
                  <a:lnTo>
                    <a:pt x="1527708" y="933513"/>
                  </a:lnTo>
                  <a:lnTo>
                    <a:pt x="1538198" y="890917"/>
                  </a:lnTo>
                  <a:lnTo>
                    <a:pt x="1548079" y="850798"/>
                  </a:lnTo>
                  <a:close/>
                </a:path>
                <a:path w="2480945" h="3760470">
                  <a:moveTo>
                    <a:pt x="2480589" y="1401102"/>
                  </a:moveTo>
                  <a:lnTo>
                    <a:pt x="2405456" y="1441246"/>
                  </a:lnTo>
                  <a:lnTo>
                    <a:pt x="2426182" y="1455940"/>
                  </a:lnTo>
                  <a:lnTo>
                    <a:pt x="793965" y="3759949"/>
                  </a:lnTo>
                  <a:lnTo>
                    <a:pt x="825093" y="3759949"/>
                  </a:lnTo>
                  <a:lnTo>
                    <a:pt x="2446909" y="1470621"/>
                  </a:lnTo>
                  <a:lnTo>
                    <a:pt x="2467635" y="1485303"/>
                  </a:lnTo>
                  <a:lnTo>
                    <a:pt x="2473744" y="1445577"/>
                  </a:lnTo>
                  <a:lnTo>
                    <a:pt x="2480589" y="1401102"/>
                  </a:lnTo>
                  <a:close/>
                </a:path>
              </a:pathLst>
            </a:custGeom>
            <a:solidFill>
              <a:srgbClr val="FEA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36866" y="586587"/>
            <a:ext cx="821690" cy="30797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5027" y="4268723"/>
            <a:ext cx="883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onf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gMa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19" y="448563"/>
            <a:ext cx="6483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latin typeface="Trebuchet MS"/>
                <a:cs typeface="Trebuchet MS"/>
              </a:rPr>
              <a:t>Engineering </a:t>
            </a:r>
            <a:r>
              <a:rPr sz="2800" dirty="0">
                <a:latin typeface="Trebuchet MS"/>
                <a:cs typeface="Trebuchet MS"/>
              </a:rPr>
              <a:t>Behind </a:t>
            </a:r>
            <a:r>
              <a:rPr sz="2800" b="1" spc="-30" dirty="0">
                <a:latin typeface="Trebuchet MS"/>
                <a:cs typeface="Trebuchet MS"/>
              </a:rPr>
              <a:t>Helm </a:t>
            </a:r>
            <a:r>
              <a:rPr sz="2800" b="1" spc="55" dirty="0">
                <a:latin typeface="Trebuchet MS"/>
                <a:cs typeface="Trebuchet MS"/>
              </a:rPr>
              <a:t>-</a:t>
            </a:r>
            <a:r>
              <a:rPr sz="2800" b="1" spc="-555" dirty="0">
                <a:latin typeface="Trebuchet MS"/>
                <a:cs typeface="Trebuchet MS"/>
              </a:rPr>
              <a:t> </a:t>
            </a:r>
            <a:r>
              <a:rPr sz="2800" b="1" spc="-250" dirty="0">
                <a:latin typeface="Times New Roman"/>
                <a:cs typeface="Times New Roman"/>
              </a:rPr>
              <a:t>ﻢﻠﻟﮭﺔﻤﻋاﺪاﻟﺔﺳﺪـﻨ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542" y="1212596"/>
            <a:ext cx="3964304" cy="9525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10" dirty="0">
                <a:solidFill>
                  <a:srgbClr val="0070C0"/>
                </a:solidFill>
                <a:latin typeface="Trebuchet MS"/>
                <a:cs typeface="Trebuchet MS"/>
              </a:rPr>
              <a:t>Release </a:t>
            </a:r>
            <a:r>
              <a:rPr sz="1800" b="1" spc="-30" dirty="0">
                <a:solidFill>
                  <a:srgbClr val="0070C0"/>
                </a:solidFill>
                <a:latin typeface="Trebuchet MS"/>
                <a:cs typeface="Trebuchet MS"/>
              </a:rPr>
              <a:t>Engineering </a:t>
            </a:r>
            <a:r>
              <a:rPr sz="1800" b="1" spc="475" dirty="0">
                <a:solidFill>
                  <a:srgbClr val="0070C0"/>
                </a:solidFill>
                <a:latin typeface="Trebuchet MS"/>
                <a:cs typeface="Trebuchet MS"/>
              </a:rPr>
              <a:t>–</a:t>
            </a:r>
            <a:r>
              <a:rPr sz="1800" b="1" spc="-2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0070C0"/>
                </a:solidFill>
                <a:latin typeface="Times New Roman"/>
                <a:cs typeface="Times New Roman"/>
              </a:rPr>
              <a:t>قﻼطاﻹﺔﺳﺪ</a:t>
            </a:r>
            <a:endParaRPr sz="1800">
              <a:latin typeface="Times New Roman"/>
              <a:cs typeface="Times New Roman"/>
            </a:endParaRPr>
          </a:p>
          <a:p>
            <a:pPr marL="330200" indent="-317500">
              <a:lnSpc>
                <a:spcPct val="100000"/>
              </a:lnSpc>
              <a:spcBef>
                <a:spcPts val="2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30200" algn="l"/>
              </a:tabLst>
            </a:pPr>
            <a:r>
              <a:rPr sz="1800" b="1" spc="-25" dirty="0">
                <a:solidFill>
                  <a:srgbClr val="0070C0"/>
                </a:solidFill>
                <a:latin typeface="Trebuchet MS"/>
                <a:cs typeface="Trebuchet MS"/>
              </a:rPr>
              <a:t>Software </a:t>
            </a:r>
            <a:r>
              <a:rPr sz="1800" b="1" spc="-30" dirty="0">
                <a:solidFill>
                  <a:srgbClr val="0070C0"/>
                </a:solidFill>
                <a:latin typeface="Trebuchet MS"/>
                <a:cs typeface="Trebuchet MS"/>
              </a:rPr>
              <a:t>Engineering </a:t>
            </a:r>
            <a:r>
              <a:rPr sz="1800" b="1" spc="475" dirty="0">
                <a:solidFill>
                  <a:srgbClr val="0070C0"/>
                </a:solidFill>
                <a:latin typeface="Trebuchet MS"/>
                <a:cs typeface="Trebuchet MS"/>
              </a:rPr>
              <a:t>–</a:t>
            </a:r>
            <a:r>
              <a:rPr sz="1800" b="1" spc="-25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0070C0"/>
                </a:solidFill>
                <a:latin typeface="Times New Roman"/>
                <a:cs typeface="Times New Roman"/>
              </a:rPr>
              <a:t>تﺎﯿﺠﻣﺮﺒاﻟﺔﺳﺪ</a:t>
            </a:r>
            <a:endParaRPr sz="1800">
              <a:latin typeface="Times New Roman"/>
              <a:cs typeface="Times New Roman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30200" algn="l"/>
              </a:tabLst>
            </a:pPr>
            <a:r>
              <a:rPr sz="1800" b="1" spc="-50" dirty="0">
                <a:solidFill>
                  <a:srgbClr val="0070C0"/>
                </a:solidFill>
                <a:latin typeface="Trebuchet MS"/>
                <a:cs typeface="Trebuchet MS"/>
              </a:rPr>
              <a:t>Reliability </a:t>
            </a:r>
            <a:r>
              <a:rPr sz="1800" b="1" spc="-30" dirty="0">
                <a:solidFill>
                  <a:srgbClr val="0070C0"/>
                </a:solidFill>
                <a:latin typeface="Trebuchet MS"/>
                <a:cs typeface="Trebuchet MS"/>
              </a:rPr>
              <a:t>Engineering </a:t>
            </a:r>
            <a:r>
              <a:rPr sz="1800" b="1" spc="475" dirty="0">
                <a:solidFill>
                  <a:srgbClr val="0070C0"/>
                </a:solidFill>
                <a:latin typeface="Trebuchet MS"/>
                <a:cs typeface="Trebuchet MS"/>
              </a:rPr>
              <a:t>–</a:t>
            </a:r>
            <a:r>
              <a:rPr sz="1800" b="1" spc="-21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0070C0"/>
                </a:solidFill>
                <a:latin typeface="Times New Roman"/>
                <a:cs typeface="Times New Roman"/>
              </a:rPr>
              <a:t>ﺔﯿﻗﻮﺛﻮﻤاﻟﺔﺳﺪ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036" y="1212596"/>
            <a:ext cx="2642235" cy="9525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10" dirty="0">
                <a:solidFill>
                  <a:srgbClr val="0070C0"/>
                </a:solidFill>
                <a:latin typeface="Trebuchet MS"/>
                <a:cs typeface="Trebuchet MS"/>
              </a:rPr>
              <a:t>Release</a:t>
            </a:r>
            <a:r>
              <a:rPr sz="1800" b="1" spc="-11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0070C0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2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25" dirty="0">
                <a:solidFill>
                  <a:srgbClr val="A6A6A6"/>
                </a:solidFill>
                <a:latin typeface="Trebuchet MS"/>
                <a:cs typeface="Trebuchet MS"/>
              </a:rPr>
              <a:t>Software</a:t>
            </a:r>
            <a:r>
              <a:rPr sz="1800" b="1" spc="-15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A6A6A6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50" dirty="0">
                <a:solidFill>
                  <a:srgbClr val="A6A6A6"/>
                </a:solidFill>
                <a:latin typeface="Trebuchet MS"/>
                <a:cs typeface="Trebuchet MS"/>
              </a:rPr>
              <a:t>Reliability</a:t>
            </a:r>
            <a:r>
              <a:rPr sz="1800" b="1" spc="-1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A6A6A6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37447" y="2514536"/>
            <a:ext cx="813435" cy="419734"/>
            <a:chOff x="2537447" y="2514536"/>
            <a:chExt cx="813435" cy="419734"/>
          </a:xfrm>
        </p:grpSpPr>
        <p:sp>
          <p:nvSpPr>
            <p:cNvPr id="4" name="object 4"/>
            <p:cNvSpPr/>
            <p:nvPr/>
          </p:nvSpPr>
          <p:spPr>
            <a:xfrm>
              <a:off x="2550147" y="2527236"/>
              <a:ext cx="788035" cy="394335"/>
            </a:xfrm>
            <a:custGeom>
              <a:avLst/>
              <a:gdLst/>
              <a:ahLst/>
              <a:cxnLst/>
              <a:rect l="l" t="t" r="r" b="b"/>
              <a:pathLst>
                <a:path w="788035" h="394335">
                  <a:moveTo>
                    <a:pt x="748449" y="0"/>
                  </a:moveTo>
                  <a:lnTo>
                    <a:pt x="39395" y="0"/>
                  </a:lnTo>
                  <a:lnTo>
                    <a:pt x="24061" y="3096"/>
                  </a:lnTo>
                  <a:lnTo>
                    <a:pt x="11539" y="11539"/>
                  </a:lnTo>
                  <a:lnTo>
                    <a:pt x="3096" y="24061"/>
                  </a:lnTo>
                  <a:lnTo>
                    <a:pt x="0" y="39395"/>
                  </a:lnTo>
                  <a:lnTo>
                    <a:pt x="0" y="354533"/>
                  </a:lnTo>
                  <a:lnTo>
                    <a:pt x="3096" y="369864"/>
                  </a:lnTo>
                  <a:lnTo>
                    <a:pt x="11539" y="382382"/>
                  </a:lnTo>
                  <a:lnTo>
                    <a:pt x="24061" y="390821"/>
                  </a:lnTo>
                  <a:lnTo>
                    <a:pt x="39395" y="393915"/>
                  </a:lnTo>
                  <a:lnTo>
                    <a:pt x="748449" y="393915"/>
                  </a:lnTo>
                  <a:lnTo>
                    <a:pt x="763780" y="390821"/>
                  </a:lnTo>
                  <a:lnTo>
                    <a:pt x="776298" y="382382"/>
                  </a:lnTo>
                  <a:lnTo>
                    <a:pt x="784737" y="369864"/>
                  </a:lnTo>
                  <a:lnTo>
                    <a:pt x="787831" y="354533"/>
                  </a:lnTo>
                  <a:lnTo>
                    <a:pt x="787831" y="39395"/>
                  </a:lnTo>
                  <a:lnTo>
                    <a:pt x="784737" y="24061"/>
                  </a:lnTo>
                  <a:lnTo>
                    <a:pt x="776298" y="11539"/>
                  </a:lnTo>
                  <a:lnTo>
                    <a:pt x="763780" y="3096"/>
                  </a:lnTo>
                  <a:lnTo>
                    <a:pt x="748449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0147" y="2527236"/>
              <a:ext cx="788035" cy="394335"/>
            </a:xfrm>
            <a:custGeom>
              <a:avLst/>
              <a:gdLst/>
              <a:ahLst/>
              <a:cxnLst/>
              <a:rect l="l" t="t" r="r" b="b"/>
              <a:pathLst>
                <a:path w="788035" h="394335">
                  <a:moveTo>
                    <a:pt x="0" y="39392"/>
                  </a:moveTo>
                  <a:lnTo>
                    <a:pt x="3095" y="24058"/>
                  </a:lnTo>
                  <a:lnTo>
                    <a:pt x="11537" y="11537"/>
                  </a:lnTo>
                  <a:lnTo>
                    <a:pt x="24058" y="3095"/>
                  </a:lnTo>
                  <a:lnTo>
                    <a:pt x="39391" y="0"/>
                  </a:lnTo>
                  <a:lnTo>
                    <a:pt x="748447" y="0"/>
                  </a:lnTo>
                  <a:lnTo>
                    <a:pt x="763780" y="3095"/>
                  </a:lnTo>
                  <a:lnTo>
                    <a:pt x="776301" y="11537"/>
                  </a:lnTo>
                  <a:lnTo>
                    <a:pt x="784743" y="24058"/>
                  </a:lnTo>
                  <a:lnTo>
                    <a:pt x="787839" y="39392"/>
                  </a:lnTo>
                  <a:lnTo>
                    <a:pt x="787839" y="354527"/>
                  </a:lnTo>
                  <a:lnTo>
                    <a:pt x="784743" y="369860"/>
                  </a:lnTo>
                  <a:lnTo>
                    <a:pt x="776301" y="382381"/>
                  </a:lnTo>
                  <a:lnTo>
                    <a:pt x="763780" y="390823"/>
                  </a:lnTo>
                  <a:lnTo>
                    <a:pt x="748447" y="393919"/>
                  </a:lnTo>
                  <a:lnTo>
                    <a:pt x="39391" y="393919"/>
                  </a:lnTo>
                  <a:lnTo>
                    <a:pt x="24058" y="390823"/>
                  </a:lnTo>
                  <a:lnTo>
                    <a:pt x="11537" y="382381"/>
                  </a:lnTo>
                  <a:lnTo>
                    <a:pt x="3095" y="369860"/>
                  </a:lnTo>
                  <a:lnTo>
                    <a:pt x="0" y="354527"/>
                  </a:lnTo>
                  <a:lnTo>
                    <a:pt x="0" y="393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63405" y="2608579"/>
            <a:ext cx="36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25279" y="2514536"/>
            <a:ext cx="1128395" cy="419734"/>
            <a:chOff x="3325279" y="2514536"/>
            <a:chExt cx="1128395" cy="419734"/>
          </a:xfrm>
        </p:grpSpPr>
        <p:sp>
          <p:nvSpPr>
            <p:cNvPr id="8" name="object 8"/>
            <p:cNvSpPr/>
            <p:nvPr/>
          </p:nvSpPr>
          <p:spPr>
            <a:xfrm>
              <a:off x="3337979" y="272420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5">
                  <a:moveTo>
                    <a:pt x="0" y="0"/>
                  </a:moveTo>
                  <a:lnTo>
                    <a:pt x="315135" y="0"/>
                  </a:lnTo>
                </a:path>
              </a:pathLst>
            </a:custGeom>
            <a:ln w="25400">
              <a:solidFill>
                <a:srgbClr val="CB8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3116" y="2527236"/>
              <a:ext cx="788035" cy="394335"/>
            </a:xfrm>
            <a:custGeom>
              <a:avLst/>
              <a:gdLst/>
              <a:ahLst/>
              <a:cxnLst/>
              <a:rect l="l" t="t" r="r" b="b"/>
              <a:pathLst>
                <a:path w="788035" h="394335">
                  <a:moveTo>
                    <a:pt x="748449" y="0"/>
                  </a:moveTo>
                  <a:lnTo>
                    <a:pt x="39395" y="0"/>
                  </a:lnTo>
                  <a:lnTo>
                    <a:pt x="24061" y="3096"/>
                  </a:lnTo>
                  <a:lnTo>
                    <a:pt x="11539" y="11539"/>
                  </a:lnTo>
                  <a:lnTo>
                    <a:pt x="3096" y="24061"/>
                  </a:lnTo>
                  <a:lnTo>
                    <a:pt x="0" y="39395"/>
                  </a:lnTo>
                  <a:lnTo>
                    <a:pt x="0" y="354533"/>
                  </a:lnTo>
                  <a:lnTo>
                    <a:pt x="3096" y="369864"/>
                  </a:lnTo>
                  <a:lnTo>
                    <a:pt x="11539" y="382382"/>
                  </a:lnTo>
                  <a:lnTo>
                    <a:pt x="24061" y="390821"/>
                  </a:lnTo>
                  <a:lnTo>
                    <a:pt x="39395" y="393915"/>
                  </a:lnTo>
                  <a:lnTo>
                    <a:pt x="748449" y="393915"/>
                  </a:lnTo>
                  <a:lnTo>
                    <a:pt x="763782" y="390821"/>
                  </a:lnTo>
                  <a:lnTo>
                    <a:pt x="776304" y="382382"/>
                  </a:lnTo>
                  <a:lnTo>
                    <a:pt x="784748" y="369864"/>
                  </a:lnTo>
                  <a:lnTo>
                    <a:pt x="787844" y="354533"/>
                  </a:lnTo>
                  <a:lnTo>
                    <a:pt x="787844" y="39395"/>
                  </a:lnTo>
                  <a:lnTo>
                    <a:pt x="784748" y="24061"/>
                  </a:lnTo>
                  <a:lnTo>
                    <a:pt x="776304" y="11539"/>
                  </a:lnTo>
                  <a:lnTo>
                    <a:pt x="763782" y="3096"/>
                  </a:lnTo>
                  <a:lnTo>
                    <a:pt x="748449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3116" y="2527236"/>
              <a:ext cx="788035" cy="394335"/>
            </a:xfrm>
            <a:custGeom>
              <a:avLst/>
              <a:gdLst/>
              <a:ahLst/>
              <a:cxnLst/>
              <a:rect l="l" t="t" r="r" b="b"/>
              <a:pathLst>
                <a:path w="788035" h="394335">
                  <a:moveTo>
                    <a:pt x="0" y="39392"/>
                  </a:moveTo>
                  <a:lnTo>
                    <a:pt x="3095" y="24058"/>
                  </a:lnTo>
                  <a:lnTo>
                    <a:pt x="11537" y="11537"/>
                  </a:lnTo>
                  <a:lnTo>
                    <a:pt x="24058" y="3095"/>
                  </a:lnTo>
                  <a:lnTo>
                    <a:pt x="39391" y="0"/>
                  </a:lnTo>
                  <a:lnTo>
                    <a:pt x="748447" y="0"/>
                  </a:lnTo>
                  <a:lnTo>
                    <a:pt x="763780" y="3095"/>
                  </a:lnTo>
                  <a:lnTo>
                    <a:pt x="776301" y="11537"/>
                  </a:lnTo>
                  <a:lnTo>
                    <a:pt x="784743" y="24058"/>
                  </a:lnTo>
                  <a:lnTo>
                    <a:pt x="787839" y="39392"/>
                  </a:lnTo>
                  <a:lnTo>
                    <a:pt x="787839" y="354527"/>
                  </a:lnTo>
                  <a:lnTo>
                    <a:pt x="784743" y="369860"/>
                  </a:lnTo>
                  <a:lnTo>
                    <a:pt x="776301" y="382381"/>
                  </a:lnTo>
                  <a:lnTo>
                    <a:pt x="763780" y="390823"/>
                  </a:lnTo>
                  <a:lnTo>
                    <a:pt x="748447" y="393919"/>
                  </a:lnTo>
                  <a:lnTo>
                    <a:pt x="39391" y="393919"/>
                  </a:lnTo>
                  <a:lnTo>
                    <a:pt x="24058" y="390823"/>
                  </a:lnTo>
                  <a:lnTo>
                    <a:pt x="11537" y="382381"/>
                  </a:lnTo>
                  <a:lnTo>
                    <a:pt x="3095" y="369860"/>
                  </a:lnTo>
                  <a:lnTo>
                    <a:pt x="0" y="354527"/>
                  </a:lnTo>
                  <a:lnTo>
                    <a:pt x="0" y="393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52151" y="2608579"/>
            <a:ext cx="389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28261" y="2514536"/>
            <a:ext cx="1128395" cy="419734"/>
            <a:chOff x="4428261" y="2514536"/>
            <a:chExt cx="1128395" cy="419734"/>
          </a:xfrm>
        </p:grpSpPr>
        <p:sp>
          <p:nvSpPr>
            <p:cNvPr id="13" name="object 13"/>
            <p:cNvSpPr/>
            <p:nvPr/>
          </p:nvSpPr>
          <p:spPr>
            <a:xfrm>
              <a:off x="4440961" y="272420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5">
                  <a:moveTo>
                    <a:pt x="0" y="0"/>
                  </a:moveTo>
                  <a:lnTo>
                    <a:pt x="315135" y="0"/>
                  </a:lnTo>
                </a:path>
              </a:pathLst>
            </a:custGeom>
            <a:ln w="25400">
              <a:solidFill>
                <a:srgbClr val="E79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6099" y="2527236"/>
              <a:ext cx="788035" cy="394335"/>
            </a:xfrm>
            <a:custGeom>
              <a:avLst/>
              <a:gdLst/>
              <a:ahLst/>
              <a:cxnLst/>
              <a:rect l="l" t="t" r="r" b="b"/>
              <a:pathLst>
                <a:path w="788035" h="394335">
                  <a:moveTo>
                    <a:pt x="748436" y="0"/>
                  </a:moveTo>
                  <a:lnTo>
                    <a:pt x="39382" y="0"/>
                  </a:lnTo>
                  <a:lnTo>
                    <a:pt x="24051" y="3096"/>
                  </a:lnTo>
                  <a:lnTo>
                    <a:pt x="11533" y="11539"/>
                  </a:lnTo>
                  <a:lnTo>
                    <a:pt x="3094" y="24061"/>
                  </a:lnTo>
                  <a:lnTo>
                    <a:pt x="0" y="39395"/>
                  </a:lnTo>
                  <a:lnTo>
                    <a:pt x="0" y="354533"/>
                  </a:lnTo>
                  <a:lnTo>
                    <a:pt x="3094" y="369864"/>
                  </a:lnTo>
                  <a:lnTo>
                    <a:pt x="11533" y="382382"/>
                  </a:lnTo>
                  <a:lnTo>
                    <a:pt x="24051" y="390821"/>
                  </a:lnTo>
                  <a:lnTo>
                    <a:pt x="39382" y="393915"/>
                  </a:lnTo>
                  <a:lnTo>
                    <a:pt x="748436" y="393915"/>
                  </a:lnTo>
                  <a:lnTo>
                    <a:pt x="763775" y="390821"/>
                  </a:lnTo>
                  <a:lnTo>
                    <a:pt x="776297" y="382382"/>
                  </a:lnTo>
                  <a:lnTo>
                    <a:pt x="784737" y="369864"/>
                  </a:lnTo>
                  <a:lnTo>
                    <a:pt x="787831" y="354533"/>
                  </a:lnTo>
                  <a:lnTo>
                    <a:pt x="787831" y="39395"/>
                  </a:lnTo>
                  <a:lnTo>
                    <a:pt x="784737" y="24061"/>
                  </a:lnTo>
                  <a:lnTo>
                    <a:pt x="776297" y="11539"/>
                  </a:lnTo>
                  <a:lnTo>
                    <a:pt x="763775" y="3096"/>
                  </a:lnTo>
                  <a:lnTo>
                    <a:pt x="748436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6099" y="2527236"/>
              <a:ext cx="788035" cy="394335"/>
            </a:xfrm>
            <a:custGeom>
              <a:avLst/>
              <a:gdLst/>
              <a:ahLst/>
              <a:cxnLst/>
              <a:rect l="l" t="t" r="r" b="b"/>
              <a:pathLst>
                <a:path w="788035" h="394335">
                  <a:moveTo>
                    <a:pt x="0" y="39392"/>
                  </a:moveTo>
                  <a:lnTo>
                    <a:pt x="3095" y="24058"/>
                  </a:lnTo>
                  <a:lnTo>
                    <a:pt x="11537" y="11537"/>
                  </a:lnTo>
                  <a:lnTo>
                    <a:pt x="24058" y="3095"/>
                  </a:lnTo>
                  <a:lnTo>
                    <a:pt x="39391" y="0"/>
                  </a:lnTo>
                  <a:lnTo>
                    <a:pt x="748447" y="0"/>
                  </a:lnTo>
                  <a:lnTo>
                    <a:pt x="763780" y="3095"/>
                  </a:lnTo>
                  <a:lnTo>
                    <a:pt x="776301" y="11537"/>
                  </a:lnTo>
                  <a:lnTo>
                    <a:pt x="784743" y="24058"/>
                  </a:lnTo>
                  <a:lnTo>
                    <a:pt x="787839" y="39392"/>
                  </a:lnTo>
                  <a:lnTo>
                    <a:pt x="787839" y="354527"/>
                  </a:lnTo>
                  <a:lnTo>
                    <a:pt x="784743" y="369860"/>
                  </a:lnTo>
                  <a:lnTo>
                    <a:pt x="776301" y="382381"/>
                  </a:lnTo>
                  <a:lnTo>
                    <a:pt x="763780" y="390823"/>
                  </a:lnTo>
                  <a:lnTo>
                    <a:pt x="748447" y="393919"/>
                  </a:lnTo>
                  <a:lnTo>
                    <a:pt x="39391" y="393919"/>
                  </a:lnTo>
                  <a:lnTo>
                    <a:pt x="24058" y="390823"/>
                  </a:lnTo>
                  <a:lnTo>
                    <a:pt x="11537" y="382381"/>
                  </a:lnTo>
                  <a:lnTo>
                    <a:pt x="3095" y="369860"/>
                  </a:lnTo>
                  <a:lnTo>
                    <a:pt x="0" y="354527"/>
                  </a:lnTo>
                  <a:lnTo>
                    <a:pt x="0" y="393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6540" y="2529332"/>
            <a:ext cx="62738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3810">
              <a:lnSpc>
                <a:spcPts val="1200"/>
              </a:lnSpc>
              <a:spcBef>
                <a:spcPts val="34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Package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31231" y="1382013"/>
            <a:ext cx="3220720" cy="1355090"/>
            <a:chOff x="5531231" y="1382013"/>
            <a:chExt cx="3220720" cy="1355090"/>
          </a:xfrm>
        </p:grpSpPr>
        <p:sp>
          <p:nvSpPr>
            <p:cNvPr id="18" name="object 18"/>
            <p:cNvSpPr/>
            <p:nvPr/>
          </p:nvSpPr>
          <p:spPr>
            <a:xfrm>
              <a:off x="5543931" y="1591673"/>
              <a:ext cx="315595" cy="1132840"/>
            </a:xfrm>
            <a:custGeom>
              <a:avLst/>
              <a:gdLst/>
              <a:ahLst/>
              <a:cxnLst/>
              <a:rect l="l" t="t" r="r" b="b"/>
              <a:pathLst>
                <a:path w="315595" h="1132839">
                  <a:moveTo>
                    <a:pt x="0" y="1132522"/>
                  </a:moveTo>
                  <a:lnTo>
                    <a:pt x="315136" y="0"/>
                  </a:lnTo>
                </a:path>
              </a:pathLst>
            </a:custGeom>
            <a:ln w="25399">
              <a:solidFill>
                <a:srgbClr val="E79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59068" y="1394713"/>
              <a:ext cx="2880360" cy="394335"/>
            </a:xfrm>
            <a:custGeom>
              <a:avLst/>
              <a:gdLst/>
              <a:ahLst/>
              <a:cxnLst/>
              <a:rect l="l" t="t" r="r" b="b"/>
              <a:pathLst>
                <a:path w="2880359" h="394335">
                  <a:moveTo>
                    <a:pt x="2840609" y="0"/>
                  </a:moveTo>
                  <a:lnTo>
                    <a:pt x="39395" y="0"/>
                  </a:lnTo>
                  <a:lnTo>
                    <a:pt x="24061" y="3096"/>
                  </a:lnTo>
                  <a:lnTo>
                    <a:pt x="11539" y="11539"/>
                  </a:lnTo>
                  <a:lnTo>
                    <a:pt x="3096" y="24061"/>
                  </a:lnTo>
                  <a:lnTo>
                    <a:pt x="0" y="39395"/>
                  </a:lnTo>
                  <a:lnTo>
                    <a:pt x="0" y="354533"/>
                  </a:lnTo>
                  <a:lnTo>
                    <a:pt x="3096" y="369866"/>
                  </a:lnTo>
                  <a:lnTo>
                    <a:pt x="11539" y="382389"/>
                  </a:lnTo>
                  <a:lnTo>
                    <a:pt x="24061" y="390832"/>
                  </a:lnTo>
                  <a:lnTo>
                    <a:pt x="39395" y="393928"/>
                  </a:lnTo>
                  <a:lnTo>
                    <a:pt x="2840609" y="393928"/>
                  </a:lnTo>
                  <a:lnTo>
                    <a:pt x="2855942" y="390832"/>
                  </a:lnTo>
                  <a:lnTo>
                    <a:pt x="2868464" y="382389"/>
                  </a:lnTo>
                  <a:lnTo>
                    <a:pt x="2876908" y="369866"/>
                  </a:lnTo>
                  <a:lnTo>
                    <a:pt x="2880004" y="354533"/>
                  </a:lnTo>
                  <a:lnTo>
                    <a:pt x="2880004" y="39395"/>
                  </a:lnTo>
                  <a:lnTo>
                    <a:pt x="2876908" y="24061"/>
                  </a:lnTo>
                  <a:lnTo>
                    <a:pt x="2868464" y="11539"/>
                  </a:lnTo>
                  <a:lnTo>
                    <a:pt x="2855942" y="3096"/>
                  </a:lnTo>
                  <a:lnTo>
                    <a:pt x="2840609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59068" y="1394713"/>
              <a:ext cx="2880360" cy="394335"/>
            </a:xfrm>
            <a:custGeom>
              <a:avLst/>
              <a:gdLst/>
              <a:ahLst/>
              <a:cxnLst/>
              <a:rect l="l" t="t" r="r" b="b"/>
              <a:pathLst>
                <a:path w="2880359" h="394335">
                  <a:moveTo>
                    <a:pt x="0" y="39392"/>
                  </a:moveTo>
                  <a:lnTo>
                    <a:pt x="3095" y="24058"/>
                  </a:lnTo>
                  <a:lnTo>
                    <a:pt x="11537" y="11537"/>
                  </a:lnTo>
                  <a:lnTo>
                    <a:pt x="24058" y="3095"/>
                  </a:lnTo>
                  <a:lnTo>
                    <a:pt x="39392" y="0"/>
                  </a:lnTo>
                  <a:lnTo>
                    <a:pt x="2840611" y="0"/>
                  </a:lnTo>
                  <a:lnTo>
                    <a:pt x="2855942" y="3095"/>
                  </a:lnTo>
                  <a:lnTo>
                    <a:pt x="2868462" y="11537"/>
                  </a:lnTo>
                  <a:lnTo>
                    <a:pt x="2876905" y="24058"/>
                  </a:lnTo>
                  <a:lnTo>
                    <a:pt x="2880001" y="39392"/>
                  </a:lnTo>
                  <a:lnTo>
                    <a:pt x="2880001" y="354527"/>
                  </a:lnTo>
                  <a:lnTo>
                    <a:pt x="2876905" y="369860"/>
                  </a:lnTo>
                  <a:lnTo>
                    <a:pt x="2868462" y="382381"/>
                  </a:lnTo>
                  <a:lnTo>
                    <a:pt x="2855942" y="390823"/>
                  </a:lnTo>
                  <a:lnTo>
                    <a:pt x="2840611" y="393919"/>
                  </a:lnTo>
                  <a:lnTo>
                    <a:pt x="39392" y="393919"/>
                  </a:lnTo>
                  <a:lnTo>
                    <a:pt x="24058" y="390823"/>
                  </a:lnTo>
                  <a:lnTo>
                    <a:pt x="11537" y="382381"/>
                  </a:lnTo>
                  <a:lnTo>
                    <a:pt x="3095" y="369860"/>
                  </a:lnTo>
                  <a:lnTo>
                    <a:pt x="0" y="354527"/>
                  </a:lnTo>
                  <a:lnTo>
                    <a:pt x="0" y="393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04317" y="1474723"/>
            <a:ext cx="1390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Package a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31228" y="1853539"/>
            <a:ext cx="3240405" cy="883919"/>
            <a:chOff x="5531228" y="1853539"/>
            <a:chExt cx="3240405" cy="883919"/>
          </a:xfrm>
        </p:grpSpPr>
        <p:sp>
          <p:nvSpPr>
            <p:cNvPr id="23" name="object 23"/>
            <p:cNvSpPr/>
            <p:nvPr/>
          </p:nvSpPr>
          <p:spPr>
            <a:xfrm>
              <a:off x="5543928" y="2063203"/>
              <a:ext cx="319405" cy="661035"/>
            </a:xfrm>
            <a:custGeom>
              <a:avLst/>
              <a:gdLst/>
              <a:ahLst/>
              <a:cxnLst/>
              <a:rect l="l" t="t" r="r" b="b"/>
              <a:pathLst>
                <a:path w="319404" h="661035">
                  <a:moveTo>
                    <a:pt x="0" y="660996"/>
                  </a:moveTo>
                  <a:lnTo>
                    <a:pt x="319305" y="0"/>
                  </a:lnTo>
                </a:path>
              </a:pathLst>
            </a:custGeom>
            <a:ln w="25399">
              <a:solidFill>
                <a:srgbClr val="E79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3234" y="1866239"/>
              <a:ext cx="2895600" cy="394335"/>
            </a:xfrm>
            <a:custGeom>
              <a:avLst/>
              <a:gdLst/>
              <a:ahLst/>
              <a:cxnLst/>
              <a:rect l="l" t="t" r="r" b="b"/>
              <a:pathLst>
                <a:path w="2895600" h="394335">
                  <a:moveTo>
                    <a:pt x="2855887" y="0"/>
                  </a:moveTo>
                  <a:lnTo>
                    <a:pt x="39395" y="0"/>
                  </a:lnTo>
                  <a:lnTo>
                    <a:pt x="24061" y="3096"/>
                  </a:lnTo>
                  <a:lnTo>
                    <a:pt x="11539" y="11539"/>
                  </a:lnTo>
                  <a:lnTo>
                    <a:pt x="3096" y="24061"/>
                  </a:lnTo>
                  <a:lnTo>
                    <a:pt x="0" y="39395"/>
                  </a:lnTo>
                  <a:lnTo>
                    <a:pt x="0" y="354533"/>
                  </a:lnTo>
                  <a:lnTo>
                    <a:pt x="3096" y="369864"/>
                  </a:lnTo>
                  <a:lnTo>
                    <a:pt x="11539" y="382382"/>
                  </a:lnTo>
                  <a:lnTo>
                    <a:pt x="24061" y="390821"/>
                  </a:lnTo>
                  <a:lnTo>
                    <a:pt x="39395" y="393915"/>
                  </a:lnTo>
                  <a:lnTo>
                    <a:pt x="2855887" y="393915"/>
                  </a:lnTo>
                  <a:lnTo>
                    <a:pt x="2871220" y="390821"/>
                  </a:lnTo>
                  <a:lnTo>
                    <a:pt x="2883742" y="382382"/>
                  </a:lnTo>
                  <a:lnTo>
                    <a:pt x="2892186" y="369864"/>
                  </a:lnTo>
                  <a:lnTo>
                    <a:pt x="2895282" y="354533"/>
                  </a:lnTo>
                  <a:lnTo>
                    <a:pt x="2895282" y="39395"/>
                  </a:lnTo>
                  <a:lnTo>
                    <a:pt x="2892186" y="24061"/>
                  </a:lnTo>
                  <a:lnTo>
                    <a:pt x="2883742" y="11539"/>
                  </a:lnTo>
                  <a:lnTo>
                    <a:pt x="2871220" y="3096"/>
                  </a:lnTo>
                  <a:lnTo>
                    <a:pt x="285588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3234" y="1866239"/>
              <a:ext cx="2895600" cy="394335"/>
            </a:xfrm>
            <a:custGeom>
              <a:avLst/>
              <a:gdLst/>
              <a:ahLst/>
              <a:cxnLst/>
              <a:rect l="l" t="t" r="r" b="b"/>
              <a:pathLst>
                <a:path w="2895600" h="394335">
                  <a:moveTo>
                    <a:pt x="0" y="39392"/>
                  </a:moveTo>
                  <a:lnTo>
                    <a:pt x="3095" y="24058"/>
                  </a:lnTo>
                  <a:lnTo>
                    <a:pt x="11537" y="11537"/>
                  </a:lnTo>
                  <a:lnTo>
                    <a:pt x="24058" y="3095"/>
                  </a:lnTo>
                  <a:lnTo>
                    <a:pt x="39392" y="0"/>
                  </a:lnTo>
                  <a:lnTo>
                    <a:pt x="2855881" y="0"/>
                  </a:lnTo>
                  <a:lnTo>
                    <a:pt x="2871217" y="3095"/>
                  </a:lnTo>
                  <a:lnTo>
                    <a:pt x="2883741" y="11537"/>
                  </a:lnTo>
                  <a:lnTo>
                    <a:pt x="2892185" y="24058"/>
                  </a:lnTo>
                  <a:lnTo>
                    <a:pt x="2895281" y="39392"/>
                  </a:lnTo>
                  <a:lnTo>
                    <a:pt x="2895281" y="354527"/>
                  </a:lnTo>
                  <a:lnTo>
                    <a:pt x="2892185" y="369860"/>
                  </a:lnTo>
                  <a:lnTo>
                    <a:pt x="2883741" y="382381"/>
                  </a:lnTo>
                  <a:lnTo>
                    <a:pt x="2871217" y="390823"/>
                  </a:lnTo>
                  <a:lnTo>
                    <a:pt x="2855881" y="393919"/>
                  </a:lnTo>
                  <a:lnTo>
                    <a:pt x="39392" y="393919"/>
                  </a:lnTo>
                  <a:lnTo>
                    <a:pt x="24058" y="390823"/>
                  </a:lnTo>
                  <a:lnTo>
                    <a:pt x="11537" y="382381"/>
                  </a:lnTo>
                  <a:lnTo>
                    <a:pt x="3095" y="369860"/>
                  </a:lnTo>
                  <a:lnTo>
                    <a:pt x="0" y="354527"/>
                  </a:lnTo>
                  <a:lnTo>
                    <a:pt x="0" y="393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370510" y="1947164"/>
            <a:ext cx="1880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Easily install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31234" y="2288032"/>
            <a:ext cx="3235960" cy="448945"/>
            <a:chOff x="5531234" y="2288032"/>
            <a:chExt cx="3235960" cy="448945"/>
          </a:xfrm>
        </p:grpSpPr>
        <p:sp>
          <p:nvSpPr>
            <p:cNvPr id="28" name="object 28"/>
            <p:cNvSpPr/>
            <p:nvPr/>
          </p:nvSpPr>
          <p:spPr>
            <a:xfrm>
              <a:off x="5543934" y="2497696"/>
              <a:ext cx="315595" cy="226695"/>
            </a:xfrm>
            <a:custGeom>
              <a:avLst/>
              <a:gdLst/>
              <a:ahLst/>
              <a:cxnLst/>
              <a:rect l="l" t="t" r="r" b="b"/>
              <a:pathLst>
                <a:path w="315595" h="226694">
                  <a:moveTo>
                    <a:pt x="0" y="226503"/>
                  </a:moveTo>
                  <a:lnTo>
                    <a:pt x="315134" y="0"/>
                  </a:lnTo>
                </a:path>
              </a:pathLst>
            </a:custGeom>
            <a:ln w="25399">
              <a:solidFill>
                <a:srgbClr val="E79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59068" y="2300732"/>
              <a:ext cx="2895600" cy="394335"/>
            </a:xfrm>
            <a:custGeom>
              <a:avLst/>
              <a:gdLst/>
              <a:ahLst/>
              <a:cxnLst/>
              <a:rect l="l" t="t" r="r" b="b"/>
              <a:pathLst>
                <a:path w="2895600" h="394335">
                  <a:moveTo>
                    <a:pt x="2855887" y="0"/>
                  </a:moveTo>
                  <a:lnTo>
                    <a:pt x="39395" y="0"/>
                  </a:lnTo>
                  <a:lnTo>
                    <a:pt x="24061" y="3096"/>
                  </a:lnTo>
                  <a:lnTo>
                    <a:pt x="11539" y="11539"/>
                  </a:lnTo>
                  <a:lnTo>
                    <a:pt x="3096" y="24061"/>
                  </a:lnTo>
                  <a:lnTo>
                    <a:pt x="0" y="39395"/>
                  </a:lnTo>
                  <a:lnTo>
                    <a:pt x="0" y="354533"/>
                  </a:lnTo>
                  <a:lnTo>
                    <a:pt x="3096" y="369864"/>
                  </a:lnTo>
                  <a:lnTo>
                    <a:pt x="11539" y="382382"/>
                  </a:lnTo>
                  <a:lnTo>
                    <a:pt x="24061" y="390821"/>
                  </a:lnTo>
                  <a:lnTo>
                    <a:pt x="39395" y="393915"/>
                  </a:lnTo>
                  <a:lnTo>
                    <a:pt x="2855887" y="393915"/>
                  </a:lnTo>
                  <a:lnTo>
                    <a:pt x="2871220" y="390821"/>
                  </a:lnTo>
                  <a:lnTo>
                    <a:pt x="2883742" y="382382"/>
                  </a:lnTo>
                  <a:lnTo>
                    <a:pt x="2892186" y="369864"/>
                  </a:lnTo>
                  <a:lnTo>
                    <a:pt x="2895282" y="354533"/>
                  </a:lnTo>
                  <a:lnTo>
                    <a:pt x="2895282" y="39395"/>
                  </a:lnTo>
                  <a:lnTo>
                    <a:pt x="2892186" y="24061"/>
                  </a:lnTo>
                  <a:lnTo>
                    <a:pt x="2883742" y="11539"/>
                  </a:lnTo>
                  <a:lnTo>
                    <a:pt x="2871220" y="3096"/>
                  </a:lnTo>
                  <a:lnTo>
                    <a:pt x="285588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59068" y="2300732"/>
              <a:ext cx="2895600" cy="394335"/>
            </a:xfrm>
            <a:custGeom>
              <a:avLst/>
              <a:gdLst/>
              <a:ahLst/>
              <a:cxnLst/>
              <a:rect l="l" t="t" r="r" b="b"/>
              <a:pathLst>
                <a:path w="2895600" h="394335">
                  <a:moveTo>
                    <a:pt x="0" y="39392"/>
                  </a:moveTo>
                  <a:lnTo>
                    <a:pt x="3095" y="24058"/>
                  </a:lnTo>
                  <a:lnTo>
                    <a:pt x="11537" y="11537"/>
                  </a:lnTo>
                  <a:lnTo>
                    <a:pt x="24058" y="3095"/>
                  </a:lnTo>
                  <a:lnTo>
                    <a:pt x="39392" y="0"/>
                  </a:lnTo>
                  <a:lnTo>
                    <a:pt x="2855881" y="0"/>
                  </a:lnTo>
                  <a:lnTo>
                    <a:pt x="2871217" y="3095"/>
                  </a:lnTo>
                  <a:lnTo>
                    <a:pt x="2883741" y="11537"/>
                  </a:lnTo>
                  <a:lnTo>
                    <a:pt x="2892185" y="24058"/>
                  </a:lnTo>
                  <a:lnTo>
                    <a:pt x="2895281" y="39392"/>
                  </a:lnTo>
                  <a:lnTo>
                    <a:pt x="2895281" y="354527"/>
                  </a:lnTo>
                  <a:lnTo>
                    <a:pt x="2892185" y="369860"/>
                  </a:lnTo>
                  <a:lnTo>
                    <a:pt x="2883741" y="382381"/>
                  </a:lnTo>
                  <a:lnTo>
                    <a:pt x="2871217" y="390823"/>
                  </a:lnTo>
                  <a:lnTo>
                    <a:pt x="2855881" y="393919"/>
                  </a:lnTo>
                  <a:lnTo>
                    <a:pt x="39392" y="393919"/>
                  </a:lnTo>
                  <a:lnTo>
                    <a:pt x="24058" y="390823"/>
                  </a:lnTo>
                  <a:lnTo>
                    <a:pt x="11537" y="382381"/>
                  </a:lnTo>
                  <a:lnTo>
                    <a:pt x="3095" y="369860"/>
                  </a:lnTo>
                  <a:lnTo>
                    <a:pt x="0" y="354527"/>
                  </a:lnTo>
                  <a:lnTo>
                    <a:pt x="0" y="393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29489" y="2379979"/>
            <a:ext cx="2154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Track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what software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installed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531227" y="2711495"/>
            <a:ext cx="3220720" cy="1355090"/>
            <a:chOff x="5531227" y="2711495"/>
            <a:chExt cx="3220720" cy="1355090"/>
          </a:xfrm>
        </p:grpSpPr>
        <p:sp>
          <p:nvSpPr>
            <p:cNvPr id="33" name="object 33"/>
            <p:cNvSpPr/>
            <p:nvPr/>
          </p:nvSpPr>
          <p:spPr>
            <a:xfrm>
              <a:off x="5543939" y="2724199"/>
              <a:ext cx="315595" cy="226695"/>
            </a:xfrm>
            <a:custGeom>
              <a:avLst/>
              <a:gdLst/>
              <a:ahLst/>
              <a:cxnLst/>
              <a:rect l="l" t="t" r="r" b="b"/>
              <a:pathLst>
                <a:path w="315595" h="226694">
                  <a:moveTo>
                    <a:pt x="0" y="0"/>
                  </a:moveTo>
                  <a:lnTo>
                    <a:pt x="315134" y="226503"/>
                  </a:lnTo>
                </a:path>
              </a:pathLst>
            </a:custGeom>
            <a:ln w="25399">
              <a:solidFill>
                <a:srgbClr val="E79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59068" y="2753740"/>
              <a:ext cx="2880360" cy="394335"/>
            </a:xfrm>
            <a:custGeom>
              <a:avLst/>
              <a:gdLst/>
              <a:ahLst/>
              <a:cxnLst/>
              <a:rect l="l" t="t" r="r" b="b"/>
              <a:pathLst>
                <a:path w="2880359" h="394335">
                  <a:moveTo>
                    <a:pt x="2840609" y="0"/>
                  </a:moveTo>
                  <a:lnTo>
                    <a:pt x="39395" y="0"/>
                  </a:lnTo>
                  <a:lnTo>
                    <a:pt x="24061" y="3096"/>
                  </a:lnTo>
                  <a:lnTo>
                    <a:pt x="11539" y="11539"/>
                  </a:lnTo>
                  <a:lnTo>
                    <a:pt x="3096" y="24061"/>
                  </a:lnTo>
                  <a:lnTo>
                    <a:pt x="0" y="39395"/>
                  </a:lnTo>
                  <a:lnTo>
                    <a:pt x="0" y="354533"/>
                  </a:lnTo>
                  <a:lnTo>
                    <a:pt x="3096" y="369864"/>
                  </a:lnTo>
                  <a:lnTo>
                    <a:pt x="11539" y="382382"/>
                  </a:lnTo>
                  <a:lnTo>
                    <a:pt x="24061" y="390821"/>
                  </a:lnTo>
                  <a:lnTo>
                    <a:pt x="39395" y="393915"/>
                  </a:lnTo>
                  <a:lnTo>
                    <a:pt x="2840609" y="393915"/>
                  </a:lnTo>
                  <a:lnTo>
                    <a:pt x="2855942" y="390821"/>
                  </a:lnTo>
                  <a:lnTo>
                    <a:pt x="2868464" y="382382"/>
                  </a:lnTo>
                  <a:lnTo>
                    <a:pt x="2876908" y="369864"/>
                  </a:lnTo>
                  <a:lnTo>
                    <a:pt x="2880004" y="354533"/>
                  </a:lnTo>
                  <a:lnTo>
                    <a:pt x="2880004" y="39395"/>
                  </a:lnTo>
                  <a:lnTo>
                    <a:pt x="2876908" y="24061"/>
                  </a:lnTo>
                  <a:lnTo>
                    <a:pt x="2868464" y="11539"/>
                  </a:lnTo>
                  <a:lnTo>
                    <a:pt x="2855942" y="3096"/>
                  </a:lnTo>
                  <a:lnTo>
                    <a:pt x="2840609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59068" y="2753740"/>
              <a:ext cx="2880360" cy="394335"/>
            </a:xfrm>
            <a:custGeom>
              <a:avLst/>
              <a:gdLst/>
              <a:ahLst/>
              <a:cxnLst/>
              <a:rect l="l" t="t" r="r" b="b"/>
              <a:pathLst>
                <a:path w="2880359" h="394335">
                  <a:moveTo>
                    <a:pt x="0" y="39392"/>
                  </a:moveTo>
                  <a:lnTo>
                    <a:pt x="3095" y="24058"/>
                  </a:lnTo>
                  <a:lnTo>
                    <a:pt x="11537" y="11537"/>
                  </a:lnTo>
                  <a:lnTo>
                    <a:pt x="24058" y="3095"/>
                  </a:lnTo>
                  <a:lnTo>
                    <a:pt x="39392" y="0"/>
                  </a:lnTo>
                  <a:lnTo>
                    <a:pt x="2840611" y="0"/>
                  </a:lnTo>
                  <a:lnTo>
                    <a:pt x="2855942" y="3095"/>
                  </a:lnTo>
                  <a:lnTo>
                    <a:pt x="2868462" y="11537"/>
                  </a:lnTo>
                  <a:lnTo>
                    <a:pt x="2876905" y="24058"/>
                  </a:lnTo>
                  <a:lnTo>
                    <a:pt x="2880001" y="39392"/>
                  </a:lnTo>
                  <a:lnTo>
                    <a:pt x="2880001" y="354527"/>
                  </a:lnTo>
                  <a:lnTo>
                    <a:pt x="2876905" y="369860"/>
                  </a:lnTo>
                  <a:lnTo>
                    <a:pt x="2868462" y="382381"/>
                  </a:lnTo>
                  <a:lnTo>
                    <a:pt x="2855942" y="390823"/>
                  </a:lnTo>
                  <a:lnTo>
                    <a:pt x="2840611" y="393919"/>
                  </a:lnTo>
                  <a:lnTo>
                    <a:pt x="39392" y="393919"/>
                  </a:lnTo>
                  <a:lnTo>
                    <a:pt x="24058" y="390823"/>
                  </a:lnTo>
                  <a:lnTo>
                    <a:pt x="11537" y="382381"/>
                  </a:lnTo>
                  <a:lnTo>
                    <a:pt x="3095" y="369860"/>
                  </a:lnTo>
                  <a:lnTo>
                    <a:pt x="0" y="354527"/>
                  </a:lnTo>
                  <a:lnTo>
                    <a:pt x="0" y="393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43927" y="2724195"/>
              <a:ext cx="315595" cy="680085"/>
            </a:xfrm>
            <a:custGeom>
              <a:avLst/>
              <a:gdLst/>
              <a:ahLst/>
              <a:cxnLst/>
              <a:rect l="l" t="t" r="r" b="b"/>
              <a:pathLst>
                <a:path w="315595" h="680085">
                  <a:moveTo>
                    <a:pt x="0" y="0"/>
                  </a:moveTo>
                  <a:lnTo>
                    <a:pt x="315136" y="679510"/>
                  </a:lnTo>
                </a:path>
              </a:pathLst>
            </a:custGeom>
            <a:ln w="25399">
              <a:solidFill>
                <a:srgbClr val="E79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59068" y="3206749"/>
              <a:ext cx="2880360" cy="394335"/>
            </a:xfrm>
            <a:custGeom>
              <a:avLst/>
              <a:gdLst/>
              <a:ahLst/>
              <a:cxnLst/>
              <a:rect l="l" t="t" r="r" b="b"/>
              <a:pathLst>
                <a:path w="2880359" h="394335">
                  <a:moveTo>
                    <a:pt x="2840609" y="0"/>
                  </a:moveTo>
                  <a:lnTo>
                    <a:pt x="39395" y="0"/>
                  </a:lnTo>
                  <a:lnTo>
                    <a:pt x="24061" y="3096"/>
                  </a:lnTo>
                  <a:lnTo>
                    <a:pt x="11539" y="11539"/>
                  </a:lnTo>
                  <a:lnTo>
                    <a:pt x="3096" y="24061"/>
                  </a:lnTo>
                  <a:lnTo>
                    <a:pt x="0" y="39395"/>
                  </a:lnTo>
                  <a:lnTo>
                    <a:pt x="0" y="354520"/>
                  </a:lnTo>
                  <a:lnTo>
                    <a:pt x="3096" y="369853"/>
                  </a:lnTo>
                  <a:lnTo>
                    <a:pt x="11539" y="382376"/>
                  </a:lnTo>
                  <a:lnTo>
                    <a:pt x="24061" y="390819"/>
                  </a:lnTo>
                  <a:lnTo>
                    <a:pt x="39395" y="393915"/>
                  </a:lnTo>
                  <a:lnTo>
                    <a:pt x="2840609" y="393915"/>
                  </a:lnTo>
                  <a:lnTo>
                    <a:pt x="2855942" y="390819"/>
                  </a:lnTo>
                  <a:lnTo>
                    <a:pt x="2868464" y="382376"/>
                  </a:lnTo>
                  <a:lnTo>
                    <a:pt x="2876908" y="369853"/>
                  </a:lnTo>
                  <a:lnTo>
                    <a:pt x="2880004" y="354520"/>
                  </a:lnTo>
                  <a:lnTo>
                    <a:pt x="2880004" y="39395"/>
                  </a:lnTo>
                  <a:lnTo>
                    <a:pt x="2876908" y="24061"/>
                  </a:lnTo>
                  <a:lnTo>
                    <a:pt x="2868464" y="11539"/>
                  </a:lnTo>
                  <a:lnTo>
                    <a:pt x="2855942" y="3096"/>
                  </a:lnTo>
                  <a:lnTo>
                    <a:pt x="2840609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59068" y="3206749"/>
              <a:ext cx="2880360" cy="394335"/>
            </a:xfrm>
            <a:custGeom>
              <a:avLst/>
              <a:gdLst/>
              <a:ahLst/>
              <a:cxnLst/>
              <a:rect l="l" t="t" r="r" b="b"/>
              <a:pathLst>
                <a:path w="2880359" h="394335">
                  <a:moveTo>
                    <a:pt x="0" y="39392"/>
                  </a:moveTo>
                  <a:lnTo>
                    <a:pt x="3095" y="24058"/>
                  </a:lnTo>
                  <a:lnTo>
                    <a:pt x="11537" y="11537"/>
                  </a:lnTo>
                  <a:lnTo>
                    <a:pt x="24058" y="3095"/>
                  </a:lnTo>
                  <a:lnTo>
                    <a:pt x="39392" y="0"/>
                  </a:lnTo>
                  <a:lnTo>
                    <a:pt x="2840611" y="0"/>
                  </a:lnTo>
                  <a:lnTo>
                    <a:pt x="2855942" y="3095"/>
                  </a:lnTo>
                  <a:lnTo>
                    <a:pt x="2868462" y="11537"/>
                  </a:lnTo>
                  <a:lnTo>
                    <a:pt x="2876905" y="24058"/>
                  </a:lnTo>
                  <a:lnTo>
                    <a:pt x="2880001" y="39392"/>
                  </a:lnTo>
                  <a:lnTo>
                    <a:pt x="2880001" y="354527"/>
                  </a:lnTo>
                  <a:lnTo>
                    <a:pt x="2876905" y="369860"/>
                  </a:lnTo>
                  <a:lnTo>
                    <a:pt x="2868462" y="382381"/>
                  </a:lnTo>
                  <a:lnTo>
                    <a:pt x="2855942" y="390823"/>
                  </a:lnTo>
                  <a:lnTo>
                    <a:pt x="2840611" y="393919"/>
                  </a:lnTo>
                  <a:lnTo>
                    <a:pt x="39392" y="393919"/>
                  </a:lnTo>
                  <a:lnTo>
                    <a:pt x="24058" y="390823"/>
                  </a:lnTo>
                  <a:lnTo>
                    <a:pt x="11537" y="382381"/>
                  </a:lnTo>
                  <a:lnTo>
                    <a:pt x="3095" y="369860"/>
                  </a:lnTo>
                  <a:lnTo>
                    <a:pt x="0" y="354527"/>
                  </a:lnTo>
                  <a:lnTo>
                    <a:pt x="0" y="393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43930" y="2724195"/>
              <a:ext cx="315595" cy="1132840"/>
            </a:xfrm>
            <a:custGeom>
              <a:avLst/>
              <a:gdLst/>
              <a:ahLst/>
              <a:cxnLst/>
              <a:rect l="l" t="t" r="r" b="b"/>
              <a:pathLst>
                <a:path w="315595" h="1132839">
                  <a:moveTo>
                    <a:pt x="0" y="0"/>
                  </a:moveTo>
                  <a:lnTo>
                    <a:pt x="315136" y="1132522"/>
                  </a:lnTo>
                </a:path>
              </a:pathLst>
            </a:custGeom>
            <a:ln w="25399">
              <a:solidFill>
                <a:srgbClr val="E79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59068" y="3659758"/>
              <a:ext cx="2880360" cy="394335"/>
            </a:xfrm>
            <a:custGeom>
              <a:avLst/>
              <a:gdLst/>
              <a:ahLst/>
              <a:cxnLst/>
              <a:rect l="l" t="t" r="r" b="b"/>
              <a:pathLst>
                <a:path w="2880359" h="394335">
                  <a:moveTo>
                    <a:pt x="2840609" y="0"/>
                  </a:moveTo>
                  <a:lnTo>
                    <a:pt x="39395" y="0"/>
                  </a:lnTo>
                  <a:lnTo>
                    <a:pt x="24061" y="3094"/>
                  </a:lnTo>
                  <a:lnTo>
                    <a:pt x="11539" y="11534"/>
                  </a:lnTo>
                  <a:lnTo>
                    <a:pt x="3096" y="24056"/>
                  </a:lnTo>
                  <a:lnTo>
                    <a:pt x="0" y="39395"/>
                  </a:lnTo>
                  <a:lnTo>
                    <a:pt x="0" y="354524"/>
                  </a:lnTo>
                  <a:lnTo>
                    <a:pt x="3096" y="369857"/>
                  </a:lnTo>
                  <a:lnTo>
                    <a:pt x="11539" y="382378"/>
                  </a:lnTo>
                  <a:lnTo>
                    <a:pt x="24061" y="390820"/>
                  </a:lnTo>
                  <a:lnTo>
                    <a:pt x="39395" y="393915"/>
                  </a:lnTo>
                  <a:lnTo>
                    <a:pt x="2840609" y="393915"/>
                  </a:lnTo>
                  <a:lnTo>
                    <a:pt x="2855942" y="390820"/>
                  </a:lnTo>
                  <a:lnTo>
                    <a:pt x="2868464" y="382378"/>
                  </a:lnTo>
                  <a:lnTo>
                    <a:pt x="2876908" y="369857"/>
                  </a:lnTo>
                  <a:lnTo>
                    <a:pt x="2880004" y="354524"/>
                  </a:lnTo>
                  <a:lnTo>
                    <a:pt x="2880004" y="39395"/>
                  </a:lnTo>
                  <a:lnTo>
                    <a:pt x="2876908" y="24056"/>
                  </a:lnTo>
                  <a:lnTo>
                    <a:pt x="2868464" y="11534"/>
                  </a:lnTo>
                  <a:lnTo>
                    <a:pt x="2855942" y="3094"/>
                  </a:lnTo>
                  <a:lnTo>
                    <a:pt x="2840609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59068" y="3659758"/>
              <a:ext cx="2880360" cy="394335"/>
            </a:xfrm>
            <a:custGeom>
              <a:avLst/>
              <a:gdLst/>
              <a:ahLst/>
              <a:cxnLst/>
              <a:rect l="l" t="t" r="r" b="b"/>
              <a:pathLst>
                <a:path w="2880359" h="394335">
                  <a:moveTo>
                    <a:pt x="0" y="39392"/>
                  </a:moveTo>
                  <a:lnTo>
                    <a:pt x="3095" y="24058"/>
                  </a:lnTo>
                  <a:lnTo>
                    <a:pt x="11537" y="11537"/>
                  </a:lnTo>
                  <a:lnTo>
                    <a:pt x="24058" y="3095"/>
                  </a:lnTo>
                  <a:lnTo>
                    <a:pt x="39392" y="0"/>
                  </a:lnTo>
                  <a:lnTo>
                    <a:pt x="2840611" y="0"/>
                  </a:lnTo>
                  <a:lnTo>
                    <a:pt x="2855942" y="3095"/>
                  </a:lnTo>
                  <a:lnTo>
                    <a:pt x="2868462" y="11537"/>
                  </a:lnTo>
                  <a:lnTo>
                    <a:pt x="2876905" y="24058"/>
                  </a:lnTo>
                  <a:lnTo>
                    <a:pt x="2880001" y="39392"/>
                  </a:lnTo>
                  <a:lnTo>
                    <a:pt x="2880001" y="354527"/>
                  </a:lnTo>
                  <a:lnTo>
                    <a:pt x="2876905" y="369860"/>
                  </a:lnTo>
                  <a:lnTo>
                    <a:pt x="2868462" y="382381"/>
                  </a:lnTo>
                  <a:lnTo>
                    <a:pt x="2855942" y="390823"/>
                  </a:lnTo>
                  <a:lnTo>
                    <a:pt x="2840611" y="393919"/>
                  </a:lnTo>
                  <a:lnTo>
                    <a:pt x="39392" y="393919"/>
                  </a:lnTo>
                  <a:lnTo>
                    <a:pt x="24058" y="390823"/>
                  </a:lnTo>
                  <a:lnTo>
                    <a:pt x="11537" y="382381"/>
                  </a:lnTo>
                  <a:lnTo>
                    <a:pt x="3095" y="369860"/>
                  </a:lnTo>
                  <a:lnTo>
                    <a:pt x="0" y="354527"/>
                  </a:lnTo>
                  <a:lnTo>
                    <a:pt x="0" y="393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84099" y="2834132"/>
            <a:ext cx="1830070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Upgrade installed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Manage versions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....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98719" y="448563"/>
            <a:ext cx="687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latin typeface="Trebuchet MS"/>
                <a:cs typeface="Trebuchet MS"/>
              </a:rPr>
              <a:t>Engineering </a:t>
            </a:r>
            <a:r>
              <a:rPr sz="2800" dirty="0">
                <a:latin typeface="Trebuchet MS"/>
                <a:cs typeface="Trebuchet MS"/>
              </a:rPr>
              <a:t>Behind </a:t>
            </a:r>
            <a:r>
              <a:rPr sz="2800" b="1" spc="-30" dirty="0">
                <a:latin typeface="Trebuchet MS"/>
                <a:cs typeface="Trebuchet MS"/>
              </a:rPr>
              <a:t>Helm </a:t>
            </a:r>
            <a:r>
              <a:rPr sz="2800" b="1" spc="55" dirty="0">
                <a:latin typeface="Trebuchet MS"/>
                <a:cs typeface="Trebuchet MS"/>
              </a:rPr>
              <a:t>- </a:t>
            </a:r>
            <a:r>
              <a:rPr sz="2800" b="1" spc="-250" dirty="0">
                <a:latin typeface="Times New Roman"/>
                <a:cs typeface="Times New Roman"/>
              </a:rPr>
              <a:t>ﻢﻠﻟﮭﺔﻤﻋاﺪاﻟﺔﺳﺪـﻨ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ﻟا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036" y="1212596"/>
            <a:ext cx="2642235" cy="9525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10" dirty="0">
                <a:solidFill>
                  <a:srgbClr val="0070C0"/>
                </a:solidFill>
                <a:latin typeface="Trebuchet MS"/>
                <a:cs typeface="Trebuchet MS"/>
              </a:rPr>
              <a:t>Release</a:t>
            </a:r>
            <a:r>
              <a:rPr sz="1800" b="1" spc="-11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0070C0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2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25" dirty="0">
                <a:solidFill>
                  <a:srgbClr val="A6A6A6"/>
                </a:solidFill>
                <a:latin typeface="Trebuchet MS"/>
                <a:cs typeface="Trebuchet MS"/>
              </a:rPr>
              <a:t>Software</a:t>
            </a:r>
            <a:r>
              <a:rPr sz="1800" b="1" spc="-15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A6A6A6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50" dirty="0">
                <a:solidFill>
                  <a:srgbClr val="A6A6A6"/>
                </a:solidFill>
                <a:latin typeface="Trebuchet MS"/>
                <a:cs typeface="Trebuchet MS"/>
              </a:rPr>
              <a:t>Reliability</a:t>
            </a:r>
            <a:r>
              <a:rPr sz="1800" b="1" spc="-1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A6A6A6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14242" y="1276235"/>
            <a:ext cx="1259205" cy="1254125"/>
            <a:chOff x="3514242" y="1276235"/>
            <a:chExt cx="1259205" cy="1254125"/>
          </a:xfrm>
        </p:grpSpPr>
        <p:sp>
          <p:nvSpPr>
            <p:cNvPr id="4" name="object 4"/>
            <p:cNvSpPr/>
            <p:nvPr/>
          </p:nvSpPr>
          <p:spPr>
            <a:xfrm>
              <a:off x="3526942" y="1288935"/>
              <a:ext cx="1233805" cy="1228725"/>
            </a:xfrm>
            <a:custGeom>
              <a:avLst/>
              <a:gdLst/>
              <a:ahLst/>
              <a:cxnLst/>
              <a:rect l="l" t="t" r="r" b="b"/>
              <a:pathLst>
                <a:path w="1233804" h="1228725">
                  <a:moveTo>
                    <a:pt x="616661" y="0"/>
                  </a:moveTo>
                  <a:lnTo>
                    <a:pt x="568469" y="1847"/>
                  </a:lnTo>
                  <a:lnTo>
                    <a:pt x="521291" y="7299"/>
                  </a:lnTo>
                  <a:lnTo>
                    <a:pt x="475265" y="16218"/>
                  </a:lnTo>
                  <a:lnTo>
                    <a:pt x="430528" y="28468"/>
                  </a:lnTo>
                  <a:lnTo>
                    <a:pt x="387216" y="43912"/>
                  </a:lnTo>
                  <a:lnTo>
                    <a:pt x="345467" y="62415"/>
                  </a:lnTo>
                  <a:lnTo>
                    <a:pt x="305419" y="83839"/>
                  </a:lnTo>
                  <a:lnTo>
                    <a:pt x="267207" y="108048"/>
                  </a:lnTo>
                  <a:lnTo>
                    <a:pt x="230969" y="134905"/>
                  </a:lnTo>
                  <a:lnTo>
                    <a:pt x="196843" y="164275"/>
                  </a:lnTo>
                  <a:lnTo>
                    <a:pt x="164965" y="196019"/>
                  </a:lnTo>
                  <a:lnTo>
                    <a:pt x="135472" y="230003"/>
                  </a:lnTo>
                  <a:lnTo>
                    <a:pt x="108502" y="266089"/>
                  </a:lnTo>
                  <a:lnTo>
                    <a:pt x="84191" y="304141"/>
                  </a:lnTo>
                  <a:lnTo>
                    <a:pt x="62677" y="344022"/>
                  </a:lnTo>
                  <a:lnTo>
                    <a:pt x="44097" y="385597"/>
                  </a:lnTo>
                  <a:lnTo>
                    <a:pt x="28587" y="428727"/>
                  </a:lnTo>
                  <a:lnTo>
                    <a:pt x="16286" y="473277"/>
                  </a:lnTo>
                  <a:lnTo>
                    <a:pt x="7329" y="519111"/>
                  </a:lnTo>
                  <a:lnTo>
                    <a:pt x="1855" y="566092"/>
                  </a:lnTo>
                  <a:lnTo>
                    <a:pt x="0" y="614083"/>
                  </a:lnTo>
                  <a:lnTo>
                    <a:pt x="1855" y="662072"/>
                  </a:lnTo>
                  <a:lnTo>
                    <a:pt x="7329" y="709051"/>
                  </a:lnTo>
                  <a:lnTo>
                    <a:pt x="16286" y="754884"/>
                  </a:lnTo>
                  <a:lnTo>
                    <a:pt x="28587" y="799433"/>
                  </a:lnTo>
                  <a:lnTo>
                    <a:pt x="44097" y="842563"/>
                  </a:lnTo>
                  <a:lnTo>
                    <a:pt x="62677" y="884137"/>
                  </a:lnTo>
                  <a:lnTo>
                    <a:pt x="84191" y="924019"/>
                  </a:lnTo>
                  <a:lnTo>
                    <a:pt x="108502" y="962071"/>
                  </a:lnTo>
                  <a:lnTo>
                    <a:pt x="135472" y="998157"/>
                  </a:lnTo>
                  <a:lnTo>
                    <a:pt x="164965" y="1032141"/>
                  </a:lnTo>
                  <a:lnTo>
                    <a:pt x="196843" y="1063886"/>
                  </a:lnTo>
                  <a:lnTo>
                    <a:pt x="230969" y="1093256"/>
                  </a:lnTo>
                  <a:lnTo>
                    <a:pt x="267207" y="1120114"/>
                  </a:lnTo>
                  <a:lnTo>
                    <a:pt x="305419" y="1144324"/>
                  </a:lnTo>
                  <a:lnTo>
                    <a:pt x="345467" y="1165748"/>
                  </a:lnTo>
                  <a:lnTo>
                    <a:pt x="387216" y="1184251"/>
                  </a:lnTo>
                  <a:lnTo>
                    <a:pt x="430528" y="1199696"/>
                  </a:lnTo>
                  <a:lnTo>
                    <a:pt x="475265" y="1211947"/>
                  </a:lnTo>
                  <a:lnTo>
                    <a:pt x="521291" y="1220866"/>
                  </a:lnTo>
                  <a:lnTo>
                    <a:pt x="568469" y="1226318"/>
                  </a:lnTo>
                  <a:lnTo>
                    <a:pt x="616661" y="1228166"/>
                  </a:lnTo>
                  <a:lnTo>
                    <a:pt x="664851" y="1226318"/>
                  </a:lnTo>
                  <a:lnTo>
                    <a:pt x="712027" y="1220866"/>
                  </a:lnTo>
                  <a:lnTo>
                    <a:pt x="758052" y="1211947"/>
                  </a:lnTo>
                  <a:lnTo>
                    <a:pt x="802788" y="1199696"/>
                  </a:lnTo>
                  <a:lnTo>
                    <a:pt x="846098" y="1184251"/>
                  </a:lnTo>
                  <a:lnTo>
                    <a:pt x="887846" y="1165748"/>
                  </a:lnTo>
                  <a:lnTo>
                    <a:pt x="927894" y="1144324"/>
                  </a:lnTo>
                  <a:lnTo>
                    <a:pt x="966105" y="1120114"/>
                  </a:lnTo>
                  <a:lnTo>
                    <a:pt x="1002342" y="1093256"/>
                  </a:lnTo>
                  <a:lnTo>
                    <a:pt x="1036468" y="1063886"/>
                  </a:lnTo>
                  <a:lnTo>
                    <a:pt x="1068345" y="1032141"/>
                  </a:lnTo>
                  <a:lnTo>
                    <a:pt x="1097838" y="998157"/>
                  </a:lnTo>
                  <a:lnTo>
                    <a:pt x="1124808" y="962071"/>
                  </a:lnTo>
                  <a:lnTo>
                    <a:pt x="1149118" y="924019"/>
                  </a:lnTo>
                  <a:lnTo>
                    <a:pt x="1170632" y="884137"/>
                  </a:lnTo>
                  <a:lnTo>
                    <a:pt x="1189212" y="842563"/>
                  </a:lnTo>
                  <a:lnTo>
                    <a:pt x="1204721" y="799433"/>
                  </a:lnTo>
                  <a:lnTo>
                    <a:pt x="1217023" y="754884"/>
                  </a:lnTo>
                  <a:lnTo>
                    <a:pt x="1225979" y="709051"/>
                  </a:lnTo>
                  <a:lnTo>
                    <a:pt x="1231454" y="662072"/>
                  </a:lnTo>
                  <a:lnTo>
                    <a:pt x="1233309" y="614083"/>
                  </a:lnTo>
                  <a:lnTo>
                    <a:pt x="1231454" y="566092"/>
                  </a:lnTo>
                  <a:lnTo>
                    <a:pt x="1225979" y="519111"/>
                  </a:lnTo>
                  <a:lnTo>
                    <a:pt x="1217023" y="473277"/>
                  </a:lnTo>
                  <a:lnTo>
                    <a:pt x="1204721" y="428727"/>
                  </a:lnTo>
                  <a:lnTo>
                    <a:pt x="1189212" y="385597"/>
                  </a:lnTo>
                  <a:lnTo>
                    <a:pt x="1170632" y="344022"/>
                  </a:lnTo>
                  <a:lnTo>
                    <a:pt x="1149118" y="304141"/>
                  </a:lnTo>
                  <a:lnTo>
                    <a:pt x="1124808" y="266089"/>
                  </a:lnTo>
                  <a:lnTo>
                    <a:pt x="1097838" y="230003"/>
                  </a:lnTo>
                  <a:lnTo>
                    <a:pt x="1068345" y="196019"/>
                  </a:lnTo>
                  <a:lnTo>
                    <a:pt x="1036468" y="164275"/>
                  </a:lnTo>
                  <a:lnTo>
                    <a:pt x="1002342" y="134905"/>
                  </a:lnTo>
                  <a:lnTo>
                    <a:pt x="966105" y="108048"/>
                  </a:lnTo>
                  <a:lnTo>
                    <a:pt x="927894" y="83839"/>
                  </a:lnTo>
                  <a:lnTo>
                    <a:pt x="887846" y="62415"/>
                  </a:lnTo>
                  <a:lnTo>
                    <a:pt x="846098" y="43912"/>
                  </a:lnTo>
                  <a:lnTo>
                    <a:pt x="802788" y="28468"/>
                  </a:lnTo>
                  <a:lnTo>
                    <a:pt x="758052" y="16218"/>
                  </a:lnTo>
                  <a:lnTo>
                    <a:pt x="712027" y="7299"/>
                  </a:lnTo>
                  <a:lnTo>
                    <a:pt x="664851" y="1847"/>
                  </a:lnTo>
                  <a:lnTo>
                    <a:pt x="616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6942" y="1288935"/>
              <a:ext cx="1233805" cy="1228725"/>
            </a:xfrm>
            <a:custGeom>
              <a:avLst/>
              <a:gdLst/>
              <a:ahLst/>
              <a:cxnLst/>
              <a:rect l="l" t="t" r="r" b="b"/>
              <a:pathLst>
                <a:path w="1233804" h="1228725">
                  <a:moveTo>
                    <a:pt x="0" y="614082"/>
                  </a:moveTo>
                  <a:lnTo>
                    <a:pt x="1855" y="566092"/>
                  </a:lnTo>
                  <a:lnTo>
                    <a:pt x="7329" y="519112"/>
                  </a:lnTo>
                  <a:lnTo>
                    <a:pt x="16286" y="473278"/>
                  </a:lnTo>
                  <a:lnTo>
                    <a:pt x="28588" y="428728"/>
                  </a:lnTo>
                  <a:lnTo>
                    <a:pt x="44097" y="385598"/>
                  </a:lnTo>
                  <a:lnTo>
                    <a:pt x="62678" y="344024"/>
                  </a:lnTo>
                  <a:lnTo>
                    <a:pt x="84192" y="304143"/>
                  </a:lnTo>
                  <a:lnTo>
                    <a:pt x="108502" y="266091"/>
                  </a:lnTo>
                  <a:lnTo>
                    <a:pt x="135473" y="230005"/>
                  </a:lnTo>
                  <a:lnTo>
                    <a:pt x="164966" y="196021"/>
                  </a:lnTo>
                  <a:lnTo>
                    <a:pt x="196844" y="164276"/>
                  </a:lnTo>
                  <a:lnTo>
                    <a:pt x="230970" y="134907"/>
                  </a:lnTo>
                  <a:lnTo>
                    <a:pt x="267208" y="108049"/>
                  </a:lnTo>
                  <a:lnTo>
                    <a:pt x="305419" y="83840"/>
                  </a:lnTo>
                  <a:lnTo>
                    <a:pt x="345468" y="62416"/>
                  </a:lnTo>
                  <a:lnTo>
                    <a:pt x="387216" y="43913"/>
                  </a:lnTo>
                  <a:lnTo>
                    <a:pt x="430528" y="28468"/>
                  </a:lnTo>
                  <a:lnTo>
                    <a:pt x="475265" y="16218"/>
                  </a:lnTo>
                  <a:lnTo>
                    <a:pt x="521290" y="7299"/>
                  </a:lnTo>
                  <a:lnTo>
                    <a:pt x="568467" y="1847"/>
                  </a:lnTo>
                  <a:lnTo>
                    <a:pt x="616659" y="0"/>
                  </a:lnTo>
                  <a:lnTo>
                    <a:pt x="664850" y="1847"/>
                  </a:lnTo>
                  <a:lnTo>
                    <a:pt x="712028" y="7299"/>
                  </a:lnTo>
                  <a:lnTo>
                    <a:pt x="758053" y="16218"/>
                  </a:lnTo>
                  <a:lnTo>
                    <a:pt x="802790" y="28468"/>
                  </a:lnTo>
                  <a:lnTo>
                    <a:pt x="846102" y="43913"/>
                  </a:lnTo>
                  <a:lnTo>
                    <a:pt x="887850" y="62416"/>
                  </a:lnTo>
                  <a:lnTo>
                    <a:pt x="927899" y="83840"/>
                  </a:lnTo>
                  <a:lnTo>
                    <a:pt x="966111" y="108049"/>
                  </a:lnTo>
                  <a:lnTo>
                    <a:pt x="1002348" y="134907"/>
                  </a:lnTo>
                  <a:lnTo>
                    <a:pt x="1036475" y="164276"/>
                  </a:lnTo>
                  <a:lnTo>
                    <a:pt x="1068353" y="196021"/>
                  </a:lnTo>
                  <a:lnTo>
                    <a:pt x="1097846" y="230005"/>
                  </a:lnTo>
                  <a:lnTo>
                    <a:pt x="1124817" y="266091"/>
                  </a:lnTo>
                  <a:lnTo>
                    <a:pt x="1149128" y="304143"/>
                  </a:lnTo>
                  <a:lnTo>
                    <a:pt x="1170642" y="344024"/>
                  </a:lnTo>
                  <a:lnTo>
                    <a:pt x="1189222" y="385598"/>
                  </a:lnTo>
                  <a:lnTo>
                    <a:pt x="1204732" y="428728"/>
                  </a:lnTo>
                  <a:lnTo>
                    <a:pt x="1217034" y="473278"/>
                  </a:lnTo>
                  <a:lnTo>
                    <a:pt x="1225990" y="519112"/>
                  </a:lnTo>
                  <a:lnTo>
                    <a:pt x="1231465" y="566092"/>
                  </a:lnTo>
                  <a:lnTo>
                    <a:pt x="1233320" y="614082"/>
                  </a:lnTo>
                  <a:lnTo>
                    <a:pt x="1231465" y="662072"/>
                  </a:lnTo>
                  <a:lnTo>
                    <a:pt x="1225990" y="709052"/>
                  </a:lnTo>
                  <a:lnTo>
                    <a:pt x="1217034" y="754885"/>
                  </a:lnTo>
                  <a:lnTo>
                    <a:pt x="1204732" y="799435"/>
                  </a:lnTo>
                  <a:lnTo>
                    <a:pt x="1189222" y="842565"/>
                  </a:lnTo>
                  <a:lnTo>
                    <a:pt x="1170642" y="884139"/>
                  </a:lnTo>
                  <a:lnTo>
                    <a:pt x="1149128" y="924020"/>
                  </a:lnTo>
                  <a:lnTo>
                    <a:pt x="1124817" y="962072"/>
                  </a:lnTo>
                  <a:lnTo>
                    <a:pt x="1097846" y="998157"/>
                  </a:lnTo>
                  <a:lnTo>
                    <a:pt x="1068353" y="1032141"/>
                  </a:lnTo>
                  <a:lnTo>
                    <a:pt x="1036475" y="1063886"/>
                  </a:lnTo>
                  <a:lnTo>
                    <a:pt x="1002348" y="1093255"/>
                  </a:lnTo>
                  <a:lnTo>
                    <a:pt x="966111" y="1120112"/>
                  </a:lnTo>
                  <a:lnTo>
                    <a:pt x="927899" y="1144321"/>
                  </a:lnTo>
                  <a:lnTo>
                    <a:pt x="887850" y="1165745"/>
                  </a:lnTo>
                  <a:lnTo>
                    <a:pt x="846102" y="1184247"/>
                  </a:lnTo>
                  <a:lnTo>
                    <a:pt x="802790" y="1199692"/>
                  </a:lnTo>
                  <a:lnTo>
                    <a:pt x="758053" y="1211942"/>
                  </a:lnTo>
                  <a:lnTo>
                    <a:pt x="712028" y="1220861"/>
                  </a:lnTo>
                  <a:lnTo>
                    <a:pt x="664850" y="1226313"/>
                  </a:lnTo>
                  <a:lnTo>
                    <a:pt x="616659" y="1228160"/>
                  </a:lnTo>
                  <a:lnTo>
                    <a:pt x="568467" y="1226313"/>
                  </a:lnTo>
                  <a:lnTo>
                    <a:pt x="521290" y="1220861"/>
                  </a:lnTo>
                  <a:lnTo>
                    <a:pt x="475265" y="1211942"/>
                  </a:lnTo>
                  <a:lnTo>
                    <a:pt x="430528" y="1199692"/>
                  </a:lnTo>
                  <a:lnTo>
                    <a:pt x="387216" y="1184247"/>
                  </a:lnTo>
                  <a:lnTo>
                    <a:pt x="345468" y="1165745"/>
                  </a:lnTo>
                  <a:lnTo>
                    <a:pt x="305419" y="1144321"/>
                  </a:lnTo>
                  <a:lnTo>
                    <a:pt x="267208" y="1120112"/>
                  </a:lnTo>
                  <a:lnTo>
                    <a:pt x="230970" y="1093255"/>
                  </a:lnTo>
                  <a:lnTo>
                    <a:pt x="196844" y="1063886"/>
                  </a:lnTo>
                  <a:lnTo>
                    <a:pt x="164966" y="1032141"/>
                  </a:lnTo>
                  <a:lnTo>
                    <a:pt x="135473" y="998157"/>
                  </a:lnTo>
                  <a:lnTo>
                    <a:pt x="108502" y="962072"/>
                  </a:lnTo>
                  <a:lnTo>
                    <a:pt x="84192" y="924020"/>
                  </a:lnTo>
                  <a:lnTo>
                    <a:pt x="62678" y="884139"/>
                  </a:lnTo>
                  <a:lnTo>
                    <a:pt x="44097" y="842565"/>
                  </a:lnTo>
                  <a:lnTo>
                    <a:pt x="28588" y="799435"/>
                  </a:lnTo>
                  <a:lnTo>
                    <a:pt x="16286" y="754885"/>
                  </a:lnTo>
                  <a:lnTo>
                    <a:pt x="7329" y="709052"/>
                  </a:lnTo>
                  <a:lnTo>
                    <a:pt x="1855" y="662072"/>
                  </a:lnTo>
                  <a:lnTo>
                    <a:pt x="0" y="61408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57853" y="1752092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8701" y="1152474"/>
            <a:ext cx="2062480" cy="1501140"/>
          </a:xfrm>
          <a:prstGeom prst="rect">
            <a:avLst/>
          </a:prstGeom>
          <a:solidFill>
            <a:srgbClr val="FFAB40"/>
          </a:solidFill>
          <a:ln w="25400">
            <a:solidFill>
              <a:srgbClr val="BC7D2C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87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Env.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33634" y="1864918"/>
            <a:ext cx="3576320" cy="2379345"/>
            <a:chOff x="4133634" y="1864918"/>
            <a:chExt cx="3576320" cy="2379345"/>
          </a:xfrm>
        </p:grpSpPr>
        <p:sp>
          <p:nvSpPr>
            <p:cNvPr id="9" name="object 9"/>
            <p:cNvSpPr/>
            <p:nvPr/>
          </p:nvSpPr>
          <p:spPr>
            <a:xfrm>
              <a:off x="4787150" y="1864918"/>
              <a:ext cx="1891664" cy="76200"/>
            </a:xfrm>
            <a:custGeom>
              <a:avLst/>
              <a:gdLst/>
              <a:ahLst/>
              <a:cxnLst/>
              <a:rect l="l" t="t" r="r" b="b"/>
              <a:pathLst>
                <a:path w="1891665" h="76200">
                  <a:moveTo>
                    <a:pt x="1815350" y="0"/>
                  </a:moveTo>
                  <a:lnTo>
                    <a:pt x="1815350" y="76200"/>
                  </a:lnTo>
                  <a:lnTo>
                    <a:pt x="1866150" y="50800"/>
                  </a:lnTo>
                  <a:lnTo>
                    <a:pt x="1828050" y="50800"/>
                  </a:lnTo>
                  <a:lnTo>
                    <a:pt x="1828050" y="25400"/>
                  </a:lnTo>
                  <a:lnTo>
                    <a:pt x="1866150" y="25400"/>
                  </a:lnTo>
                  <a:lnTo>
                    <a:pt x="1815350" y="0"/>
                  </a:lnTo>
                  <a:close/>
                </a:path>
                <a:path w="1891665" h="76200">
                  <a:moveTo>
                    <a:pt x="181535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815350" y="50800"/>
                  </a:lnTo>
                  <a:lnTo>
                    <a:pt x="1815350" y="25400"/>
                  </a:lnTo>
                  <a:close/>
                </a:path>
                <a:path w="1891665" h="76200">
                  <a:moveTo>
                    <a:pt x="1866150" y="25400"/>
                  </a:moveTo>
                  <a:lnTo>
                    <a:pt x="1828050" y="25400"/>
                  </a:lnTo>
                  <a:lnTo>
                    <a:pt x="1828050" y="50800"/>
                  </a:lnTo>
                  <a:lnTo>
                    <a:pt x="1866150" y="50800"/>
                  </a:lnTo>
                  <a:lnTo>
                    <a:pt x="1891550" y="38100"/>
                  </a:lnTo>
                  <a:lnTo>
                    <a:pt x="1866150" y="25400"/>
                  </a:lnTo>
                  <a:close/>
                </a:path>
              </a:pathLst>
            </a:custGeom>
            <a:solidFill>
              <a:srgbClr val="FEA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1249" y="3653116"/>
              <a:ext cx="1116330" cy="578485"/>
            </a:xfrm>
            <a:custGeom>
              <a:avLst/>
              <a:gdLst/>
              <a:ahLst/>
              <a:cxnLst/>
              <a:rect l="l" t="t" r="r" b="b"/>
              <a:pathLst>
                <a:path w="1116329" h="578485">
                  <a:moveTo>
                    <a:pt x="1116105" y="0"/>
                  </a:moveTo>
                  <a:lnTo>
                    <a:pt x="0" y="0"/>
                  </a:lnTo>
                  <a:lnTo>
                    <a:pt x="0" y="578223"/>
                  </a:lnTo>
                  <a:lnTo>
                    <a:pt x="1116105" y="578223"/>
                  </a:lnTo>
                  <a:lnTo>
                    <a:pt x="1116105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7350" y="3460381"/>
              <a:ext cx="193040" cy="771525"/>
            </a:xfrm>
            <a:custGeom>
              <a:avLst/>
              <a:gdLst/>
              <a:ahLst/>
              <a:cxnLst/>
              <a:rect l="l" t="t" r="r" b="b"/>
              <a:pathLst>
                <a:path w="193040" h="771525">
                  <a:moveTo>
                    <a:pt x="192735" y="0"/>
                  </a:moveTo>
                  <a:lnTo>
                    <a:pt x="0" y="192735"/>
                  </a:lnTo>
                  <a:lnTo>
                    <a:pt x="0" y="770958"/>
                  </a:lnTo>
                  <a:lnTo>
                    <a:pt x="192735" y="578217"/>
                  </a:lnTo>
                  <a:lnTo>
                    <a:pt x="192735" y="0"/>
                  </a:lnTo>
                  <a:close/>
                </a:path>
              </a:pathLst>
            </a:custGeom>
            <a:solidFill>
              <a:srgbClr val="CD8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71249" y="3460381"/>
              <a:ext cx="1309370" cy="193040"/>
            </a:xfrm>
            <a:custGeom>
              <a:avLst/>
              <a:gdLst/>
              <a:ahLst/>
              <a:cxnLst/>
              <a:rect l="l" t="t" r="r" b="b"/>
              <a:pathLst>
                <a:path w="1309370" h="193039">
                  <a:moveTo>
                    <a:pt x="1308836" y="0"/>
                  </a:moveTo>
                  <a:lnTo>
                    <a:pt x="192735" y="0"/>
                  </a:lnTo>
                  <a:lnTo>
                    <a:pt x="0" y="192735"/>
                  </a:lnTo>
                  <a:lnTo>
                    <a:pt x="1116101" y="192735"/>
                  </a:lnTo>
                  <a:lnTo>
                    <a:pt x="1308836" y="0"/>
                  </a:lnTo>
                  <a:close/>
                </a:path>
              </a:pathLst>
            </a:custGeom>
            <a:solidFill>
              <a:srgbClr val="FFBB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71249" y="3460381"/>
              <a:ext cx="1309370" cy="771525"/>
            </a:xfrm>
            <a:custGeom>
              <a:avLst/>
              <a:gdLst/>
              <a:ahLst/>
              <a:cxnLst/>
              <a:rect l="l" t="t" r="r" b="b"/>
              <a:pathLst>
                <a:path w="1309370" h="771525">
                  <a:moveTo>
                    <a:pt x="0" y="192742"/>
                  </a:moveTo>
                  <a:lnTo>
                    <a:pt x="192742" y="0"/>
                  </a:lnTo>
                  <a:lnTo>
                    <a:pt x="1308850" y="0"/>
                  </a:lnTo>
                  <a:lnTo>
                    <a:pt x="1308850" y="578223"/>
                  </a:lnTo>
                  <a:lnTo>
                    <a:pt x="1116110" y="770965"/>
                  </a:lnTo>
                  <a:lnTo>
                    <a:pt x="0" y="770965"/>
                  </a:lnTo>
                  <a:lnTo>
                    <a:pt x="0" y="192742"/>
                  </a:lnTo>
                  <a:close/>
                </a:path>
                <a:path w="1309370" h="771525">
                  <a:moveTo>
                    <a:pt x="0" y="192742"/>
                  </a:moveTo>
                  <a:lnTo>
                    <a:pt x="1116110" y="192742"/>
                  </a:lnTo>
                  <a:lnTo>
                    <a:pt x="1308850" y="0"/>
                  </a:lnTo>
                </a:path>
                <a:path w="1309370" h="771525">
                  <a:moveTo>
                    <a:pt x="1116110" y="192742"/>
                  </a:moveTo>
                  <a:lnTo>
                    <a:pt x="1116110" y="770965"/>
                  </a:lnTo>
                </a:path>
              </a:pathLst>
            </a:custGeom>
            <a:ln w="25400">
              <a:solidFill>
                <a:srgbClr val="BC7D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3634" y="2509215"/>
              <a:ext cx="3576320" cy="1433195"/>
            </a:xfrm>
            <a:custGeom>
              <a:avLst/>
              <a:gdLst/>
              <a:ahLst/>
              <a:cxnLst/>
              <a:rect l="l" t="t" r="r" b="b"/>
              <a:pathLst>
                <a:path w="3576320" h="1433195">
                  <a:moveTo>
                    <a:pt x="1137615" y="1433017"/>
                  </a:moveTo>
                  <a:lnTo>
                    <a:pt x="1128852" y="1391107"/>
                  </a:lnTo>
                  <a:lnTo>
                    <a:pt x="1120203" y="1349616"/>
                  </a:lnTo>
                  <a:lnTo>
                    <a:pt x="1100277" y="1365389"/>
                  </a:lnTo>
                  <a:lnTo>
                    <a:pt x="19926" y="0"/>
                  </a:lnTo>
                  <a:lnTo>
                    <a:pt x="0" y="15760"/>
                  </a:lnTo>
                  <a:lnTo>
                    <a:pt x="1080363" y="1381137"/>
                  </a:lnTo>
                  <a:lnTo>
                    <a:pt x="1060450" y="1396898"/>
                  </a:lnTo>
                  <a:lnTo>
                    <a:pt x="1137615" y="1433017"/>
                  </a:lnTo>
                  <a:close/>
                </a:path>
                <a:path w="3576320" h="1433195">
                  <a:moveTo>
                    <a:pt x="3576015" y="144335"/>
                  </a:moveTo>
                  <a:lnTo>
                    <a:pt x="3494798" y="170053"/>
                  </a:lnTo>
                  <a:lnTo>
                    <a:pt x="3512477" y="188290"/>
                  </a:lnTo>
                  <a:lnTo>
                    <a:pt x="2437612" y="1231163"/>
                  </a:lnTo>
                  <a:lnTo>
                    <a:pt x="2455291" y="1249387"/>
                  </a:lnTo>
                  <a:lnTo>
                    <a:pt x="3530168" y="206514"/>
                  </a:lnTo>
                  <a:lnTo>
                    <a:pt x="3547859" y="224739"/>
                  </a:lnTo>
                  <a:lnTo>
                    <a:pt x="3563721" y="179438"/>
                  </a:lnTo>
                  <a:lnTo>
                    <a:pt x="3576015" y="144335"/>
                  </a:lnTo>
                  <a:close/>
                </a:path>
              </a:pathLst>
            </a:custGeom>
            <a:solidFill>
              <a:srgbClr val="FEA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74843" y="2004060"/>
            <a:ext cx="1191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Build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Deploy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3000000">
            <a:off x="3825292" y="3157793"/>
            <a:ext cx="1014556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2100" spc="-15" baseline="1984" dirty="0">
                <a:latin typeface="Arial"/>
                <a:cs typeface="Arial"/>
              </a:rPr>
              <a:t>B</a:t>
            </a:r>
            <a:r>
              <a:rPr sz="2100" spc="-22" baseline="1984" dirty="0">
                <a:latin typeface="Arial"/>
                <a:cs typeface="Arial"/>
              </a:rPr>
              <a:t>u</a:t>
            </a:r>
            <a:r>
              <a:rPr sz="2100" spc="-15" baseline="1984" dirty="0">
                <a:latin typeface="Arial"/>
                <a:cs typeface="Arial"/>
              </a:rPr>
              <a:t>il</a:t>
            </a:r>
            <a:r>
              <a:rPr sz="2100" baseline="1984" dirty="0">
                <a:latin typeface="Arial"/>
                <a:cs typeface="Arial"/>
              </a:rPr>
              <a:t>d</a:t>
            </a:r>
            <a:r>
              <a:rPr sz="2100" spc="-30" baseline="198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pu</a:t>
            </a:r>
            <a:r>
              <a:rPr sz="1400" dirty="0">
                <a:latin typeface="Arial"/>
                <a:cs typeface="Arial"/>
              </a:rPr>
              <a:t>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6604508" y="3376822"/>
            <a:ext cx="1054591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20" dirty="0">
                <a:latin typeface="Arial"/>
                <a:cs typeface="Arial"/>
              </a:rPr>
              <a:t>Pul</a:t>
            </a:r>
            <a:r>
              <a:rPr sz="2100" spc="-30" baseline="1984" dirty="0">
                <a:latin typeface="Arial"/>
                <a:cs typeface="Arial"/>
              </a:rPr>
              <a:t>l </a:t>
            </a:r>
            <a:r>
              <a:rPr sz="2100" baseline="1984" dirty="0">
                <a:latin typeface="Arial"/>
                <a:cs typeface="Arial"/>
              </a:rPr>
              <a:t>&amp;</a:t>
            </a:r>
            <a:r>
              <a:rPr sz="2100" spc="-135" baseline="1984" dirty="0">
                <a:latin typeface="Arial"/>
                <a:cs typeface="Arial"/>
              </a:rPr>
              <a:t> </a:t>
            </a:r>
            <a:r>
              <a:rPr sz="2100" spc="-30" baseline="1984" dirty="0">
                <a:latin typeface="Arial"/>
                <a:cs typeface="Arial"/>
              </a:rPr>
              <a:t>dep</a:t>
            </a:r>
            <a:r>
              <a:rPr sz="2100" spc="-30" baseline="3968" dirty="0">
                <a:latin typeface="Arial"/>
                <a:cs typeface="Arial"/>
              </a:rPr>
              <a:t>loy</a:t>
            </a:r>
            <a:endParaRPr sz="2100" baseline="3968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98719" y="448563"/>
            <a:ext cx="6945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latin typeface="Trebuchet MS"/>
                <a:cs typeface="Trebuchet MS"/>
              </a:rPr>
              <a:t>Engineering </a:t>
            </a:r>
            <a:r>
              <a:rPr sz="2800" dirty="0">
                <a:latin typeface="Trebuchet MS"/>
                <a:cs typeface="Trebuchet MS"/>
              </a:rPr>
              <a:t>Behind </a:t>
            </a:r>
            <a:r>
              <a:rPr sz="2800" b="1" spc="-30" dirty="0">
                <a:latin typeface="Trebuchet MS"/>
                <a:cs typeface="Trebuchet MS"/>
              </a:rPr>
              <a:t>Helm </a:t>
            </a:r>
            <a:r>
              <a:rPr sz="2800" b="1" spc="55" dirty="0">
                <a:latin typeface="Trebuchet MS"/>
                <a:cs typeface="Trebuchet MS"/>
              </a:rPr>
              <a:t>-</a:t>
            </a:r>
            <a:r>
              <a:rPr sz="2800" b="1" spc="-540" dirty="0">
                <a:latin typeface="Trebuchet MS"/>
                <a:cs typeface="Trebuchet MS"/>
              </a:rPr>
              <a:t> </a:t>
            </a:r>
            <a:r>
              <a:rPr sz="2800" b="1" spc="-355" dirty="0">
                <a:latin typeface="Times New Roman"/>
                <a:cs typeface="Times New Roman"/>
              </a:rPr>
              <a:t>ﻢﻠﻟﮭﺔﻤﻋاﺪاﻟﺔﺳﺪـﻨـﮭاﻟ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1249" y="3717036"/>
            <a:ext cx="1103630" cy="10121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12725" marR="191770" indent="68580">
              <a:lnSpc>
                <a:spcPts val="1580"/>
              </a:lnSpc>
              <a:spcBef>
                <a:spcPts val="2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Artifact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90805" marR="744220">
              <a:lnSpc>
                <a:spcPct val="146000"/>
              </a:lnSpc>
              <a:spcBef>
                <a:spcPts val="965"/>
              </a:spcBef>
            </a:pPr>
            <a:r>
              <a:rPr sz="1000" spc="-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3  </a:t>
            </a:r>
            <a:r>
              <a:rPr sz="1000" spc="-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036" y="1212596"/>
            <a:ext cx="2642235" cy="9525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10" dirty="0">
                <a:solidFill>
                  <a:srgbClr val="0070C0"/>
                </a:solidFill>
                <a:latin typeface="Trebuchet MS"/>
                <a:cs typeface="Trebuchet MS"/>
              </a:rPr>
              <a:t>Release</a:t>
            </a:r>
            <a:r>
              <a:rPr sz="1800" b="1" spc="-11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0070C0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2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25" dirty="0">
                <a:solidFill>
                  <a:srgbClr val="A6A6A6"/>
                </a:solidFill>
                <a:latin typeface="Trebuchet MS"/>
                <a:cs typeface="Trebuchet MS"/>
              </a:rPr>
              <a:t>Software</a:t>
            </a:r>
            <a:r>
              <a:rPr sz="1800" b="1" spc="-15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A6A6A6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50" dirty="0">
                <a:solidFill>
                  <a:srgbClr val="A6A6A6"/>
                </a:solidFill>
                <a:latin typeface="Trebuchet MS"/>
                <a:cs typeface="Trebuchet MS"/>
              </a:rPr>
              <a:t>Reliability</a:t>
            </a:r>
            <a:r>
              <a:rPr sz="1800" b="1" spc="-1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A6A6A6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6703" y="1749551"/>
            <a:ext cx="3730752" cy="2825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2800" y="1348816"/>
            <a:ext cx="2872740" cy="30797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0070C0"/>
                </a:solidFill>
                <a:latin typeface="Arial"/>
                <a:cs typeface="Arial"/>
              </a:rPr>
              <a:t>Event </a:t>
            </a:r>
            <a:r>
              <a:rPr sz="1400" dirty="0">
                <a:solidFill>
                  <a:srgbClr val="0070C0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0070C0"/>
                </a:solidFill>
                <a:latin typeface="Arial"/>
                <a:cs typeface="Arial"/>
              </a:rPr>
              <a:t>RELENG</a:t>
            </a:r>
            <a:r>
              <a:rPr sz="1400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Arial"/>
                <a:cs typeface="Arial"/>
              </a:rPr>
              <a:t>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719" y="448563"/>
            <a:ext cx="6945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latin typeface="Trebuchet MS"/>
                <a:cs typeface="Trebuchet MS"/>
              </a:rPr>
              <a:t>Engineering </a:t>
            </a:r>
            <a:r>
              <a:rPr sz="2800" dirty="0">
                <a:latin typeface="Trebuchet MS"/>
                <a:cs typeface="Trebuchet MS"/>
              </a:rPr>
              <a:t>Behind </a:t>
            </a:r>
            <a:r>
              <a:rPr sz="2800" b="1" spc="-30" dirty="0">
                <a:latin typeface="Trebuchet MS"/>
                <a:cs typeface="Trebuchet MS"/>
              </a:rPr>
              <a:t>Helm </a:t>
            </a:r>
            <a:r>
              <a:rPr sz="2800" b="1" spc="55" dirty="0">
                <a:latin typeface="Trebuchet MS"/>
                <a:cs typeface="Trebuchet MS"/>
              </a:rPr>
              <a:t>-</a:t>
            </a:r>
            <a:r>
              <a:rPr sz="2800" b="1" spc="-540" dirty="0">
                <a:latin typeface="Trebuchet MS"/>
                <a:cs typeface="Trebuchet MS"/>
              </a:rPr>
              <a:t> </a:t>
            </a:r>
            <a:r>
              <a:rPr sz="2800" b="1" spc="-355" dirty="0">
                <a:latin typeface="Times New Roman"/>
                <a:cs typeface="Times New Roman"/>
              </a:rPr>
              <a:t>ﻢﻠﻟﮭﺔﻤﻋاﺪاﻟﺔﺳﺪـﻨـﮭاﻟ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036" y="1212596"/>
            <a:ext cx="2642235" cy="9525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10" dirty="0">
                <a:solidFill>
                  <a:srgbClr val="A6A6A6"/>
                </a:solidFill>
                <a:latin typeface="Trebuchet MS"/>
                <a:cs typeface="Trebuchet MS"/>
              </a:rPr>
              <a:t>Release</a:t>
            </a:r>
            <a:r>
              <a:rPr sz="1800" b="1" spc="-114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A6A6A6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240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25" dirty="0">
                <a:solidFill>
                  <a:srgbClr val="0070C0"/>
                </a:solidFill>
                <a:latin typeface="Trebuchet MS"/>
                <a:cs typeface="Trebuchet MS"/>
              </a:rPr>
              <a:t>Software</a:t>
            </a:r>
            <a:r>
              <a:rPr sz="1800" b="1" spc="-15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0070C0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  <a:p>
            <a:pPr marL="330200" indent="-317500">
              <a:lnSpc>
                <a:spcPct val="100000"/>
              </a:lnSpc>
              <a:spcBef>
                <a:spcPts val="335"/>
              </a:spcBef>
              <a:buClr>
                <a:srgbClr val="595959"/>
              </a:buClr>
              <a:buSzPct val="77777"/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800" b="1" spc="-50" dirty="0">
                <a:solidFill>
                  <a:srgbClr val="A6A6A6"/>
                </a:solidFill>
                <a:latin typeface="Trebuchet MS"/>
                <a:cs typeface="Trebuchet MS"/>
              </a:rPr>
              <a:t>Reliability</a:t>
            </a:r>
            <a:r>
              <a:rPr sz="1800" b="1" spc="-1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A6A6A6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249" y="1256233"/>
            <a:ext cx="4536440" cy="3581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97A7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376555" indent="-286385">
              <a:lnSpc>
                <a:spcPct val="100000"/>
              </a:lnSpc>
              <a:spcBef>
                <a:spcPts val="810"/>
              </a:spcBef>
              <a:buClr>
                <a:srgbClr val="595959"/>
              </a:buClr>
              <a:buSzPct val="77777"/>
              <a:buChar char="-"/>
              <a:tabLst>
                <a:tab pos="376555" algn="l"/>
                <a:tab pos="377190" algn="l"/>
              </a:tabLst>
            </a:pPr>
            <a:r>
              <a:rPr sz="1800" spc="60" dirty="0">
                <a:solidFill>
                  <a:srgbClr val="666666"/>
                </a:solidFill>
                <a:latin typeface="Trebuchet MS"/>
                <a:cs typeface="Trebuchet MS"/>
              </a:rPr>
              <a:t>DRY </a:t>
            </a:r>
            <a:r>
              <a:rPr sz="1800" spc="520" dirty="0">
                <a:solidFill>
                  <a:srgbClr val="666666"/>
                </a:solidFill>
                <a:latin typeface="Trebuchet MS"/>
                <a:cs typeface="Trebuchet MS"/>
              </a:rPr>
              <a:t>–</a:t>
            </a:r>
            <a:r>
              <a:rPr sz="1800" spc="-36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666666"/>
                </a:solidFill>
                <a:latin typeface="Trebuchet MS"/>
                <a:cs typeface="Trebuchet MS"/>
              </a:rPr>
              <a:t>Don’t </a:t>
            </a:r>
            <a:r>
              <a:rPr sz="1800" spc="-20" dirty="0">
                <a:solidFill>
                  <a:srgbClr val="666666"/>
                </a:solidFill>
                <a:latin typeface="Trebuchet MS"/>
                <a:cs typeface="Trebuchet MS"/>
              </a:rPr>
              <a:t>Repeat </a:t>
            </a:r>
            <a:r>
              <a:rPr sz="1800" dirty="0">
                <a:solidFill>
                  <a:srgbClr val="666666"/>
                </a:solidFill>
                <a:latin typeface="Trebuchet MS"/>
                <a:cs typeface="Trebuchet MS"/>
              </a:rPr>
              <a:t>Yourself</a:t>
            </a:r>
            <a:endParaRPr sz="1800">
              <a:latin typeface="Trebuchet MS"/>
              <a:cs typeface="Trebuchet MS"/>
            </a:endParaRPr>
          </a:p>
          <a:p>
            <a:pPr marL="376555" indent="-286385">
              <a:lnSpc>
                <a:spcPct val="100000"/>
              </a:lnSpc>
              <a:spcBef>
                <a:spcPts val="1850"/>
              </a:spcBef>
              <a:buClr>
                <a:srgbClr val="595959"/>
              </a:buClr>
              <a:buSzPct val="77777"/>
              <a:buChar char="-"/>
              <a:tabLst>
                <a:tab pos="376555" algn="l"/>
                <a:tab pos="377190" algn="l"/>
              </a:tabLst>
            </a:pPr>
            <a:r>
              <a:rPr sz="1800" spc="-15" dirty="0">
                <a:solidFill>
                  <a:srgbClr val="666666"/>
                </a:solidFill>
                <a:latin typeface="Trebuchet MS"/>
                <a:cs typeface="Trebuchet MS"/>
              </a:rPr>
              <a:t>Reusability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Trebuchet MS"/>
              <a:buChar char="-"/>
            </a:pPr>
            <a:endParaRPr sz="1650">
              <a:latin typeface="Trebuchet MS"/>
              <a:cs typeface="Trebuchet MS"/>
            </a:endParaRPr>
          </a:p>
          <a:p>
            <a:pPr marL="376555" indent="-286385">
              <a:lnSpc>
                <a:spcPct val="100000"/>
              </a:lnSpc>
              <a:buClr>
                <a:srgbClr val="595959"/>
              </a:buClr>
              <a:buSzPct val="77777"/>
              <a:buChar char="-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666666"/>
                </a:solidFill>
                <a:latin typeface="Trebuchet MS"/>
                <a:cs typeface="Trebuchet MS"/>
              </a:rPr>
              <a:t>Modularity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Trebuchet MS"/>
              <a:buChar char="-"/>
            </a:pPr>
            <a:endParaRPr sz="1650">
              <a:latin typeface="Trebuchet MS"/>
              <a:cs typeface="Trebuchet MS"/>
            </a:endParaRPr>
          </a:p>
          <a:p>
            <a:pPr marL="376555" indent="-286385">
              <a:lnSpc>
                <a:spcPct val="100000"/>
              </a:lnSpc>
              <a:buClr>
                <a:srgbClr val="595959"/>
              </a:buClr>
              <a:buSzPct val="77777"/>
              <a:buChar char="-"/>
              <a:tabLst>
                <a:tab pos="376555" algn="l"/>
                <a:tab pos="377190" algn="l"/>
              </a:tabLst>
            </a:pPr>
            <a:r>
              <a:rPr sz="1800" dirty="0">
                <a:solidFill>
                  <a:srgbClr val="666666"/>
                </a:solidFill>
                <a:latin typeface="Trebuchet MS"/>
                <a:cs typeface="Trebuchet MS"/>
              </a:rPr>
              <a:t>Clean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666666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Font typeface="Trebuchet MS"/>
              <a:buChar char="-"/>
            </a:pPr>
            <a:endParaRPr sz="1650">
              <a:latin typeface="Trebuchet MS"/>
              <a:cs typeface="Trebuchet MS"/>
            </a:endParaRPr>
          </a:p>
          <a:p>
            <a:pPr marL="376555" indent="-286385">
              <a:lnSpc>
                <a:spcPct val="100000"/>
              </a:lnSpc>
              <a:buClr>
                <a:srgbClr val="595959"/>
              </a:buClr>
              <a:buSzPct val="77777"/>
              <a:buChar char="-"/>
              <a:tabLst>
                <a:tab pos="376555" algn="l"/>
                <a:tab pos="377190" algn="l"/>
              </a:tabLst>
            </a:pPr>
            <a:r>
              <a:rPr sz="1800" spc="40" dirty="0">
                <a:solidFill>
                  <a:srgbClr val="666666"/>
                </a:solidFill>
                <a:latin typeface="Trebuchet MS"/>
                <a:cs typeface="Trebuchet MS"/>
              </a:rPr>
              <a:t>Design</a:t>
            </a:r>
            <a:r>
              <a:rPr sz="1800" spc="-10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Trebuchet MS"/>
                <a:cs typeface="Trebuchet MS"/>
              </a:rPr>
              <a:t>Patterns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tabLst>
                <a:tab pos="376555" algn="l"/>
              </a:tabLst>
            </a:pPr>
            <a:r>
              <a:rPr sz="1400" spc="-130" dirty="0">
                <a:solidFill>
                  <a:srgbClr val="595959"/>
                </a:solidFill>
                <a:latin typeface="Trebuchet MS"/>
                <a:cs typeface="Trebuchet MS"/>
              </a:rPr>
              <a:t>-	</a:t>
            </a:r>
            <a:r>
              <a:rPr sz="1800" spc="-155" dirty="0">
                <a:solidFill>
                  <a:srgbClr val="666666"/>
                </a:solidFill>
                <a:latin typeface="Trebuchet MS"/>
                <a:cs typeface="Trebuchet MS"/>
              </a:rPr>
              <a:t>….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719" y="448563"/>
            <a:ext cx="6945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latin typeface="Trebuchet MS"/>
                <a:cs typeface="Trebuchet MS"/>
              </a:rPr>
              <a:t>Engineering </a:t>
            </a:r>
            <a:r>
              <a:rPr sz="2800" dirty="0">
                <a:latin typeface="Trebuchet MS"/>
                <a:cs typeface="Trebuchet MS"/>
              </a:rPr>
              <a:t>Behind </a:t>
            </a:r>
            <a:r>
              <a:rPr sz="2800" b="1" spc="-30" dirty="0">
                <a:latin typeface="Trebuchet MS"/>
                <a:cs typeface="Trebuchet MS"/>
              </a:rPr>
              <a:t>Helm </a:t>
            </a:r>
            <a:r>
              <a:rPr sz="2800" b="1" spc="55" dirty="0">
                <a:latin typeface="Trebuchet MS"/>
                <a:cs typeface="Trebuchet MS"/>
              </a:rPr>
              <a:t>-</a:t>
            </a:r>
            <a:r>
              <a:rPr sz="2800" b="1" spc="-540" dirty="0">
                <a:latin typeface="Trebuchet MS"/>
                <a:cs typeface="Trebuchet MS"/>
              </a:rPr>
              <a:t> </a:t>
            </a:r>
            <a:r>
              <a:rPr sz="2800" b="1" spc="-355" dirty="0">
                <a:latin typeface="Times New Roman"/>
                <a:cs typeface="Times New Roman"/>
              </a:rPr>
              <a:t>ﻢﻠﻟﮭﺔﻤﻋاﺪاﻟﺔﺳﺪـﻨـﮭاﻟ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47" y="4422647"/>
            <a:ext cx="835152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891</Words>
  <Application>Microsoft Office PowerPoint</Application>
  <PresentationFormat>On-screen Show (16:9)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Office Theme</vt:lpstr>
      <vt:lpstr>Helm Charts 101</vt:lpstr>
      <vt:lpstr>helm -n agenda list</vt:lpstr>
      <vt:lpstr>Problematic- ﺔﯿﻟﺎﻜﺷاﻹ</vt:lpstr>
      <vt:lpstr>Problematic</vt:lpstr>
      <vt:lpstr>Engineering Behind Helm - ﻢﻠﻟﮭﺔﻤﻋاﺪاﻟﺔﺳﺪـﻨ</vt:lpstr>
      <vt:lpstr>Engineering Behind Helm - ﻢﻠﻟﮭﺔﻤﻋاﺪاﻟﺔﺳﺪـﻨ ﻟا</vt:lpstr>
      <vt:lpstr>Engineering Behind Helm - ﻢﻠﻟﮭﺔﻤﻋاﺪاﻟﺔﺳﺪـﻨـﮭاﻟ</vt:lpstr>
      <vt:lpstr>Engineering Behind Helm - ﻢﻠﻟﮭﺔﻤﻋاﺪاﻟﺔﺳﺪـﻨـﮭاﻟ</vt:lpstr>
      <vt:lpstr>Engineering Behind Helm - ﻢﻠﻟﮭﺔﻤﻋاﺪاﻟﺔﺳﺪـﻨـﮭاﻟ</vt:lpstr>
      <vt:lpstr>Engineering Behind Helm - ﻢﻠﻟﮭﺔﻤﻋاﺪاﻟﺔﺳﺪـﻨ</vt:lpstr>
      <vt:lpstr>What’s Helm ? - ؟ ﻢ ھﻮﻣﺎ</vt:lpstr>
      <vt:lpstr>What’s Helm Chart ? - ؟ ﻢ ھﻮﻣﺎ</vt:lpstr>
      <vt:lpstr>What’s Helm Release ?</vt:lpstr>
      <vt:lpstr>How Does Helm Work ? – ﻞﻐﺘ ﻒﻛﯿ</vt:lpstr>
      <vt:lpstr>How Does Helm Work ? – ﻞﻐﺘ ﻒﻛﯿ</vt:lpstr>
      <vt:lpstr>Steps to install Chart on Kubernetes Cluster</vt:lpstr>
      <vt:lpstr>Hands-on – Install Jenkins with Helm Chart</vt:lpstr>
      <vt:lpstr>Hands-on – Install Nexus Sonatype with Helm Chart</vt:lpstr>
      <vt:lpstr>Helm Commands</vt:lpstr>
      <vt:lpstr>Helm Commands For Repo</vt:lpstr>
      <vt:lpstr>Steps to Implement Own Helm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 Charts 101 ﺰﻧﯿﺘﺮﺑ ﻰﻋﻠتﺎﻘﯿ ﻠﻟ ﺚﯿﺜﺤاﻟاعﺪﯾاﻹ</dc:title>
  <cp:lastModifiedBy>Krishna Murthy P</cp:lastModifiedBy>
  <cp:revision>2</cp:revision>
  <dcterms:created xsi:type="dcterms:W3CDTF">2021-01-18T02:00:05Z</dcterms:created>
  <dcterms:modified xsi:type="dcterms:W3CDTF">2021-01-18T03:50:16Z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2021-01-18T00:00:00Z</vt:filetime>
  </property>
</Properties>
</file>