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3" r:id="rId5"/>
    <p:sldId id="264" r:id="rId6"/>
    <p:sldId id="267" r:id="rId7"/>
    <p:sldId id="268" r:id="rId8"/>
    <p:sldId id="269" r:id="rId9"/>
    <p:sldId id="270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75132" y="1135379"/>
            <a:ext cx="2430780" cy="269875"/>
          </a:xfrm>
          <a:custGeom>
            <a:avLst/>
            <a:gdLst/>
            <a:ahLst/>
            <a:cxnLst/>
            <a:rect l="l" t="t" r="r" b="b"/>
            <a:pathLst>
              <a:path w="2430780" h="269875">
                <a:moveTo>
                  <a:pt x="2430780" y="0"/>
                </a:moveTo>
                <a:lnTo>
                  <a:pt x="2295144" y="0"/>
                </a:lnTo>
                <a:lnTo>
                  <a:pt x="135623" y="0"/>
                </a:lnTo>
                <a:lnTo>
                  <a:pt x="0" y="0"/>
                </a:lnTo>
                <a:lnTo>
                  <a:pt x="0" y="134112"/>
                </a:lnTo>
                <a:lnTo>
                  <a:pt x="0" y="269748"/>
                </a:lnTo>
                <a:lnTo>
                  <a:pt x="135623" y="269748"/>
                </a:lnTo>
                <a:lnTo>
                  <a:pt x="135623" y="134112"/>
                </a:lnTo>
                <a:lnTo>
                  <a:pt x="2295144" y="134112"/>
                </a:lnTo>
                <a:lnTo>
                  <a:pt x="2295144" y="269748"/>
                </a:lnTo>
                <a:lnTo>
                  <a:pt x="2430780" y="269748"/>
                </a:lnTo>
                <a:lnTo>
                  <a:pt x="2430780" y="134112"/>
                </a:lnTo>
                <a:lnTo>
                  <a:pt x="2430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75132" y="3294888"/>
            <a:ext cx="2430780" cy="271780"/>
          </a:xfrm>
          <a:custGeom>
            <a:avLst/>
            <a:gdLst/>
            <a:ahLst/>
            <a:cxnLst/>
            <a:rect l="l" t="t" r="r" b="b"/>
            <a:pathLst>
              <a:path w="2430780" h="271779">
                <a:moveTo>
                  <a:pt x="2430780" y="0"/>
                </a:moveTo>
                <a:lnTo>
                  <a:pt x="2295144" y="0"/>
                </a:lnTo>
                <a:lnTo>
                  <a:pt x="2295144" y="135636"/>
                </a:lnTo>
                <a:lnTo>
                  <a:pt x="135623" y="135636"/>
                </a:lnTo>
                <a:lnTo>
                  <a:pt x="135623" y="0"/>
                </a:lnTo>
                <a:lnTo>
                  <a:pt x="0" y="0"/>
                </a:lnTo>
                <a:lnTo>
                  <a:pt x="0" y="135636"/>
                </a:lnTo>
                <a:lnTo>
                  <a:pt x="0" y="271272"/>
                </a:lnTo>
                <a:lnTo>
                  <a:pt x="135623" y="271272"/>
                </a:lnTo>
                <a:lnTo>
                  <a:pt x="2295144" y="271272"/>
                </a:lnTo>
                <a:lnTo>
                  <a:pt x="2430780" y="271272"/>
                </a:lnTo>
                <a:lnTo>
                  <a:pt x="2430780" y="135636"/>
                </a:lnTo>
                <a:lnTo>
                  <a:pt x="2430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725" y="1494231"/>
            <a:ext cx="7540548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00443" y="4937061"/>
            <a:ext cx="2148966" cy="74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5670" y="272795"/>
            <a:ext cx="3999738" cy="246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9351" y="594994"/>
            <a:ext cx="8154606" cy="1998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00443" y="4937061"/>
            <a:ext cx="2148966" cy="743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2365070"/>
            <a:ext cx="2367280" cy="240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65" y="2106929"/>
            <a:ext cx="8195868" cy="197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hyperlink" Target="http://another.example.com/chart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xample.com/charts" TargetMode="Externa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ginx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hyperlink" Target="http://www.jfrog.com/artifactory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nupg.org/faq/whats-new-in-2.1.html" TargetMode="Externa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17" y="272795"/>
            <a:ext cx="2737008" cy="191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893" y="594994"/>
            <a:ext cx="2871597" cy="199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715" y="2139695"/>
            <a:ext cx="8354695" cy="954405"/>
          </a:xfrm>
          <a:prstGeom prst="rect">
            <a:avLst/>
          </a:prstGeom>
          <a:solidFill>
            <a:srgbClr val="F1F1F1"/>
          </a:solidFill>
          <a:ln w="9144">
            <a:solidFill>
              <a:srgbClr val="D9D9D9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helm create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mychart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helm package --sign --key 'key' </a:t>
            </a:r>
            <a:r>
              <a:rPr sz="1400" spc="-10" dirty="0">
                <a:latin typeface="Courier New"/>
                <a:cs typeface="Courier New"/>
              </a:rPr>
              <a:t>--keyring path/to/keyring.secret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mychart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helm verify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mychart-0.1.0.tgz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helm install --verify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mychart-0.1.0.tgz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522" y="272795"/>
            <a:ext cx="1712595" cy="248285"/>
          </a:xfrm>
          <a:custGeom>
            <a:avLst/>
            <a:gdLst/>
            <a:ahLst/>
            <a:cxnLst/>
            <a:rect l="l" t="t" r="r" b="b"/>
            <a:pathLst>
              <a:path w="1712595" h="248284">
                <a:moveTo>
                  <a:pt x="1662925" y="150240"/>
                </a:moveTo>
                <a:lnTo>
                  <a:pt x="1649844" y="150240"/>
                </a:lnTo>
                <a:lnTo>
                  <a:pt x="1644256" y="152145"/>
                </a:lnTo>
                <a:lnTo>
                  <a:pt x="1639938" y="156082"/>
                </a:lnTo>
                <a:lnTo>
                  <a:pt x="1635493" y="160019"/>
                </a:lnTo>
                <a:lnTo>
                  <a:pt x="1633391" y="164718"/>
                </a:lnTo>
                <a:lnTo>
                  <a:pt x="1633447" y="176529"/>
                </a:lnTo>
                <a:lnTo>
                  <a:pt x="1635493" y="181101"/>
                </a:lnTo>
                <a:lnTo>
                  <a:pt x="1639938" y="185292"/>
                </a:lnTo>
                <a:lnTo>
                  <a:pt x="1644256" y="189229"/>
                </a:lnTo>
                <a:lnTo>
                  <a:pt x="1649844" y="191262"/>
                </a:lnTo>
                <a:lnTo>
                  <a:pt x="1663052" y="191262"/>
                </a:lnTo>
                <a:lnTo>
                  <a:pt x="1668513" y="189229"/>
                </a:lnTo>
                <a:lnTo>
                  <a:pt x="1672831" y="185419"/>
                </a:lnTo>
                <a:lnTo>
                  <a:pt x="1677022" y="181482"/>
                </a:lnTo>
                <a:lnTo>
                  <a:pt x="1679181" y="176529"/>
                </a:lnTo>
                <a:lnTo>
                  <a:pt x="1679181" y="164718"/>
                </a:lnTo>
                <a:lnTo>
                  <a:pt x="1677022" y="159892"/>
                </a:lnTo>
                <a:lnTo>
                  <a:pt x="1672704" y="156082"/>
                </a:lnTo>
                <a:lnTo>
                  <a:pt x="1668386" y="152145"/>
                </a:lnTo>
                <a:lnTo>
                  <a:pt x="1662925" y="150240"/>
                </a:lnTo>
                <a:close/>
              </a:path>
              <a:path w="1712595" h="248284">
                <a:moveTo>
                  <a:pt x="879589" y="58038"/>
                </a:moveTo>
                <a:lnTo>
                  <a:pt x="834351" y="76580"/>
                </a:lnTo>
                <a:lnTo>
                  <a:pt x="817110" y="111746"/>
                </a:lnTo>
                <a:lnTo>
                  <a:pt x="815962" y="126745"/>
                </a:lnTo>
                <a:lnTo>
                  <a:pt x="817024" y="141170"/>
                </a:lnTo>
                <a:lnTo>
                  <a:pt x="842358" y="181871"/>
                </a:lnTo>
                <a:lnTo>
                  <a:pt x="880859" y="191515"/>
                </a:lnTo>
                <a:lnTo>
                  <a:pt x="894291" y="190920"/>
                </a:lnTo>
                <a:lnTo>
                  <a:pt x="906402" y="189134"/>
                </a:lnTo>
                <a:lnTo>
                  <a:pt x="917203" y="186158"/>
                </a:lnTo>
                <a:lnTo>
                  <a:pt x="926706" y="181990"/>
                </a:lnTo>
                <a:lnTo>
                  <a:pt x="926706" y="163702"/>
                </a:lnTo>
                <a:lnTo>
                  <a:pt x="889749" y="163702"/>
                </a:lnTo>
                <a:lnTo>
                  <a:pt x="875230" y="161964"/>
                </a:lnTo>
                <a:lnTo>
                  <a:pt x="864574" y="156749"/>
                </a:lnTo>
                <a:lnTo>
                  <a:pt x="857781" y="148058"/>
                </a:lnTo>
                <a:lnTo>
                  <a:pt x="854849" y="135889"/>
                </a:lnTo>
                <a:lnTo>
                  <a:pt x="937882" y="135889"/>
                </a:lnTo>
                <a:lnTo>
                  <a:pt x="937882" y="119379"/>
                </a:lnTo>
                <a:lnTo>
                  <a:pt x="937348" y="111887"/>
                </a:lnTo>
                <a:lnTo>
                  <a:pt x="854608" y="111887"/>
                </a:lnTo>
                <a:lnTo>
                  <a:pt x="855599" y="104012"/>
                </a:lnTo>
                <a:lnTo>
                  <a:pt x="858393" y="97536"/>
                </a:lnTo>
                <a:lnTo>
                  <a:pt x="867587" y="87121"/>
                </a:lnTo>
                <a:lnTo>
                  <a:pt x="872985" y="84454"/>
                </a:lnTo>
                <a:lnTo>
                  <a:pt x="929710" y="84454"/>
                </a:lnTo>
                <a:lnTo>
                  <a:pt x="929309" y="83571"/>
                </a:lnTo>
                <a:lnTo>
                  <a:pt x="922642" y="74549"/>
                </a:lnTo>
                <a:lnTo>
                  <a:pt x="914236" y="67308"/>
                </a:lnTo>
                <a:lnTo>
                  <a:pt x="904259" y="62150"/>
                </a:lnTo>
                <a:lnTo>
                  <a:pt x="892709" y="59064"/>
                </a:lnTo>
                <a:lnTo>
                  <a:pt x="879589" y="58038"/>
                </a:lnTo>
                <a:close/>
              </a:path>
              <a:path w="1712595" h="248284">
                <a:moveTo>
                  <a:pt x="926706" y="153669"/>
                </a:moveTo>
                <a:lnTo>
                  <a:pt x="918395" y="158077"/>
                </a:lnTo>
                <a:lnTo>
                  <a:pt x="909466" y="161210"/>
                </a:lnTo>
                <a:lnTo>
                  <a:pt x="899917" y="163081"/>
                </a:lnTo>
                <a:lnTo>
                  <a:pt x="889749" y="163702"/>
                </a:lnTo>
                <a:lnTo>
                  <a:pt x="926706" y="163702"/>
                </a:lnTo>
                <a:lnTo>
                  <a:pt x="926706" y="153669"/>
                </a:lnTo>
                <a:close/>
              </a:path>
              <a:path w="1712595" h="248284">
                <a:moveTo>
                  <a:pt x="929710" y="84454"/>
                </a:moveTo>
                <a:lnTo>
                  <a:pt x="879335" y="84454"/>
                </a:lnTo>
                <a:lnTo>
                  <a:pt x="889003" y="86169"/>
                </a:lnTo>
                <a:lnTo>
                  <a:pt x="895908" y="91312"/>
                </a:lnTo>
                <a:lnTo>
                  <a:pt x="900052" y="99885"/>
                </a:lnTo>
                <a:lnTo>
                  <a:pt x="901433" y="111887"/>
                </a:lnTo>
                <a:lnTo>
                  <a:pt x="937348" y="111887"/>
                </a:lnTo>
                <a:lnTo>
                  <a:pt x="936929" y="105999"/>
                </a:lnTo>
                <a:lnTo>
                  <a:pt x="934072" y="94059"/>
                </a:lnTo>
                <a:lnTo>
                  <a:pt x="929710" y="84454"/>
                </a:lnTo>
                <a:close/>
              </a:path>
              <a:path w="1712595" h="248284">
                <a:moveTo>
                  <a:pt x="1363078" y="61087"/>
                </a:moveTo>
                <a:lnTo>
                  <a:pt x="1321041" y="61087"/>
                </a:lnTo>
                <a:lnTo>
                  <a:pt x="1366253" y="188340"/>
                </a:lnTo>
                <a:lnTo>
                  <a:pt x="1410957" y="188340"/>
                </a:lnTo>
                <a:lnTo>
                  <a:pt x="1420696" y="162178"/>
                </a:lnTo>
                <a:lnTo>
                  <a:pt x="1389621" y="162178"/>
                </a:lnTo>
                <a:lnTo>
                  <a:pt x="1389113" y="155955"/>
                </a:lnTo>
                <a:lnTo>
                  <a:pt x="1387716" y="148462"/>
                </a:lnTo>
                <a:lnTo>
                  <a:pt x="1385176" y="139573"/>
                </a:lnTo>
                <a:lnTo>
                  <a:pt x="1363078" y="61087"/>
                </a:lnTo>
                <a:close/>
              </a:path>
              <a:path w="1712595" h="248284">
                <a:moveTo>
                  <a:pt x="1458328" y="61087"/>
                </a:moveTo>
                <a:lnTo>
                  <a:pt x="1417307" y="61087"/>
                </a:lnTo>
                <a:lnTo>
                  <a:pt x="1394701" y="140334"/>
                </a:lnTo>
                <a:lnTo>
                  <a:pt x="1392161" y="148970"/>
                </a:lnTo>
                <a:lnTo>
                  <a:pt x="1390637" y="156337"/>
                </a:lnTo>
                <a:lnTo>
                  <a:pt x="1390002" y="162178"/>
                </a:lnTo>
                <a:lnTo>
                  <a:pt x="1420696" y="162178"/>
                </a:lnTo>
                <a:lnTo>
                  <a:pt x="1458328" y="61087"/>
                </a:lnTo>
                <a:close/>
              </a:path>
              <a:path w="1712595" h="248284">
                <a:moveTo>
                  <a:pt x="414058" y="213613"/>
                </a:moveTo>
                <a:lnTo>
                  <a:pt x="414058" y="244982"/>
                </a:lnTo>
                <a:lnTo>
                  <a:pt x="420192" y="247141"/>
                </a:lnTo>
                <a:lnTo>
                  <a:pt x="428015" y="248157"/>
                </a:lnTo>
                <a:lnTo>
                  <a:pt x="437540" y="248157"/>
                </a:lnTo>
                <a:lnTo>
                  <a:pt x="455130" y="245062"/>
                </a:lnTo>
                <a:lnTo>
                  <a:pt x="470355" y="235775"/>
                </a:lnTo>
                <a:lnTo>
                  <a:pt x="483215" y="220297"/>
                </a:lnTo>
                <a:lnTo>
                  <a:pt x="484238" y="218186"/>
                </a:lnTo>
                <a:lnTo>
                  <a:pt x="424954" y="218186"/>
                </a:lnTo>
                <a:lnTo>
                  <a:pt x="419277" y="216662"/>
                </a:lnTo>
                <a:lnTo>
                  <a:pt x="414058" y="213613"/>
                </a:lnTo>
                <a:close/>
              </a:path>
              <a:path w="1712595" h="248284">
                <a:moveTo>
                  <a:pt x="450722" y="61087"/>
                </a:moveTo>
                <a:lnTo>
                  <a:pt x="407225" y="61087"/>
                </a:lnTo>
                <a:lnTo>
                  <a:pt x="458927" y="188087"/>
                </a:lnTo>
                <a:lnTo>
                  <a:pt x="452208" y="203962"/>
                </a:lnTo>
                <a:lnTo>
                  <a:pt x="448653" y="210202"/>
                </a:lnTo>
                <a:lnTo>
                  <a:pt x="443949" y="214645"/>
                </a:lnTo>
                <a:lnTo>
                  <a:pt x="438094" y="217302"/>
                </a:lnTo>
                <a:lnTo>
                  <a:pt x="431088" y="218186"/>
                </a:lnTo>
                <a:lnTo>
                  <a:pt x="484238" y="218186"/>
                </a:lnTo>
                <a:lnTo>
                  <a:pt x="493712" y="198627"/>
                </a:lnTo>
                <a:lnTo>
                  <a:pt x="509896" y="155575"/>
                </a:lnTo>
                <a:lnTo>
                  <a:pt x="477939" y="155575"/>
                </a:lnTo>
                <a:lnTo>
                  <a:pt x="477100" y="148970"/>
                </a:lnTo>
                <a:lnTo>
                  <a:pt x="475945" y="143382"/>
                </a:lnTo>
                <a:lnTo>
                  <a:pt x="450722" y="61087"/>
                </a:lnTo>
                <a:close/>
              </a:path>
              <a:path w="1712595" h="248284">
                <a:moveTo>
                  <a:pt x="545414" y="61087"/>
                </a:moveTo>
                <a:lnTo>
                  <a:pt x="506514" y="61087"/>
                </a:lnTo>
                <a:lnTo>
                  <a:pt x="482536" y="138811"/>
                </a:lnTo>
                <a:lnTo>
                  <a:pt x="480542" y="145161"/>
                </a:lnTo>
                <a:lnTo>
                  <a:pt x="479183" y="150749"/>
                </a:lnTo>
                <a:lnTo>
                  <a:pt x="478434" y="155575"/>
                </a:lnTo>
                <a:lnTo>
                  <a:pt x="509896" y="155575"/>
                </a:lnTo>
                <a:lnTo>
                  <a:pt x="545414" y="61087"/>
                </a:lnTo>
                <a:close/>
              </a:path>
              <a:path w="1712595" h="248284">
                <a:moveTo>
                  <a:pt x="1071613" y="61087"/>
                </a:moveTo>
                <a:lnTo>
                  <a:pt x="1032370" y="61087"/>
                </a:lnTo>
                <a:lnTo>
                  <a:pt x="1032370" y="188340"/>
                </a:lnTo>
                <a:lnTo>
                  <a:pt x="1071613" y="188340"/>
                </a:lnTo>
                <a:lnTo>
                  <a:pt x="1071613" y="108584"/>
                </a:lnTo>
                <a:lnTo>
                  <a:pt x="1073645" y="101345"/>
                </a:lnTo>
                <a:lnTo>
                  <a:pt x="1077582" y="96012"/>
                </a:lnTo>
                <a:lnTo>
                  <a:pt x="1081646" y="90804"/>
                </a:lnTo>
                <a:lnTo>
                  <a:pt x="1086980" y="88137"/>
                </a:lnTo>
                <a:lnTo>
                  <a:pt x="1231985" y="88137"/>
                </a:lnTo>
                <a:lnTo>
                  <a:pt x="1231831" y="86810"/>
                </a:lnTo>
                <a:lnTo>
                  <a:pt x="1229386" y="81787"/>
                </a:lnTo>
                <a:lnTo>
                  <a:pt x="1150099" y="81787"/>
                </a:lnTo>
                <a:lnTo>
                  <a:pt x="1149658" y="81025"/>
                </a:lnTo>
                <a:lnTo>
                  <a:pt x="1071613" y="81025"/>
                </a:lnTo>
                <a:lnTo>
                  <a:pt x="1071613" y="61087"/>
                </a:lnTo>
                <a:close/>
              </a:path>
              <a:path w="1712595" h="248284">
                <a:moveTo>
                  <a:pt x="1168387" y="88137"/>
                </a:moveTo>
                <a:lnTo>
                  <a:pt x="1093711" y="88137"/>
                </a:lnTo>
                <a:lnTo>
                  <a:pt x="1102472" y="89808"/>
                </a:lnTo>
                <a:lnTo>
                  <a:pt x="1108744" y="94837"/>
                </a:lnTo>
                <a:lnTo>
                  <a:pt x="1112517" y="103247"/>
                </a:lnTo>
                <a:lnTo>
                  <a:pt x="1113777" y="115062"/>
                </a:lnTo>
                <a:lnTo>
                  <a:pt x="1113777" y="188340"/>
                </a:lnTo>
                <a:lnTo>
                  <a:pt x="1153020" y="188340"/>
                </a:lnTo>
                <a:lnTo>
                  <a:pt x="1153095" y="108584"/>
                </a:lnTo>
                <a:lnTo>
                  <a:pt x="1155052" y="101980"/>
                </a:lnTo>
                <a:lnTo>
                  <a:pt x="1159116" y="96392"/>
                </a:lnTo>
                <a:lnTo>
                  <a:pt x="1163180" y="90931"/>
                </a:lnTo>
                <a:lnTo>
                  <a:pt x="1168387" y="88137"/>
                </a:lnTo>
                <a:close/>
              </a:path>
              <a:path w="1712595" h="248284">
                <a:moveTo>
                  <a:pt x="1231985" y="88137"/>
                </a:moveTo>
                <a:lnTo>
                  <a:pt x="1174864" y="88137"/>
                </a:lnTo>
                <a:lnTo>
                  <a:pt x="1183772" y="89856"/>
                </a:lnTo>
                <a:lnTo>
                  <a:pt x="1190120" y="95027"/>
                </a:lnTo>
                <a:lnTo>
                  <a:pt x="1193920" y="103675"/>
                </a:lnTo>
                <a:lnTo>
                  <a:pt x="1195105" y="115062"/>
                </a:lnTo>
                <a:lnTo>
                  <a:pt x="1195184" y="188340"/>
                </a:lnTo>
                <a:lnTo>
                  <a:pt x="1234427" y="188340"/>
                </a:lnTo>
                <a:lnTo>
                  <a:pt x="1234353" y="108584"/>
                </a:lnTo>
                <a:lnTo>
                  <a:pt x="1231985" y="88137"/>
                </a:lnTo>
                <a:close/>
              </a:path>
              <a:path w="1712595" h="248284">
                <a:moveTo>
                  <a:pt x="1192898" y="58038"/>
                </a:moveTo>
                <a:lnTo>
                  <a:pt x="1179656" y="59517"/>
                </a:lnTo>
                <a:lnTo>
                  <a:pt x="1168117" y="63960"/>
                </a:lnTo>
                <a:lnTo>
                  <a:pt x="1158268" y="71379"/>
                </a:lnTo>
                <a:lnTo>
                  <a:pt x="1150099" y="81787"/>
                </a:lnTo>
                <a:lnTo>
                  <a:pt x="1229386" y="81787"/>
                </a:lnTo>
                <a:lnTo>
                  <a:pt x="1224045" y="70818"/>
                </a:lnTo>
                <a:lnTo>
                  <a:pt x="1211067" y="61231"/>
                </a:lnTo>
                <a:lnTo>
                  <a:pt x="1192898" y="58038"/>
                </a:lnTo>
                <a:close/>
              </a:path>
              <a:path w="1712595" h="248284">
                <a:moveTo>
                  <a:pt x="1113269" y="58038"/>
                </a:moveTo>
                <a:lnTo>
                  <a:pt x="1104506" y="58038"/>
                </a:lnTo>
                <a:lnTo>
                  <a:pt x="1096505" y="60198"/>
                </a:lnTo>
                <a:lnTo>
                  <a:pt x="1089139" y="64388"/>
                </a:lnTo>
                <a:lnTo>
                  <a:pt x="1081900" y="68706"/>
                </a:lnTo>
                <a:lnTo>
                  <a:pt x="1076185" y="74167"/>
                </a:lnTo>
                <a:lnTo>
                  <a:pt x="1072121" y="81025"/>
                </a:lnTo>
                <a:lnTo>
                  <a:pt x="1149658" y="81025"/>
                </a:lnTo>
                <a:lnTo>
                  <a:pt x="1144076" y="71379"/>
                </a:lnTo>
                <a:lnTo>
                  <a:pt x="1135922" y="63960"/>
                </a:lnTo>
                <a:lnTo>
                  <a:pt x="1125649" y="59517"/>
                </a:lnTo>
                <a:lnTo>
                  <a:pt x="1113269" y="58038"/>
                </a:lnTo>
                <a:close/>
              </a:path>
              <a:path w="1712595" h="248284">
                <a:moveTo>
                  <a:pt x="672452" y="10159"/>
                </a:moveTo>
                <a:lnTo>
                  <a:pt x="632320" y="10159"/>
                </a:lnTo>
                <a:lnTo>
                  <a:pt x="632320" y="188340"/>
                </a:lnTo>
                <a:lnTo>
                  <a:pt x="672452" y="188340"/>
                </a:lnTo>
                <a:lnTo>
                  <a:pt x="672452" y="115824"/>
                </a:lnTo>
                <a:lnTo>
                  <a:pt x="786536" y="115824"/>
                </a:lnTo>
                <a:lnTo>
                  <a:pt x="786536" y="81279"/>
                </a:lnTo>
                <a:lnTo>
                  <a:pt x="672452" y="81279"/>
                </a:lnTo>
                <a:lnTo>
                  <a:pt x="672452" y="10159"/>
                </a:lnTo>
                <a:close/>
              </a:path>
              <a:path w="1712595" h="248284">
                <a:moveTo>
                  <a:pt x="786536" y="115824"/>
                </a:moveTo>
                <a:lnTo>
                  <a:pt x="746277" y="115824"/>
                </a:lnTo>
                <a:lnTo>
                  <a:pt x="746277" y="188340"/>
                </a:lnTo>
                <a:lnTo>
                  <a:pt x="786536" y="188340"/>
                </a:lnTo>
                <a:lnTo>
                  <a:pt x="786536" y="115824"/>
                </a:lnTo>
                <a:close/>
              </a:path>
              <a:path w="1712595" h="248284">
                <a:moveTo>
                  <a:pt x="786536" y="10159"/>
                </a:moveTo>
                <a:lnTo>
                  <a:pt x="746277" y="10159"/>
                </a:lnTo>
                <a:lnTo>
                  <a:pt x="746277" y="81279"/>
                </a:lnTo>
                <a:lnTo>
                  <a:pt x="786536" y="81279"/>
                </a:lnTo>
                <a:lnTo>
                  <a:pt x="786536" y="10159"/>
                </a:lnTo>
                <a:close/>
              </a:path>
              <a:path w="1712595" h="248284">
                <a:moveTo>
                  <a:pt x="43865" y="10159"/>
                </a:moveTo>
                <a:lnTo>
                  <a:pt x="0" y="10159"/>
                </a:lnTo>
                <a:lnTo>
                  <a:pt x="46850" y="188340"/>
                </a:lnTo>
                <a:lnTo>
                  <a:pt x="93205" y="188340"/>
                </a:lnTo>
                <a:lnTo>
                  <a:pt x="103584" y="149225"/>
                </a:lnTo>
                <a:lnTo>
                  <a:pt x="71335" y="149225"/>
                </a:lnTo>
                <a:lnTo>
                  <a:pt x="70826" y="140588"/>
                </a:lnTo>
                <a:lnTo>
                  <a:pt x="70053" y="133857"/>
                </a:lnTo>
                <a:lnTo>
                  <a:pt x="68866" y="128396"/>
                </a:lnTo>
                <a:lnTo>
                  <a:pt x="43865" y="10159"/>
                </a:lnTo>
                <a:close/>
              </a:path>
              <a:path w="1712595" h="248284">
                <a:moveTo>
                  <a:pt x="161719" y="54101"/>
                </a:moveTo>
                <a:lnTo>
                  <a:pt x="127254" y="54101"/>
                </a:lnTo>
                <a:lnTo>
                  <a:pt x="127584" y="61467"/>
                </a:lnTo>
                <a:lnTo>
                  <a:pt x="128536" y="68071"/>
                </a:lnTo>
                <a:lnTo>
                  <a:pt x="130111" y="74040"/>
                </a:lnTo>
                <a:lnTo>
                  <a:pt x="159689" y="188340"/>
                </a:lnTo>
                <a:lnTo>
                  <a:pt x="204177" y="188340"/>
                </a:lnTo>
                <a:lnTo>
                  <a:pt x="214585" y="148970"/>
                </a:lnTo>
                <a:lnTo>
                  <a:pt x="183057" y="148970"/>
                </a:lnTo>
                <a:lnTo>
                  <a:pt x="182219" y="140588"/>
                </a:lnTo>
                <a:lnTo>
                  <a:pt x="181267" y="134238"/>
                </a:lnTo>
                <a:lnTo>
                  <a:pt x="179859" y="128396"/>
                </a:lnTo>
                <a:lnTo>
                  <a:pt x="161719" y="54101"/>
                </a:lnTo>
                <a:close/>
              </a:path>
              <a:path w="1712595" h="248284">
                <a:moveTo>
                  <a:pt x="150990" y="10159"/>
                </a:moveTo>
                <a:lnTo>
                  <a:pt x="107988" y="10159"/>
                </a:lnTo>
                <a:lnTo>
                  <a:pt x="75468" y="129158"/>
                </a:lnTo>
                <a:lnTo>
                  <a:pt x="73609" y="135889"/>
                </a:lnTo>
                <a:lnTo>
                  <a:pt x="72415" y="142875"/>
                </a:lnTo>
                <a:lnTo>
                  <a:pt x="72085" y="149225"/>
                </a:lnTo>
                <a:lnTo>
                  <a:pt x="103584" y="149225"/>
                </a:lnTo>
                <a:lnTo>
                  <a:pt x="123532" y="74040"/>
                </a:lnTo>
                <a:lnTo>
                  <a:pt x="124942" y="68833"/>
                </a:lnTo>
                <a:lnTo>
                  <a:pt x="126009" y="62102"/>
                </a:lnTo>
                <a:lnTo>
                  <a:pt x="126758" y="54101"/>
                </a:lnTo>
                <a:lnTo>
                  <a:pt x="161719" y="54101"/>
                </a:lnTo>
                <a:lnTo>
                  <a:pt x="150990" y="10159"/>
                </a:lnTo>
                <a:close/>
              </a:path>
              <a:path w="1712595" h="248284">
                <a:moveTo>
                  <a:pt x="251282" y="10159"/>
                </a:moveTo>
                <a:lnTo>
                  <a:pt x="210769" y="10159"/>
                </a:lnTo>
                <a:lnTo>
                  <a:pt x="186156" y="129158"/>
                </a:lnTo>
                <a:lnTo>
                  <a:pt x="184730" y="135889"/>
                </a:lnTo>
                <a:lnTo>
                  <a:pt x="183883" y="142493"/>
                </a:lnTo>
                <a:lnTo>
                  <a:pt x="183553" y="148970"/>
                </a:lnTo>
                <a:lnTo>
                  <a:pt x="214585" y="148970"/>
                </a:lnTo>
                <a:lnTo>
                  <a:pt x="251282" y="10159"/>
                </a:lnTo>
                <a:close/>
              </a:path>
              <a:path w="1712595" h="248284">
                <a:moveTo>
                  <a:pt x="1711151" y="39750"/>
                </a:moveTo>
                <a:lnTo>
                  <a:pt x="1656194" y="39750"/>
                </a:lnTo>
                <a:lnTo>
                  <a:pt x="1658861" y="40258"/>
                </a:lnTo>
                <a:lnTo>
                  <a:pt x="1661274" y="41148"/>
                </a:lnTo>
                <a:lnTo>
                  <a:pt x="1671434" y="50545"/>
                </a:lnTo>
                <a:lnTo>
                  <a:pt x="1672323" y="52704"/>
                </a:lnTo>
                <a:lnTo>
                  <a:pt x="1672831" y="55117"/>
                </a:lnTo>
                <a:lnTo>
                  <a:pt x="1672831" y="60578"/>
                </a:lnTo>
                <a:lnTo>
                  <a:pt x="1672450" y="63373"/>
                </a:lnTo>
                <a:lnTo>
                  <a:pt x="1671521" y="65912"/>
                </a:lnTo>
                <a:lnTo>
                  <a:pt x="1670799" y="68199"/>
                </a:lnTo>
                <a:lnTo>
                  <a:pt x="1669529" y="70612"/>
                </a:lnTo>
                <a:lnTo>
                  <a:pt x="1666227" y="75183"/>
                </a:lnTo>
                <a:lnTo>
                  <a:pt x="1664195" y="77469"/>
                </a:lnTo>
                <a:lnTo>
                  <a:pt x="1661782" y="79755"/>
                </a:lnTo>
                <a:lnTo>
                  <a:pt x="1659496" y="82041"/>
                </a:lnTo>
                <a:lnTo>
                  <a:pt x="1656702" y="84454"/>
                </a:lnTo>
                <a:lnTo>
                  <a:pt x="1653527" y="87121"/>
                </a:lnTo>
                <a:lnTo>
                  <a:pt x="1650606" y="89534"/>
                </a:lnTo>
                <a:lnTo>
                  <a:pt x="1647939" y="92075"/>
                </a:lnTo>
                <a:lnTo>
                  <a:pt x="1645780" y="94614"/>
                </a:lnTo>
                <a:lnTo>
                  <a:pt x="1643494" y="97154"/>
                </a:lnTo>
                <a:lnTo>
                  <a:pt x="1641589" y="99821"/>
                </a:lnTo>
                <a:lnTo>
                  <a:pt x="1640192" y="102615"/>
                </a:lnTo>
                <a:lnTo>
                  <a:pt x="1638668" y="105409"/>
                </a:lnTo>
                <a:lnTo>
                  <a:pt x="1637525" y="108330"/>
                </a:lnTo>
                <a:lnTo>
                  <a:pt x="1636763" y="111505"/>
                </a:lnTo>
                <a:lnTo>
                  <a:pt x="1636001" y="114553"/>
                </a:lnTo>
                <a:lnTo>
                  <a:pt x="1635661" y="117728"/>
                </a:lnTo>
                <a:lnTo>
                  <a:pt x="1635620" y="124332"/>
                </a:lnTo>
                <a:lnTo>
                  <a:pt x="1635874" y="126873"/>
                </a:lnTo>
                <a:lnTo>
                  <a:pt x="1636382" y="129539"/>
                </a:lnTo>
                <a:lnTo>
                  <a:pt x="1636763" y="132206"/>
                </a:lnTo>
                <a:lnTo>
                  <a:pt x="1637398" y="134619"/>
                </a:lnTo>
                <a:lnTo>
                  <a:pt x="1638287" y="136778"/>
                </a:lnTo>
                <a:lnTo>
                  <a:pt x="1670926" y="136778"/>
                </a:lnTo>
                <a:lnTo>
                  <a:pt x="1670037" y="135381"/>
                </a:lnTo>
                <a:lnTo>
                  <a:pt x="1669275" y="133603"/>
                </a:lnTo>
                <a:lnTo>
                  <a:pt x="1668259" y="129539"/>
                </a:lnTo>
                <a:lnTo>
                  <a:pt x="1668005" y="127507"/>
                </a:lnTo>
                <a:lnTo>
                  <a:pt x="1668005" y="122554"/>
                </a:lnTo>
                <a:lnTo>
                  <a:pt x="1668386" y="120014"/>
                </a:lnTo>
                <a:lnTo>
                  <a:pt x="1669148" y="117728"/>
                </a:lnTo>
                <a:lnTo>
                  <a:pt x="1669783" y="115442"/>
                </a:lnTo>
                <a:lnTo>
                  <a:pt x="1677911" y="105155"/>
                </a:lnTo>
                <a:lnTo>
                  <a:pt x="1680070" y="102996"/>
                </a:lnTo>
                <a:lnTo>
                  <a:pt x="1682610" y="100837"/>
                </a:lnTo>
                <a:lnTo>
                  <a:pt x="1689849" y="94868"/>
                </a:lnTo>
                <a:lnTo>
                  <a:pt x="1693659" y="91439"/>
                </a:lnTo>
                <a:lnTo>
                  <a:pt x="1696961" y="88011"/>
                </a:lnTo>
                <a:lnTo>
                  <a:pt x="1700263" y="84708"/>
                </a:lnTo>
                <a:lnTo>
                  <a:pt x="1703057" y="81152"/>
                </a:lnTo>
                <a:lnTo>
                  <a:pt x="1705216" y="77469"/>
                </a:lnTo>
                <a:lnTo>
                  <a:pt x="1707502" y="73913"/>
                </a:lnTo>
                <a:lnTo>
                  <a:pt x="1709153" y="69976"/>
                </a:lnTo>
                <a:lnTo>
                  <a:pt x="1710335" y="65786"/>
                </a:lnTo>
                <a:lnTo>
                  <a:pt x="1711566" y="61849"/>
                </a:lnTo>
                <a:lnTo>
                  <a:pt x="1712074" y="57276"/>
                </a:lnTo>
                <a:lnTo>
                  <a:pt x="1712074" y="44195"/>
                </a:lnTo>
                <a:lnTo>
                  <a:pt x="1711151" y="39750"/>
                </a:lnTo>
                <a:close/>
              </a:path>
              <a:path w="1712595" h="248284">
                <a:moveTo>
                  <a:pt x="1665211" y="7238"/>
                </a:moveTo>
                <a:lnTo>
                  <a:pt x="1649463" y="7238"/>
                </a:lnTo>
                <a:lnTo>
                  <a:pt x="1641716" y="8127"/>
                </a:lnTo>
                <a:lnTo>
                  <a:pt x="1626603" y="11937"/>
                </a:lnTo>
                <a:lnTo>
                  <a:pt x="1619618" y="14858"/>
                </a:lnTo>
                <a:lnTo>
                  <a:pt x="1613268" y="18668"/>
                </a:lnTo>
                <a:lnTo>
                  <a:pt x="1613268" y="56006"/>
                </a:lnTo>
                <a:lnTo>
                  <a:pt x="1619491" y="50545"/>
                </a:lnTo>
                <a:lnTo>
                  <a:pt x="1626095" y="46481"/>
                </a:lnTo>
                <a:lnTo>
                  <a:pt x="1640065" y="41148"/>
                </a:lnTo>
                <a:lnTo>
                  <a:pt x="1646669" y="39750"/>
                </a:lnTo>
                <a:lnTo>
                  <a:pt x="1711151" y="39750"/>
                </a:lnTo>
                <a:lnTo>
                  <a:pt x="1710677" y="37464"/>
                </a:lnTo>
                <a:lnTo>
                  <a:pt x="1679054" y="9778"/>
                </a:lnTo>
                <a:lnTo>
                  <a:pt x="1672450" y="8000"/>
                </a:lnTo>
                <a:lnTo>
                  <a:pt x="1665211" y="7238"/>
                </a:lnTo>
                <a:close/>
              </a:path>
              <a:path w="1712595" h="248284">
                <a:moveTo>
                  <a:pt x="1473822" y="148336"/>
                </a:moveTo>
                <a:lnTo>
                  <a:pt x="1473822" y="182499"/>
                </a:lnTo>
                <a:lnTo>
                  <a:pt x="1483113" y="186426"/>
                </a:lnTo>
                <a:lnTo>
                  <a:pt x="1493666" y="189245"/>
                </a:lnTo>
                <a:lnTo>
                  <a:pt x="1505504" y="190946"/>
                </a:lnTo>
                <a:lnTo>
                  <a:pt x="1518653" y="191515"/>
                </a:lnTo>
                <a:lnTo>
                  <a:pt x="1533891" y="190609"/>
                </a:lnTo>
                <a:lnTo>
                  <a:pt x="1577126" y="169007"/>
                </a:lnTo>
                <a:lnTo>
                  <a:pt x="1581797" y="161416"/>
                </a:lnTo>
                <a:lnTo>
                  <a:pt x="1515605" y="161416"/>
                </a:lnTo>
                <a:lnTo>
                  <a:pt x="1504058" y="160605"/>
                </a:lnTo>
                <a:lnTo>
                  <a:pt x="1493237" y="158162"/>
                </a:lnTo>
                <a:lnTo>
                  <a:pt x="1483154" y="154076"/>
                </a:lnTo>
                <a:lnTo>
                  <a:pt x="1473822" y="148336"/>
                </a:lnTo>
                <a:close/>
              </a:path>
              <a:path w="1712595" h="248284">
                <a:moveTo>
                  <a:pt x="1579382" y="37083"/>
                </a:moveTo>
                <a:lnTo>
                  <a:pt x="1515351" y="37083"/>
                </a:lnTo>
                <a:lnTo>
                  <a:pt x="1527019" y="38461"/>
                </a:lnTo>
                <a:lnTo>
                  <a:pt x="1535353" y="42576"/>
                </a:lnTo>
                <a:lnTo>
                  <a:pt x="1540354" y="49406"/>
                </a:lnTo>
                <a:lnTo>
                  <a:pt x="1542021" y="58927"/>
                </a:lnTo>
                <a:lnTo>
                  <a:pt x="1539852" y="69022"/>
                </a:lnTo>
                <a:lnTo>
                  <a:pt x="1533337" y="76247"/>
                </a:lnTo>
                <a:lnTo>
                  <a:pt x="1522465" y="80591"/>
                </a:lnTo>
                <a:lnTo>
                  <a:pt x="1507223" y="82041"/>
                </a:lnTo>
                <a:lnTo>
                  <a:pt x="1491983" y="82041"/>
                </a:lnTo>
                <a:lnTo>
                  <a:pt x="1491983" y="112140"/>
                </a:lnTo>
                <a:lnTo>
                  <a:pt x="1508493" y="112140"/>
                </a:lnTo>
                <a:lnTo>
                  <a:pt x="1517065" y="112525"/>
                </a:lnTo>
                <a:lnTo>
                  <a:pt x="1547355" y="129031"/>
                </a:lnTo>
                <a:lnTo>
                  <a:pt x="1547355" y="144652"/>
                </a:lnTo>
                <a:lnTo>
                  <a:pt x="1544561" y="150621"/>
                </a:lnTo>
                <a:lnTo>
                  <a:pt x="1533385" y="159257"/>
                </a:lnTo>
                <a:lnTo>
                  <a:pt x="1525638" y="161416"/>
                </a:lnTo>
                <a:lnTo>
                  <a:pt x="1581797" y="161416"/>
                </a:lnTo>
                <a:lnTo>
                  <a:pt x="1582804" y="159781"/>
                </a:lnTo>
                <a:lnTo>
                  <a:pt x="1586219" y="149246"/>
                </a:lnTo>
                <a:lnTo>
                  <a:pt x="1587360" y="137413"/>
                </a:lnTo>
                <a:lnTo>
                  <a:pt x="1586689" y="129458"/>
                </a:lnTo>
                <a:lnTo>
                  <a:pt x="1555596" y="97543"/>
                </a:lnTo>
                <a:lnTo>
                  <a:pt x="1546593" y="95757"/>
                </a:lnTo>
                <a:lnTo>
                  <a:pt x="1546593" y="95123"/>
                </a:lnTo>
                <a:lnTo>
                  <a:pt x="1562095" y="89100"/>
                </a:lnTo>
                <a:lnTo>
                  <a:pt x="1573168" y="79803"/>
                </a:lnTo>
                <a:lnTo>
                  <a:pt x="1579811" y="67244"/>
                </a:lnTo>
                <a:lnTo>
                  <a:pt x="1582026" y="51434"/>
                </a:lnTo>
                <a:lnTo>
                  <a:pt x="1581073" y="42078"/>
                </a:lnTo>
                <a:lnTo>
                  <a:pt x="1579382" y="37083"/>
                </a:lnTo>
                <a:close/>
              </a:path>
              <a:path w="1712595" h="248284">
                <a:moveTo>
                  <a:pt x="1524241" y="7238"/>
                </a:moveTo>
                <a:lnTo>
                  <a:pt x="1512146" y="7814"/>
                </a:lnTo>
                <a:lnTo>
                  <a:pt x="1500825" y="9556"/>
                </a:lnTo>
                <a:lnTo>
                  <a:pt x="1490290" y="12489"/>
                </a:lnTo>
                <a:lnTo>
                  <a:pt x="1480553" y="16637"/>
                </a:lnTo>
                <a:lnTo>
                  <a:pt x="1480553" y="48640"/>
                </a:lnTo>
                <a:lnTo>
                  <a:pt x="1489080" y="43620"/>
                </a:lnTo>
                <a:lnTo>
                  <a:pt x="1497714" y="40004"/>
                </a:lnTo>
                <a:lnTo>
                  <a:pt x="1506467" y="37818"/>
                </a:lnTo>
                <a:lnTo>
                  <a:pt x="1515351" y="37083"/>
                </a:lnTo>
                <a:lnTo>
                  <a:pt x="1579382" y="37083"/>
                </a:lnTo>
                <a:lnTo>
                  <a:pt x="1578216" y="33639"/>
                </a:lnTo>
                <a:lnTo>
                  <a:pt x="1537175" y="8002"/>
                </a:lnTo>
                <a:lnTo>
                  <a:pt x="1524241" y="7238"/>
                </a:lnTo>
                <a:close/>
              </a:path>
              <a:path w="1712595" h="248284">
                <a:moveTo>
                  <a:pt x="999985" y="0"/>
                </a:moveTo>
                <a:lnTo>
                  <a:pt x="960742" y="0"/>
                </a:lnTo>
                <a:lnTo>
                  <a:pt x="960742" y="188340"/>
                </a:lnTo>
                <a:lnTo>
                  <a:pt x="999985" y="188340"/>
                </a:lnTo>
                <a:lnTo>
                  <a:pt x="999985" y="0"/>
                </a:lnTo>
                <a:close/>
              </a:path>
              <a:path w="1712595" h="248284">
                <a:moveTo>
                  <a:pt x="309600" y="0"/>
                </a:moveTo>
                <a:lnTo>
                  <a:pt x="270319" y="0"/>
                </a:lnTo>
                <a:lnTo>
                  <a:pt x="270319" y="188340"/>
                </a:lnTo>
                <a:lnTo>
                  <a:pt x="309600" y="188340"/>
                </a:lnTo>
                <a:lnTo>
                  <a:pt x="309600" y="107823"/>
                </a:lnTo>
                <a:lnTo>
                  <a:pt x="311746" y="101091"/>
                </a:lnTo>
                <a:lnTo>
                  <a:pt x="320370" y="90677"/>
                </a:lnTo>
                <a:lnTo>
                  <a:pt x="325996" y="88137"/>
                </a:lnTo>
                <a:lnTo>
                  <a:pt x="389865" y="88137"/>
                </a:lnTo>
                <a:lnTo>
                  <a:pt x="389778" y="87399"/>
                </a:lnTo>
                <a:lnTo>
                  <a:pt x="386104" y="80009"/>
                </a:lnTo>
                <a:lnTo>
                  <a:pt x="309600" y="80009"/>
                </a:lnTo>
                <a:lnTo>
                  <a:pt x="309600" y="0"/>
                </a:lnTo>
                <a:close/>
              </a:path>
              <a:path w="1712595" h="248284">
                <a:moveTo>
                  <a:pt x="389865" y="88137"/>
                </a:moveTo>
                <a:lnTo>
                  <a:pt x="332955" y="88137"/>
                </a:lnTo>
                <a:lnTo>
                  <a:pt x="341873" y="89878"/>
                </a:lnTo>
                <a:lnTo>
                  <a:pt x="348243" y="95107"/>
                </a:lnTo>
                <a:lnTo>
                  <a:pt x="352065" y="103836"/>
                </a:lnTo>
                <a:lnTo>
                  <a:pt x="353339" y="116077"/>
                </a:lnTo>
                <a:lnTo>
                  <a:pt x="353339" y="188340"/>
                </a:lnTo>
                <a:lnTo>
                  <a:pt x="392480" y="188340"/>
                </a:lnTo>
                <a:lnTo>
                  <a:pt x="392480" y="110236"/>
                </a:lnTo>
                <a:lnTo>
                  <a:pt x="389865" y="88137"/>
                </a:lnTo>
                <a:close/>
              </a:path>
              <a:path w="1712595" h="248284">
                <a:moveTo>
                  <a:pt x="349237" y="58038"/>
                </a:moveTo>
                <a:lnTo>
                  <a:pt x="337517" y="59418"/>
                </a:lnTo>
                <a:lnTo>
                  <a:pt x="327085" y="63547"/>
                </a:lnTo>
                <a:lnTo>
                  <a:pt x="317944" y="70415"/>
                </a:lnTo>
                <a:lnTo>
                  <a:pt x="310095" y="80009"/>
                </a:lnTo>
                <a:lnTo>
                  <a:pt x="386104" y="80009"/>
                </a:lnTo>
                <a:lnTo>
                  <a:pt x="381669" y="71088"/>
                </a:lnTo>
                <a:lnTo>
                  <a:pt x="368156" y="61301"/>
                </a:lnTo>
                <a:lnTo>
                  <a:pt x="349237" y="58038"/>
                </a:lnTo>
                <a:close/>
              </a:path>
            </a:pathLst>
          </a:custGeom>
          <a:solidFill>
            <a:srgbClr val="164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893" y="594994"/>
            <a:ext cx="8302116" cy="199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9351" y="851027"/>
            <a:ext cx="8041703" cy="199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541" y="1107058"/>
            <a:ext cx="6124956" cy="199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2846" y="2241042"/>
            <a:ext cx="312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0" dirty="0">
                <a:latin typeface="Arial Black"/>
                <a:cs typeface="Arial Black"/>
              </a:rPr>
              <a:t>Semantic </a:t>
            </a:r>
            <a:r>
              <a:rPr sz="1800" spc="-200" dirty="0">
                <a:latin typeface="Arial Black"/>
                <a:cs typeface="Arial Black"/>
              </a:rPr>
              <a:t>Versioning</a:t>
            </a:r>
            <a:r>
              <a:rPr sz="1800" spc="-114" dirty="0">
                <a:latin typeface="Arial Black"/>
                <a:cs typeface="Arial Black"/>
              </a:rPr>
              <a:t> </a:t>
            </a:r>
            <a:r>
              <a:rPr sz="1800" spc="-245" dirty="0">
                <a:latin typeface="Arial Black"/>
                <a:cs typeface="Arial Black"/>
              </a:rPr>
              <a:t>Example: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4023" y="3736847"/>
            <a:ext cx="76200" cy="346710"/>
          </a:xfrm>
          <a:custGeom>
            <a:avLst/>
            <a:gdLst/>
            <a:ahLst/>
            <a:cxnLst/>
            <a:rect l="l" t="t" r="r" b="b"/>
            <a:pathLst>
              <a:path w="76200" h="346710">
                <a:moveTo>
                  <a:pt x="44450" y="63499"/>
                </a:moveTo>
                <a:lnTo>
                  <a:pt x="31750" y="63499"/>
                </a:lnTo>
                <a:lnTo>
                  <a:pt x="31750" y="346684"/>
                </a:lnTo>
                <a:lnTo>
                  <a:pt x="44450" y="346684"/>
                </a:lnTo>
                <a:lnTo>
                  <a:pt x="44450" y="63499"/>
                </a:lnTo>
                <a:close/>
              </a:path>
              <a:path w="76200" h="346710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46710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23869" y="2990799"/>
            <a:ext cx="2527935" cy="1447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05"/>
              </a:spcBef>
            </a:pPr>
            <a:r>
              <a:rPr sz="4400" spc="-509" dirty="0">
                <a:latin typeface="Arial Black"/>
                <a:cs typeface="Arial Black"/>
              </a:rPr>
              <a:t>2.11.0</a:t>
            </a:r>
            <a:endParaRPr sz="4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990"/>
              </a:spcBef>
            </a:pPr>
            <a:r>
              <a:rPr sz="1600" spc="-200" dirty="0">
                <a:solidFill>
                  <a:srgbClr val="9BBA58"/>
                </a:solidFill>
                <a:latin typeface="Arial Black"/>
                <a:cs typeface="Arial Black"/>
              </a:rPr>
              <a:t>Increment </a:t>
            </a:r>
            <a:r>
              <a:rPr sz="1600" spc="-130" dirty="0">
                <a:solidFill>
                  <a:srgbClr val="9BBA58"/>
                </a:solidFill>
                <a:latin typeface="Arial Black"/>
                <a:cs typeface="Arial Black"/>
              </a:rPr>
              <a:t>for </a:t>
            </a:r>
            <a:r>
              <a:rPr sz="1600" spc="-235" dirty="0">
                <a:solidFill>
                  <a:srgbClr val="9BBA58"/>
                </a:solidFill>
                <a:latin typeface="Arial Black"/>
                <a:cs typeface="Arial Black"/>
              </a:rPr>
              <a:t>new</a:t>
            </a:r>
            <a:r>
              <a:rPr sz="1600" spc="-295" dirty="0">
                <a:solidFill>
                  <a:srgbClr val="9BBA58"/>
                </a:solidFill>
                <a:latin typeface="Arial Black"/>
                <a:cs typeface="Arial Black"/>
              </a:rPr>
              <a:t> </a:t>
            </a:r>
            <a:r>
              <a:rPr sz="1600" spc="-200" dirty="0">
                <a:solidFill>
                  <a:srgbClr val="9BBA58"/>
                </a:solidFill>
                <a:latin typeface="Arial Black"/>
                <a:cs typeface="Arial Black"/>
              </a:rPr>
              <a:t>features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93664" y="3314700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765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76579" h="76200">
                <a:moveTo>
                  <a:pt x="57607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76072" y="44450"/>
                </a:lnTo>
                <a:lnTo>
                  <a:pt x="576072" y="3175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56679" y="3214242"/>
            <a:ext cx="2187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8063A1"/>
                </a:solidFill>
                <a:latin typeface="Arial Black"/>
                <a:cs typeface="Arial Black"/>
              </a:rPr>
              <a:t>Increment </a:t>
            </a:r>
            <a:r>
              <a:rPr sz="1600" spc="-130" dirty="0">
                <a:solidFill>
                  <a:srgbClr val="8063A1"/>
                </a:solidFill>
                <a:latin typeface="Arial Black"/>
                <a:cs typeface="Arial Black"/>
              </a:rPr>
              <a:t>for </a:t>
            </a:r>
            <a:r>
              <a:rPr sz="1600" spc="-120" dirty="0">
                <a:solidFill>
                  <a:srgbClr val="8063A1"/>
                </a:solidFill>
                <a:latin typeface="Arial Black"/>
                <a:cs typeface="Arial Black"/>
              </a:rPr>
              <a:t>bug</a:t>
            </a:r>
            <a:r>
              <a:rPr sz="1600" spc="-320" dirty="0">
                <a:solidFill>
                  <a:srgbClr val="8063A1"/>
                </a:solidFill>
                <a:latin typeface="Arial Black"/>
                <a:cs typeface="Arial Black"/>
              </a:rPr>
              <a:t> </a:t>
            </a:r>
            <a:r>
              <a:rPr sz="1600" spc="-225" dirty="0">
                <a:solidFill>
                  <a:srgbClr val="8063A1"/>
                </a:solidFill>
                <a:latin typeface="Arial Black"/>
                <a:cs typeface="Arial Black"/>
              </a:rPr>
              <a:t>fixes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76600" y="3314700"/>
            <a:ext cx="545465" cy="76200"/>
          </a:xfrm>
          <a:custGeom>
            <a:avLst/>
            <a:gdLst/>
            <a:ahLst/>
            <a:cxnLst/>
            <a:rect l="l" t="t" r="r" b="b"/>
            <a:pathLst>
              <a:path w="545464" h="76200">
                <a:moveTo>
                  <a:pt x="468757" y="0"/>
                </a:moveTo>
                <a:lnTo>
                  <a:pt x="468757" y="76200"/>
                </a:lnTo>
                <a:lnTo>
                  <a:pt x="532257" y="44450"/>
                </a:lnTo>
                <a:lnTo>
                  <a:pt x="481457" y="44450"/>
                </a:lnTo>
                <a:lnTo>
                  <a:pt x="481457" y="31750"/>
                </a:lnTo>
                <a:lnTo>
                  <a:pt x="532257" y="31750"/>
                </a:lnTo>
                <a:lnTo>
                  <a:pt x="468757" y="0"/>
                </a:lnTo>
                <a:close/>
              </a:path>
              <a:path w="545464" h="76200">
                <a:moveTo>
                  <a:pt x="46875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68757" y="44450"/>
                </a:lnTo>
                <a:lnTo>
                  <a:pt x="468757" y="31750"/>
                </a:lnTo>
                <a:close/>
              </a:path>
              <a:path w="545464" h="76200">
                <a:moveTo>
                  <a:pt x="532257" y="31750"/>
                </a:moveTo>
                <a:lnTo>
                  <a:pt x="481457" y="31750"/>
                </a:lnTo>
                <a:lnTo>
                  <a:pt x="481457" y="44450"/>
                </a:lnTo>
                <a:lnTo>
                  <a:pt x="532257" y="44450"/>
                </a:lnTo>
                <a:lnTo>
                  <a:pt x="544957" y="38100"/>
                </a:lnTo>
                <a:lnTo>
                  <a:pt x="532257" y="317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2132" y="3214242"/>
            <a:ext cx="2715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solidFill>
                  <a:srgbClr val="C0504D"/>
                </a:solidFill>
                <a:latin typeface="Arial Black"/>
                <a:cs typeface="Arial Black"/>
              </a:rPr>
              <a:t>Increment </a:t>
            </a:r>
            <a:r>
              <a:rPr sz="1600" spc="-215" dirty="0">
                <a:solidFill>
                  <a:srgbClr val="C0504D"/>
                </a:solidFill>
                <a:latin typeface="Arial Black"/>
                <a:cs typeface="Arial Black"/>
              </a:rPr>
              <a:t>when API</a:t>
            </a:r>
            <a:r>
              <a:rPr sz="1600" spc="-135" dirty="0">
                <a:solidFill>
                  <a:srgbClr val="C0504D"/>
                </a:solidFill>
                <a:latin typeface="Arial Black"/>
                <a:cs typeface="Arial Black"/>
              </a:rPr>
              <a:t> </a:t>
            </a:r>
            <a:r>
              <a:rPr sz="1600" spc="-210" dirty="0">
                <a:solidFill>
                  <a:srgbClr val="C0504D"/>
                </a:solidFill>
                <a:latin typeface="Arial Black"/>
                <a:cs typeface="Arial Black"/>
              </a:rPr>
              <a:t>changes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482" y="272795"/>
            <a:ext cx="1741170" cy="248285"/>
          </a:xfrm>
          <a:custGeom>
            <a:avLst/>
            <a:gdLst/>
            <a:ahLst/>
            <a:cxnLst/>
            <a:rect l="l" t="t" r="r" b="b"/>
            <a:pathLst>
              <a:path w="1741170" h="248284">
                <a:moveTo>
                  <a:pt x="771982" y="173608"/>
                </a:moveTo>
                <a:lnTo>
                  <a:pt x="696328" y="173608"/>
                </a:lnTo>
                <a:lnTo>
                  <a:pt x="703064" y="181443"/>
                </a:lnTo>
                <a:lnTo>
                  <a:pt x="711233" y="187039"/>
                </a:lnTo>
                <a:lnTo>
                  <a:pt x="720833" y="190396"/>
                </a:lnTo>
                <a:lnTo>
                  <a:pt x="731862" y="191515"/>
                </a:lnTo>
                <a:lnTo>
                  <a:pt x="744200" y="190303"/>
                </a:lnTo>
                <a:lnTo>
                  <a:pt x="755230" y="186674"/>
                </a:lnTo>
                <a:lnTo>
                  <a:pt x="764956" y="180639"/>
                </a:lnTo>
                <a:lnTo>
                  <a:pt x="771982" y="173608"/>
                </a:lnTo>
                <a:close/>
              </a:path>
              <a:path w="1741170" h="248284">
                <a:moveTo>
                  <a:pt x="695832" y="0"/>
                </a:moveTo>
                <a:lnTo>
                  <a:pt x="656551" y="0"/>
                </a:lnTo>
                <a:lnTo>
                  <a:pt x="656551" y="188340"/>
                </a:lnTo>
                <a:lnTo>
                  <a:pt x="695832" y="188340"/>
                </a:lnTo>
                <a:lnTo>
                  <a:pt x="695832" y="173608"/>
                </a:lnTo>
                <a:lnTo>
                  <a:pt x="771982" y="173608"/>
                </a:lnTo>
                <a:lnTo>
                  <a:pt x="773379" y="172212"/>
                </a:lnTo>
                <a:lnTo>
                  <a:pt x="780172" y="161805"/>
                </a:lnTo>
                <a:lnTo>
                  <a:pt x="780330" y="161416"/>
                </a:lnTo>
                <a:lnTo>
                  <a:pt x="713054" y="161416"/>
                </a:lnTo>
                <a:lnTo>
                  <a:pt x="707009" y="158750"/>
                </a:lnTo>
                <a:lnTo>
                  <a:pt x="702284" y="153288"/>
                </a:lnTo>
                <a:lnTo>
                  <a:pt x="697572" y="147954"/>
                </a:lnTo>
                <a:lnTo>
                  <a:pt x="695210" y="141096"/>
                </a:lnTo>
                <a:lnTo>
                  <a:pt x="695210" y="110489"/>
                </a:lnTo>
                <a:lnTo>
                  <a:pt x="697801" y="102742"/>
                </a:lnTo>
                <a:lnTo>
                  <a:pt x="708151" y="91058"/>
                </a:lnTo>
                <a:lnTo>
                  <a:pt x="714679" y="88137"/>
                </a:lnTo>
                <a:lnTo>
                  <a:pt x="782961" y="88137"/>
                </a:lnTo>
                <a:lnTo>
                  <a:pt x="781431" y="84171"/>
                </a:lnTo>
                <a:lnTo>
                  <a:pt x="778972" y="80263"/>
                </a:lnTo>
                <a:lnTo>
                  <a:pt x="695832" y="80263"/>
                </a:lnTo>
                <a:lnTo>
                  <a:pt x="695832" y="0"/>
                </a:lnTo>
                <a:close/>
              </a:path>
              <a:path w="1741170" h="248284">
                <a:moveTo>
                  <a:pt x="782961" y="88137"/>
                </a:moveTo>
                <a:lnTo>
                  <a:pt x="730910" y="88137"/>
                </a:lnTo>
                <a:lnTo>
                  <a:pt x="737349" y="91058"/>
                </a:lnTo>
                <a:lnTo>
                  <a:pt x="741870" y="97027"/>
                </a:lnTo>
                <a:lnTo>
                  <a:pt x="744835" y="101859"/>
                </a:lnTo>
                <a:lnTo>
                  <a:pt x="746950" y="107584"/>
                </a:lnTo>
                <a:lnTo>
                  <a:pt x="748217" y="114190"/>
                </a:lnTo>
                <a:lnTo>
                  <a:pt x="748639" y="121665"/>
                </a:lnTo>
                <a:lnTo>
                  <a:pt x="748177" y="130643"/>
                </a:lnTo>
                <a:lnTo>
                  <a:pt x="729386" y="161416"/>
                </a:lnTo>
                <a:lnTo>
                  <a:pt x="780330" y="161416"/>
                </a:lnTo>
                <a:lnTo>
                  <a:pt x="785026" y="149828"/>
                </a:lnTo>
                <a:lnTo>
                  <a:pt x="787939" y="136278"/>
                </a:lnTo>
                <a:lnTo>
                  <a:pt x="788911" y="121157"/>
                </a:lnTo>
                <a:lnTo>
                  <a:pt x="788080" y="107273"/>
                </a:lnTo>
                <a:lnTo>
                  <a:pt x="785587" y="94948"/>
                </a:lnTo>
                <a:lnTo>
                  <a:pt x="782961" y="88137"/>
                </a:lnTo>
                <a:close/>
              </a:path>
              <a:path w="1741170" h="248284">
                <a:moveTo>
                  <a:pt x="737704" y="58038"/>
                </a:moveTo>
                <a:lnTo>
                  <a:pt x="725053" y="59422"/>
                </a:lnTo>
                <a:lnTo>
                  <a:pt x="713940" y="63579"/>
                </a:lnTo>
                <a:lnTo>
                  <a:pt x="704365" y="70522"/>
                </a:lnTo>
                <a:lnTo>
                  <a:pt x="696328" y="80263"/>
                </a:lnTo>
                <a:lnTo>
                  <a:pt x="778972" y="80263"/>
                </a:lnTo>
                <a:lnTo>
                  <a:pt x="737704" y="58038"/>
                </a:lnTo>
                <a:close/>
              </a:path>
              <a:path w="1741170" h="248284">
                <a:moveTo>
                  <a:pt x="550037" y="58038"/>
                </a:moveTo>
                <a:lnTo>
                  <a:pt x="508038" y="77088"/>
                </a:lnTo>
                <a:lnTo>
                  <a:pt x="493011" y="112611"/>
                </a:lnTo>
                <a:lnTo>
                  <a:pt x="492010" y="127634"/>
                </a:lnTo>
                <a:lnTo>
                  <a:pt x="492918" y="141870"/>
                </a:lnTo>
                <a:lnTo>
                  <a:pt x="514397" y="182032"/>
                </a:lnTo>
                <a:lnTo>
                  <a:pt x="544944" y="191515"/>
                </a:lnTo>
                <a:lnTo>
                  <a:pt x="557143" y="190228"/>
                </a:lnTo>
                <a:lnTo>
                  <a:pt x="567775" y="186356"/>
                </a:lnTo>
                <a:lnTo>
                  <a:pt x="576841" y="179889"/>
                </a:lnTo>
                <a:lnTo>
                  <a:pt x="584339" y="170814"/>
                </a:lnTo>
                <a:lnTo>
                  <a:pt x="624103" y="170814"/>
                </a:lnTo>
                <a:lnTo>
                  <a:pt x="624103" y="161416"/>
                </a:lnTo>
                <a:lnTo>
                  <a:pt x="550252" y="161416"/>
                </a:lnTo>
                <a:lnTo>
                  <a:pt x="543699" y="158368"/>
                </a:lnTo>
                <a:lnTo>
                  <a:pt x="531901" y="126491"/>
                </a:lnTo>
                <a:lnTo>
                  <a:pt x="532358" y="118014"/>
                </a:lnTo>
                <a:lnTo>
                  <a:pt x="550913" y="88137"/>
                </a:lnTo>
                <a:lnTo>
                  <a:pt x="624103" y="88137"/>
                </a:lnTo>
                <a:lnTo>
                  <a:pt x="624103" y="75691"/>
                </a:lnTo>
                <a:lnTo>
                  <a:pt x="584339" y="75691"/>
                </a:lnTo>
                <a:lnTo>
                  <a:pt x="578560" y="67950"/>
                </a:lnTo>
                <a:lnTo>
                  <a:pt x="570917" y="62436"/>
                </a:lnTo>
                <a:lnTo>
                  <a:pt x="561410" y="59136"/>
                </a:lnTo>
                <a:lnTo>
                  <a:pt x="550037" y="58038"/>
                </a:lnTo>
                <a:close/>
              </a:path>
              <a:path w="1741170" h="248284">
                <a:moveTo>
                  <a:pt x="624103" y="170814"/>
                </a:moveTo>
                <a:lnTo>
                  <a:pt x="584835" y="170814"/>
                </a:lnTo>
                <a:lnTo>
                  <a:pt x="584835" y="188340"/>
                </a:lnTo>
                <a:lnTo>
                  <a:pt x="624103" y="188340"/>
                </a:lnTo>
                <a:lnTo>
                  <a:pt x="624103" y="170814"/>
                </a:lnTo>
                <a:close/>
              </a:path>
              <a:path w="1741170" h="248284">
                <a:moveTo>
                  <a:pt x="624103" y="88137"/>
                </a:moveTo>
                <a:lnTo>
                  <a:pt x="567309" y="88137"/>
                </a:lnTo>
                <a:lnTo>
                  <a:pt x="573570" y="90804"/>
                </a:lnTo>
                <a:lnTo>
                  <a:pt x="583184" y="101726"/>
                </a:lnTo>
                <a:lnTo>
                  <a:pt x="585584" y="108584"/>
                </a:lnTo>
                <a:lnTo>
                  <a:pt x="585512" y="127634"/>
                </a:lnTo>
                <a:lnTo>
                  <a:pt x="585113" y="133996"/>
                </a:lnTo>
                <a:lnTo>
                  <a:pt x="566572" y="161416"/>
                </a:lnTo>
                <a:lnTo>
                  <a:pt x="624103" y="161416"/>
                </a:lnTo>
                <a:lnTo>
                  <a:pt x="624103" y="88137"/>
                </a:lnTo>
                <a:close/>
              </a:path>
              <a:path w="1741170" h="248284">
                <a:moveTo>
                  <a:pt x="624103" y="0"/>
                </a:moveTo>
                <a:lnTo>
                  <a:pt x="584835" y="0"/>
                </a:lnTo>
                <a:lnTo>
                  <a:pt x="584835" y="75691"/>
                </a:lnTo>
                <a:lnTo>
                  <a:pt x="624103" y="75691"/>
                </a:lnTo>
                <a:lnTo>
                  <a:pt x="624103" y="0"/>
                </a:lnTo>
                <a:close/>
              </a:path>
              <a:path w="1741170" h="248284">
                <a:moveTo>
                  <a:pt x="406527" y="58038"/>
                </a:moveTo>
                <a:lnTo>
                  <a:pt x="365720" y="68058"/>
                </a:lnTo>
                <a:lnTo>
                  <a:pt x="337741" y="110341"/>
                </a:lnTo>
                <a:lnTo>
                  <a:pt x="336562" y="125221"/>
                </a:lnTo>
                <a:lnTo>
                  <a:pt x="337698" y="139747"/>
                </a:lnTo>
                <a:lnTo>
                  <a:pt x="364717" y="181443"/>
                </a:lnTo>
                <a:lnTo>
                  <a:pt x="404787" y="191515"/>
                </a:lnTo>
                <a:lnTo>
                  <a:pt x="420082" y="190371"/>
                </a:lnTo>
                <a:lnTo>
                  <a:pt x="455675" y="173100"/>
                </a:lnTo>
                <a:lnTo>
                  <a:pt x="464614" y="161416"/>
                </a:lnTo>
                <a:lnTo>
                  <a:pt x="406019" y="161416"/>
                </a:lnTo>
                <a:lnTo>
                  <a:pt x="393084" y="159129"/>
                </a:lnTo>
                <a:lnTo>
                  <a:pt x="383844" y="152257"/>
                </a:lnTo>
                <a:lnTo>
                  <a:pt x="378301" y="140789"/>
                </a:lnTo>
                <a:lnTo>
                  <a:pt x="376511" y="125221"/>
                </a:lnTo>
                <a:lnTo>
                  <a:pt x="376549" y="123062"/>
                </a:lnTo>
                <a:lnTo>
                  <a:pt x="396494" y="88137"/>
                </a:lnTo>
                <a:lnTo>
                  <a:pt x="465464" y="88137"/>
                </a:lnTo>
                <a:lnTo>
                  <a:pt x="464119" y="85486"/>
                </a:lnTo>
                <a:lnTo>
                  <a:pt x="456234" y="75818"/>
                </a:lnTo>
                <a:lnTo>
                  <a:pt x="446369" y="68058"/>
                </a:lnTo>
                <a:lnTo>
                  <a:pt x="434795" y="62499"/>
                </a:lnTo>
                <a:lnTo>
                  <a:pt x="421514" y="59156"/>
                </a:lnTo>
                <a:lnTo>
                  <a:pt x="406527" y="58038"/>
                </a:lnTo>
                <a:close/>
              </a:path>
              <a:path w="1741170" h="248284">
                <a:moveTo>
                  <a:pt x="465464" y="88137"/>
                </a:moveTo>
                <a:lnTo>
                  <a:pt x="405777" y="88137"/>
                </a:lnTo>
                <a:lnTo>
                  <a:pt x="418229" y="90354"/>
                </a:lnTo>
                <a:lnTo>
                  <a:pt x="427123" y="97012"/>
                </a:lnTo>
                <a:lnTo>
                  <a:pt x="432459" y="108122"/>
                </a:lnTo>
                <a:lnTo>
                  <a:pt x="434165" y="123062"/>
                </a:lnTo>
                <a:lnTo>
                  <a:pt x="434129" y="124713"/>
                </a:lnTo>
                <a:lnTo>
                  <a:pt x="432474" y="140200"/>
                </a:lnTo>
                <a:lnTo>
                  <a:pt x="427181" y="151987"/>
                </a:lnTo>
                <a:lnTo>
                  <a:pt x="418363" y="159059"/>
                </a:lnTo>
                <a:lnTo>
                  <a:pt x="406019" y="161416"/>
                </a:lnTo>
                <a:lnTo>
                  <a:pt x="464614" y="161416"/>
                </a:lnTo>
                <a:lnTo>
                  <a:pt x="469609" y="151368"/>
                </a:lnTo>
                <a:lnTo>
                  <a:pt x="473094" y="138043"/>
                </a:lnTo>
                <a:lnTo>
                  <a:pt x="474256" y="123062"/>
                </a:lnTo>
                <a:lnTo>
                  <a:pt x="473129" y="109108"/>
                </a:lnTo>
                <a:lnTo>
                  <a:pt x="469750" y="96583"/>
                </a:lnTo>
                <a:lnTo>
                  <a:pt x="465464" y="88137"/>
                </a:lnTo>
                <a:close/>
              </a:path>
              <a:path w="1741170" h="248284">
                <a:moveTo>
                  <a:pt x="251079" y="58038"/>
                </a:moveTo>
                <a:lnTo>
                  <a:pt x="210272" y="68058"/>
                </a:lnTo>
                <a:lnTo>
                  <a:pt x="182293" y="110341"/>
                </a:lnTo>
                <a:lnTo>
                  <a:pt x="181114" y="125221"/>
                </a:lnTo>
                <a:lnTo>
                  <a:pt x="182250" y="139747"/>
                </a:lnTo>
                <a:lnTo>
                  <a:pt x="209269" y="181443"/>
                </a:lnTo>
                <a:lnTo>
                  <a:pt x="249339" y="191515"/>
                </a:lnTo>
                <a:lnTo>
                  <a:pt x="264634" y="190371"/>
                </a:lnTo>
                <a:lnTo>
                  <a:pt x="300227" y="173100"/>
                </a:lnTo>
                <a:lnTo>
                  <a:pt x="309166" y="161416"/>
                </a:lnTo>
                <a:lnTo>
                  <a:pt x="250571" y="161416"/>
                </a:lnTo>
                <a:lnTo>
                  <a:pt x="237636" y="159129"/>
                </a:lnTo>
                <a:lnTo>
                  <a:pt x="228396" y="152257"/>
                </a:lnTo>
                <a:lnTo>
                  <a:pt x="222853" y="140789"/>
                </a:lnTo>
                <a:lnTo>
                  <a:pt x="221063" y="125221"/>
                </a:lnTo>
                <a:lnTo>
                  <a:pt x="221101" y="123062"/>
                </a:lnTo>
                <a:lnTo>
                  <a:pt x="241046" y="88137"/>
                </a:lnTo>
                <a:lnTo>
                  <a:pt x="310016" y="88137"/>
                </a:lnTo>
                <a:lnTo>
                  <a:pt x="308671" y="85486"/>
                </a:lnTo>
                <a:lnTo>
                  <a:pt x="300786" y="75818"/>
                </a:lnTo>
                <a:lnTo>
                  <a:pt x="290921" y="68058"/>
                </a:lnTo>
                <a:lnTo>
                  <a:pt x="279347" y="62499"/>
                </a:lnTo>
                <a:lnTo>
                  <a:pt x="266066" y="59156"/>
                </a:lnTo>
                <a:lnTo>
                  <a:pt x="251079" y="58038"/>
                </a:lnTo>
                <a:close/>
              </a:path>
              <a:path w="1741170" h="248284">
                <a:moveTo>
                  <a:pt x="310016" y="88137"/>
                </a:moveTo>
                <a:lnTo>
                  <a:pt x="250329" y="88137"/>
                </a:lnTo>
                <a:lnTo>
                  <a:pt x="262781" y="90354"/>
                </a:lnTo>
                <a:lnTo>
                  <a:pt x="271675" y="97012"/>
                </a:lnTo>
                <a:lnTo>
                  <a:pt x="277011" y="108122"/>
                </a:lnTo>
                <a:lnTo>
                  <a:pt x="278717" y="123062"/>
                </a:lnTo>
                <a:lnTo>
                  <a:pt x="278681" y="124713"/>
                </a:lnTo>
                <a:lnTo>
                  <a:pt x="277026" y="140200"/>
                </a:lnTo>
                <a:lnTo>
                  <a:pt x="271733" y="151987"/>
                </a:lnTo>
                <a:lnTo>
                  <a:pt x="262915" y="159059"/>
                </a:lnTo>
                <a:lnTo>
                  <a:pt x="250571" y="161416"/>
                </a:lnTo>
                <a:lnTo>
                  <a:pt x="309166" y="161416"/>
                </a:lnTo>
                <a:lnTo>
                  <a:pt x="314161" y="151368"/>
                </a:lnTo>
                <a:lnTo>
                  <a:pt x="317646" y="138043"/>
                </a:lnTo>
                <a:lnTo>
                  <a:pt x="318808" y="123062"/>
                </a:lnTo>
                <a:lnTo>
                  <a:pt x="317681" y="109108"/>
                </a:lnTo>
                <a:lnTo>
                  <a:pt x="314302" y="96583"/>
                </a:lnTo>
                <a:lnTo>
                  <a:pt x="310016" y="88137"/>
                </a:lnTo>
                <a:close/>
              </a:path>
              <a:path w="1741170" h="248284">
                <a:moveTo>
                  <a:pt x="1576717" y="58038"/>
                </a:moveTo>
                <a:lnTo>
                  <a:pt x="1531505" y="76580"/>
                </a:lnTo>
                <a:lnTo>
                  <a:pt x="1514235" y="111746"/>
                </a:lnTo>
                <a:lnTo>
                  <a:pt x="1513090" y="126745"/>
                </a:lnTo>
                <a:lnTo>
                  <a:pt x="1514160" y="141170"/>
                </a:lnTo>
                <a:lnTo>
                  <a:pt x="1539465" y="181871"/>
                </a:lnTo>
                <a:lnTo>
                  <a:pt x="1577987" y="191515"/>
                </a:lnTo>
                <a:lnTo>
                  <a:pt x="1591419" y="190920"/>
                </a:lnTo>
                <a:lnTo>
                  <a:pt x="1603530" y="189134"/>
                </a:lnTo>
                <a:lnTo>
                  <a:pt x="1614331" y="186158"/>
                </a:lnTo>
                <a:lnTo>
                  <a:pt x="1623834" y="181990"/>
                </a:lnTo>
                <a:lnTo>
                  <a:pt x="1623834" y="163702"/>
                </a:lnTo>
                <a:lnTo>
                  <a:pt x="1586877" y="163702"/>
                </a:lnTo>
                <a:lnTo>
                  <a:pt x="1572348" y="161964"/>
                </a:lnTo>
                <a:lnTo>
                  <a:pt x="1561699" y="156749"/>
                </a:lnTo>
                <a:lnTo>
                  <a:pt x="1554909" y="148058"/>
                </a:lnTo>
                <a:lnTo>
                  <a:pt x="1551952" y="135889"/>
                </a:lnTo>
                <a:lnTo>
                  <a:pt x="1635010" y="135889"/>
                </a:lnTo>
                <a:lnTo>
                  <a:pt x="1635010" y="119379"/>
                </a:lnTo>
                <a:lnTo>
                  <a:pt x="1634477" y="111887"/>
                </a:lnTo>
                <a:lnTo>
                  <a:pt x="1551698" y="111887"/>
                </a:lnTo>
                <a:lnTo>
                  <a:pt x="1552714" y="104012"/>
                </a:lnTo>
                <a:lnTo>
                  <a:pt x="1555508" y="97536"/>
                </a:lnTo>
                <a:lnTo>
                  <a:pt x="1560080" y="92328"/>
                </a:lnTo>
                <a:lnTo>
                  <a:pt x="1564779" y="87121"/>
                </a:lnTo>
                <a:lnTo>
                  <a:pt x="1570113" y="84454"/>
                </a:lnTo>
                <a:lnTo>
                  <a:pt x="1626839" y="84454"/>
                </a:lnTo>
                <a:lnTo>
                  <a:pt x="1626438" y="83571"/>
                </a:lnTo>
                <a:lnTo>
                  <a:pt x="1619770" y="74549"/>
                </a:lnTo>
                <a:lnTo>
                  <a:pt x="1611364" y="67308"/>
                </a:lnTo>
                <a:lnTo>
                  <a:pt x="1601387" y="62150"/>
                </a:lnTo>
                <a:lnTo>
                  <a:pt x="1589838" y="59064"/>
                </a:lnTo>
                <a:lnTo>
                  <a:pt x="1576717" y="58038"/>
                </a:lnTo>
                <a:close/>
              </a:path>
              <a:path w="1741170" h="248284">
                <a:moveTo>
                  <a:pt x="1623834" y="153669"/>
                </a:moveTo>
                <a:lnTo>
                  <a:pt x="1615524" y="158077"/>
                </a:lnTo>
                <a:lnTo>
                  <a:pt x="1606594" y="161210"/>
                </a:lnTo>
                <a:lnTo>
                  <a:pt x="1597045" y="163081"/>
                </a:lnTo>
                <a:lnTo>
                  <a:pt x="1586877" y="163702"/>
                </a:lnTo>
                <a:lnTo>
                  <a:pt x="1623834" y="163702"/>
                </a:lnTo>
                <a:lnTo>
                  <a:pt x="1623834" y="153669"/>
                </a:lnTo>
                <a:close/>
              </a:path>
              <a:path w="1741170" h="248284">
                <a:moveTo>
                  <a:pt x="1626839" y="84454"/>
                </a:moveTo>
                <a:lnTo>
                  <a:pt x="1576463" y="84454"/>
                </a:lnTo>
                <a:lnTo>
                  <a:pt x="1586131" y="86169"/>
                </a:lnTo>
                <a:lnTo>
                  <a:pt x="1593037" y="91312"/>
                </a:lnTo>
                <a:lnTo>
                  <a:pt x="1597180" y="99885"/>
                </a:lnTo>
                <a:lnTo>
                  <a:pt x="1598561" y="111887"/>
                </a:lnTo>
                <a:lnTo>
                  <a:pt x="1634477" y="111887"/>
                </a:lnTo>
                <a:lnTo>
                  <a:pt x="1634058" y="105999"/>
                </a:lnTo>
                <a:lnTo>
                  <a:pt x="1631200" y="94059"/>
                </a:lnTo>
                <a:lnTo>
                  <a:pt x="1626839" y="84454"/>
                </a:lnTo>
                <a:close/>
              </a:path>
              <a:path w="1741170" h="248284">
                <a:moveTo>
                  <a:pt x="1005217" y="58038"/>
                </a:moveTo>
                <a:lnTo>
                  <a:pt x="960005" y="76580"/>
                </a:lnTo>
                <a:lnTo>
                  <a:pt x="942735" y="111746"/>
                </a:lnTo>
                <a:lnTo>
                  <a:pt x="941590" y="126745"/>
                </a:lnTo>
                <a:lnTo>
                  <a:pt x="942660" y="141170"/>
                </a:lnTo>
                <a:lnTo>
                  <a:pt x="967965" y="181871"/>
                </a:lnTo>
                <a:lnTo>
                  <a:pt x="1006487" y="191515"/>
                </a:lnTo>
                <a:lnTo>
                  <a:pt x="1019919" y="190920"/>
                </a:lnTo>
                <a:lnTo>
                  <a:pt x="1032030" y="189134"/>
                </a:lnTo>
                <a:lnTo>
                  <a:pt x="1042831" y="186158"/>
                </a:lnTo>
                <a:lnTo>
                  <a:pt x="1052334" y="181990"/>
                </a:lnTo>
                <a:lnTo>
                  <a:pt x="1052334" y="163702"/>
                </a:lnTo>
                <a:lnTo>
                  <a:pt x="1015377" y="163702"/>
                </a:lnTo>
                <a:lnTo>
                  <a:pt x="1000848" y="161964"/>
                </a:lnTo>
                <a:lnTo>
                  <a:pt x="990199" y="156749"/>
                </a:lnTo>
                <a:lnTo>
                  <a:pt x="983409" y="148058"/>
                </a:lnTo>
                <a:lnTo>
                  <a:pt x="980452" y="135889"/>
                </a:lnTo>
                <a:lnTo>
                  <a:pt x="1063510" y="135889"/>
                </a:lnTo>
                <a:lnTo>
                  <a:pt x="1063510" y="119379"/>
                </a:lnTo>
                <a:lnTo>
                  <a:pt x="1062977" y="111887"/>
                </a:lnTo>
                <a:lnTo>
                  <a:pt x="980198" y="111887"/>
                </a:lnTo>
                <a:lnTo>
                  <a:pt x="981214" y="104012"/>
                </a:lnTo>
                <a:lnTo>
                  <a:pt x="984008" y="97536"/>
                </a:lnTo>
                <a:lnTo>
                  <a:pt x="988580" y="92328"/>
                </a:lnTo>
                <a:lnTo>
                  <a:pt x="993279" y="87121"/>
                </a:lnTo>
                <a:lnTo>
                  <a:pt x="998613" y="84454"/>
                </a:lnTo>
                <a:lnTo>
                  <a:pt x="1055339" y="84454"/>
                </a:lnTo>
                <a:lnTo>
                  <a:pt x="1054938" y="83571"/>
                </a:lnTo>
                <a:lnTo>
                  <a:pt x="1048270" y="74549"/>
                </a:lnTo>
                <a:lnTo>
                  <a:pt x="1039864" y="67308"/>
                </a:lnTo>
                <a:lnTo>
                  <a:pt x="1029887" y="62150"/>
                </a:lnTo>
                <a:lnTo>
                  <a:pt x="1018338" y="59064"/>
                </a:lnTo>
                <a:lnTo>
                  <a:pt x="1005217" y="58038"/>
                </a:lnTo>
                <a:close/>
              </a:path>
              <a:path w="1741170" h="248284">
                <a:moveTo>
                  <a:pt x="1052334" y="153669"/>
                </a:moveTo>
                <a:lnTo>
                  <a:pt x="1044024" y="158077"/>
                </a:lnTo>
                <a:lnTo>
                  <a:pt x="1035094" y="161210"/>
                </a:lnTo>
                <a:lnTo>
                  <a:pt x="1025545" y="163081"/>
                </a:lnTo>
                <a:lnTo>
                  <a:pt x="1015377" y="163702"/>
                </a:lnTo>
                <a:lnTo>
                  <a:pt x="1052334" y="163702"/>
                </a:lnTo>
                <a:lnTo>
                  <a:pt x="1052334" y="153669"/>
                </a:lnTo>
                <a:close/>
              </a:path>
              <a:path w="1741170" h="248284">
                <a:moveTo>
                  <a:pt x="1055339" y="84454"/>
                </a:moveTo>
                <a:lnTo>
                  <a:pt x="1004963" y="84454"/>
                </a:lnTo>
                <a:lnTo>
                  <a:pt x="1014631" y="86169"/>
                </a:lnTo>
                <a:lnTo>
                  <a:pt x="1021537" y="91312"/>
                </a:lnTo>
                <a:lnTo>
                  <a:pt x="1025680" y="99885"/>
                </a:lnTo>
                <a:lnTo>
                  <a:pt x="1027061" y="111887"/>
                </a:lnTo>
                <a:lnTo>
                  <a:pt x="1062977" y="111887"/>
                </a:lnTo>
                <a:lnTo>
                  <a:pt x="1062558" y="105999"/>
                </a:lnTo>
                <a:lnTo>
                  <a:pt x="1059700" y="94059"/>
                </a:lnTo>
                <a:lnTo>
                  <a:pt x="1055339" y="84454"/>
                </a:lnTo>
                <a:close/>
              </a:path>
              <a:path w="1741170" h="248284">
                <a:moveTo>
                  <a:pt x="1345069" y="61087"/>
                </a:moveTo>
                <a:lnTo>
                  <a:pt x="1305826" y="61087"/>
                </a:lnTo>
                <a:lnTo>
                  <a:pt x="1305826" y="188340"/>
                </a:lnTo>
                <a:lnTo>
                  <a:pt x="1345069" y="188340"/>
                </a:lnTo>
                <a:lnTo>
                  <a:pt x="1345069" y="61087"/>
                </a:lnTo>
                <a:close/>
              </a:path>
              <a:path w="1741170" h="248284">
                <a:moveTo>
                  <a:pt x="804862" y="213613"/>
                </a:moveTo>
                <a:lnTo>
                  <a:pt x="804862" y="244982"/>
                </a:lnTo>
                <a:lnTo>
                  <a:pt x="810996" y="247141"/>
                </a:lnTo>
                <a:lnTo>
                  <a:pt x="818819" y="248157"/>
                </a:lnTo>
                <a:lnTo>
                  <a:pt x="828344" y="248157"/>
                </a:lnTo>
                <a:lnTo>
                  <a:pt x="845939" y="245062"/>
                </a:lnTo>
                <a:lnTo>
                  <a:pt x="861175" y="235775"/>
                </a:lnTo>
                <a:lnTo>
                  <a:pt x="874052" y="220297"/>
                </a:lnTo>
                <a:lnTo>
                  <a:pt x="875076" y="218186"/>
                </a:lnTo>
                <a:lnTo>
                  <a:pt x="815759" y="218186"/>
                </a:lnTo>
                <a:lnTo>
                  <a:pt x="810082" y="216662"/>
                </a:lnTo>
                <a:lnTo>
                  <a:pt x="804862" y="213613"/>
                </a:lnTo>
                <a:close/>
              </a:path>
              <a:path w="1741170" h="248284">
                <a:moveTo>
                  <a:pt x="841527" y="61087"/>
                </a:moveTo>
                <a:lnTo>
                  <a:pt x="798029" y="61087"/>
                </a:lnTo>
                <a:lnTo>
                  <a:pt x="849731" y="188087"/>
                </a:lnTo>
                <a:lnTo>
                  <a:pt x="843013" y="203962"/>
                </a:lnTo>
                <a:lnTo>
                  <a:pt x="839457" y="210202"/>
                </a:lnTo>
                <a:lnTo>
                  <a:pt x="834753" y="214645"/>
                </a:lnTo>
                <a:lnTo>
                  <a:pt x="828899" y="217302"/>
                </a:lnTo>
                <a:lnTo>
                  <a:pt x="821893" y="218186"/>
                </a:lnTo>
                <a:lnTo>
                  <a:pt x="875076" y="218186"/>
                </a:lnTo>
                <a:lnTo>
                  <a:pt x="884567" y="198627"/>
                </a:lnTo>
                <a:lnTo>
                  <a:pt x="900747" y="155575"/>
                </a:lnTo>
                <a:lnTo>
                  <a:pt x="868692" y="155575"/>
                </a:lnTo>
                <a:lnTo>
                  <a:pt x="867930" y="148970"/>
                </a:lnTo>
                <a:lnTo>
                  <a:pt x="866787" y="143382"/>
                </a:lnTo>
                <a:lnTo>
                  <a:pt x="865263" y="138556"/>
                </a:lnTo>
                <a:lnTo>
                  <a:pt x="841527" y="61087"/>
                </a:lnTo>
                <a:close/>
              </a:path>
              <a:path w="1741170" h="248284">
                <a:moveTo>
                  <a:pt x="936256" y="61087"/>
                </a:moveTo>
                <a:lnTo>
                  <a:pt x="897267" y="61087"/>
                </a:lnTo>
                <a:lnTo>
                  <a:pt x="873391" y="138811"/>
                </a:lnTo>
                <a:lnTo>
                  <a:pt x="871359" y="145161"/>
                </a:lnTo>
                <a:lnTo>
                  <a:pt x="869962" y="150749"/>
                </a:lnTo>
                <a:lnTo>
                  <a:pt x="869200" y="155575"/>
                </a:lnTo>
                <a:lnTo>
                  <a:pt x="900747" y="155575"/>
                </a:lnTo>
                <a:lnTo>
                  <a:pt x="936256" y="61087"/>
                </a:lnTo>
                <a:close/>
              </a:path>
              <a:path w="1741170" h="248284">
                <a:moveTo>
                  <a:pt x="1697113" y="61087"/>
                </a:moveTo>
                <a:lnTo>
                  <a:pt x="1657870" y="61087"/>
                </a:lnTo>
                <a:lnTo>
                  <a:pt x="1657870" y="188340"/>
                </a:lnTo>
                <a:lnTo>
                  <a:pt x="1697113" y="188340"/>
                </a:lnTo>
                <a:lnTo>
                  <a:pt x="1697113" y="127634"/>
                </a:lnTo>
                <a:lnTo>
                  <a:pt x="1697566" y="119967"/>
                </a:lnTo>
                <a:lnTo>
                  <a:pt x="1715782" y="92709"/>
                </a:lnTo>
                <a:lnTo>
                  <a:pt x="1740801" y="92709"/>
                </a:lnTo>
                <a:lnTo>
                  <a:pt x="1740801" y="84708"/>
                </a:lnTo>
                <a:lnTo>
                  <a:pt x="1697113" y="84708"/>
                </a:lnTo>
                <a:lnTo>
                  <a:pt x="1697113" y="61087"/>
                </a:lnTo>
                <a:close/>
              </a:path>
              <a:path w="1741170" h="248284">
                <a:moveTo>
                  <a:pt x="1740801" y="92709"/>
                </a:moveTo>
                <a:lnTo>
                  <a:pt x="1730641" y="92709"/>
                </a:lnTo>
                <a:lnTo>
                  <a:pt x="1736102" y="93979"/>
                </a:lnTo>
                <a:lnTo>
                  <a:pt x="1740801" y="96519"/>
                </a:lnTo>
                <a:lnTo>
                  <a:pt x="1740801" y="92709"/>
                </a:lnTo>
                <a:close/>
              </a:path>
              <a:path w="1741170" h="248284">
                <a:moveTo>
                  <a:pt x="1735340" y="58927"/>
                </a:moveTo>
                <a:lnTo>
                  <a:pt x="1731149" y="58927"/>
                </a:lnTo>
                <a:lnTo>
                  <a:pt x="1719981" y="60545"/>
                </a:lnTo>
                <a:lnTo>
                  <a:pt x="1710670" y="65389"/>
                </a:lnTo>
                <a:lnTo>
                  <a:pt x="1703217" y="73447"/>
                </a:lnTo>
                <a:lnTo>
                  <a:pt x="1697621" y="84708"/>
                </a:lnTo>
                <a:lnTo>
                  <a:pt x="1740801" y="84708"/>
                </a:lnTo>
                <a:lnTo>
                  <a:pt x="1740801" y="60325"/>
                </a:lnTo>
                <a:lnTo>
                  <a:pt x="1738515" y="59436"/>
                </a:lnTo>
                <a:lnTo>
                  <a:pt x="1735340" y="58927"/>
                </a:lnTo>
                <a:close/>
              </a:path>
              <a:path w="1741170" h="248284">
                <a:moveTo>
                  <a:pt x="1234579" y="42799"/>
                </a:moveTo>
                <a:lnTo>
                  <a:pt x="1194320" y="42799"/>
                </a:lnTo>
                <a:lnTo>
                  <a:pt x="1194320" y="188340"/>
                </a:lnTo>
                <a:lnTo>
                  <a:pt x="1234579" y="188340"/>
                </a:lnTo>
                <a:lnTo>
                  <a:pt x="1234579" y="42799"/>
                </a:lnTo>
                <a:close/>
              </a:path>
              <a:path w="1741170" h="248284">
                <a:moveTo>
                  <a:pt x="1285379" y="10159"/>
                </a:moveTo>
                <a:lnTo>
                  <a:pt x="1143774" y="10159"/>
                </a:lnTo>
                <a:lnTo>
                  <a:pt x="1143774" y="42799"/>
                </a:lnTo>
                <a:lnTo>
                  <a:pt x="1285379" y="42799"/>
                </a:lnTo>
                <a:lnTo>
                  <a:pt x="1285379" y="10159"/>
                </a:lnTo>
                <a:close/>
              </a:path>
              <a:path w="1741170" h="248284">
                <a:moveTo>
                  <a:pt x="99174" y="7238"/>
                </a:moveTo>
                <a:lnTo>
                  <a:pt x="58654" y="13827"/>
                </a:lnTo>
                <a:lnTo>
                  <a:pt x="15237" y="47869"/>
                </a:lnTo>
                <a:lnTo>
                  <a:pt x="0" y="102107"/>
                </a:lnTo>
                <a:lnTo>
                  <a:pt x="1549" y="121848"/>
                </a:lnTo>
                <a:lnTo>
                  <a:pt x="24790" y="167639"/>
                </a:lnTo>
                <a:lnTo>
                  <a:pt x="72223" y="190017"/>
                </a:lnTo>
                <a:lnTo>
                  <a:pt x="92583" y="191515"/>
                </a:lnTo>
                <a:lnTo>
                  <a:pt x="111175" y="190565"/>
                </a:lnTo>
                <a:lnTo>
                  <a:pt x="128185" y="187721"/>
                </a:lnTo>
                <a:lnTo>
                  <a:pt x="143612" y="182997"/>
                </a:lnTo>
                <a:lnTo>
                  <a:pt x="157454" y="176402"/>
                </a:lnTo>
                <a:lnTo>
                  <a:pt x="157454" y="157861"/>
                </a:lnTo>
                <a:lnTo>
                  <a:pt x="94449" y="157861"/>
                </a:lnTo>
                <a:lnTo>
                  <a:pt x="83074" y="156910"/>
                </a:lnTo>
                <a:lnTo>
                  <a:pt x="50187" y="134459"/>
                </a:lnTo>
                <a:lnTo>
                  <a:pt x="42252" y="100329"/>
                </a:lnTo>
                <a:lnTo>
                  <a:pt x="43236" y="87419"/>
                </a:lnTo>
                <a:lnTo>
                  <a:pt x="66412" y="49875"/>
                </a:lnTo>
                <a:lnTo>
                  <a:pt x="98679" y="40766"/>
                </a:lnTo>
                <a:lnTo>
                  <a:pt x="149123" y="40766"/>
                </a:lnTo>
                <a:lnTo>
                  <a:pt x="149123" y="14986"/>
                </a:lnTo>
                <a:lnTo>
                  <a:pt x="137893" y="11578"/>
                </a:lnTo>
                <a:lnTo>
                  <a:pt x="125825" y="9159"/>
                </a:lnTo>
                <a:lnTo>
                  <a:pt x="112918" y="7717"/>
                </a:lnTo>
                <a:lnTo>
                  <a:pt x="99174" y="7238"/>
                </a:lnTo>
                <a:close/>
              </a:path>
              <a:path w="1741170" h="248284">
                <a:moveTo>
                  <a:pt x="157454" y="86867"/>
                </a:moveTo>
                <a:lnTo>
                  <a:pt x="81648" y="86867"/>
                </a:lnTo>
                <a:lnTo>
                  <a:pt x="81648" y="118871"/>
                </a:lnTo>
                <a:lnTo>
                  <a:pt x="117309" y="118871"/>
                </a:lnTo>
                <a:lnTo>
                  <a:pt x="117309" y="153669"/>
                </a:lnTo>
                <a:lnTo>
                  <a:pt x="111683" y="156463"/>
                </a:lnTo>
                <a:lnTo>
                  <a:pt x="104063" y="157861"/>
                </a:lnTo>
                <a:lnTo>
                  <a:pt x="157454" y="157861"/>
                </a:lnTo>
                <a:lnTo>
                  <a:pt x="157454" y="86867"/>
                </a:lnTo>
                <a:close/>
              </a:path>
              <a:path w="1741170" h="248284">
                <a:moveTo>
                  <a:pt x="149123" y="40766"/>
                </a:moveTo>
                <a:lnTo>
                  <a:pt x="98679" y="40766"/>
                </a:lnTo>
                <a:lnTo>
                  <a:pt x="113011" y="41507"/>
                </a:lnTo>
                <a:lnTo>
                  <a:pt x="126196" y="43735"/>
                </a:lnTo>
                <a:lnTo>
                  <a:pt x="138233" y="47464"/>
                </a:lnTo>
                <a:lnTo>
                  <a:pt x="149123" y="52704"/>
                </a:lnTo>
                <a:lnTo>
                  <a:pt x="149123" y="40766"/>
                </a:lnTo>
                <a:close/>
              </a:path>
              <a:path w="1741170" h="248284">
                <a:moveTo>
                  <a:pt x="1332369" y="634"/>
                </a:moveTo>
                <a:lnTo>
                  <a:pt x="1319034" y="634"/>
                </a:lnTo>
                <a:lnTo>
                  <a:pt x="1313573" y="2412"/>
                </a:lnTo>
                <a:lnTo>
                  <a:pt x="1309382" y="6223"/>
                </a:lnTo>
                <a:lnTo>
                  <a:pt x="1305191" y="9905"/>
                </a:lnTo>
                <a:lnTo>
                  <a:pt x="1303032" y="14731"/>
                </a:lnTo>
                <a:lnTo>
                  <a:pt x="1303146" y="26542"/>
                </a:lnTo>
                <a:lnTo>
                  <a:pt x="1305191" y="31114"/>
                </a:lnTo>
                <a:lnTo>
                  <a:pt x="1313573" y="38988"/>
                </a:lnTo>
                <a:lnTo>
                  <a:pt x="1319034" y="41020"/>
                </a:lnTo>
                <a:lnTo>
                  <a:pt x="1332369" y="41020"/>
                </a:lnTo>
                <a:lnTo>
                  <a:pt x="1337830" y="39115"/>
                </a:lnTo>
                <a:lnTo>
                  <a:pt x="1346212" y="31495"/>
                </a:lnTo>
                <a:lnTo>
                  <a:pt x="1348244" y="26542"/>
                </a:lnTo>
                <a:lnTo>
                  <a:pt x="1348244" y="14731"/>
                </a:lnTo>
                <a:lnTo>
                  <a:pt x="1346212" y="9905"/>
                </a:lnTo>
                <a:lnTo>
                  <a:pt x="1342021" y="6223"/>
                </a:lnTo>
                <a:lnTo>
                  <a:pt x="1337830" y="2412"/>
                </a:lnTo>
                <a:lnTo>
                  <a:pt x="1332369" y="634"/>
                </a:lnTo>
                <a:close/>
              </a:path>
              <a:path w="1741170" h="248284">
                <a:moveTo>
                  <a:pt x="1488325" y="0"/>
                </a:moveTo>
                <a:lnTo>
                  <a:pt x="1449082" y="0"/>
                </a:lnTo>
                <a:lnTo>
                  <a:pt x="1449082" y="188340"/>
                </a:lnTo>
                <a:lnTo>
                  <a:pt x="1488325" y="188340"/>
                </a:lnTo>
                <a:lnTo>
                  <a:pt x="1488325" y="0"/>
                </a:lnTo>
                <a:close/>
              </a:path>
              <a:path w="1741170" h="248284">
                <a:moveTo>
                  <a:pt x="1416697" y="0"/>
                </a:moveTo>
                <a:lnTo>
                  <a:pt x="1377454" y="0"/>
                </a:lnTo>
                <a:lnTo>
                  <a:pt x="1377454" y="188340"/>
                </a:lnTo>
                <a:lnTo>
                  <a:pt x="1416697" y="188340"/>
                </a:lnTo>
                <a:lnTo>
                  <a:pt x="1416697" y="0"/>
                </a:lnTo>
                <a:close/>
              </a:path>
            </a:pathLst>
          </a:custGeom>
          <a:solidFill>
            <a:srgbClr val="164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0629" y="1168146"/>
            <a:ext cx="2917190" cy="1260475"/>
          </a:xfrm>
          <a:custGeom>
            <a:avLst/>
            <a:gdLst/>
            <a:ahLst/>
            <a:cxnLst/>
            <a:rect l="l" t="t" r="r" b="b"/>
            <a:pathLst>
              <a:path w="2917190" h="1260475">
                <a:moveTo>
                  <a:pt x="2916935" y="0"/>
                </a:moveTo>
                <a:lnTo>
                  <a:pt x="0" y="0"/>
                </a:lnTo>
                <a:lnTo>
                  <a:pt x="0" y="1260347"/>
                </a:lnTo>
                <a:lnTo>
                  <a:pt x="2916935" y="1260347"/>
                </a:lnTo>
                <a:lnTo>
                  <a:pt x="291693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0629" y="1168146"/>
            <a:ext cx="2917190" cy="1260475"/>
          </a:xfrm>
          <a:prstGeom prst="rect">
            <a:avLst/>
          </a:prstGeom>
          <a:ln w="25907">
            <a:solidFill>
              <a:srgbClr val="4F61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663064">
              <a:lnSpc>
                <a:spcPct val="100000"/>
              </a:lnSpc>
              <a:spcBef>
                <a:spcPts val="1845"/>
              </a:spcBef>
            </a:pPr>
            <a:r>
              <a:rPr sz="1800" spc="-235" dirty="0">
                <a:solidFill>
                  <a:srgbClr val="FFFFFF"/>
                </a:solidFill>
                <a:latin typeface="Arial Black"/>
                <a:cs typeface="Arial Black"/>
              </a:rPr>
              <a:t>Kubernetes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7038" y="1456182"/>
            <a:ext cx="1115695" cy="433070"/>
          </a:xfrm>
          <a:prstGeom prst="rect">
            <a:avLst/>
          </a:prstGeom>
          <a:solidFill>
            <a:srgbClr val="C0504D"/>
          </a:solidFill>
          <a:ln w="25907">
            <a:solidFill>
              <a:srgbClr val="622422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580"/>
              </a:spcBef>
            </a:pPr>
            <a:r>
              <a:rPr sz="1800" spc="-204" dirty="0">
                <a:solidFill>
                  <a:srgbClr val="FFFFFF"/>
                </a:solidFill>
                <a:latin typeface="Arial Black"/>
                <a:cs typeface="Arial Black"/>
              </a:rPr>
              <a:t>Tiller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702" y="1347977"/>
            <a:ext cx="1800225" cy="649605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435"/>
              </a:spcBef>
            </a:pPr>
            <a:r>
              <a:rPr sz="1800" spc="-204" dirty="0">
                <a:solidFill>
                  <a:srgbClr val="FFFFFF"/>
                </a:solidFill>
                <a:latin typeface="Arial Black"/>
                <a:cs typeface="Arial Black"/>
              </a:rPr>
              <a:t>Helm</a:t>
            </a:r>
            <a:r>
              <a:rPr sz="1800" spc="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Arial Black"/>
                <a:cs typeface="Arial Black"/>
              </a:rPr>
              <a:t>v2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4545" y="1633727"/>
            <a:ext cx="2412365" cy="78105"/>
          </a:xfrm>
          <a:custGeom>
            <a:avLst/>
            <a:gdLst/>
            <a:ahLst/>
            <a:cxnLst/>
            <a:rect l="l" t="t" r="r" b="b"/>
            <a:pathLst>
              <a:path w="2412365" h="78105">
                <a:moveTo>
                  <a:pt x="2334514" y="0"/>
                </a:moveTo>
                <a:lnTo>
                  <a:pt x="2334514" y="77724"/>
                </a:lnTo>
                <a:lnTo>
                  <a:pt x="2386329" y="51816"/>
                </a:lnTo>
                <a:lnTo>
                  <a:pt x="2347468" y="51816"/>
                </a:lnTo>
                <a:lnTo>
                  <a:pt x="2347468" y="25908"/>
                </a:lnTo>
                <a:lnTo>
                  <a:pt x="2386330" y="25908"/>
                </a:lnTo>
                <a:lnTo>
                  <a:pt x="2334514" y="0"/>
                </a:lnTo>
                <a:close/>
              </a:path>
              <a:path w="2412365" h="78105">
                <a:moveTo>
                  <a:pt x="2334514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334514" y="51816"/>
                </a:lnTo>
                <a:lnTo>
                  <a:pt x="2334514" y="25908"/>
                </a:lnTo>
                <a:close/>
              </a:path>
              <a:path w="2412365" h="78105">
                <a:moveTo>
                  <a:pt x="2386330" y="25908"/>
                </a:moveTo>
                <a:lnTo>
                  <a:pt x="2347468" y="25908"/>
                </a:lnTo>
                <a:lnTo>
                  <a:pt x="2347468" y="51816"/>
                </a:lnTo>
                <a:lnTo>
                  <a:pt x="2386329" y="51816"/>
                </a:lnTo>
                <a:lnTo>
                  <a:pt x="2412238" y="38862"/>
                </a:lnTo>
                <a:lnTo>
                  <a:pt x="238633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46726" y="2948177"/>
            <a:ext cx="2917190" cy="1260475"/>
          </a:xfrm>
          <a:prstGeom prst="rect">
            <a:avLst/>
          </a:prstGeom>
          <a:solidFill>
            <a:srgbClr val="9BBA58"/>
          </a:solidFill>
          <a:ln w="25907">
            <a:solidFill>
              <a:srgbClr val="4F61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663064">
              <a:lnSpc>
                <a:spcPct val="100000"/>
              </a:lnSpc>
              <a:spcBef>
                <a:spcPts val="1850"/>
              </a:spcBef>
            </a:pPr>
            <a:r>
              <a:rPr sz="1800" spc="-229" dirty="0">
                <a:solidFill>
                  <a:srgbClr val="FFFFFF"/>
                </a:solidFill>
                <a:latin typeface="Arial Black"/>
                <a:cs typeface="Arial Black"/>
              </a:rPr>
              <a:t>Kubernetes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0797" y="3256026"/>
            <a:ext cx="1800225" cy="649605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182880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440"/>
              </a:spcBef>
            </a:pPr>
            <a:r>
              <a:rPr sz="1800" spc="-200" dirty="0">
                <a:solidFill>
                  <a:srgbClr val="FFFFFF"/>
                </a:solidFill>
                <a:latin typeface="Arial Black"/>
                <a:cs typeface="Arial Black"/>
              </a:rPr>
              <a:t>Helm</a:t>
            </a:r>
            <a:r>
              <a:rPr sz="1800" spc="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20" dirty="0">
                <a:solidFill>
                  <a:srgbClr val="FFFFFF"/>
                </a:solidFill>
                <a:latin typeface="Arial Black"/>
                <a:cs typeface="Arial Black"/>
              </a:rPr>
              <a:t>v3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50642" y="3538854"/>
            <a:ext cx="2196465" cy="78105"/>
          </a:xfrm>
          <a:custGeom>
            <a:avLst/>
            <a:gdLst/>
            <a:ahLst/>
            <a:cxnLst/>
            <a:rect l="l" t="t" r="r" b="b"/>
            <a:pathLst>
              <a:path w="2196465" h="78104">
                <a:moveTo>
                  <a:pt x="2170472" y="25908"/>
                </a:moveTo>
                <a:lnTo>
                  <a:pt x="2131441" y="25908"/>
                </a:lnTo>
                <a:lnTo>
                  <a:pt x="2131441" y="51816"/>
                </a:lnTo>
                <a:lnTo>
                  <a:pt x="2118571" y="51830"/>
                </a:lnTo>
                <a:lnTo>
                  <a:pt x="2118613" y="77724"/>
                </a:lnTo>
                <a:lnTo>
                  <a:pt x="2196210" y="38735"/>
                </a:lnTo>
                <a:lnTo>
                  <a:pt x="2170472" y="25908"/>
                </a:lnTo>
                <a:close/>
              </a:path>
              <a:path w="2196465" h="78104">
                <a:moveTo>
                  <a:pt x="2118529" y="25922"/>
                </a:moveTo>
                <a:lnTo>
                  <a:pt x="0" y="28321"/>
                </a:lnTo>
                <a:lnTo>
                  <a:pt x="0" y="54229"/>
                </a:lnTo>
                <a:lnTo>
                  <a:pt x="2118571" y="51830"/>
                </a:lnTo>
                <a:lnTo>
                  <a:pt x="2118529" y="25922"/>
                </a:lnTo>
                <a:close/>
              </a:path>
              <a:path w="2196465" h="78104">
                <a:moveTo>
                  <a:pt x="2131441" y="25908"/>
                </a:moveTo>
                <a:lnTo>
                  <a:pt x="2118529" y="25922"/>
                </a:lnTo>
                <a:lnTo>
                  <a:pt x="2118571" y="51830"/>
                </a:lnTo>
                <a:lnTo>
                  <a:pt x="2131441" y="51816"/>
                </a:lnTo>
                <a:lnTo>
                  <a:pt x="2131441" y="25908"/>
                </a:lnTo>
                <a:close/>
              </a:path>
              <a:path w="2196465" h="78104">
                <a:moveTo>
                  <a:pt x="2118486" y="0"/>
                </a:moveTo>
                <a:lnTo>
                  <a:pt x="2118529" y="25922"/>
                </a:lnTo>
                <a:lnTo>
                  <a:pt x="2170472" y="25908"/>
                </a:lnTo>
                <a:lnTo>
                  <a:pt x="2118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666" y="1204722"/>
            <a:ext cx="2232660" cy="2735580"/>
          </a:xfrm>
          <a:custGeom>
            <a:avLst/>
            <a:gdLst/>
            <a:ahLst/>
            <a:cxnLst/>
            <a:rect l="l" t="t" r="r" b="b"/>
            <a:pathLst>
              <a:path w="2232660" h="2735579">
                <a:moveTo>
                  <a:pt x="2232660" y="0"/>
                </a:moveTo>
                <a:lnTo>
                  <a:pt x="0" y="0"/>
                </a:lnTo>
                <a:lnTo>
                  <a:pt x="0" y="2735579"/>
                </a:lnTo>
                <a:lnTo>
                  <a:pt x="2232660" y="2735579"/>
                </a:lnTo>
                <a:lnTo>
                  <a:pt x="22326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666" y="1204722"/>
            <a:ext cx="2232660" cy="2735580"/>
          </a:xfrm>
          <a:prstGeom prst="rect">
            <a:avLst/>
          </a:prstGeom>
          <a:ln w="25908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293370">
              <a:lnSpc>
                <a:spcPct val="100000"/>
              </a:lnSpc>
            </a:pPr>
            <a:r>
              <a:rPr sz="1800" spc="-250" dirty="0">
                <a:solidFill>
                  <a:srgbClr val="7E7E7E"/>
                </a:solidFill>
                <a:latin typeface="Arial Black"/>
                <a:cs typeface="Arial Black"/>
              </a:rPr>
              <a:t>Local</a:t>
            </a:r>
            <a:r>
              <a:rPr sz="1800" spc="5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1800" spc="-185" dirty="0">
                <a:solidFill>
                  <a:srgbClr val="7E7E7E"/>
                </a:solidFill>
                <a:latin typeface="Arial Black"/>
                <a:cs typeface="Arial Black"/>
              </a:rPr>
              <a:t>Computer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717" y="272795"/>
            <a:ext cx="2961449" cy="191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3893" y="594994"/>
            <a:ext cx="3435477" cy="199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0629" y="1235202"/>
            <a:ext cx="2917190" cy="1260475"/>
          </a:xfrm>
          <a:custGeom>
            <a:avLst/>
            <a:gdLst/>
            <a:ahLst/>
            <a:cxnLst/>
            <a:rect l="l" t="t" r="r" b="b"/>
            <a:pathLst>
              <a:path w="2917190" h="1260475">
                <a:moveTo>
                  <a:pt x="2916935" y="0"/>
                </a:moveTo>
                <a:lnTo>
                  <a:pt x="0" y="0"/>
                </a:lnTo>
                <a:lnTo>
                  <a:pt x="0" y="1260348"/>
                </a:lnTo>
                <a:lnTo>
                  <a:pt x="2916935" y="1260348"/>
                </a:lnTo>
                <a:lnTo>
                  <a:pt x="291693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40629" y="1235202"/>
            <a:ext cx="2917190" cy="1260475"/>
          </a:xfrm>
          <a:prstGeom prst="rect">
            <a:avLst/>
          </a:prstGeom>
          <a:ln w="25907">
            <a:solidFill>
              <a:srgbClr val="4F61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663064">
              <a:lnSpc>
                <a:spcPct val="100000"/>
              </a:lnSpc>
              <a:spcBef>
                <a:spcPts val="1839"/>
              </a:spcBef>
            </a:pPr>
            <a:r>
              <a:rPr sz="1800" spc="-229" dirty="0">
                <a:solidFill>
                  <a:srgbClr val="FFFFFF"/>
                </a:solidFill>
                <a:latin typeface="Arial Black"/>
                <a:cs typeface="Arial Black"/>
              </a:rPr>
              <a:t>Kubernetes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4450" y="1648205"/>
            <a:ext cx="1115695" cy="433070"/>
          </a:xfrm>
          <a:prstGeom prst="rect">
            <a:avLst/>
          </a:prstGeom>
          <a:solidFill>
            <a:srgbClr val="C0504D"/>
          </a:solidFill>
          <a:ln w="25908">
            <a:solidFill>
              <a:srgbClr val="622422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585"/>
              </a:spcBef>
            </a:pPr>
            <a:r>
              <a:rPr sz="1800" spc="-204" dirty="0">
                <a:solidFill>
                  <a:srgbClr val="FFFFFF"/>
                </a:solidFill>
                <a:latin typeface="Arial Black"/>
                <a:cs typeface="Arial Black"/>
              </a:rPr>
              <a:t>Tiller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0017" y="1825751"/>
            <a:ext cx="2610485" cy="78105"/>
          </a:xfrm>
          <a:custGeom>
            <a:avLst/>
            <a:gdLst/>
            <a:ahLst/>
            <a:cxnLst/>
            <a:rect l="l" t="t" r="r" b="b"/>
            <a:pathLst>
              <a:path w="2610485" h="78105">
                <a:moveTo>
                  <a:pt x="2532507" y="0"/>
                </a:moveTo>
                <a:lnTo>
                  <a:pt x="2532507" y="77724"/>
                </a:lnTo>
                <a:lnTo>
                  <a:pt x="2584323" y="51815"/>
                </a:lnTo>
                <a:lnTo>
                  <a:pt x="2545460" y="51815"/>
                </a:lnTo>
                <a:lnTo>
                  <a:pt x="2545460" y="25908"/>
                </a:lnTo>
                <a:lnTo>
                  <a:pt x="2584323" y="25908"/>
                </a:lnTo>
                <a:lnTo>
                  <a:pt x="2532507" y="0"/>
                </a:lnTo>
                <a:close/>
              </a:path>
              <a:path w="2610485" h="78105">
                <a:moveTo>
                  <a:pt x="2532507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2532507" y="51815"/>
                </a:lnTo>
                <a:lnTo>
                  <a:pt x="2532507" y="25908"/>
                </a:lnTo>
                <a:close/>
              </a:path>
              <a:path w="2610485" h="78105">
                <a:moveTo>
                  <a:pt x="2584323" y="25908"/>
                </a:moveTo>
                <a:lnTo>
                  <a:pt x="2545460" y="25908"/>
                </a:lnTo>
                <a:lnTo>
                  <a:pt x="2545460" y="51815"/>
                </a:lnTo>
                <a:lnTo>
                  <a:pt x="2584323" y="51815"/>
                </a:lnTo>
                <a:lnTo>
                  <a:pt x="2610231" y="38862"/>
                </a:lnTo>
                <a:lnTo>
                  <a:pt x="2584323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3074" y="2753105"/>
            <a:ext cx="1800225" cy="6477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430"/>
              </a:spcBef>
            </a:pPr>
            <a:r>
              <a:rPr sz="1800" spc="-204" dirty="0">
                <a:solidFill>
                  <a:srgbClr val="FFFFFF"/>
                </a:solidFill>
                <a:latin typeface="Arial Black"/>
                <a:cs typeface="Arial Black"/>
              </a:rPr>
              <a:t>Helm</a:t>
            </a:r>
            <a:r>
              <a:rPr sz="1800" spc="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Arial Black"/>
                <a:cs typeface="Arial Black"/>
              </a:rPr>
              <a:t>v2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33372" y="1371600"/>
            <a:ext cx="3823970" cy="1381125"/>
            <a:chOff x="1833372" y="1371600"/>
            <a:chExt cx="3823970" cy="1381125"/>
          </a:xfrm>
        </p:grpSpPr>
        <p:sp>
          <p:nvSpPr>
            <p:cNvPr id="12" name="object 12"/>
            <p:cNvSpPr/>
            <p:nvPr/>
          </p:nvSpPr>
          <p:spPr>
            <a:xfrm>
              <a:off x="1833372" y="2081022"/>
              <a:ext cx="78105" cy="671830"/>
            </a:xfrm>
            <a:custGeom>
              <a:avLst/>
              <a:gdLst/>
              <a:ahLst/>
              <a:cxnLst/>
              <a:rect l="l" t="t" r="r" b="b"/>
              <a:pathLst>
                <a:path w="78105" h="671830">
                  <a:moveTo>
                    <a:pt x="51815" y="64769"/>
                  </a:moveTo>
                  <a:lnTo>
                    <a:pt x="25907" y="64769"/>
                  </a:lnTo>
                  <a:lnTo>
                    <a:pt x="25907" y="671576"/>
                  </a:lnTo>
                  <a:lnTo>
                    <a:pt x="51815" y="671576"/>
                  </a:lnTo>
                  <a:lnTo>
                    <a:pt x="51815" y="64769"/>
                  </a:lnTo>
                  <a:close/>
                </a:path>
                <a:path w="78105" h="671830">
                  <a:moveTo>
                    <a:pt x="38861" y="0"/>
                  </a:moveTo>
                  <a:lnTo>
                    <a:pt x="0" y="77723"/>
                  </a:lnTo>
                  <a:lnTo>
                    <a:pt x="25907" y="77723"/>
                  </a:lnTo>
                  <a:lnTo>
                    <a:pt x="25907" y="64769"/>
                  </a:lnTo>
                  <a:lnTo>
                    <a:pt x="71246" y="64769"/>
                  </a:lnTo>
                  <a:lnTo>
                    <a:pt x="38861" y="0"/>
                  </a:lnTo>
                  <a:close/>
                </a:path>
                <a:path w="78105" h="671830">
                  <a:moveTo>
                    <a:pt x="71246" y="64769"/>
                  </a:moveTo>
                  <a:lnTo>
                    <a:pt x="51815" y="64769"/>
                  </a:lnTo>
                  <a:lnTo>
                    <a:pt x="51815" y="77723"/>
                  </a:lnTo>
                  <a:lnTo>
                    <a:pt x="77723" y="77723"/>
                  </a:lnTo>
                  <a:lnTo>
                    <a:pt x="71246" y="64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91150" y="1498854"/>
              <a:ext cx="253365" cy="337185"/>
            </a:xfrm>
            <a:custGeom>
              <a:avLst/>
              <a:gdLst/>
              <a:ahLst/>
              <a:cxnLst/>
              <a:rect l="l" t="t" r="r" b="b"/>
              <a:pathLst>
                <a:path w="253364" h="337185">
                  <a:moveTo>
                    <a:pt x="210820" y="0"/>
                  </a:moveTo>
                  <a:lnTo>
                    <a:pt x="0" y="0"/>
                  </a:lnTo>
                  <a:lnTo>
                    <a:pt x="0" y="336804"/>
                  </a:lnTo>
                  <a:lnTo>
                    <a:pt x="252984" y="336804"/>
                  </a:lnTo>
                  <a:lnTo>
                    <a:pt x="252984" y="42163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91150" y="1498854"/>
              <a:ext cx="253365" cy="337185"/>
            </a:xfrm>
            <a:custGeom>
              <a:avLst/>
              <a:gdLst/>
              <a:ahLst/>
              <a:cxnLst/>
              <a:rect l="l" t="t" r="r" b="b"/>
              <a:pathLst>
                <a:path w="253364" h="337185">
                  <a:moveTo>
                    <a:pt x="0" y="0"/>
                  </a:moveTo>
                  <a:lnTo>
                    <a:pt x="210820" y="0"/>
                  </a:lnTo>
                  <a:lnTo>
                    <a:pt x="252984" y="42163"/>
                  </a:lnTo>
                  <a:lnTo>
                    <a:pt x="252984" y="336804"/>
                  </a:lnTo>
                  <a:lnTo>
                    <a:pt x="0" y="3368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55513" y="1384553"/>
              <a:ext cx="251460" cy="337185"/>
            </a:xfrm>
            <a:custGeom>
              <a:avLst/>
              <a:gdLst/>
              <a:ahLst/>
              <a:cxnLst/>
              <a:rect l="l" t="t" r="r" b="b"/>
              <a:pathLst>
                <a:path w="251460" h="337185">
                  <a:moveTo>
                    <a:pt x="209550" y="0"/>
                  </a:moveTo>
                  <a:lnTo>
                    <a:pt x="0" y="0"/>
                  </a:lnTo>
                  <a:lnTo>
                    <a:pt x="0" y="336804"/>
                  </a:lnTo>
                  <a:lnTo>
                    <a:pt x="251460" y="336804"/>
                  </a:lnTo>
                  <a:lnTo>
                    <a:pt x="251460" y="41910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55513" y="1384553"/>
              <a:ext cx="251460" cy="337185"/>
            </a:xfrm>
            <a:custGeom>
              <a:avLst/>
              <a:gdLst/>
              <a:ahLst/>
              <a:cxnLst/>
              <a:rect l="l" t="t" r="r" b="b"/>
              <a:pathLst>
                <a:path w="251460" h="337185">
                  <a:moveTo>
                    <a:pt x="0" y="0"/>
                  </a:moveTo>
                  <a:lnTo>
                    <a:pt x="209550" y="0"/>
                  </a:lnTo>
                  <a:lnTo>
                    <a:pt x="251460" y="41910"/>
                  </a:lnTo>
                  <a:lnTo>
                    <a:pt x="251460" y="336804"/>
                  </a:lnTo>
                  <a:lnTo>
                    <a:pt x="0" y="3368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47615" y="1000505"/>
            <a:ext cx="2146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0" dirty="0">
                <a:latin typeface="Arial Black"/>
                <a:cs typeface="Arial Black"/>
              </a:rPr>
              <a:t>Tiller </a:t>
            </a:r>
            <a:r>
              <a:rPr sz="1200" spc="-135" dirty="0">
                <a:latin typeface="Arial Black"/>
                <a:cs typeface="Arial Black"/>
              </a:rPr>
              <a:t>still </a:t>
            </a:r>
            <a:r>
              <a:rPr sz="1200" spc="-160" dirty="0">
                <a:latin typeface="Arial Black"/>
                <a:cs typeface="Arial Black"/>
              </a:rPr>
              <a:t>stores </a:t>
            </a:r>
            <a:r>
              <a:rPr sz="1200" spc="-145" dirty="0">
                <a:latin typeface="Arial Black"/>
                <a:cs typeface="Arial Black"/>
              </a:rPr>
              <a:t>data </a:t>
            </a:r>
            <a:r>
              <a:rPr sz="1200" spc="-110" dirty="0">
                <a:latin typeface="Arial Black"/>
                <a:cs typeface="Arial Black"/>
              </a:rPr>
              <a:t>in</a:t>
            </a:r>
            <a:r>
              <a:rPr sz="1200" spc="-35" dirty="0">
                <a:latin typeface="Arial Black"/>
                <a:cs typeface="Arial Black"/>
              </a:rPr>
              <a:t> </a:t>
            </a:r>
            <a:r>
              <a:rPr sz="1200" spc="-155" dirty="0">
                <a:latin typeface="Arial Black"/>
                <a:cs typeface="Arial Black"/>
              </a:rPr>
              <a:t>cluster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17" y="272795"/>
            <a:ext cx="2961449" cy="191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893" y="597154"/>
            <a:ext cx="1299210" cy="198120"/>
          </a:xfrm>
          <a:custGeom>
            <a:avLst/>
            <a:gdLst/>
            <a:ahLst/>
            <a:cxnLst/>
            <a:rect l="l" t="t" r="r" b="b"/>
            <a:pathLst>
              <a:path w="1299210" h="198120">
                <a:moveTo>
                  <a:pt x="1214460" y="60071"/>
                </a:moveTo>
                <a:lnTo>
                  <a:pt x="1183894" y="60071"/>
                </a:lnTo>
                <a:lnTo>
                  <a:pt x="1192988" y="61670"/>
                </a:lnTo>
                <a:lnTo>
                  <a:pt x="1199499" y="66484"/>
                </a:lnTo>
                <a:lnTo>
                  <a:pt x="1203414" y="74537"/>
                </a:lnTo>
                <a:lnTo>
                  <a:pt x="1204722" y="85851"/>
                </a:lnTo>
                <a:lnTo>
                  <a:pt x="1174369" y="90043"/>
                </a:lnTo>
                <a:lnTo>
                  <a:pt x="1159720" y="93900"/>
                </a:lnTo>
                <a:lnTo>
                  <a:pt x="1149286" y="100711"/>
                </a:lnTo>
                <a:lnTo>
                  <a:pt x="1143041" y="110490"/>
                </a:lnTo>
                <a:lnTo>
                  <a:pt x="1140968" y="123190"/>
                </a:lnTo>
                <a:lnTo>
                  <a:pt x="1140968" y="131953"/>
                </a:lnTo>
                <a:lnTo>
                  <a:pt x="1143762" y="139065"/>
                </a:lnTo>
                <a:lnTo>
                  <a:pt x="1155192" y="149733"/>
                </a:lnTo>
                <a:lnTo>
                  <a:pt x="1163066" y="152400"/>
                </a:lnTo>
                <a:lnTo>
                  <a:pt x="1173226" y="152400"/>
                </a:lnTo>
                <a:lnTo>
                  <a:pt x="1182891" y="151276"/>
                </a:lnTo>
                <a:lnTo>
                  <a:pt x="1191307" y="147891"/>
                </a:lnTo>
                <a:lnTo>
                  <a:pt x="1198461" y="142220"/>
                </a:lnTo>
                <a:lnTo>
                  <a:pt x="1200972" y="138811"/>
                </a:lnTo>
                <a:lnTo>
                  <a:pt x="1171067" y="138811"/>
                </a:lnTo>
                <a:lnTo>
                  <a:pt x="1166368" y="137287"/>
                </a:lnTo>
                <a:lnTo>
                  <a:pt x="1159256" y="130937"/>
                </a:lnTo>
                <a:lnTo>
                  <a:pt x="1157605" y="126873"/>
                </a:lnTo>
                <a:lnTo>
                  <a:pt x="1157605" y="115188"/>
                </a:lnTo>
                <a:lnTo>
                  <a:pt x="1159510" y="110490"/>
                </a:lnTo>
                <a:lnTo>
                  <a:pt x="1167130" y="105156"/>
                </a:lnTo>
                <a:lnTo>
                  <a:pt x="1172845" y="103250"/>
                </a:lnTo>
                <a:lnTo>
                  <a:pt x="1204722" y="98806"/>
                </a:lnTo>
                <a:lnTo>
                  <a:pt x="1220977" y="98806"/>
                </a:lnTo>
                <a:lnTo>
                  <a:pt x="1220977" y="84200"/>
                </a:lnTo>
                <a:lnTo>
                  <a:pt x="1218741" y="67625"/>
                </a:lnTo>
                <a:lnTo>
                  <a:pt x="1214460" y="60071"/>
                </a:lnTo>
                <a:close/>
              </a:path>
              <a:path w="1299210" h="198120">
                <a:moveTo>
                  <a:pt x="1220977" y="134238"/>
                </a:moveTo>
                <a:lnTo>
                  <a:pt x="1204722" y="134238"/>
                </a:lnTo>
                <a:lnTo>
                  <a:pt x="1204722" y="150113"/>
                </a:lnTo>
                <a:lnTo>
                  <a:pt x="1220977" y="150113"/>
                </a:lnTo>
                <a:lnTo>
                  <a:pt x="1220977" y="134238"/>
                </a:lnTo>
                <a:close/>
              </a:path>
              <a:path w="1299210" h="198120">
                <a:moveTo>
                  <a:pt x="1220977" y="98806"/>
                </a:moveTo>
                <a:lnTo>
                  <a:pt x="1204722" y="98806"/>
                </a:lnTo>
                <a:lnTo>
                  <a:pt x="1204722" y="117601"/>
                </a:lnTo>
                <a:lnTo>
                  <a:pt x="1202182" y="124713"/>
                </a:lnTo>
                <a:lnTo>
                  <a:pt x="1196848" y="130301"/>
                </a:lnTo>
                <a:lnTo>
                  <a:pt x="1191641" y="136017"/>
                </a:lnTo>
                <a:lnTo>
                  <a:pt x="1185037" y="138811"/>
                </a:lnTo>
                <a:lnTo>
                  <a:pt x="1200972" y="138811"/>
                </a:lnTo>
                <a:lnTo>
                  <a:pt x="1204341" y="134238"/>
                </a:lnTo>
                <a:lnTo>
                  <a:pt x="1220977" y="134238"/>
                </a:lnTo>
                <a:lnTo>
                  <a:pt x="1220977" y="98806"/>
                </a:lnTo>
                <a:close/>
              </a:path>
              <a:path w="1299210" h="198120">
                <a:moveTo>
                  <a:pt x="1185291" y="46355"/>
                </a:moveTo>
                <a:lnTo>
                  <a:pt x="1175787" y="46950"/>
                </a:lnTo>
                <a:lnTo>
                  <a:pt x="1166891" y="48736"/>
                </a:lnTo>
                <a:lnTo>
                  <a:pt x="1158591" y="51712"/>
                </a:lnTo>
                <a:lnTo>
                  <a:pt x="1150873" y="55880"/>
                </a:lnTo>
                <a:lnTo>
                  <a:pt x="1150873" y="72517"/>
                </a:lnTo>
                <a:lnTo>
                  <a:pt x="1158444" y="67036"/>
                </a:lnTo>
                <a:lnTo>
                  <a:pt x="1166479" y="63150"/>
                </a:lnTo>
                <a:lnTo>
                  <a:pt x="1174966" y="60836"/>
                </a:lnTo>
                <a:lnTo>
                  <a:pt x="1183894" y="60071"/>
                </a:lnTo>
                <a:lnTo>
                  <a:pt x="1214460" y="60071"/>
                </a:lnTo>
                <a:lnTo>
                  <a:pt x="1212040" y="55800"/>
                </a:lnTo>
                <a:lnTo>
                  <a:pt x="1200886" y="48714"/>
                </a:lnTo>
                <a:lnTo>
                  <a:pt x="1185291" y="46355"/>
                </a:lnTo>
                <a:close/>
              </a:path>
              <a:path w="1299210" h="198120">
                <a:moveTo>
                  <a:pt x="810310" y="174371"/>
                </a:moveTo>
                <a:lnTo>
                  <a:pt x="810310" y="190626"/>
                </a:lnTo>
                <a:lnTo>
                  <a:pt x="817635" y="193774"/>
                </a:lnTo>
                <a:lnTo>
                  <a:pt x="825553" y="195992"/>
                </a:lnTo>
                <a:lnTo>
                  <a:pt x="834067" y="197306"/>
                </a:lnTo>
                <a:lnTo>
                  <a:pt x="843178" y="197738"/>
                </a:lnTo>
                <a:lnTo>
                  <a:pt x="866573" y="194260"/>
                </a:lnTo>
                <a:lnTo>
                  <a:pt x="883145" y="183896"/>
                </a:lnTo>
                <a:lnTo>
                  <a:pt x="842975" y="183896"/>
                </a:lnTo>
                <a:lnTo>
                  <a:pt x="835104" y="183300"/>
                </a:lnTo>
                <a:lnTo>
                  <a:pt x="827038" y="181514"/>
                </a:lnTo>
                <a:lnTo>
                  <a:pt x="818773" y="178538"/>
                </a:lnTo>
                <a:lnTo>
                  <a:pt x="810310" y="174371"/>
                </a:lnTo>
                <a:close/>
              </a:path>
              <a:path w="1299210" h="198120">
                <a:moveTo>
                  <a:pt x="896619" y="133096"/>
                </a:moveTo>
                <a:lnTo>
                  <a:pt x="880363" y="133096"/>
                </a:lnTo>
                <a:lnTo>
                  <a:pt x="880270" y="144845"/>
                </a:lnTo>
                <a:lnTo>
                  <a:pt x="878029" y="161553"/>
                </a:lnTo>
                <a:lnTo>
                  <a:pt x="871023" y="173974"/>
                </a:lnTo>
                <a:lnTo>
                  <a:pt x="859339" y="181417"/>
                </a:lnTo>
                <a:lnTo>
                  <a:pt x="842975" y="183896"/>
                </a:lnTo>
                <a:lnTo>
                  <a:pt x="883145" y="183896"/>
                </a:lnTo>
                <a:lnTo>
                  <a:pt x="893284" y="166395"/>
                </a:lnTo>
                <a:lnTo>
                  <a:pt x="896619" y="141986"/>
                </a:lnTo>
                <a:lnTo>
                  <a:pt x="896619" y="133096"/>
                </a:lnTo>
                <a:close/>
              </a:path>
              <a:path w="1299210" h="198120">
                <a:moveTo>
                  <a:pt x="849604" y="46355"/>
                </a:moveTo>
                <a:lnTo>
                  <a:pt x="810172" y="69879"/>
                </a:lnTo>
                <a:lnTo>
                  <a:pt x="803250" y="101600"/>
                </a:lnTo>
                <a:lnTo>
                  <a:pt x="803295" y="104267"/>
                </a:lnTo>
                <a:lnTo>
                  <a:pt x="820942" y="144845"/>
                </a:lnTo>
                <a:lnTo>
                  <a:pt x="845146" y="152400"/>
                </a:lnTo>
                <a:lnTo>
                  <a:pt x="856053" y="151205"/>
                </a:lnTo>
                <a:lnTo>
                  <a:pt x="865484" y="147605"/>
                </a:lnTo>
                <a:lnTo>
                  <a:pt x="873455" y="141577"/>
                </a:lnTo>
                <a:lnTo>
                  <a:pt x="875584" y="138811"/>
                </a:lnTo>
                <a:lnTo>
                  <a:pt x="840638" y="138811"/>
                </a:lnTo>
                <a:lnTo>
                  <a:pt x="833424" y="135382"/>
                </a:lnTo>
                <a:lnTo>
                  <a:pt x="819810" y="101600"/>
                </a:lnTo>
                <a:lnTo>
                  <a:pt x="820343" y="92317"/>
                </a:lnTo>
                <a:lnTo>
                  <a:pt x="844768" y="60741"/>
                </a:lnTo>
                <a:lnTo>
                  <a:pt x="851877" y="60071"/>
                </a:lnTo>
                <a:lnTo>
                  <a:pt x="877892" y="60071"/>
                </a:lnTo>
                <a:lnTo>
                  <a:pt x="874364" y="55570"/>
                </a:lnTo>
                <a:lnTo>
                  <a:pt x="867422" y="50450"/>
                </a:lnTo>
                <a:lnTo>
                  <a:pt x="859166" y="47378"/>
                </a:lnTo>
                <a:lnTo>
                  <a:pt x="849604" y="46355"/>
                </a:lnTo>
                <a:close/>
              </a:path>
              <a:path w="1299210" h="198120">
                <a:moveTo>
                  <a:pt x="877892" y="60071"/>
                </a:moveTo>
                <a:lnTo>
                  <a:pt x="860044" y="60071"/>
                </a:lnTo>
                <a:lnTo>
                  <a:pt x="866775" y="62865"/>
                </a:lnTo>
                <a:lnTo>
                  <a:pt x="872235" y="68580"/>
                </a:lnTo>
                <a:lnTo>
                  <a:pt x="877697" y="74422"/>
                </a:lnTo>
                <a:lnTo>
                  <a:pt x="880363" y="81280"/>
                </a:lnTo>
                <a:lnTo>
                  <a:pt x="880363" y="104267"/>
                </a:lnTo>
                <a:lnTo>
                  <a:pt x="858773" y="138811"/>
                </a:lnTo>
                <a:lnTo>
                  <a:pt x="875584" y="138811"/>
                </a:lnTo>
                <a:lnTo>
                  <a:pt x="879982" y="133096"/>
                </a:lnTo>
                <a:lnTo>
                  <a:pt x="896619" y="133096"/>
                </a:lnTo>
                <a:lnTo>
                  <a:pt x="896619" y="62737"/>
                </a:lnTo>
                <a:lnTo>
                  <a:pt x="879982" y="62737"/>
                </a:lnTo>
                <a:lnTo>
                  <a:pt x="877892" y="60071"/>
                </a:lnTo>
                <a:close/>
              </a:path>
              <a:path w="1299210" h="198120">
                <a:moveTo>
                  <a:pt x="896619" y="48768"/>
                </a:moveTo>
                <a:lnTo>
                  <a:pt x="880363" y="48768"/>
                </a:lnTo>
                <a:lnTo>
                  <a:pt x="880363" y="62737"/>
                </a:lnTo>
                <a:lnTo>
                  <a:pt x="896619" y="62737"/>
                </a:lnTo>
                <a:lnTo>
                  <a:pt x="896619" y="48768"/>
                </a:lnTo>
                <a:close/>
              </a:path>
              <a:path w="1299210" h="198120">
                <a:moveTo>
                  <a:pt x="544410" y="48768"/>
                </a:moveTo>
                <a:lnTo>
                  <a:pt x="528180" y="48768"/>
                </a:lnTo>
                <a:lnTo>
                  <a:pt x="528180" y="196723"/>
                </a:lnTo>
                <a:lnTo>
                  <a:pt x="544410" y="196723"/>
                </a:lnTo>
                <a:lnTo>
                  <a:pt x="544410" y="135382"/>
                </a:lnTo>
                <a:lnTo>
                  <a:pt x="557539" y="135382"/>
                </a:lnTo>
                <a:lnTo>
                  <a:pt x="547128" y="124206"/>
                </a:lnTo>
                <a:lnTo>
                  <a:pt x="544410" y="117094"/>
                </a:lnTo>
                <a:lnTo>
                  <a:pt x="544410" y="94615"/>
                </a:lnTo>
                <a:lnTo>
                  <a:pt x="555891" y="66548"/>
                </a:lnTo>
                <a:lnTo>
                  <a:pt x="544410" y="66548"/>
                </a:lnTo>
                <a:lnTo>
                  <a:pt x="544410" y="48768"/>
                </a:lnTo>
                <a:close/>
              </a:path>
              <a:path w="1299210" h="198120">
                <a:moveTo>
                  <a:pt x="557539" y="135382"/>
                </a:moveTo>
                <a:lnTo>
                  <a:pt x="544804" y="135382"/>
                </a:lnTo>
                <a:lnTo>
                  <a:pt x="550712" y="142863"/>
                </a:lnTo>
                <a:lnTo>
                  <a:pt x="557745" y="148177"/>
                </a:lnTo>
                <a:lnTo>
                  <a:pt x="565903" y="151348"/>
                </a:lnTo>
                <a:lnTo>
                  <a:pt x="575182" y="152400"/>
                </a:lnTo>
                <a:lnTo>
                  <a:pt x="585356" y="151447"/>
                </a:lnTo>
                <a:lnTo>
                  <a:pt x="594388" y="148589"/>
                </a:lnTo>
                <a:lnTo>
                  <a:pt x="602282" y="143827"/>
                </a:lnTo>
                <a:lnTo>
                  <a:pt x="607367" y="138811"/>
                </a:lnTo>
                <a:lnTo>
                  <a:pt x="564934" y="138811"/>
                </a:lnTo>
                <a:lnTo>
                  <a:pt x="558012" y="135890"/>
                </a:lnTo>
                <a:lnTo>
                  <a:pt x="557539" y="135382"/>
                </a:lnTo>
                <a:close/>
              </a:path>
              <a:path w="1299210" h="198120">
                <a:moveTo>
                  <a:pt x="610507" y="60071"/>
                </a:moveTo>
                <a:lnTo>
                  <a:pt x="584695" y="60071"/>
                </a:lnTo>
                <a:lnTo>
                  <a:pt x="591743" y="63246"/>
                </a:lnTo>
                <a:lnTo>
                  <a:pt x="596963" y="69596"/>
                </a:lnTo>
                <a:lnTo>
                  <a:pt x="604772" y="96393"/>
                </a:lnTo>
                <a:lnTo>
                  <a:pt x="604263" y="105612"/>
                </a:lnTo>
                <a:lnTo>
                  <a:pt x="580277" y="138098"/>
                </a:lnTo>
                <a:lnTo>
                  <a:pt x="573303" y="138811"/>
                </a:lnTo>
                <a:lnTo>
                  <a:pt x="607367" y="138811"/>
                </a:lnTo>
                <a:lnTo>
                  <a:pt x="621410" y="96393"/>
                </a:lnTo>
                <a:lnTo>
                  <a:pt x="620723" y="85554"/>
                </a:lnTo>
                <a:lnTo>
                  <a:pt x="618661" y="75882"/>
                </a:lnTo>
                <a:lnTo>
                  <a:pt x="615228" y="67353"/>
                </a:lnTo>
                <a:lnTo>
                  <a:pt x="610507" y="60071"/>
                </a:lnTo>
                <a:close/>
              </a:path>
              <a:path w="1299210" h="198120">
                <a:moveTo>
                  <a:pt x="579843" y="46355"/>
                </a:moveTo>
                <a:lnTo>
                  <a:pt x="569004" y="47617"/>
                </a:lnTo>
                <a:lnTo>
                  <a:pt x="559552" y="51403"/>
                </a:lnTo>
                <a:lnTo>
                  <a:pt x="551486" y="57713"/>
                </a:lnTo>
                <a:lnTo>
                  <a:pt x="544804" y="66548"/>
                </a:lnTo>
                <a:lnTo>
                  <a:pt x="555891" y="66548"/>
                </a:lnTo>
                <a:lnTo>
                  <a:pt x="558761" y="63246"/>
                </a:lnTo>
                <a:lnTo>
                  <a:pt x="566343" y="60071"/>
                </a:lnTo>
                <a:lnTo>
                  <a:pt x="610507" y="60071"/>
                </a:lnTo>
                <a:lnTo>
                  <a:pt x="604391" y="54016"/>
                </a:lnTo>
                <a:lnTo>
                  <a:pt x="597282" y="49768"/>
                </a:lnTo>
                <a:lnTo>
                  <a:pt x="589099" y="47210"/>
                </a:lnTo>
                <a:lnTo>
                  <a:pt x="579843" y="46355"/>
                </a:lnTo>
                <a:close/>
              </a:path>
              <a:path w="1299210" h="198120">
                <a:moveTo>
                  <a:pt x="180873" y="46355"/>
                </a:moveTo>
                <a:lnTo>
                  <a:pt x="141693" y="69264"/>
                </a:lnTo>
                <a:lnTo>
                  <a:pt x="134150" y="99822"/>
                </a:lnTo>
                <a:lnTo>
                  <a:pt x="134917" y="111609"/>
                </a:lnTo>
                <a:lnTo>
                  <a:pt x="161002" y="148971"/>
                </a:lnTo>
                <a:lnTo>
                  <a:pt x="180174" y="152400"/>
                </a:lnTo>
                <a:lnTo>
                  <a:pt x="190621" y="151802"/>
                </a:lnTo>
                <a:lnTo>
                  <a:pt x="199993" y="150002"/>
                </a:lnTo>
                <a:lnTo>
                  <a:pt x="208289" y="146988"/>
                </a:lnTo>
                <a:lnTo>
                  <a:pt x="215506" y="142748"/>
                </a:lnTo>
                <a:lnTo>
                  <a:pt x="215506" y="138811"/>
                </a:lnTo>
                <a:lnTo>
                  <a:pt x="184035" y="138811"/>
                </a:lnTo>
                <a:lnTo>
                  <a:pt x="176823" y="138237"/>
                </a:lnTo>
                <a:lnTo>
                  <a:pt x="150977" y="103505"/>
                </a:lnTo>
                <a:lnTo>
                  <a:pt x="222529" y="103505"/>
                </a:lnTo>
                <a:lnTo>
                  <a:pt x="222529" y="94996"/>
                </a:lnTo>
                <a:lnTo>
                  <a:pt x="222194" y="89662"/>
                </a:lnTo>
                <a:lnTo>
                  <a:pt x="151180" y="89662"/>
                </a:lnTo>
                <a:lnTo>
                  <a:pt x="152425" y="80899"/>
                </a:lnTo>
                <a:lnTo>
                  <a:pt x="155727" y="73660"/>
                </a:lnTo>
                <a:lnTo>
                  <a:pt x="166420" y="62737"/>
                </a:lnTo>
                <a:lnTo>
                  <a:pt x="172910" y="60071"/>
                </a:lnTo>
                <a:lnTo>
                  <a:pt x="212242" y="60071"/>
                </a:lnTo>
                <a:lnTo>
                  <a:pt x="211645" y="59182"/>
                </a:lnTo>
                <a:lnTo>
                  <a:pt x="205642" y="53588"/>
                </a:lnTo>
                <a:lnTo>
                  <a:pt x="198512" y="49577"/>
                </a:lnTo>
                <a:lnTo>
                  <a:pt x="190255" y="47162"/>
                </a:lnTo>
                <a:lnTo>
                  <a:pt x="180873" y="46355"/>
                </a:lnTo>
                <a:close/>
              </a:path>
              <a:path w="1299210" h="198120">
                <a:moveTo>
                  <a:pt x="215506" y="127508"/>
                </a:moveTo>
                <a:lnTo>
                  <a:pt x="208160" y="132435"/>
                </a:lnTo>
                <a:lnTo>
                  <a:pt x="200466" y="135969"/>
                </a:lnTo>
                <a:lnTo>
                  <a:pt x="192424" y="138098"/>
                </a:lnTo>
                <a:lnTo>
                  <a:pt x="184035" y="138811"/>
                </a:lnTo>
                <a:lnTo>
                  <a:pt x="215506" y="138811"/>
                </a:lnTo>
                <a:lnTo>
                  <a:pt x="215506" y="127508"/>
                </a:lnTo>
                <a:close/>
              </a:path>
              <a:path w="1299210" h="198120">
                <a:moveTo>
                  <a:pt x="212242" y="60071"/>
                </a:moveTo>
                <a:lnTo>
                  <a:pt x="188493" y="60071"/>
                </a:lnTo>
                <a:lnTo>
                  <a:pt x="194678" y="62611"/>
                </a:lnTo>
                <a:lnTo>
                  <a:pt x="203580" y="73025"/>
                </a:lnTo>
                <a:lnTo>
                  <a:pt x="205841" y="80391"/>
                </a:lnTo>
                <a:lnTo>
                  <a:pt x="205905" y="89662"/>
                </a:lnTo>
                <a:lnTo>
                  <a:pt x="222194" y="89662"/>
                </a:lnTo>
                <a:lnTo>
                  <a:pt x="221850" y="84185"/>
                </a:lnTo>
                <a:lnTo>
                  <a:pt x="219811" y="74612"/>
                </a:lnTo>
                <a:lnTo>
                  <a:pt x="216410" y="66278"/>
                </a:lnTo>
                <a:lnTo>
                  <a:pt x="212242" y="60071"/>
                </a:lnTo>
                <a:close/>
              </a:path>
              <a:path w="1299210" h="198120">
                <a:moveTo>
                  <a:pt x="945260" y="48768"/>
                </a:moveTo>
                <a:lnTo>
                  <a:pt x="929004" y="48768"/>
                </a:lnTo>
                <a:lnTo>
                  <a:pt x="929004" y="150113"/>
                </a:lnTo>
                <a:lnTo>
                  <a:pt x="945260" y="150113"/>
                </a:lnTo>
                <a:lnTo>
                  <a:pt x="945260" y="48768"/>
                </a:lnTo>
                <a:close/>
              </a:path>
              <a:path w="1299210" h="198120">
                <a:moveTo>
                  <a:pt x="709777" y="48768"/>
                </a:moveTo>
                <a:lnTo>
                  <a:pt x="693635" y="48768"/>
                </a:lnTo>
                <a:lnTo>
                  <a:pt x="693635" y="109347"/>
                </a:lnTo>
                <a:lnTo>
                  <a:pt x="695900" y="128182"/>
                </a:lnTo>
                <a:lnTo>
                  <a:pt x="702694" y="141636"/>
                </a:lnTo>
                <a:lnTo>
                  <a:pt x="714017" y="149709"/>
                </a:lnTo>
                <a:lnTo>
                  <a:pt x="729869" y="152400"/>
                </a:lnTo>
                <a:lnTo>
                  <a:pt x="739760" y="151256"/>
                </a:lnTo>
                <a:lnTo>
                  <a:pt x="748269" y="147827"/>
                </a:lnTo>
                <a:lnTo>
                  <a:pt x="755395" y="142112"/>
                </a:lnTo>
                <a:lnTo>
                  <a:pt x="757764" y="138811"/>
                </a:lnTo>
                <a:lnTo>
                  <a:pt x="734313" y="138811"/>
                </a:lnTo>
                <a:lnTo>
                  <a:pt x="723579" y="136808"/>
                </a:lnTo>
                <a:lnTo>
                  <a:pt x="715911" y="130794"/>
                </a:lnTo>
                <a:lnTo>
                  <a:pt x="711311" y="120755"/>
                </a:lnTo>
                <a:lnTo>
                  <a:pt x="709777" y="106680"/>
                </a:lnTo>
                <a:lnTo>
                  <a:pt x="709777" y="48768"/>
                </a:lnTo>
                <a:close/>
              </a:path>
              <a:path w="1299210" h="198120">
                <a:moveTo>
                  <a:pt x="777760" y="134112"/>
                </a:moveTo>
                <a:lnTo>
                  <a:pt x="761530" y="134112"/>
                </a:lnTo>
                <a:lnTo>
                  <a:pt x="761530" y="150113"/>
                </a:lnTo>
                <a:lnTo>
                  <a:pt x="777760" y="150113"/>
                </a:lnTo>
                <a:lnTo>
                  <a:pt x="777760" y="134112"/>
                </a:lnTo>
                <a:close/>
              </a:path>
              <a:path w="1299210" h="198120">
                <a:moveTo>
                  <a:pt x="777760" y="48768"/>
                </a:moveTo>
                <a:lnTo>
                  <a:pt x="761530" y="48768"/>
                </a:lnTo>
                <a:lnTo>
                  <a:pt x="761530" y="116586"/>
                </a:lnTo>
                <a:lnTo>
                  <a:pt x="758977" y="124206"/>
                </a:lnTo>
                <a:lnTo>
                  <a:pt x="748753" y="135890"/>
                </a:lnTo>
                <a:lnTo>
                  <a:pt x="742238" y="138811"/>
                </a:lnTo>
                <a:lnTo>
                  <a:pt x="757764" y="138811"/>
                </a:lnTo>
                <a:lnTo>
                  <a:pt x="761136" y="134112"/>
                </a:lnTo>
                <a:lnTo>
                  <a:pt x="777760" y="134112"/>
                </a:lnTo>
                <a:lnTo>
                  <a:pt x="777760" y="48768"/>
                </a:lnTo>
                <a:close/>
              </a:path>
              <a:path w="1299210" h="198120">
                <a:moveTo>
                  <a:pt x="994029" y="48768"/>
                </a:moveTo>
                <a:lnTo>
                  <a:pt x="977772" y="48768"/>
                </a:lnTo>
                <a:lnTo>
                  <a:pt x="977772" y="150113"/>
                </a:lnTo>
                <a:lnTo>
                  <a:pt x="994029" y="150113"/>
                </a:lnTo>
                <a:lnTo>
                  <a:pt x="994029" y="82931"/>
                </a:lnTo>
                <a:lnTo>
                  <a:pt x="996695" y="75311"/>
                </a:lnTo>
                <a:lnTo>
                  <a:pt x="1001903" y="69215"/>
                </a:lnTo>
                <a:lnTo>
                  <a:pt x="1005125" y="65532"/>
                </a:lnTo>
                <a:lnTo>
                  <a:pt x="994029" y="65532"/>
                </a:lnTo>
                <a:lnTo>
                  <a:pt x="994029" y="48768"/>
                </a:lnTo>
                <a:close/>
              </a:path>
              <a:path w="1299210" h="198120">
                <a:moveTo>
                  <a:pt x="1054972" y="60071"/>
                </a:moveTo>
                <a:lnTo>
                  <a:pt x="1022095" y="60071"/>
                </a:lnTo>
                <a:lnTo>
                  <a:pt x="1032410" y="62075"/>
                </a:lnTo>
                <a:lnTo>
                  <a:pt x="1039748" y="68103"/>
                </a:lnTo>
                <a:lnTo>
                  <a:pt x="1044134" y="78180"/>
                </a:lnTo>
                <a:lnTo>
                  <a:pt x="1045591" y="92329"/>
                </a:lnTo>
                <a:lnTo>
                  <a:pt x="1045591" y="150113"/>
                </a:lnTo>
                <a:lnTo>
                  <a:pt x="1061847" y="150113"/>
                </a:lnTo>
                <a:lnTo>
                  <a:pt x="1061847" y="88137"/>
                </a:lnTo>
                <a:lnTo>
                  <a:pt x="1061299" y="78563"/>
                </a:lnTo>
                <a:lnTo>
                  <a:pt x="1059656" y="70215"/>
                </a:lnTo>
                <a:lnTo>
                  <a:pt x="1056917" y="63081"/>
                </a:lnTo>
                <a:lnTo>
                  <a:pt x="1054972" y="60071"/>
                </a:lnTo>
                <a:close/>
              </a:path>
              <a:path w="1299210" h="198120">
                <a:moveTo>
                  <a:pt x="1027684" y="46355"/>
                </a:moveTo>
                <a:lnTo>
                  <a:pt x="1017395" y="47547"/>
                </a:lnTo>
                <a:lnTo>
                  <a:pt x="1008427" y="51133"/>
                </a:lnTo>
                <a:lnTo>
                  <a:pt x="1000750" y="57150"/>
                </a:lnTo>
                <a:lnTo>
                  <a:pt x="994410" y="65532"/>
                </a:lnTo>
                <a:lnTo>
                  <a:pt x="1005125" y="65532"/>
                </a:lnTo>
                <a:lnTo>
                  <a:pt x="1007237" y="63119"/>
                </a:lnTo>
                <a:lnTo>
                  <a:pt x="1013968" y="60071"/>
                </a:lnTo>
                <a:lnTo>
                  <a:pt x="1054972" y="60071"/>
                </a:lnTo>
                <a:lnTo>
                  <a:pt x="1053057" y="57124"/>
                </a:lnTo>
                <a:lnTo>
                  <a:pt x="1048204" y="52409"/>
                </a:lnTo>
                <a:lnTo>
                  <a:pt x="1042336" y="49037"/>
                </a:lnTo>
                <a:lnTo>
                  <a:pt x="1035492" y="47023"/>
                </a:lnTo>
                <a:lnTo>
                  <a:pt x="1027684" y="46355"/>
                </a:lnTo>
                <a:close/>
              </a:path>
              <a:path w="1299210" h="198120">
                <a:moveTo>
                  <a:pt x="312762" y="48768"/>
                </a:moveTo>
                <a:lnTo>
                  <a:pt x="296532" y="48768"/>
                </a:lnTo>
                <a:lnTo>
                  <a:pt x="296532" y="150113"/>
                </a:lnTo>
                <a:lnTo>
                  <a:pt x="312762" y="150113"/>
                </a:lnTo>
                <a:lnTo>
                  <a:pt x="312762" y="82676"/>
                </a:lnTo>
                <a:lnTo>
                  <a:pt x="315074" y="74930"/>
                </a:lnTo>
                <a:lnTo>
                  <a:pt x="322932" y="64770"/>
                </a:lnTo>
                <a:lnTo>
                  <a:pt x="312762" y="64770"/>
                </a:lnTo>
                <a:lnTo>
                  <a:pt x="312762" y="48768"/>
                </a:lnTo>
                <a:close/>
              </a:path>
              <a:path w="1299210" h="198120">
                <a:moveTo>
                  <a:pt x="370705" y="60071"/>
                </a:moveTo>
                <a:lnTo>
                  <a:pt x="337299" y="60071"/>
                </a:lnTo>
                <a:lnTo>
                  <a:pt x="347391" y="61930"/>
                </a:lnTo>
                <a:lnTo>
                  <a:pt x="354598" y="67516"/>
                </a:lnTo>
                <a:lnTo>
                  <a:pt x="358921" y="76840"/>
                </a:lnTo>
                <a:lnTo>
                  <a:pt x="360362" y="89916"/>
                </a:lnTo>
                <a:lnTo>
                  <a:pt x="360362" y="150113"/>
                </a:lnTo>
                <a:lnTo>
                  <a:pt x="376593" y="150113"/>
                </a:lnTo>
                <a:lnTo>
                  <a:pt x="376593" y="83438"/>
                </a:lnTo>
                <a:lnTo>
                  <a:pt x="379018" y="75819"/>
                </a:lnTo>
                <a:lnTo>
                  <a:pt x="383870" y="69469"/>
                </a:lnTo>
                <a:lnTo>
                  <a:pt x="385553" y="67310"/>
                </a:lnTo>
                <a:lnTo>
                  <a:pt x="373329" y="67310"/>
                </a:lnTo>
                <a:lnTo>
                  <a:pt x="371411" y="61087"/>
                </a:lnTo>
                <a:lnTo>
                  <a:pt x="370705" y="60071"/>
                </a:lnTo>
                <a:close/>
              </a:path>
              <a:path w="1299210" h="198120">
                <a:moveTo>
                  <a:pt x="433733" y="60071"/>
                </a:moveTo>
                <a:lnTo>
                  <a:pt x="409714" y="60071"/>
                </a:lnTo>
                <a:lnTo>
                  <a:pt x="415544" y="62484"/>
                </a:lnTo>
                <a:lnTo>
                  <a:pt x="419011" y="67563"/>
                </a:lnTo>
                <a:lnTo>
                  <a:pt x="422465" y="72517"/>
                </a:lnTo>
                <a:lnTo>
                  <a:pt x="424205" y="80645"/>
                </a:lnTo>
                <a:lnTo>
                  <a:pt x="424205" y="150113"/>
                </a:lnTo>
                <a:lnTo>
                  <a:pt x="440435" y="150113"/>
                </a:lnTo>
                <a:lnTo>
                  <a:pt x="440435" y="87630"/>
                </a:lnTo>
                <a:lnTo>
                  <a:pt x="438345" y="69554"/>
                </a:lnTo>
                <a:lnTo>
                  <a:pt x="433733" y="60071"/>
                </a:lnTo>
                <a:close/>
              </a:path>
              <a:path w="1299210" h="198120">
                <a:moveTo>
                  <a:pt x="406984" y="46355"/>
                </a:moveTo>
                <a:lnTo>
                  <a:pt x="396492" y="47664"/>
                </a:lnTo>
                <a:lnTo>
                  <a:pt x="387384" y="51593"/>
                </a:lnTo>
                <a:lnTo>
                  <a:pt x="379662" y="58142"/>
                </a:lnTo>
                <a:lnTo>
                  <a:pt x="373329" y="67310"/>
                </a:lnTo>
                <a:lnTo>
                  <a:pt x="385553" y="67310"/>
                </a:lnTo>
                <a:lnTo>
                  <a:pt x="388721" y="63246"/>
                </a:lnTo>
                <a:lnTo>
                  <a:pt x="394614" y="60071"/>
                </a:lnTo>
                <a:lnTo>
                  <a:pt x="433733" y="60071"/>
                </a:lnTo>
                <a:lnTo>
                  <a:pt x="432073" y="56657"/>
                </a:lnTo>
                <a:lnTo>
                  <a:pt x="421619" y="48928"/>
                </a:lnTo>
                <a:lnTo>
                  <a:pt x="406984" y="46355"/>
                </a:lnTo>
                <a:close/>
              </a:path>
              <a:path w="1299210" h="198120">
                <a:moveTo>
                  <a:pt x="351561" y="46355"/>
                </a:moveTo>
                <a:lnTo>
                  <a:pt x="344627" y="46355"/>
                </a:lnTo>
                <a:lnTo>
                  <a:pt x="334902" y="47499"/>
                </a:lnTo>
                <a:lnTo>
                  <a:pt x="326415" y="50942"/>
                </a:lnTo>
                <a:lnTo>
                  <a:pt x="319166" y="56695"/>
                </a:lnTo>
                <a:lnTo>
                  <a:pt x="313156" y="64770"/>
                </a:lnTo>
                <a:lnTo>
                  <a:pt x="322932" y="64770"/>
                </a:lnTo>
                <a:lnTo>
                  <a:pt x="324307" y="62992"/>
                </a:lnTo>
                <a:lnTo>
                  <a:pt x="330174" y="60071"/>
                </a:lnTo>
                <a:lnTo>
                  <a:pt x="370705" y="60071"/>
                </a:lnTo>
                <a:lnTo>
                  <a:pt x="367880" y="56007"/>
                </a:lnTo>
                <a:lnTo>
                  <a:pt x="362737" y="52197"/>
                </a:lnTo>
                <a:lnTo>
                  <a:pt x="357593" y="48260"/>
                </a:lnTo>
                <a:lnTo>
                  <a:pt x="351561" y="46355"/>
                </a:lnTo>
                <a:close/>
              </a:path>
              <a:path w="1299210" h="198120">
                <a:moveTo>
                  <a:pt x="1273556" y="62611"/>
                </a:moveTo>
                <a:lnTo>
                  <a:pt x="1257300" y="62611"/>
                </a:lnTo>
                <a:lnTo>
                  <a:pt x="1257300" y="122555"/>
                </a:lnTo>
                <a:lnTo>
                  <a:pt x="1258966" y="135556"/>
                </a:lnTo>
                <a:lnTo>
                  <a:pt x="1263967" y="144843"/>
                </a:lnTo>
                <a:lnTo>
                  <a:pt x="1272301" y="150415"/>
                </a:lnTo>
                <a:lnTo>
                  <a:pt x="1283970" y="152273"/>
                </a:lnTo>
                <a:lnTo>
                  <a:pt x="1290193" y="152273"/>
                </a:lnTo>
                <a:lnTo>
                  <a:pt x="1295273" y="151257"/>
                </a:lnTo>
                <a:lnTo>
                  <a:pt x="1299083" y="149098"/>
                </a:lnTo>
                <a:lnTo>
                  <a:pt x="1299083" y="138557"/>
                </a:lnTo>
                <a:lnTo>
                  <a:pt x="1283208" y="138557"/>
                </a:lnTo>
                <a:lnTo>
                  <a:pt x="1279270" y="137160"/>
                </a:lnTo>
                <a:lnTo>
                  <a:pt x="1274699" y="131318"/>
                </a:lnTo>
                <a:lnTo>
                  <a:pt x="1273556" y="126492"/>
                </a:lnTo>
                <a:lnTo>
                  <a:pt x="1273556" y="62611"/>
                </a:lnTo>
                <a:close/>
              </a:path>
              <a:path w="1299210" h="198120">
                <a:moveTo>
                  <a:pt x="1299083" y="135255"/>
                </a:moveTo>
                <a:lnTo>
                  <a:pt x="1296162" y="137541"/>
                </a:lnTo>
                <a:lnTo>
                  <a:pt x="1292606" y="138557"/>
                </a:lnTo>
                <a:lnTo>
                  <a:pt x="1299083" y="138557"/>
                </a:lnTo>
                <a:lnTo>
                  <a:pt x="1299083" y="135255"/>
                </a:lnTo>
                <a:close/>
              </a:path>
              <a:path w="1299210" h="198120">
                <a:moveTo>
                  <a:pt x="1299083" y="48768"/>
                </a:moveTo>
                <a:lnTo>
                  <a:pt x="1239901" y="48768"/>
                </a:lnTo>
                <a:lnTo>
                  <a:pt x="1239901" y="62611"/>
                </a:lnTo>
                <a:lnTo>
                  <a:pt x="1299083" y="62611"/>
                </a:lnTo>
                <a:lnTo>
                  <a:pt x="1299083" y="48768"/>
                </a:lnTo>
                <a:close/>
              </a:path>
              <a:path w="1299210" h="198120">
                <a:moveTo>
                  <a:pt x="1273556" y="18796"/>
                </a:moveTo>
                <a:lnTo>
                  <a:pt x="1257300" y="24003"/>
                </a:lnTo>
                <a:lnTo>
                  <a:pt x="1257300" y="48768"/>
                </a:lnTo>
                <a:lnTo>
                  <a:pt x="1273556" y="48768"/>
                </a:lnTo>
                <a:lnTo>
                  <a:pt x="1273556" y="18796"/>
                </a:lnTo>
                <a:close/>
              </a:path>
              <a:path w="1299210" h="198120">
                <a:moveTo>
                  <a:pt x="16624" y="8128"/>
                </a:moveTo>
                <a:lnTo>
                  <a:pt x="0" y="8128"/>
                </a:lnTo>
                <a:lnTo>
                  <a:pt x="0" y="150113"/>
                </a:lnTo>
                <a:lnTo>
                  <a:pt x="16624" y="150113"/>
                </a:lnTo>
                <a:lnTo>
                  <a:pt x="16624" y="85344"/>
                </a:lnTo>
                <a:lnTo>
                  <a:pt x="106692" y="85344"/>
                </a:lnTo>
                <a:lnTo>
                  <a:pt x="106692" y="70358"/>
                </a:lnTo>
                <a:lnTo>
                  <a:pt x="16624" y="70358"/>
                </a:lnTo>
                <a:lnTo>
                  <a:pt x="16624" y="8128"/>
                </a:lnTo>
                <a:close/>
              </a:path>
              <a:path w="1299210" h="198120">
                <a:moveTo>
                  <a:pt x="106692" y="85344"/>
                </a:moveTo>
                <a:lnTo>
                  <a:pt x="90068" y="85344"/>
                </a:lnTo>
                <a:lnTo>
                  <a:pt x="90068" y="150113"/>
                </a:lnTo>
                <a:lnTo>
                  <a:pt x="106692" y="150113"/>
                </a:lnTo>
                <a:lnTo>
                  <a:pt x="106692" y="85344"/>
                </a:lnTo>
                <a:close/>
              </a:path>
              <a:path w="1299210" h="198120">
                <a:moveTo>
                  <a:pt x="106692" y="8128"/>
                </a:moveTo>
                <a:lnTo>
                  <a:pt x="90068" y="8128"/>
                </a:lnTo>
                <a:lnTo>
                  <a:pt x="90068" y="70358"/>
                </a:lnTo>
                <a:lnTo>
                  <a:pt x="106692" y="70358"/>
                </a:lnTo>
                <a:lnTo>
                  <a:pt x="106692" y="8128"/>
                </a:lnTo>
                <a:close/>
              </a:path>
              <a:path w="1299210" h="198120">
                <a:moveTo>
                  <a:pt x="940307" y="1905"/>
                </a:moveTo>
                <a:lnTo>
                  <a:pt x="934338" y="1905"/>
                </a:lnTo>
                <a:lnTo>
                  <a:pt x="931926" y="2921"/>
                </a:lnTo>
                <a:lnTo>
                  <a:pt x="927862" y="6985"/>
                </a:lnTo>
                <a:lnTo>
                  <a:pt x="926845" y="9525"/>
                </a:lnTo>
                <a:lnTo>
                  <a:pt x="926845" y="15494"/>
                </a:lnTo>
                <a:lnTo>
                  <a:pt x="927862" y="18034"/>
                </a:lnTo>
                <a:lnTo>
                  <a:pt x="929894" y="20066"/>
                </a:lnTo>
                <a:lnTo>
                  <a:pt x="931926" y="21971"/>
                </a:lnTo>
                <a:lnTo>
                  <a:pt x="934338" y="22987"/>
                </a:lnTo>
                <a:lnTo>
                  <a:pt x="940307" y="22987"/>
                </a:lnTo>
                <a:lnTo>
                  <a:pt x="942847" y="21971"/>
                </a:lnTo>
                <a:lnTo>
                  <a:pt x="946912" y="17907"/>
                </a:lnTo>
                <a:lnTo>
                  <a:pt x="947877" y="15494"/>
                </a:lnTo>
                <a:lnTo>
                  <a:pt x="947928" y="9525"/>
                </a:lnTo>
                <a:lnTo>
                  <a:pt x="946912" y="6985"/>
                </a:lnTo>
                <a:lnTo>
                  <a:pt x="942847" y="2921"/>
                </a:lnTo>
                <a:lnTo>
                  <a:pt x="940307" y="1905"/>
                </a:lnTo>
                <a:close/>
              </a:path>
              <a:path w="1299210" h="198120">
                <a:moveTo>
                  <a:pt x="663282" y="0"/>
                </a:moveTo>
                <a:lnTo>
                  <a:pt x="647052" y="0"/>
                </a:lnTo>
                <a:lnTo>
                  <a:pt x="647052" y="150113"/>
                </a:lnTo>
                <a:lnTo>
                  <a:pt x="663282" y="150113"/>
                </a:lnTo>
                <a:lnTo>
                  <a:pt x="663282" y="0"/>
                </a:lnTo>
                <a:close/>
              </a:path>
              <a:path w="1299210" h="198120">
                <a:moveTo>
                  <a:pt x="263994" y="0"/>
                </a:moveTo>
                <a:lnTo>
                  <a:pt x="247764" y="0"/>
                </a:lnTo>
                <a:lnTo>
                  <a:pt x="247764" y="150113"/>
                </a:lnTo>
                <a:lnTo>
                  <a:pt x="263994" y="150113"/>
                </a:lnTo>
                <a:lnTo>
                  <a:pt x="263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73047" y="597154"/>
            <a:ext cx="3335020" cy="198120"/>
            <a:chOff x="1773047" y="597154"/>
            <a:chExt cx="3335020" cy="198120"/>
          </a:xfrm>
        </p:grpSpPr>
        <p:sp>
          <p:nvSpPr>
            <p:cNvPr id="5" name="object 5"/>
            <p:cNvSpPr/>
            <p:nvPr/>
          </p:nvSpPr>
          <p:spPr>
            <a:xfrm>
              <a:off x="1773047" y="765556"/>
              <a:ext cx="3335020" cy="12700"/>
            </a:xfrm>
            <a:custGeom>
              <a:avLst/>
              <a:gdLst/>
              <a:ahLst/>
              <a:cxnLst/>
              <a:rect l="l" t="t" r="r" b="b"/>
              <a:pathLst>
                <a:path w="3335020" h="12700">
                  <a:moveTo>
                    <a:pt x="333451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3334512" y="12192"/>
                  </a:lnTo>
                  <a:lnTo>
                    <a:pt x="333451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9430" y="597154"/>
              <a:ext cx="2830703" cy="1977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9343" y="597153"/>
              <a:ext cx="457834" cy="152400"/>
            </a:xfrm>
            <a:custGeom>
              <a:avLst/>
              <a:gdLst/>
              <a:ahLst/>
              <a:cxnLst/>
              <a:rect l="l" t="t" r="r" b="b"/>
              <a:pathLst>
                <a:path w="457835" h="152400">
                  <a:moveTo>
                    <a:pt x="54025" y="87185"/>
                  </a:moveTo>
                  <a:lnTo>
                    <a:pt x="0" y="87185"/>
                  </a:lnTo>
                  <a:lnTo>
                    <a:pt x="0" y="99949"/>
                  </a:lnTo>
                  <a:lnTo>
                    <a:pt x="54025" y="99949"/>
                  </a:lnTo>
                  <a:lnTo>
                    <a:pt x="54025" y="87185"/>
                  </a:lnTo>
                  <a:close/>
                </a:path>
                <a:path w="457835" h="152400">
                  <a:moveTo>
                    <a:pt x="129921" y="48768"/>
                  </a:moveTo>
                  <a:lnTo>
                    <a:pt x="104394" y="48768"/>
                  </a:lnTo>
                  <a:lnTo>
                    <a:pt x="104394" y="18796"/>
                  </a:lnTo>
                  <a:lnTo>
                    <a:pt x="88138" y="24003"/>
                  </a:lnTo>
                  <a:lnTo>
                    <a:pt x="88138" y="48768"/>
                  </a:lnTo>
                  <a:lnTo>
                    <a:pt x="70739" y="48768"/>
                  </a:lnTo>
                  <a:lnTo>
                    <a:pt x="70739" y="62611"/>
                  </a:lnTo>
                  <a:lnTo>
                    <a:pt x="88138" y="62611"/>
                  </a:lnTo>
                  <a:lnTo>
                    <a:pt x="88138" y="122555"/>
                  </a:lnTo>
                  <a:lnTo>
                    <a:pt x="89801" y="135559"/>
                  </a:lnTo>
                  <a:lnTo>
                    <a:pt x="94805" y="144843"/>
                  </a:lnTo>
                  <a:lnTo>
                    <a:pt x="103136" y="150418"/>
                  </a:lnTo>
                  <a:lnTo>
                    <a:pt x="114808" y="152273"/>
                  </a:lnTo>
                  <a:lnTo>
                    <a:pt x="121031" y="152273"/>
                  </a:lnTo>
                  <a:lnTo>
                    <a:pt x="126111" y="151257"/>
                  </a:lnTo>
                  <a:lnTo>
                    <a:pt x="129921" y="149098"/>
                  </a:lnTo>
                  <a:lnTo>
                    <a:pt x="129921" y="138557"/>
                  </a:lnTo>
                  <a:lnTo>
                    <a:pt x="129921" y="135255"/>
                  </a:lnTo>
                  <a:lnTo>
                    <a:pt x="127000" y="137541"/>
                  </a:lnTo>
                  <a:lnTo>
                    <a:pt x="123444" y="138557"/>
                  </a:lnTo>
                  <a:lnTo>
                    <a:pt x="114046" y="138557"/>
                  </a:lnTo>
                  <a:lnTo>
                    <a:pt x="110109" y="137160"/>
                  </a:lnTo>
                  <a:lnTo>
                    <a:pt x="105537" y="131318"/>
                  </a:lnTo>
                  <a:lnTo>
                    <a:pt x="104394" y="126492"/>
                  </a:lnTo>
                  <a:lnTo>
                    <a:pt x="104394" y="62611"/>
                  </a:lnTo>
                  <a:lnTo>
                    <a:pt x="129921" y="62611"/>
                  </a:lnTo>
                  <a:lnTo>
                    <a:pt x="129921" y="48768"/>
                  </a:lnTo>
                  <a:close/>
                </a:path>
                <a:path w="457835" h="152400">
                  <a:moveTo>
                    <a:pt x="167767" y="48768"/>
                  </a:moveTo>
                  <a:lnTo>
                    <a:pt x="151511" y="48768"/>
                  </a:lnTo>
                  <a:lnTo>
                    <a:pt x="151511" y="150114"/>
                  </a:lnTo>
                  <a:lnTo>
                    <a:pt x="167767" y="150114"/>
                  </a:lnTo>
                  <a:lnTo>
                    <a:pt x="167767" y="48768"/>
                  </a:lnTo>
                  <a:close/>
                </a:path>
                <a:path w="457835" h="152400">
                  <a:moveTo>
                    <a:pt x="170434" y="9525"/>
                  </a:moveTo>
                  <a:lnTo>
                    <a:pt x="169418" y="6985"/>
                  </a:lnTo>
                  <a:lnTo>
                    <a:pt x="165354" y="2921"/>
                  </a:lnTo>
                  <a:lnTo>
                    <a:pt x="162814" y="1905"/>
                  </a:lnTo>
                  <a:lnTo>
                    <a:pt x="156845" y="1905"/>
                  </a:lnTo>
                  <a:lnTo>
                    <a:pt x="154432" y="2921"/>
                  </a:lnTo>
                  <a:lnTo>
                    <a:pt x="150368" y="6985"/>
                  </a:lnTo>
                  <a:lnTo>
                    <a:pt x="149352" y="9525"/>
                  </a:lnTo>
                  <a:lnTo>
                    <a:pt x="149352" y="15494"/>
                  </a:lnTo>
                  <a:lnTo>
                    <a:pt x="150368" y="18034"/>
                  </a:lnTo>
                  <a:lnTo>
                    <a:pt x="152400" y="20066"/>
                  </a:lnTo>
                  <a:lnTo>
                    <a:pt x="154432" y="21971"/>
                  </a:lnTo>
                  <a:lnTo>
                    <a:pt x="156845" y="22987"/>
                  </a:lnTo>
                  <a:lnTo>
                    <a:pt x="162814" y="22987"/>
                  </a:lnTo>
                  <a:lnTo>
                    <a:pt x="165354" y="21971"/>
                  </a:lnTo>
                  <a:lnTo>
                    <a:pt x="169418" y="17907"/>
                  </a:lnTo>
                  <a:lnTo>
                    <a:pt x="170383" y="15494"/>
                  </a:lnTo>
                  <a:lnTo>
                    <a:pt x="170434" y="9525"/>
                  </a:lnTo>
                  <a:close/>
                </a:path>
                <a:path w="457835" h="152400">
                  <a:moveTo>
                    <a:pt x="216535" y="0"/>
                  </a:moveTo>
                  <a:lnTo>
                    <a:pt x="200279" y="0"/>
                  </a:lnTo>
                  <a:lnTo>
                    <a:pt x="200279" y="150114"/>
                  </a:lnTo>
                  <a:lnTo>
                    <a:pt x="216535" y="150114"/>
                  </a:lnTo>
                  <a:lnTo>
                    <a:pt x="216535" y="0"/>
                  </a:lnTo>
                  <a:close/>
                </a:path>
                <a:path w="457835" h="152400">
                  <a:moveTo>
                    <a:pt x="265303" y="0"/>
                  </a:moveTo>
                  <a:lnTo>
                    <a:pt x="249047" y="0"/>
                  </a:lnTo>
                  <a:lnTo>
                    <a:pt x="249047" y="150114"/>
                  </a:lnTo>
                  <a:lnTo>
                    <a:pt x="265303" y="150114"/>
                  </a:lnTo>
                  <a:lnTo>
                    <a:pt x="265303" y="0"/>
                  </a:lnTo>
                  <a:close/>
                </a:path>
                <a:path w="457835" h="152400">
                  <a:moveTo>
                    <a:pt x="379222" y="94996"/>
                  </a:moveTo>
                  <a:lnTo>
                    <a:pt x="369011" y="60071"/>
                  </a:lnTo>
                  <a:lnTo>
                    <a:pt x="368427" y="59182"/>
                  </a:lnTo>
                  <a:lnTo>
                    <a:pt x="362585" y="53797"/>
                  </a:lnTo>
                  <a:lnTo>
                    <a:pt x="362585" y="80391"/>
                  </a:lnTo>
                  <a:lnTo>
                    <a:pt x="362585" y="89662"/>
                  </a:lnTo>
                  <a:lnTo>
                    <a:pt x="307848" y="89662"/>
                  </a:lnTo>
                  <a:lnTo>
                    <a:pt x="309118" y="80899"/>
                  </a:lnTo>
                  <a:lnTo>
                    <a:pt x="312420" y="73660"/>
                  </a:lnTo>
                  <a:lnTo>
                    <a:pt x="323088" y="62738"/>
                  </a:lnTo>
                  <a:lnTo>
                    <a:pt x="329692" y="60071"/>
                  </a:lnTo>
                  <a:lnTo>
                    <a:pt x="345186" y="60071"/>
                  </a:lnTo>
                  <a:lnTo>
                    <a:pt x="351409" y="62611"/>
                  </a:lnTo>
                  <a:lnTo>
                    <a:pt x="360299" y="73025"/>
                  </a:lnTo>
                  <a:lnTo>
                    <a:pt x="362585" y="80391"/>
                  </a:lnTo>
                  <a:lnTo>
                    <a:pt x="362585" y="53797"/>
                  </a:lnTo>
                  <a:lnTo>
                    <a:pt x="362369" y="53594"/>
                  </a:lnTo>
                  <a:lnTo>
                    <a:pt x="355231" y="49580"/>
                  </a:lnTo>
                  <a:lnTo>
                    <a:pt x="346976" y="47167"/>
                  </a:lnTo>
                  <a:lnTo>
                    <a:pt x="337566" y="46355"/>
                  </a:lnTo>
                  <a:lnTo>
                    <a:pt x="328041" y="47294"/>
                  </a:lnTo>
                  <a:lnTo>
                    <a:pt x="294220" y="78384"/>
                  </a:lnTo>
                  <a:lnTo>
                    <a:pt x="290830" y="99822"/>
                  </a:lnTo>
                  <a:lnTo>
                    <a:pt x="291604" y="111620"/>
                  </a:lnTo>
                  <a:lnTo>
                    <a:pt x="317703" y="148971"/>
                  </a:lnTo>
                  <a:lnTo>
                    <a:pt x="336931" y="152400"/>
                  </a:lnTo>
                  <a:lnTo>
                    <a:pt x="347357" y="151803"/>
                  </a:lnTo>
                  <a:lnTo>
                    <a:pt x="356717" y="150012"/>
                  </a:lnTo>
                  <a:lnTo>
                    <a:pt x="365023" y="146989"/>
                  </a:lnTo>
                  <a:lnTo>
                    <a:pt x="372237" y="142748"/>
                  </a:lnTo>
                  <a:lnTo>
                    <a:pt x="372237" y="138811"/>
                  </a:lnTo>
                  <a:lnTo>
                    <a:pt x="372237" y="127508"/>
                  </a:lnTo>
                  <a:lnTo>
                    <a:pt x="364896" y="132435"/>
                  </a:lnTo>
                  <a:lnTo>
                    <a:pt x="357200" y="135978"/>
                  </a:lnTo>
                  <a:lnTo>
                    <a:pt x="349135" y="138099"/>
                  </a:lnTo>
                  <a:lnTo>
                    <a:pt x="340741" y="138811"/>
                  </a:lnTo>
                  <a:lnTo>
                    <a:pt x="333514" y="138239"/>
                  </a:lnTo>
                  <a:lnTo>
                    <a:pt x="307721" y="103505"/>
                  </a:lnTo>
                  <a:lnTo>
                    <a:pt x="379222" y="103505"/>
                  </a:lnTo>
                  <a:lnTo>
                    <a:pt x="379222" y="94996"/>
                  </a:lnTo>
                  <a:close/>
                </a:path>
                <a:path w="457835" h="152400">
                  <a:moveTo>
                    <a:pt x="457327" y="48387"/>
                  </a:moveTo>
                  <a:lnTo>
                    <a:pt x="455041" y="47371"/>
                  </a:lnTo>
                  <a:lnTo>
                    <a:pt x="451866" y="46990"/>
                  </a:lnTo>
                  <a:lnTo>
                    <a:pt x="441706" y="46990"/>
                  </a:lnTo>
                  <a:lnTo>
                    <a:pt x="436499" y="48895"/>
                  </a:lnTo>
                  <a:lnTo>
                    <a:pt x="426974" y="56896"/>
                  </a:lnTo>
                  <a:lnTo>
                    <a:pt x="423418" y="62484"/>
                  </a:lnTo>
                  <a:lnTo>
                    <a:pt x="421132" y="69596"/>
                  </a:lnTo>
                  <a:lnTo>
                    <a:pt x="420751" y="69596"/>
                  </a:lnTo>
                  <a:lnTo>
                    <a:pt x="420751" y="48768"/>
                  </a:lnTo>
                  <a:lnTo>
                    <a:pt x="404495" y="48768"/>
                  </a:lnTo>
                  <a:lnTo>
                    <a:pt x="404495" y="150114"/>
                  </a:lnTo>
                  <a:lnTo>
                    <a:pt x="420751" y="150114"/>
                  </a:lnTo>
                  <a:lnTo>
                    <a:pt x="420751" y="98425"/>
                  </a:lnTo>
                  <a:lnTo>
                    <a:pt x="421170" y="90411"/>
                  </a:lnTo>
                  <a:lnTo>
                    <a:pt x="438150" y="61849"/>
                  </a:lnTo>
                  <a:lnTo>
                    <a:pt x="450342" y="61849"/>
                  </a:lnTo>
                  <a:lnTo>
                    <a:pt x="454533" y="62992"/>
                  </a:lnTo>
                  <a:lnTo>
                    <a:pt x="457327" y="65151"/>
                  </a:lnTo>
                  <a:lnTo>
                    <a:pt x="457327" y="61849"/>
                  </a:lnTo>
                  <a:lnTo>
                    <a:pt x="457327" y="483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034939" y="898418"/>
            <a:ext cx="4972013" cy="3937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17" y="280034"/>
            <a:ext cx="1580959" cy="240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893" y="597154"/>
            <a:ext cx="3570224" cy="197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93085" y="1168146"/>
            <a:ext cx="5364480" cy="1260475"/>
            <a:chOff x="2593085" y="1168146"/>
            <a:chExt cx="5364480" cy="1260475"/>
          </a:xfrm>
        </p:grpSpPr>
        <p:sp>
          <p:nvSpPr>
            <p:cNvPr id="5" name="object 5"/>
            <p:cNvSpPr/>
            <p:nvPr/>
          </p:nvSpPr>
          <p:spPr>
            <a:xfrm>
              <a:off x="2593085" y="1168146"/>
              <a:ext cx="5364480" cy="1260475"/>
            </a:xfrm>
            <a:custGeom>
              <a:avLst/>
              <a:gdLst/>
              <a:ahLst/>
              <a:cxnLst/>
              <a:rect l="l" t="t" r="r" b="b"/>
              <a:pathLst>
                <a:path w="5364480" h="1260475">
                  <a:moveTo>
                    <a:pt x="5364479" y="0"/>
                  </a:moveTo>
                  <a:lnTo>
                    <a:pt x="0" y="0"/>
                  </a:lnTo>
                  <a:lnTo>
                    <a:pt x="0" y="1260347"/>
                  </a:lnTo>
                  <a:lnTo>
                    <a:pt x="5364479" y="1260347"/>
                  </a:lnTo>
                  <a:lnTo>
                    <a:pt x="536447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56253" y="1683258"/>
              <a:ext cx="253365" cy="335280"/>
            </a:xfrm>
            <a:custGeom>
              <a:avLst/>
              <a:gdLst/>
              <a:ahLst/>
              <a:cxnLst/>
              <a:rect l="l" t="t" r="r" b="b"/>
              <a:pathLst>
                <a:path w="253364" h="335280">
                  <a:moveTo>
                    <a:pt x="210820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252984" y="335279"/>
                  </a:lnTo>
                  <a:lnTo>
                    <a:pt x="252984" y="42163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56253" y="1683258"/>
              <a:ext cx="253365" cy="335280"/>
            </a:xfrm>
            <a:custGeom>
              <a:avLst/>
              <a:gdLst/>
              <a:ahLst/>
              <a:cxnLst/>
              <a:rect l="l" t="t" r="r" b="b"/>
              <a:pathLst>
                <a:path w="253364" h="335280">
                  <a:moveTo>
                    <a:pt x="0" y="0"/>
                  </a:moveTo>
                  <a:lnTo>
                    <a:pt x="210820" y="0"/>
                  </a:lnTo>
                  <a:lnTo>
                    <a:pt x="252984" y="42163"/>
                  </a:lnTo>
                  <a:lnTo>
                    <a:pt x="252984" y="335279"/>
                  </a:lnTo>
                  <a:lnTo>
                    <a:pt x="0" y="3352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0617" y="1568958"/>
              <a:ext cx="251460" cy="335280"/>
            </a:xfrm>
            <a:custGeom>
              <a:avLst/>
              <a:gdLst/>
              <a:ahLst/>
              <a:cxnLst/>
              <a:rect l="l" t="t" r="r" b="b"/>
              <a:pathLst>
                <a:path w="251460" h="335280">
                  <a:moveTo>
                    <a:pt x="209550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251460" y="335279"/>
                  </a:lnTo>
                  <a:lnTo>
                    <a:pt x="251460" y="41909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20617" y="1568958"/>
              <a:ext cx="251460" cy="335280"/>
            </a:xfrm>
            <a:custGeom>
              <a:avLst/>
              <a:gdLst/>
              <a:ahLst/>
              <a:cxnLst/>
              <a:rect l="l" t="t" r="r" b="b"/>
              <a:pathLst>
                <a:path w="251460" h="335280">
                  <a:moveTo>
                    <a:pt x="0" y="0"/>
                  </a:moveTo>
                  <a:lnTo>
                    <a:pt x="209550" y="0"/>
                  </a:lnTo>
                  <a:lnTo>
                    <a:pt x="251460" y="41909"/>
                  </a:lnTo>
                  <a:lnTo>
                    <a:pt x="251460" y="335279"/>
                  </a:lnTo>
                  <a:lnTo>
                    <a:pt x="0" y="335279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37844" y="1155191"/>
          <a:ext cx="6907529" cy="1260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7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F6128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6128"/>
                      </a:solidFill>
                      <a:prstDash val="solid"/>
                    </a:lnL>
                    <a:lnR w="28575">
                      <a:solidFill>
                        <a:srgbClr val="4F6128"/>
                      </a:solidFill>
                      <a:prstDash val="solid"/>
                    </a:lnR>
                    <a:lnT w="28575">
                      <a:solidFill>
                        <a:srgbClr val="4F6128"/>
                      </a:solidFill>
                      <a:prstDash val="solid"/>
                    </a:lnT>
                    <a:solidFill>
                      <a:srgbClr val="9BBA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99"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spc="-20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Helm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2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v2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18224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4F6128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6128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00785" marR="13258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-1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State </a:t>
                      </a:r>
                      <a:r>
                        <a:rPr sz="1400" spc="-15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stored </a:t>
                      </a:r>
                      <a:r>
                        <a:rPr sz="1400" spc="-1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 </a:t>
                      </a:r>
                      <a:r>
                        <a:rPr sz="1400" spc="-13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ConfigMaps.  </a:t>
                      </a:r>
                      <a:r>
                        <a:rPr sz="1400" spc="-1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Optionally </a:t>
                      </a:r>
                      <a:r>
                        <a:rPr sz="1400" spc="-1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setup </a:t>
                      </a:r>
                      <a:r>
                        <a:rPr sz="1400" spc="-1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to </a:t>
                      </a:r>
                      <a:r>
                        <a:rPr sz="1400" spc="-1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use</a:t>
                      </a:r>
                      <a:r>
                        <a:rPr sz="1400" spc="-11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400" spc="-20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Secrets.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4F612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F6128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R="83820" algn="r">
                        <a:lnSpc>
                          <a:spcPts val="2014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K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uberne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es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28575">
                      <a:solidFill>
                        <a:srgbClr val="4F6128"/>
                      </a:solidFill>
                      <a:prstDash val="solid"/>
                    </a:lnL>
                    <a:lnR w="28575">
                      <a:solidFill>
                        <a:srgbClr val="4F6128"/>
                      </a:solidFill>
                      <a:prstDash val="solid"/>
                    </a:lnR>
                    <a:lnT w="28575" cap="flat" cmpd="sng" algn="ctr">
                      <a:solidFill>
                        <a:srgbClr val="385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4F6128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2593085" y="2948177"/>
            <a:ext cx="5370830" cy="1260475"/>
            <a:chOff x="2593085" y="2948177"/>
            <a:chExt cx="5370830" cy="1260475"/>
          </a:xfrm>
        </p:grpSpPr>
        <p:sp>
          <p:nvSpPr>
            <p:cNvPr id="12" name="object 12"/>
            <p:cNvSpPr/>
            <p:nvPr/>
          </p:nvSpPr>
          <p:spPr>
            <a:xfrm>
              <a:off x="2593085" y="2948177"/>
              <a:ext cx="5370830" cy="1260475"/>
            </a:xfrm>
            <a:custGeom>
              <a:avLst/>
              <a:gdLst/>
              <a:ahLst/>
              <a:cxnLst/>
              <a:rect l="l" t="t" r="r" b="b"/>
              <a:pathLst>
                <a:path w="5370830" h="1260475">
                  <a:moveTo>
                    <a:pt x="5370575" y="0"/>
                  </a:moveTo>
                  <a:lnTo>
                    <a:pt x="0" y="0"/>
                  </a:lnTo>
                  <a:lnTo>
                    <a:pt x="0" y="1260348"/>
                  </a:lnTo>
                  <a:lnTo>
                    <a:pt x="5370575" y="1260348"/>
                  </a:lnTo>
                  <a:lnTo>
                    <a:pt x="53705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6253" y="3478529"/>
              <a:ext cx="253365" cy="337185"/>
            </a:xfrm>
            <a:custGeom>
              <a:avLst/>
              <a:gdLst/>
              <a:ahLst/>
              <a:cxnLst/>
              <a:rect l="l" t="t" r="r" b="b"/>
              <a:pathLst>
                <a:path w="253364" h="337185">
                  <a:moveTo>
                    <a:pt x="210820" y="0"/>
                  </a:moveTo>
                  <a:lnTo>
                    <a:pt x="0" y="0"/>
                  </a:lnTo>
                  <a:lnTo>
                    <a:pt x="0" y="336804"/>
                  </a:lnTo>
                  <a:lnTo>
                    <a:pt x="252984" y="336804"/>
                  </a:lnTo>
                  <a:lnTo>
                    <a:pt x="252984" y="42164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56253" y="3478529"/>
              <a:ext cx="253365" cy="337185"/>
            </a:xfrm>
            <a:custGeom>
              <a:avLst/>
              <a:gdLst/>
              <a:ahLst/>
              <a:cxnLst/>
              <a:rect l="l" t="t" r="r" b="b"/>
              <a:pathLst>
                <a:path w="253364" h="337185">
                  <a:moveTo>
                    <a:pt x="0" y="0"/>
                  </a:moveTo>
                  <a:lnTo>
                    <a:pt x="210820" y="0"/>
                  </a:lnTo>
                  <a:lnTo>
                    <a:pt x="252984" y="42164"/>
                  </a:lnTo>
                  <a:lnTo>
                    <a:pt x="252984" y="336804"/>
                  </a:lnTo>
                  <a:lnTo>
                    <a:pt x="0" y="3368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0617" y="3364229"/>
              <a:ext cx="251460" cy="337185"/>
            </a:xfrm>
            <a:custGeom>
              <a:avLst/>
              <a:gdLst/>
              <a:ahLst/>
              <a:cxnLst/>
              <a:rect l="l" t="t" r="r" b="b"/>
              <a:pathLst>
                <a:path w="251460" h="337185">
                  <a:moveTo>
                    <a:pt x="209550" y="0"/>
                  </a:moveTo>
                  <a:lnTo>
                    <a:pt x="0" y="0"/>
                  </a:lnTo>
                  <a:lnTo>
                    <a:pt x="0" y="336804"/>
                  </a:lnTo>
                  <a:lnTo>
                    <a:pt x="251460" y="336804"/>
                  </a:lnTo>
                  <a:lnTo>
                    <a:pt x="251460" y="41910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0617" y="3364229"/>
              <a:ext cx="251460" cy="337185"/>
            </a:xfrm>
            <a:custGeom>
              <a:avLst/>
              <a:gdLst/>
              <a:ahLst/>
              <a:cxnLst/>
              <a:rect l="l" t="t" r="r" b="b"/>
              <a:pathLst>
                <a:path w="251460" h="337185">
                  <a:moveTo>
                    <a:pt x="0" y="0"/>
                  </a:moveTo>
                  <a:lnTo>
                    <a:pt x="209550" y="0"/>
                  </a:lnTo>
                  <a:lnTo>
                    <a:pt x="251460" y="41910"/>
                  </a:lnTo>
                  <a:lnTo>
                    <a:pt x="251460" y="336804"/>
                  </a:lnTo>
                  <a:lnTo>
                    <a:pt x="0" y="33680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37844" y="2935223"/>
          <a:ext cx="6913244" cy="1260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8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F6128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6128"/>
                      </a:solidFill>
                      <a:prstDash val="solid"/>
                    </a:lnL>
                    <a:lnR w="28575">
                      <a:solidFill>
                        <a:srgbClr val="4F6128"/>
                      </a:solidFill>
                      <a:prstDash val="solid"/>
                    </a:lnR>
                    <a:lnT w="28575">
                      <a:solidFill>
                        <a:srgbClr val="4F6128"/>
                      </a:solidFill>
                      <a:prstDash val="solid"/>
                    </a:lnT>
                    <a:solidFill>
                      <a:srgbClr val="9BBA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24"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2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Helm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2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v3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18288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4F6128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6128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00785" marR="1727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spc="-1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State </a:t>
                      </a:r>
                      <a:r>
                        <a:rPr sz="1400" spc="-15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stored </a:t>
                      </a:r>
                      <a:r>
                        <a:rPr sz="1400" spc="-1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 </a:t>
                      </a:r>
                      <a:r>
                        <a:rPr sz="1400" spc="-20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Secrets </a:t>
                      </a:r>
                      <a:r>
                        <a:rPr sz="1400" spc="-1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and  </a:t>
                      </a:r>
                      <a:r>
                        <a:rPr sz="1400" spc="-16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Custom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400" spc="-2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Resources.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11112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4F612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F6128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R="83820" algn="r">
                        <a:lnSpc>
                          <a:spcPts val="199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K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uberne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es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28575">
                      <a:solidFill>
                        <a:srgbClr val="4F6128"/>
                      </a:solidFill>
                      <a:prstDash val="solid"/>
                    </a:lnL>
                    <a:lnR w="28575">
                      <a:solidFill>
                        <a:srgbClr val="4F6128"/>
                      </a:solidFill>
                      <a:prstDash val="solid"/>
                    </a:lnR>
                    <a:lnT w="28575" cap="flat" cmpd="sng" algn="ctr">
                      <a:solidFill>
                        <a:srgbClr val="385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4F6128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1460" y="1556765"/>
            <a:ext cx="275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Arial"/>
                <a:cs typeface="Arial"/>
              </a:rPr>
              <a:t>Access </a:t>
            </a:r>
            <a:r>
              <a:rPr sz="1800" b="1" spc="45" dirty="0">
                <a:latin typeface="Arial"/>
                <a:cs typeface="Arial"/>
              </a:rPr>
              <a:t>to </a:t>
            </a:r>
            <a:r>
              <a:rPr sz="1800" b="1" spc="15" dirty="0">
                <a:latin typeface="Arial"/>
                <a:cs typeface="Arial"/>
              </a:rPr>
              <a:t>data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including: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1460" y="2106929"/>
            <a:ext cx="160464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-"/>
              <a:tabLst>
                <a:tab pos="299085" algn="l"/>
                <a:tab pos="299720" algn="l"/>
              </a:tabLst>
            </a:pPr>
            <a:r>
              <a:rPr sz="1600" spc="-180" dirty="0">
                <a:latin typeface="Arial Black"/>
                <a:cs typeface="Arial Black"/>
              </a:rPr>
              <a:t>Chart</a:t>
            </a:r>
            <a:r>
              <a:rPr sz="1600" spc="25" dirty="0">
                <a:latin typeface="Arial Black"/>
                <a:cs typeface="Arial Black"/>
              </a:rPr>
              <a:t> </a:t>
            </a:r>
            <a:r>
              <a:rPr sz="1600" spc="-195" dirty="0">
                <a:latin typeface="Arial Black"/>
                <a:cs typeface="Arial Black"/>
              </a:rPr>
              <a:t>data</a:t>
            </a:r>
            <a:endParaRPr sz="1600">
              <a:latin typeface="Arial Black"/>
              <a:cs typeface="Arial Black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229" dirty="0">
                <a:latin typeface="Arial Black"/>
                <a:cs typeface="Arial Black"/>
              </a:rPr>
              <a:t>Values</a:t>
            </a:r>
            <a:endParaRPr sz="1600">
              <a:latin typeface="Arial Black"/>
              <a:cs typeface="Arial Black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185" dirty="0">
                <a:latin typeface="Arial Black"/>
                <a:cs typeface="Arial Black"/>
              </a:rPr>
              <a:t>Capabilities</a:t>
            </a:r>
            <a:endParaRPr sz="1600">
              <a:latin typeface="Arial Black"/>
              <a:cs typeface="Arial Black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215" dirty="0">
                <a:latin typeface="Arial Black"/>
                <a:cs typeface="Arial Black"/>
              </a:rPr>
              <a:t>Files</a:t>
            </a:r>
            <a:endParaRPr sz="1600">
              <a:latin typeface="Arial Black"/>
              <a:cs typeface="Arial Black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235" dirty="0">
                <a:latin typeface="Arial Black"/>
                <a:cs typeface="Arial Black"/>
              </a:rPr>
              <a:t>Templates</a:t>
            </a:r>
            <a:endParaRPr sz="1600">
              <a:latin typeface="Arial Black"/>
              <a:cs typeface="Arial Black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175" dirty="0">
                <a:latin typeface="Arial Black"/>
                <a:cs typeface="Arial Black"/>
              </a:rPr>
              <a:t>D</a:t>
            </a:r>
            <a:r>
              <a:rPr sz="1600" spc="-155" dirty="0">
                <a:latin typeface="Arial Black"/>
                <a:cs typeface="Arial Black"/>
              </a:rPr>
              <a:t>e</a:t>
            </a:r>
            <a:r>
              <a:rPr sz="1600" spc="-185" dirty="0">
                <a:latin typeface="Arial Black"/>
                <a:cs typeface="Arial Black"/>
              </a:rPr>
              <a:t>pendenc</a:t>
            </a:r>
            <a:r>
              <a:rPr sz="1600" spc="-80" dirty="0">
                <a:latin typeface="Arial Black"/>
                <a:cs typeface="Arial Black"/>
              </a:rPr>
              <a:t>i</a:t>
            </a:r>
            <a:r>
              <a:rPr sz="1600" spc="-254" dirty="0">
                <a:latin typeface="Arial Black"/>
                <a:cs typeface="Arial Black"/>
              </a:rPr>
              <a:t>es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670" y="272795"/>
            <a:ext cx="3033522" cy="191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351" y="594994"/>
            <a:ext cx="7163434" cy="200025"/>
          </a:xfrm>
          <a:custGeom>
            <a:avLst/>
            <a:gdLst/>
            <a:ahLst/>
            <a:cxnLst/>
            <a:rect l="l" t="t" r="r" b="b"/>
            <a:pathLst>
              <a:path w="7163434" h="200025">
                <a:moveTo>
                  <a:pt x="98475" y="10287"/>
                </a:moveTo>
                <a:lnTo>
                  <a:pt x="0" y="10287"/>
                </a:lnTo>
                <a:lnTo>
                  <a:pt x="0" y="25400"/>
                </a:lnTo>
                <a:lnTo>
                  <a:pt x="40868" y="25400"/>
                </a:lnTo>
                <a:lnTo>
                  <a:pt x="40868" y="152273"/>
                </a:lnTo>
                <a:lnTo>
                  <a:pt x="57492" y="152273"/>
                </a:lnTo>
                <a:lnTo>
                  <a:pt x="57492" y="25400"/>
                </a:lnTo>
                <a:lnTo>
                  <a:pt x="98475" y="25400"/>
                </a:lnTo>
                <a:lnTo>
                  <a:pt x="98475" y="10287"/>
                </a:lnTo>
                <a:close/>
              </a:path>
              <a:path w="7163434" h="200025">
                <a:moveTo>
                  <a:pt x="203174" y="89789"/>
                </a:moveTo>
                <a:lnTo>
                  <a:pt x="183896" y="51092"/>
                </a:lnTo>
                <a:lnTo>
                  <a:pt x="168922" y="48514"/>
                </a:lnTo>
                <a:lnTo>
                  <a:pt x="158750" y="49707"/>
                </a:lnTo>
                <a:lnTo>
                  <a:pt x="149821" y="53301"/>
                </a:lnTo>
                <a:lnTo>
                  <a:pt x="142125" y="59283"/>
                </a:lnTo>
                <a:lnTo>
                  <a:pt x="135674" y="67691"/>
                </a:lnTo>
                <a:lnTo>
                  <a:pt x="135280" y="67691"/>
                </a:lnTo>
                <a:lnTo>
                  <a:pt x="135280" y="2159"/>
                </a:lnTo>
                <a:lnTo>
                  <a:pt x="119049" y="2159"/>
                </a:lnTo>
                <a:lnTo>
                  <a:pt x="119049" y="152273"/>
                </a:lnTo>
                <a:lnTo>
                  <a:pt x="135280" y="152273"/>
                </a:lnTo>
                <a:lnTo>
                  <a:pt x="135280" y="85217"/>
                </a:lnTo>
                <a:lnTo>
                  <a:pt x="137985" y="77470"/>
                </a:lnTo>
                <a:lnTo>
                  <a:pt x="146659" y="67691"/>
                </a:lnTo>
                <a:lnTo>
                  <a:pt x="148805" y="65278"/>
                </a:lnTo>
                <a:lnTo>
                  <a:pt x="155473" y="62230"/>
                </a:lnTo>
                <a:lnTo>
                  <a:pt x="163385" y="62230"/>
                </a:lnTo>
                <a:lnTo>
                  <a:pt x="173685" y="64211"/>
                </a:lnTo>
                <a:lnTo>
                  <a:pt x="181051" y="70142"/>
                </a:lnTo>
                <a:lnTo>
                  <a:pt x="185458" y="80022"/>
                </a:lnTo>
                <a:lnTo>
                  <a:pt x="186944" y="93853"/>
                </a:lnTo>
                <a:lnTo>
                  <a:pt x="186944" y="152273"/>
                </a:lnTo>
                <a:lnTo>
                  <a:pt x="203174" y="152273"/>
                </a:lnTo>
                <a:lnTo>
                  <a:pt x="203174" y="89789"/>
                </a:lnTo>
                <a:close/>
              </a:path>
              <a:path w="7163434" h="200025">
                <a:moveTo>
                  <a:pt x="314794" y="97155"/>
                </a:moveTo>
                <a:lnTo>
                  <a:pt x="314452" y="91821"/>
                </a:lnTo>
                <a:lnTo>
                  <a:pt x="314109" y="86347"/>
                </a:lnTo>
                <a:lnTo>
                  <a:pt x="312077" y="76771"/>
                </a:lnTo>
                <a:lnTo>
                  <a:pt x="308673" y="68440"/>
                </a:lnTo>
                <a:lnTo>
                  <a:pt x="304507" y="62230"/>
                </a:lnTo>
                <a:lnTo>
                  <a:pt x="303911" y="61341"/>
                </a:lnTo>
                <a:lnTo>
                  <a:pt x="298170" y="56007"/>
                </a:lnTo>
                <a:lnTo>
                  <a:pt x="298170" y="91821"/>
                </a:lnTo>
                <a:lnTo>
                  <a:pt x="243446" y="91821"/>
                </a:lnTo>
                <a:lnTo>
                  <a:pt x="244690" y="83058"/>
                </a:lnTo>
                <a:lnTo>
                  <a:pt x="247992" y="75819"/>
                </a:lnTo>
                <a:lnTo>
                  <a:pt x="258686" y="64897"/>
                </a:lnTo>
                <a:lnTo>
                  <a:pt x="265176" y="62230"/>
                </a:lnTo>
                <a:lnTo>
                  <a:pt x="280758" y="62230"/>
                </a:lnTo>
                <a:lnTo>
                  <a:pt x="286943" y="64770"/>
                </a:lnTo>
                <a:lnTo>
                  <a:pt x="295846" y="75184"/>
                </a:lnTo>
                <a:lnTo>
                  <a:pt x="298107" y="82550"/>
                </a:lnTo>
                <a:lnTo>
                  <a:pt x="298170" y="91821"/>
                </a:lnTo>
                <a:lnTo>
                  <a:pt x="298170" y="56007"/>
                </a:lnTo>
                <a:lnTo>
                  <a:pt x="297903" y="55753"/>
                </a:lnTo>
                <a:lnTo>
                  <a:pt x="290766" y="51739"/>
                </a:lnTo>
                <a:lnTo>
                  <a:pt x="282511" y="49326"/>
                </a:lnTo>
                <a:lnTo>
                  <a:pt x="273138" y="48514"/>
                </a:lnTo>
                <a:lnTo>
                  <a:pt x="263588" y="49453"/>
                </a:lnTo>
                <a:lnTo>
                  <a:pt x="229768" y="80543"/>
                </a:lnTo>
                <a:lnTo>
                  <a:pt x="226415" y="101981"/>
                </a:lnTo>
                <a:lnTo>
                  <a:pt x="227177" y="113779"/>
                </a:lnTo>
                <a:lnTo>
                  <a:pt x="253263" y="151130"/>
                </a:lnTo>
                <a:lnTo>
                  <a:pt x="272440" y="154559"/>
                </a:lnTo>
                <a:lnTo>
                  <a:pt x="282879" y="153962"/>
                </a:lnTo>
                <a:lnTo>
                  <a:pt x="292252" y="152171"/>
                </a:lnTo>
                <a:lnTo>
                  <a:pt x="300545" y="149148"/>
                </a:lnTo>
                <a:lnTo>
                  <a:pt x="307771" y="144907"/>
                </a:lnTo>
                <a:lnTo>
                  <a:pt x="307771" y="140970"/>
                </a:lnTo>
                <a:lnTo>
                  <a:pt x="307771" y="129667"/>
                </a:lnTo>
                <a:lnTo>
                  <a:pt x="300418" y="134594"/>
                </a:lnTo>
                <a:lnTo>
                  <a:pt x="292722" y="138137"/>
                </a:lnTo>
                <a:lnTo>
                  <a:pt x="284683" y="140258"/>
                </a:lnTo>
                <a:lnTo>
                  <a:pt x="276301" y="140970"/>
                </a:lnTo>
                <a:lnTo>
                  <a:pt x="269087" y="140398"/>
                </a:lnTo>
                <a:lnTo>
                  <a:pt x="243243" y="105664"/>
                </a:lnTo>
                <a:lnTo>
                  <a:pt x="314794" y="105664"/>
                </a:lnTo>
                <a:lnTo>
                  <a:pt x="314794" y="97155"/>
                </a:lnTo>
                <a:close/>
              </a:path>
              <a:path w="7163434" h="200025">
                <a:moveTo>
                  <a:pt x="464172" y="53467"/>
                </a:moveTo>
                <a:lnTo>
                  <a:pt x="457377" y="50165"/>
                </a:lnTo>
                <a:lnTo>
                  <a:pt x="449516" y="48514"/>
                </a:lnTo>
                <a:lnTo>
                  <a:pt x="440613" y="48514"/>
                </a:lnTo>
                <a:lnTo>
                  <a:pt x="402310" y="63754"/>
                </a:lnTo>
                <a:lnTo>
                  <a:pt x="387959" y="103886"/>
                </a:lnTo>
                <a:lnTo>
                  <a:pt x="388785" y="114604"/>
                </a:lnTo>
                <a:lnTo>
                  <a:pt x="416661" y="151041"/>
                </a:lnTo>
                <a:lnTo>
                  <a:pt x="436257" y="154559"/>
                </a:lnTo>
                <a:lnTo>
                  <a:pt x="443992" y="154139"/>
                </a:lnTo>
                <a:lnTo>
                  <a:pt x="451192" y="152831"/>
                </a:lnTo>
                <a:lnTo>
                  <a:pt x="457847" y="150660"/>
                </a:lnTo>
                <a:lnTo>
                  <a:pt x="463969" y="147574"/>
                </a:lnTo>
                <a:lnTo>
                  <a:pt x="463969" y="140970"/>
                </a:lnTo>
                <a:lnTo>
                  <a:pt x="463969" y="132207"/>
                </a:lnTo>
                <a:lnTo>
                  <a:pt x="458025" y="136042"/>
                </a:lnTo>
                <a:lnTo>
                  <a:pt x="451891" y="138785"/>
                </a:lnTo>
                <a:lnTo>
                  <a:pt x="445554" y="140423"/>
                </a:lnTo>
                <a:lnTo>
                  <a:pt x="439026" y="140970"/>
                </a:lnTo>
                <a:lnTo>
                  <a:pt x="431546" y="140335"/>
                </a:lnTo>
                <a:lnTo>
                  <a:pt x="405168" y="111023"/>
                </a:lnTo>
                <a:lnTo>
                  <a:pt x="404583" y="102616"/>
                </a:lnTo>
                <a:lnTo>
                  <a:pt x="405206" y="93954"/>
                </a:lnTo>
                <a:lnTo>
                  <a:pt x="432600" y="62928"/>
                </a:lnTo>
                <a:lnTo>
                  <a:pt x="440016" y="62230"/>
                </a:lnTo>
                <a:lnTo>
                  <a:pt x="446354" y="62712"/>
                </a:lnTo>
                <a:lnTo>
                  <a:pt x="452488" y="64173"/>
                </a:lnTo>
                <a:lnTo>
                  <a:pt x="458431" y="66624"/>
                </a:lnTo>
                <a:lnTo>
                  <a:pt x="464172" y="70104"/>
                </a:lnTo>
                <a:lnTo>
                  <a:pt x="464172" y="62230"/>
                </a:lnTo>
                <a:lnTo>
                  <a:pt x="464172" y="53467"/>
                </a:lnTo>
                <a:close/>
              </a:path>
              <a:path w="7163434" h="200025">
                <a:moveTo>
                  <a:pt x="504088" y="2159"/>
                </a:moveTo>
                <a:lnTo>
                  <a:pt x="487857" y="2159"/>
                </a:lnTo>
                <a:lnTo>
                  <a:pt x="487857" y="152273"/>
                </a:lnTo>
                <a:lnTo>
                  <a:pt x="504088" y="152273"/>
                </a:lnTo>
                <a:lnTo>
                  <a:pt x="504088" y="2159"/>
                </a:lnTo>
                <a:close/>
              </a:path>
              <a:path w="7163434" h="200025">
                <a:moveTo>
                  <a:pt x="552856" y="50927"/>
                </a:moveTo>
                <a:lnTo>
                  <a:pt x="536625" y="50927"/>
                </a:lnTo>
                <a:lnTo>
                  <a:pt x="536625" y="152273"/>
                </a:lnTo>
                <a:lnTo>
                  <a:pt x="552856" y="152273"/>
                </a:lnTo>
                <a:lnTo>
                  <a:pt x="552856" y="50927"/>
                </a:lnTo>
                <a:close/>
              </a:path>
              <a:path w="7163434" h="200025">
                <a:moveTo>
                  <a:pt x="555625" y="11684"/>
                </a:moveTo>
                <a:lnTo>
                  <a:pt x="554583" y="9144"/>
                </a:lnTo>
                <a:lnTo>
                  <a:pt x="550430" y="5080"/>
                </a:lnTo>
                <a:lnTo>
                  <a:pt x="547903" y="4064"/>
                </a:lnTo>
                <a:lnTo>
                  <a:pt x="542036" y="4064"/>
                </a:lnTo>
                <a:lnTo>
                  <a:pt x="539559" y="5080"/>
                </a:lnTo>
                <a:lnTo>
                  <a:pt x="535470" y="9144"/>
                </a:lnTo>
                <a:lnTo>
                  <a:pt x="534441" y="11684"/>
                </a:lnTo>
                <a:lnTo>
                  <a:pt x="534441" y="17653"/>
                </a:lnTo>
                <a:lnTo>
                  <a:pt x="535470" y="20193"/>
                </a:lnTo>
                <a:lnTo>
                  <a:pt x="537514" y="22225"/>
                </a:lnTo>
                <a:lnTo>
                  <a:pt x="539559" y="24130"/>
                </a:lnTo>
                <a:lnTo>
                  <a:pt x="542036" y="25146"/>
                </a:lnTo>
                <a:lnTo>
                  <a:pt x="547903" y="25146"/>
                </a:lnTo>
                <a:lnTo>
                  <a:pt x="550430" y="24130"/>
                </a:lnTo>
                <a:lnTo>
                  <a:pt x="554583" y="20066"/>
                </a:lnTo>
                <a:lnTo>
                  <a:pt x="555561" y="17653"/>
                </a:lnTo>
                <a:lnTo>
                  <a:pt x="555625" y="11684"/>
                </a:lnTo>
                <a:close/>
              </a:path>
              <a:path w="7163434" h="200025">
                <a:moveTo>
                  <a:pt x="666838" y="97155"/>
                </a:moveTo>
                <a:lnTo>
                  <a:pt x="666496" y="91821"/>
                </a:lnTo>
                <a:lnTo>
                  <a:pt x="666153" y="86347"/>
                </a:lnTo>
                <a:lnTo>
                  <a:pt x="664121" y="76771"/>
                </a:lnTo>
                <a:lnTo>
                  <a:pt x="660717" y="68440"/>
                </a:lnTo>
                <a:lnTo>
                  <a:pt x="656551" y="62230"/>
                </a:lnTo>
                <a:lnTo>
                  <a:pt x="655955" y="61341"/>
                </a:lnTo>
                <a:lnTo>
                  <a:pt x="650214" y="56007"/>
                </a:lnTo>
                <a:lnTo>
                  <a:pt x="650214" y="91821"/>
                </a:lnTo>
                <a:lnTo>
                  <a:pt x="595490" y="91821"/>
                </a:lnTo>
                <a:lnTo>
                  <a:pt x="596734" y="83058"/>
                </a:lnTo>
                <a:lnTo>
                  <a:pt x="600036" y="75819"/>
                </a:lnTo>
                <a:lnTo>
                  <a:pt x="610730" y="64897"/>
                </a:lnTo>
                <a:lnTo>
                  <a:pt x="617220" y="62230"/>
                </a:lnTo>
                <a:lnTo>
                  <a:pt x="632802" y="62230"/>
                </a:lnTo>
                <a:lnTo>
                  <a:pt x="638987" y="64770"/>
                </a:lnTo>
                <a:lnTo>
                  <a:pt x="647890" y="75184"/>
                </a:lnTo>
                <a:lnTo>
                  <a:pt x="650151" y="82550"/>
                </a:lnTo>
                <a:lnTo>
                  <a:pt x="650214" y="91821"/>
                </a:lnTo>
                <a:lnTo>
                  <a:pt x="650214" y="56007"/>
                </a:lnTo>
                <a:lnTo>
                  <a:pt x="649947" y="55753"/>
                </a:lnTo>
                <a:lnTo>
                  <a:pt x="642810" y="51739"/>
                </a:lnTo>
                <a:lnTo>
                  <a:pt x="634555" y="49326"/>
                </a:lnTo>
                <a:lnTo>
                  <a:pt x="625182" y="48514"/>
                </a:lnTo>
                <a:lnTo>
                  <a:pt x="615632" y="49453"/>
                </a:lnTo>
                <a:lnTo>
                  <a:pt x="581812" y="80543"/>
                </a:lnTo>
                <a:lnTo>
                  <a:pt x="578459" y="101981"/>
                </a:lnTo>
                <a:lnTo>
                  <a:pt x="579221" y="113779"/>
                </a:lnTo>
                <a:lnTo>
                  <a:pt x="605307" y="151130"/>
                </a:lnTo>
                <a:lnTo>
                  <a:pt x="624484" y="154559"/>
                </a:lnTo>
                <a:lnTo>
                  <a:pt x="634923" y="153962"/>
                </a:lnTo>
                <a:lnTo>
                  <a:pt x="644296" y="152171"/>
                </a:lnTo>
                <a:lnTo>
                  <a:pt x="652589" y="149148"/>
                </a:lnTo>
                <a:lnTo>
                  <a:pt x="659815" y="144907"/>
                </a:lnTo>
                <a:lnTo>
                  <a:pt x="659815" y="140970"/>
                </a:lnTo>
                <a:lnTo>
                  <a:pt x="659815" y="129667"/>
                </a:lnTo>
                <a:lnTo>
                  <a:pt x="652462" y="134594"/>
                </a:lnTo>
                <a:lnTo>
                  <a:pt x="644766" y="138137"/>
                </a:lnTo>
                <a:lnTo>
                  <a:pt x="636727" y="140258"/>
                </a:lnTo>
                <a:lnTo>
                  <a:pt x="628345" y="140970"/>
                </a:lnTo>
                <a:lnTo>
                  <a:pt x="621131" y="140398"/>
                </a:lnTo>
                <a:lnTo>
                  <a:pt x="595287" y="105664"/>
                </a:lnTo>
                <a:lnTo>
                  <a:pt x="666838" y="105664"/>
                </a:lnTo>
                <a:lnTo>
                  <a:pt x="666838" y="97155"/>
                </a:lnTo>
                <a:close/>
              </a:path>
              <a:path w="7163434" h="200025">
                <a:moveTo>
                  <a:pt x="776198" y="90297"/>
                </a:moveTo>
                <a:lnTo>
                  <a:pt x="762482" y="54571"/>
                </a:lnTo>
                <a:lnTo>
                  <a:pt x="741946" y="48514"/>
                </a:lnTo>
                <a:lnTo>
                  <a:pt x="731697" y="49707"/>
                </a:lnTo>
                <a:lnTo>
                  <a:pt x="722744" y="53301"/>
                </a:lnTo>
                <a:lnTo>
                  <a:pt x="715060" y="59309"/>
                </a:lnTo>
                <a:lnTo>
                  <a:pt x="708698" y="67691"/>
                </a:lnTo>
                <a:lnTo>
                  <a:pt x="708304" y="67691"/>
                </a:lnTo>
                <a:lnTo>
                  <a:pt x="708304" y="50927"/>
                </a:lnTo>
                <a:lnTo>
                  <a:pt x="692073" y="50927"/>
                </a:lnTo>
                <a:lnTo>
                  <a:pt x="692073" y="152273"/>
                </a:lnTo>
                <a:lnTo>
                  <a:pt x="708304" y="152273"/>
                </a:lnTo>
                <a:lnTo>
                  <a:pt x="708304" y="85090"/>
                </a:lnTo>
                <a:lnTo>
                  <a:pt x="710958" y="77470"/>
                </a:lnTo>
                <a:lnTo>
                  <a:pt x="719467" y="67691"/>
                </a:lnTo>
                <a:lnTo>
                  <a:pt x="721575" y="65278"/>
                </a:lnTo>
                <a:lnTo>
                  <a:pt x="728294" y="62230"/>
                </a:lnTo>
                <a:lnTo>
                  <a:pt x="736409" y="62230"/>
                </a:lnTo>
                <a:lnTo>
                  <a:pt x="746709" y="64236"/>
                </a:lnTo>
                <a:lnTo>
                  <a:pt x="754075" y="70269"/>
                </a:lnTo>
                <a:lnTo>
                  <a:pt x="758482" y="80340"/>
                </a:lnTo>
                <a:lnTo>
                  <a:pt x="759968" y="94488"/>
                </a:lnTo>
                <a:lnTo>
                  <a:pt x="759968" y="152273"/>
                </a:lnTo>
                <a:lnTo>
                  <a:pt x="776198" y="152273"/>
                </a:lnTo>
                <a:lnTo>
                  <a:pt x="776198" y="90297"/>
                </a:lnTo>
                <a:close/>
              </a:path>
              <a:path w="7163434" h="200025">
                <a:moveTo>
                  <a:pt x="853376" y="50927"/>
                </a:moveTo>
                <a:lnTo>
                  <a:pt x="827849" y="50927"/>
                </a:lnTo>
                <a:lnTo>
                  <a:pt x="827849" y="20955"/>
                </a:lnTo>
                <a:lnTo>
                  <a:pt x="811618" y="26162"/>
                </a:lnTo>
                <a:lnTo>
                  <a:pt x="811618" y="50927"/>
                </a:lnTo>
                <a:lnTo>
                  <a:pt x="794194" y="50927"/>
                </a:lnTo>
                <a:lnTo>
                  <a:pt x="794194" y="64770"/>
                </a:lnTo>
                <a:lnTo>
                  <a:pt x="811618" y="64770"/>
                </a:lnTo>
                <a:lnTo>
                  <a:pt x="811618" y="124714"/>
                </a:lnTo>
                <a:lnTo>
                  <a:pt x="813282" y="137718"/>
                </a:lnTo>
                <a:lnTo>
                  <a:pt x="818273" y="147002"/>
                </a:lnTo>
                <a:lnTo>
                  <a:pt x="826592" y="152577"/>
                </a:lnTo>
                <a:lnTo>
                  <a:pt x="838238" y="154432"/>
                </a:lnTo>
                <a:lnTo>
                  <a:pt x="844511" y="154432"/>
                </a:lnTo>
                <a:lnTo>
                  <a:pt x="849553" y="153416"/>
                </a:lnTo>
                <a:lnTo>
                  <a:pt x="853376" y="151257"/>
                </a:lnTo>
                <a:lnTo>
                  <a:pt x="853376" y="140716"/>
                </a:lnTo>
                <a:lnTo>
                  <a:pt x="853376" y="137414"/>
                </a:lnTo>
                <a:lnTo>
                  <a:pt x="850417" y="139700"/>
                </a:lnTo>
                <a:lnTo>
                  <a:pt x="846886" y="140716"/>
                </a:lnTo>
                <a:lnTo>
                  <a:pt x="837450" y="140716"/>
                </a:lnTo>
                <a:lnTo>
                  <a:pt x="833615" y="139319"/>
                </a:lnTo>
                <a:lnTo>
                  <a:pt x="829005" y="133477"/>
                </a:lnTo>
                <a:lnTo>
                  <a:pt x="827849" y="128651"/>
                </a:lnTo>
                <a:lnTo>
                  <a:pt x="827849" y="64770"/>
                </a:lnTo>
                <a:lnTo>
                  <a:pt x="853376" y="64770"/>
                </a:lnTo>
                <a:lnTo>
                  <a:pt x="853376" y="50927"/>
                </a:lnTo>
                <a:close/>
              </a:path>
              <a:path w="7163434" h="200025">
                <a:moveTo>
                  <a:pt x="926846" y="89344"/>
                </a:moveTo>
                <a:lnTo>
                  <a:pt x="872807" y="89344"/>
                </a:lnTo>
                <a:lnTo>
                  <a:pt x="872807" y="102108"/>
                </a:lnTo>
                <a:lnTo>
                  <a:pt x="926846" y="102108"/>
                </a:lnTo>
                <a:lnTo>
                  <a:pt x="926846" y="89344"/>
                </a:lnTo>
                <a:close/>
              </a:path>
              <a:path w="7163434" h="200025">
                <a:moveTo>
                  <a:pt x="1016825" y="121031"/>
                </a:moveTo>
                <a:lnTo>
                  <a:pt x="999807" y="100584"/>
                </a:lnTo>
                <a:lnTo>
                  <a:pt x="996251" y="98679"/>
                </a:lnTo>
                <a:lnTo>
                  <a:pt x="992314" y="96901"/>
                </a:lnTo>
                <a:lnTo>
                  <a:pt x="987742" y="95250"/>
                </a:lnTo>
                <a:lnTo>
                  <a:pt x="984440" y="93853"/>
                </a:lnTo>
                <a:lnTo>
                  <a:pt x="971994" y="87757"/>
                </a:lnTo>
                <a:lnTo>
                  <a:pt x="970216" y="86487"/>
                </a:lnTo>
                <a:lnTo>
                  <a:pt x="968819" y="84836"/>
                </a:lnTo>
                <a:lnTo>
                  <a:pt x="967803" y="83058"/>
                </a:lnTo>
                <a:lnTo>
                  <a:pt x="966914" y="81280"/>
                </a:lnTo>
                <a:lnTo>
                  <a:pt x="966406" y="79121"/>
                </a:lnTo>
                <a:lnTo>
                  <a:pt x="966406" y="74295"/>
                </a:lnTo>
                <a:lnTo>
                  <a:pt x="978217" y="63246"/>
                </a:lnTo>
                <a:lnTo>
                  <a:pt x="980630" y="62484"/>
                </a:lnTo>
                <a:lnTo>
                  <a:pt x="983424" y="62230"/>
                </a:lnTo>
                <a:lnTo>
                  <a:pt x="986345" y="62230"/>
                </a:lnTo>
                <a:lnTo>
                  <a:pt x="993444" y="62687"/>
                </a:lnTo>
                <a:lnTo>
                  <a:pt x="1000086" y="64046"/>
                </a:lnTo>
                <a:lnTo>
                  <a:pt x="1006309" y="66306"/>
                </a:lnTo>
                <a:lnTo>
                  <a:pt x="1012126" y="69469"/>
                </a:lnTo>
                <a:lnTo>
                  <a:pt x="1012126" y="62230"/>
                </a:lnTo>
                <a:lnTo>
                  <a:pt x="1012126" y="53086"/>
                </a:lnTo>
                <a:lnTo>
                  <a:pt x="1005268" y="50038"/>
                </a:lnTo>
                <a:lnTo>
                  <a:pt x="997394" y="48514"/>
                </a:lnTo>
                <a:lnTo>
                  <a:pt x="983678" y="48514"/>
                </a:lnTo>
                <a:lnTo>
                  <a:pt x="978852" y="49149"/>
                </a:lnTo>
                <a:lnTo>
                  <a:pt x="969581" y="51689"/>
                </a:lnTo>
                <a:lnTo>
                  <a:pt x="965390" y="53467"/>
                </a:lnTo>
                <a:lnTo>
                  <a:pt x="961707" y="56007"/>
                </a:lnTo>
                <a:lnTo>
                  <a:pt x="958151" y="58420"/>
                </a:lnTo>
                <a:lnTo>
                  <a:pt x="955230" y="61595"/>
                </a:lnTo>
                <a:lnTo>
                  <a:pt x="953071" y="65151"/>
                </a:lnTo>
                <a:lnTo>
                  <a:pt x="950912" y="68834"/>
                </a:lnTo>
                <a:lnTo>
                  <a:pt x="949769" y="73025"/>
                </a:lnTo>
                <a:lnTo>
                  <a:pt x="949769" y="81661"/>
                </a:lnTo>
                <a:lnTo>
                  <a:pt x="965136" y="101854"/>
                </a:lnTo>
                <a:lnTo>
                  <a:pt x="968565" y="103759"/>
                </a:lnTo>
                <a:lnTo>
                  <a:pt x="972502" y="105537"/>
                </a:lnTo>
                <a:lnTo>
                  <a:pt x="976947" y="107315"/>
                </a:lnTo>
                <a:lnTo>
                  <a:pt x="983297" y="109728"/>
                </a:lnTo>
                <a:lnTo>
                  <a:pt x="988885" y="112014"/>
                </a:lnTo>
                <a:lnTo>
                  <a:pt x="998283" y="119888"/>
                </a:lnTo>
                <a:lnTo>
                  <a:pt x="999553" y="121666"/>
                </a:lnTo>
                <a:lnTo>
                  <a:pt x="1000188" y="123952"/>
                </a:lnTo>
                <a:lnTo>
                  <a:pt x="1000188" y="126746"/>
                </a:lnTo>
                <a:lnTo>
                  <a:pt x="998842" y="132994"/>
                </a:lnTo>
                <a:lnTo>
                  <a:pt x="994829" y="137439"/>
                </a:lnTo>
                <a:lnTo>
                  <a:pt x="988123" y="140093"/>
                </a:lnTo>
                <a:lnTo>
                  <a:pt x="978725" y="140970"/>
                </a:lnTo>
                <a:lnTo>
                  <a:pt x="970965" y="140360"/>
                </a:lnTo>
                <a:lnTo>
                  <a:pt x="963510" y="138518"/>
                </a:lnTo>
                <a:lnTo>
                  <a:pt x="956398" y="135458"/>
                </a:lnTo>
                <a:lnTo>
                  <a:pt x="949642" y="131191"/>
                </a:lnTo>
                <a:lnTo>
                  <a:pt x="949642" y="148590"/>
                </a:lnTo>
                <a:lnTo>
                  <a:pt x="955611" y="151244"/>
                </a:lnTo>
                <a:lnTo>
                  <a:pt x="962113" y="153098"/>
                </a:lnTo>
                <a:lnTo>
                  <a:pt x="969137" y="154203"/>
                </a:lnTo>
                <a:lnTo>
                  <a:pt x="976693" y="154559"/>
                </a:lnTo>
                <a:lnTo>
                  <a:pt x="982027" y="154559"/>
                </a:lnTo>
                <a:lnTo>
                  <a:pt x="986980" y="154051"/>
                </a:lnTo>
                <a:lnTo>
                  <a:pt x="991806" y="152781"/>
                </a:lnTo>
                <a:lnTo>
                  <a:pt x="996632" y="151638"/>
                </a:lnTo>
                <a:lnTo>
                  <a:pt x="1011783" y="140970"/>
                </a:lnTo>
                <a:lnTo>
                  <a:pt x="1013523" y="138176"/>
                </a:lnTo>
                <a:lnTo>
                  <a:pt x="1015682" y="134493"/>
                </a:lnTo>
                <a:lnTo>
                  <a:pt x="1016825" y="130175"/>
                </a:lnTo>
                <a:lnTo>
                  <a:pt x="1016825" y="121031"/>
                </a:lnTo>
                <a:close/>
              </a:path>
              <a:path w="7163434" h="200025">
                <a:moveTo>
                  <a:pt x="1122489" y="97155"/>
                </a:moveTo>
                <a:lnTo>
                  <a:pt x="1112278" y="62230"/>
                </a:lnTo>
                <a:lnTo>
                  <a:pt x="1111694" y="61341"/>
                </a:lnTo>
                <a:lnTo>
                  <a:pt x="1105852" y="55956"/>
                </a:lnTo>
                <a:lnTo>
                  <a:pt x="1105852" y="82550"/>
                </a:lnTo>
                <a:lnTo>
                  <a:pt x="1105852" y="91821"/>
                </a:lnTo>
                <a:lnTo>
                  <a:pt x="1051115" y="91821"/>
                </a:lnTo>
                <a:lnTo>
                  <a:pt x="1052385" y="83058"/>
                </a:lnTo>
                <a:lnTo>
                  <a:pt x="1055687" y="75819"/>
                </a:lnTo>
                <a:lnTo>
                  <a:pt x="1066355" y="64897"/>
                </a:lnTo>
                <a:lnTo>
                  <a:pt x="1072959" y="62230"/>
                </a:lnTo>
                <a:lnTo>
                  <a:pt x="1088453" y="62230"/>
                </a:lnTo>
                <a:lnTo>
                  <a:pt x="1094676" y="64770"/>
                </a:lnTo>
                <a:lnTo>
                  <a:pt x="1103566" y="75184"/>
                </a:lnTo>
                <a:lnTo>
                  <a:pt x="1105852" y="82550"/>
                </a:lnTo>
                <a:lnTo>
                  <a:pt x="1105852" y="55956"/>
                </a:lnTo>
                <a:lnTo>
                  <a:pt x="1105636" y="55753"/>
                </a:lnTo>
                <a:lnTo>
                  <a:pt x="1098499" y="51739"/>
                </a:lnTo>
                <a:lnTo>
                  <a:pt x="1090244" y="49326"/>
                </a:lnTo>
                <a:lnTo>
                  <a:pt x="1080833" y="48514"/>
                </a:lnTo>
                <a:lnTo>
                  <a:pt x="1071308" y="49453"/>
                </a:lnTo>
                <a:lnTo>
                  <a:pt x="1037488" y="80543"/>
                </a:lnTo>
                <a:lnTo>
                  <a:pt x="1034097" y="101981"/>
                </a:lnTo>
                <a:lnTo>
                  <a:pt x="1034872" y="113779"/>
                </a:lnTo>
                <a:lnTo>
                  <a:pt x="1060970" y="151130"/>
                </a:lnTo>
                <a:lnTo>
                  <a:pt x="1080198" y="154559"/>
                </a:lnTo>
                <a:lnTo>
                  <a:pt x="1090625" y="153962"/>
                </a:lnTo>
                <a:lnTo>
                  <a:pt x="1099985" y="152171"/>
                </a:lnTo>
                <a:lnTo>
                  <a:pt x="1108290" y="149148"/>
                </a:lnTo>
                <a:lnTo>
                  <a:pt x="1115504" y="144907"/>
                </a:lnTo>
                <a:lnTo>
                  <a:pt x="1115504" y="140970"/>
                </a:lnTo>
                <a:lnTo>
                  <a:pt x="1115504" y="129667"/>
                </a:lnTo>
                <a:lnTo>
                  <a:pt x="1108163" y="134594"/>
                </a:lnTo>
                <a:lnTo>
                  <a:pt x="1100467" y="138137"/>
                </a:lnTo>
                <a:lnTo>
                  <a:pt x="1092403" y="140258"/>
                </a:lnTo>
                <a:lnTo>
                  <a:pt x="1084008" y="140970"/>
                </a:lnTo>
                <a:lnTo>
                  <a:pt x="1076782" y="140398"/>
                </a:lnTo>
                <a:lnTo>
                  <a:pt x="1050988" y="105664"/>
                </a:lnTo>
                <a:lnTo>
                  <a:pt x="1122489" y="105664"/>
                </a:lnTo>
                <a:lnTo>
                  <a:pt x="1122489" y="97155"/>
                </a:lnTo>
                <a:close/>
              </a:path>
              <a:path w="7163434" h="200025">
                <a:moveTo>
                  <a:pt x="1200594" y="50546"/>
                </a:moveTo>
                <a:lnTo>
                  <a:pt x="1198308" y="49530"/>
                </a:lnTo>
                <a:lnTo>
                  <a:pt x="1195133" y="49149"/>
                </a:lnTo>
                <a:lnTo>
                  <a:pt x="1184973" y="49149"/>
                </a:lnTo>
                <a:lnTo>
                  <a:pt x="1179766" y="51054"/>
                </a:lnTo>
                <a:lnTo>
                  <a:pt x="1170241" y="59055"/>
                </a:lnTo>
                <a:lnTo>
                  <a:pt x="1166685" y="64643"/>
                </a:lnTo>
                <a:lnTo>
                  <a:pt x="1164399" y="71755"/>
                </a:lnTo>
                <a:lnTo>
                  <a:pt x="1164018" y="71755"/>
                </a:lnTo>
                <a:lnTo>
                  <a:pt x="1164018" y="50927"/>
                </a:lnTo>
                <a:lnTo>
                  <a:pt x="1147762" y="50927"/>
                </a:lnTo>
                <a:lnTo>
                  <a:pt x="1147762" y="152273"/>
                </a:lnTo>
                <a:lnTo>
                  <a:pt x="1164018" y="152273"/>
                </a:lnTo>
                <a:lnTo>
                  <a:pt x="1164018" y="100584"/>
                </a:lnTo>
                <a:lnTo>
                  <a:pt x="1164437" y="92570"/>
                </a:lnTo>
                <a:lnTo>
                  <a:pt x="1181417" y="64008"/>
                </a:lnTo>
                <a:lnTo>
                  <a:pt x="1193609" y="64008"/>
                </a:lnTo>
                <a:lnTo>
                  <a:pt x="1197800" y="65151"/>
                </a:lnTo>
                <a:lnTo>
                  <a:pt x="1200594" y="67310"/>
                </a:lnTo>
                <a:lnTo>
                  <a:pt x="1200594" y="64008"/>
                </a:lnTo>
                <a:lnTo>
                  <a:pt x="1200594" y="50546"/>
                </a:lnTo>
                <a:close/>
              </a:path>
              <a:path w="7163434" h="200025">
                <a:moveTo>
                  <a:pt x="1305115" y="50927"/>
                </a:moveTo>
                <a:lnTo>
                  <a:pt x="1287970" y="50927"/>
                </a:lnTo>
                <a:lnTo>
                  <a:pt x="1261046" y="124968"/>
                </a:lnTo>
                <a:lnTo>
                  <a:pt x="1259649" y="129032"/>
                </a:lnTo>
                <a:lnTo>
                  <a:pt x="1258633" y="133604"/>
                </a:lnTo>
                <a:lnTo>
                  <a:pt x="1257871" y="138684"/>
                </a:lnTo>
                <a:lnTo>
                  <a:pt x="1257490" y="138684"/>
                </a:lnTo>
                <a:lnTo>
                  <a:pt x="1257109" y="134620"/>
                </a:lnTo>
                <a:lnTo>
                  <a:pt x="1255839" y="129921"/>
                </a:lnTo>
                <a:lnTo>
                  <a:pt x="1253934" y="124587"/>
                </a:lnTo>
                <a:lnTo>
                  <a:pt x="1228280" y="50927"/>
                </a:lnTo>
                <a:lnTo>
                  <a:pt x="1210373" y="50927"/>
                </a:lnTo>
                <a:lnTo>
                  <a:pt x="1248854" y="152273"/>
                </a:lnTo>
                <a:lnTo>
                  <a:pt x="1264729" y="152273"/>
                </a:lnTo>
                <a:lnTo>
                  <a:pt x="1270139" y="138684"/>
                </a:lnTo>
                <a:lnTo>
                  <a:pt x="1305115" y="50927"/>
                </a:lnTo>
                <a:close/>
              </a:path>
              <a:path w="7163434" h="200025">
                <a:moveTo>
                  <a:pt x="1402905" y="97155"/>
                </a:moveTo>
                <a:lnTo>
                  <a:pt x="1392694" y="62230"/>
                </a:lnTo>
                <a:lnTo>
                  <a:pt x="1392110" y="61341"/>
                </a:lnTo>
                <a:lnTo>
                  <a:pt x="1386268" y="55956"/>
                </a:lnTo>
                <a:lnTo>
                  <a:pt x="1386268" y="82550"/>
                </a:lnTo>
                <a:lnTo>
                  <a:pt x="1386268" y="91821"/>
                </a:lnTo>
                <a:lnTo>
                  <a:pt x="1331531" y="91821"/>
                </a:lnTo>
                <a:lnTo>
                  <a:pt x="1332801" y="83058"/>
                </a:lnTo>
                <a:lnTo>
                  <a:pt x="1336103" y="75819"/>
                </a:lnTo>
                <a:lnTo>
                  <a:pt x="1346771" y="64897"/>
                </a:lnTo>
                <a:lnTo>
                  <a:pt x="1353375" y="62230"/>
                </a:lnTo>
                <a:lnTo>
                  <a:pt x="1368869" y="62230"/>
                </a:lnTo>
                <a:lnTo>
                  <a:pt x="1375092" y="64770"/>
                </a:lnTo>
                <a:lnTo>
                  <a:pt x="1383982" y="75184"/>
                </a:lnTo>
                <a:lnTo>
                  <a:pt x="1386268" y="82550"/>
                </a:lnTo>
                <a:lnTo>
                  <a:pt x="1386268" y="55956"/>
                </a:lnTo>
                <a:lnTo>
                  <a:pt x="1386052" y="55753"/>
                </a:lnTo>
                <a:lnTo>
                  <a:pt x="1378915" y="51739"/>
                </a:lnTo>
                <a:lnTo>
                  <a:pt x="1370660" y="49326"/>
                </a:lnTo>
                <a:lnTo>
                  <a:pt x="1361249" y="48514"/>
                </a:lnTo>
                <a:lnTo>
                  <a:pt x="1351724" y="49453"/>
                </a:lnTo>
                <a:lnTo>
                  <a:pt x="1317904" y="80543"/>
                </a:lnTo>
                <a:lnTo>
                  <a:pt x="1314513" y="101981"/>
                </a:lnTo>
                <a:lnTo>
                  <a:pt x="1315288" y="113779"/>
                </a:lnTo>
                <a:lnTo>
                  <a:pt x="1341386" y="151130"/>
                </a:lnTo>
                <a:lnTo>
                  <a:pt x="1360614" y="154559"/>
                </a:lnTo>
                <a:lnTo>
                  <a:pt x="1371041" y="153962"/>
                </a:lnTo>
                <a:lnTo>
                  <a:pt x="1380401" y="152171"/>
                </a:lnTo>
                <a:lnTo>
                  <a:pt x="1388706" y="149148"/>
                </a:lnTo>
                <a:lnTo>
                  <a:pt x="1395920" y="144907"/>
                </a:lnTo>
                <a:lnTo>
                  <a:pt x="1395920" y="140970"/>
                </a:lnTo>
                <a:lnTo>
                  <a:pt x="1395920" y="129667"/>
                </a:lnTo>
                <a:lnTo>
                  <a:pt x="1388579" y="134594"/>
                </a:lnTo>
                <a:lnTo>
                  <a:pt x="1380883" y="138137"/>
                </a:lnTo>
                <a:lnTo>
                  <a:pt x="1372819" y="140258"/>
                </a:lnTo>
                <a:lnTo>
                  <a:pt x="1364424" y="140970"/>
                </a:lnTo>
                <a:lnTo>
                  <a:pt x="1357210" y="140398"/>
                </a:lnTo>
                <a:lnTo>
                  <a:pt x="1331404" y="105664"/>
                </a:lnTo>
                <a:lnTo>
                  <a:pt x="1402905" y="105664"/>
                </a:lnTo>
                <a:lnTo>
                  <a:pt x="1402905" y="97155"/>
                </a:lnTo>
                <a:close/>
              </a:path>
              <a:path w="7163434" h="200025">
                <a:moveTo>
                  <a:pt x="1481010" y="50546"/>
                </a:moveTo>
                <a:lnTo>
                  <a:pt x="1478724" y="49530"/>
                </a:lnTo>
                <a:lnTo>
                  <a:pt x="1475549" y="49149"/>
                </a:lnTo>
                <a:lnTo>
                  <a:pt x="1465389" y="49149"/>
                </a:lnTo>
                <a:lnTo>
                  <a:pt x="1460182" y="51054"/>
                </a:lnTo>
                <a:lnTo>
                  <a:pt x="1450657" y="59055"/>
                </a:lnTo>
                <a:lnTo>
                  <a:pt x="1447101" y="64643"/>
                </a:lnTo>
                <a:lnTo>
                  <a:pt x="1444815" y="71755"/>
                </a:lnTo>
                <a:lnTo>
                  <a:pt x="1444434" y="71755"/>
                </a:lnTo>
                <a:lnTo>
                  <a:pt x="1444434" y="50927"/>
                </a:lnTo>
                <a:lnTo>
                  <a:pt x="1428178" y="50927"/>
                </a:lnTo>
                <a:lnTo>
                  <a:pt x="1428178" y="152273"/>
                </a:lnTo>
                <a:lnTo>
                  <a:pt x="1444434" y="152273"/>
                </a:lnTo>
                <a:lnTo>
                  <a:pt x="1444434" y="100584"/>
                </a:lnTo>
                <a:lnTo>
                  <a:pt x="1444853" y="92570"/>
                </a:lnTo>
                <a:lnTo>
                  <a:pt x="1461833" y="64008"/>
                </a:lnTo>
                <a:lnTo>
                  <a:pt x="1474025" y="64008"/>
                </a:lnTo>
                <a:lnTo>
                  <a:pt x="1478216" y="65151"/>
                </a:lnTo>
                <a:lnTo>
                  <a:pt x="1481010" y="67310"/>
                </a:lnTo>
                <a:lnTo>
                  <a:pt x="1481010" y="64008"/>
                </a:lnTo>
                <a:lnTo>
                  <a:pt x="1481010" y="50546"/>
                </a:lnTo>
                <a:close/>
              </a:path>
              <a:path w="7163434" h="200025">
                <a:moveTo>
                  <a:pt x="1701609" y="89789"/>
                </a:moveTo>
                <a:lnTo>
                  <a:pt x="1699514" y="71716"/>
                </a:lnTo>
                <a:lnTo>
                  <a:pt x="1694891" y="62230"/>
                </a:lnTo>
                <a:lnTo>
                  <a:pt x="1693240" y="58826"/>
                </a:lnTo>
                <a:lnTo>
                  <a:pt x="1682800" y="51092"/>
                </a:lnTo>
                <a:lnTo>
                  <a:pt x="1668208" y="48514"/>
                </a:lnTo>
                <a:lnTo>
                  <a:pt x="1657680" y="49834"/>
                </a:lnTo>
                <a:lnTo>
                  <a:pt x="1648561" y="53759"/>
                </a:lnTo>
                <a:lnTo>
                  <a:pt x="1640865" y="60312"/>
                </a:lnTo>
                <a:lnTo>
                  <a:pt x="1634553" y="69469"/>
                </a:lnTo>
                <a:lnTo>
                  <a:pt x="1632648" y="63246"/>
                </a:lnTo>
                <a:lnTo>
                  <a:pt x="1631937" y="62230"/>
                </a:lnTo>
                <a:lnTo>
                  <a:pt x="1629092" y="58166"/>
                </a:lnTo>
                <a:lnTo>
                  <a:pt x="1623885" y="54356"/>
                </a:lnTo>
                <a:lnTo>
                  <a:pt x="1618805" y="50419"/>
                </a:lnTo>
                <a:lnTo>
                  <a:pt x="1612709" y="48514"/>
                </a:lnTo>
                <a:lnTo>
                  <a:pt x="1605851" y="48514"/>
                </a:lnTo>
                <a:lnTo>
                  <a:pt x="1596085" y="49669"/>
                </a:lnTo>
                <a:lnTo>
                  <a:pt x="1587576" y="53111"/>
                </a:lnTo>
                <a:lnTo>
                  <a:pt x="1580324" y="58864"/>
                </a:lnTo>
                <a:lnTo>
                  <a:pt x="1574355" y="66929"/>
                </a:lnTo>
                <a:lnTo>
                  <a:pt x="1573974" y="66929"/>
                </a:lnTo>
                <a:lnTo>
                  <a:pt x="1573974" y="50927"/>
                </a:lnTo>
                <a:lnTo>
                  <a:pt x="1557718" y="50927"/>
                </a:lnTo>
                <a:lnTo>
                  <a:pt x="1557718" y="152273"/>
                </a:lnTo>
                <a:lnTo>
                  <a:pt x="1573974" y="152273"/>
                </a:lnTo>
                <a:lnTo>
                  <a:pt x="1573974" y="84836"/>
                </a:lnTo>
                <a:lnTo>
                  <a:pt x="1576260" y="77089"/>
                </a:lnTo>
                <a:lnTo>
                  <a:pt x="1580832" y="71120"/>
                </a:lnTo>
                <a:lnTo>
                  <a:pt x="1584121" y="66929"/>
                </a:lnTo>
                <a:lnTo>
                  <a:pt x="1585531" y="65151"/>
                </a:lnTo>
                <a:lnTo>
                  <a:pt x="1591373" y="62230"/>
                </a:lnTo>
                <a:lnTo>
                  <a:pt x="1598485" y="62230"/>
                </a:lnTo>
                <a:lnTo>
                  <a:pt x="1608569" y="64096"/>
                </a:lnTo>
                <a:lnTo>
                  <a:pt x="1615795" y="69684"/>
                </a:lnTo>
                <a:lnTo>
                  <a:pt x="1620139" y="79006"/>
                </a:lnTo>
                <a:lnTo>
                  <a:pt x="1621599" y="92075"/>
                </a:lnTo>
                <a:lnTo>
                  <a:pt x="1621599" y="152273"/>
                </a:lnTo>
                <a:lnTo>
                  <a:pt x="1637728" y="152273"/>
                </a:lnTo>
                <a:lnTo>
                  <a:pt x="1637728" y="85598"/>
                </a:lnTo>
                <a:lnTo>
                  <a:pt x="1640141" y="77978"/>
                </a:lnTo>
                <a:lnTo>
                  <a:pt x="1646758" y="69469"/>
                </a:lnTo>
                <a:lnTo>
                  <a:pt x="1649920" y="65405"/>
                </a:lnTo>
                <a:lnTo>
                  <a:pt x="1655762" y="62230"/>
                </a:lnTo>
                <a:lnTo>
                  <a:pt x="1670875" y="62230"/>
                </a:lnTo>
                <a:lnTo>
                  <a:pt x="1676717" y="64643"/>
                </a:lnTo>
                <a:lnTo>
                  <a:pt x="1680146" y="69723"/>
                </a:lnTo>
                <a:lnTo>
                  <a:pt x="1683702" y="74676"/>
                </a:lnTo>
                <a:lnTo>
                  <a:pt x="1685353" y="82804"/>
                </a:lnTo>
                <a:lnTo>
                  <a:pt x="1685353" y="152273"/>
                </a:lnTo>
                <a:lnTo>
                  <a:pt x="1701609" y="152273"/>
                </a:lnTo>
                <a:lnTo>
                  <a:pt x="1701609" y="89789"/>
                </a:lnTo>
                <a:close/>
              </a:path>
              <a:path w="7163434" h="200025">
                <a:moveTo>
                  <a:pt x="1825815" y="101219"/>
                </a:moveTo>
                <a:lnTo>
                  <a:pt x="1813115" y="62484"/>
                </a:lnTo>
                <a:lnTo>
                  <a:pt x="1809140" y="59042"/>
                </a:lnTo>
                <a:lnTo>
                  <a:pt x="1809140" y="101219"/>
                </a:lnTo>
                <a:lnTo>
                  <a:pt x="1809115" y="102743"/>
                </a:lnTo>
                <a:lnTo>
                  <a:pt x="1790407" y="138417"/>
                </a:lnTo>
                <a:lnTo>
                  <a:pt x="1776539" y="140970"/>
                </a:lnTo>
                <a:lnTo>
                  <a:pt x="1769198" y="140335"/>
                </a:lnTo>
                <a:lnTo>
                  <a:pt x="1743189" y="110617"/>
                </a:lnTo>
                <a:lnTo>
                  <a:pt x="1742668" y="102743"/>
                </a:lnTo>
                <a:lnTo>
                  <a:pt x="1742681" y="101219"/>
                </a:lnTo>
                <a:lnTo>
                  <a:pt x="1762531" y="64884"/>
                </a:lnTo>
                <a:lnTo>
                  <a:pt x="1776539" y="62230"/>
                </a:lnTo>
                <a:lnTo>
                  <a:pt x="1783905" y="62877"/>
                </a:lnTo>
                <a:lnTo>
                  <a:pt x="1808645" y="92824"/>
                </a:lnTo>
                <a:lnTo>
                  <a:pt x="1809140" y="101219"/>
                </a:lnTo>
                <a:lnTo>
                  <a:pt x="1809140" y="59042"/>
                </a:lnTo>
                <a:lnTo>
                  <a:pt x="1806105" y="56400"/>
                </a:lnTo>
                <a:lnTo>
                  <a:pt x="1797875" y="52031"/>
                </a:lnTo>
                <a:lnTo>
                  <a:pt x="1788388" y="49403"/>
                </a:lnTo>
                <a:lnTo>
                  <a:pt x="1777682" y="48514"/>
                </a:lnTo>
                <a:lnTo>
                  <a:pt x="1766392" y="49428"/>
                </a:lnTo>
                <a:lnTo>
                  <a:pt x="1733867" y="70726"/>
                </a:lnTo>
                <a:lnTo>
                  <a:pt x="1725993" y="102743"/>
                </a:lnTo>
                <a:lnTo>
                  <a:pt x="1726844" y="113893"/>
                </a:lnTo>
                <a:lnTo>
                  <a:pt x="1746694" y="146634"/>
                </a:lnTo>
                <a:lnTo>
                  <a:pt x="1775269" y="154559"/>
                </a:lnTo>
                <a:lnTo>
                  <a:pt x="1786216" y="153657"/>
                </a:lnTo>
                <a:lnTo>
                  <a:pt x="1796008" y="150939"/>
                </a:lnTo>
                <a:lnTo>
                  <a:pt x="1804644" y="146418"/>
                </a:lnTo>
                <a:lnTo>
                  <a:pt x="1811045" y="140970"/>
                </a:lnTo>
                <a:lnTo>
                  <a:pt x="1812099" y="140081"/>
                </a:lnTo>
                <a:lnTo>
                  <a:pt x="1818093" y="132156"/>
                </a:lnTo>
                <a:lnTo>
                  <a:pt x="1822386" y="123037"/>
                </a:lnTo>
                <a:lnTo>
                  <a:pt x="1824951" y="112725"/>
                </a:lnTo>
                <a:lnTo>
                  <a:pt x="1825815" y="101219"/>
                </a:lnTo>
                <a:close/>
              </a:path>
              <a:path w="7163434" h="200025">
                <a:moveTo>
                  <a:pt x="1938337" y="2159"/>
                </a:moveTo>
                <a:lnTo>
                  <a:pt x="1922081" y="2159"/>
                </a:lnTo>
                <a:lnTo>
                  <a:pt x="1922081" y="64897"/>
                </a:lnTo>
                <a:lnTo>
                  <a:pt x="1922081" y="83312"/>
                </a:lnTo>
                <a:lnTo>
                  <a:pt x="1922081" y="106426"/>
                </a:lnTo>
                <a:lnTo>
                  <a:pt x="1921548" y="113550"/>
                </a:lnTo>
                <a:lnTo>
                  <a:pt x="1900618" y="140970"/>
                </a:lnTo>
                <a:lnTo>
                  <a:pt x="1882457" y="140970"/>
                </a:lnTo>
                <a:lnTo>
                  <a:pt x="1861502" y="103124"/>
                </a:lnTo>
                <a:lnTo>
                  <a:pt x="1862035" y="94030"/>
                </a:lnTo>
                <a:lnTo>
                  <a:pt x="1886343" y="62903"/>
                </a:lnTo>
                <a:lnTo>
                  <a:pt x="1893379" y="62230"/>
                </a:lnTo>
                <a:lnTo>
                  <a:pt x="1901761" y="62230"/>
                </a:lnTo>
                <a:lnTo>
                  <a:pt x="1908619" y="65024"/>
                </a:lnTo>
                <a:lnTo>
                  <a:pt x="1913953" y="70739"/>
                </a:lnTo>
                <a:lnTo>
                  <a:pt x="1919414" y="76327"/>
                </a:lnTo>
                <a:lnTo>
                  <a:pt x="1922081" y="83312"/>
                </a:lnTo>
                <a:lnTo>
                  <a:pt x="1922081" y="64897"/>
                </a:lnTo>
                <a:lnTo>
                  <a:pt x="1921700" y="64897"/>
                </a:lnTo>
                <a:lnTo>
                  <a:pt x="1919655" y="62230"/>
                </a:lnTo>
                <a:lnTo>
                  <a:pt x="1916214" y="57734"/>
                </a:lnTo>
                <a:lnTo>
                  <a:pt x="1909330" y="52616"/>
                </a:lnTo>
                <a:lnTo>
                  <a:pt x="1901024" y="49542"/>
                </a:lnTo>
                <a:lnTo>
                  <a:pt x="1891347" y="48514"/>
                </a:lnTo>
                <a:lnTo>
                  <a:pt x="1881314" y="49466"/>
                </a:lnTo>
                <a:lnTo>
                  <a:pt x="1848065" y="81280"/>
                </a:lnTo>
                <a:lnTo>
                  <a:pt x="1844865" y="103886"/>
                </a:lnTo>
                <a:lnTo>
                  <a:pt x="1845576" y="115062"/>
                </a:lnTo>
                <a:lnTo>
                  <a:pt x="1869643" y="151193"/>
                </a:lnTo>
                <a:lnTo>
                  <a:pt x="1886902" y="154559"/>
                </a:lnTo>
                <a:lnTo>
                  <a:pt x="1897875" y="153352"/>
                </a:lnTo>
                <a:lnTo>
                  <a:pt x="1907349" y="149694"/>
                </a:lnTo>
                <a:lnTo>
                  <a:pt x="1915287" y="143586"/>
                </a:lnTo>
                <a:lnTo>
                  <a:pt x="1917242" y="140970"/>
                </a:lnTo>
                <a:lnTo>
                  <a:pt x="1921700" y="135001"/>
                </a:lnTo>
                <a:lnTo>
                  <a:pt x="1922081" y="135001"/>
                </a:lnTo>
                <a:lnTo>
                  <a:pt x="1922081" y="152273"/>
                </a:lnTo>
                <a:lnTo>
                  <a:pt x="1938337" y="152273"/>
                </a:lnTo>
                <a:lnTo>
                  <a:pt x="1938337" y="135001"/>
                </a:lnTo>
                <a:lnTo>
                  <a:pt x="1938337" y="64897"/>
                </a:lnTo>
                <a:lnTo>
                  <a:pt x="1938337" y="2159"/>
                </a:lnTo>
                <a:close/>
              </a:path>
              <a:path w="7163434" h="200025">
                <a:moveTo>
                  <a:pt x="2052129" y="97155"/>
                </a:moveTo>
                <a:lnTo>
                  <a:pt x="2041918" y="62230"/>
                </a:lnTo>
                <a:lnTo>
                  <a:pt x="2041334" y="61341"/>
                </a:lnTo>
                <a:lnTo>
                  <a:pt x="2035492" y="55956"/>
                </a:lnTo>
                <a:lnTo>
                  <a:pt x="2035492" y="82550"/>
                </a:lnTo>
                <a:lnTo>
                  <a:pt x="2035492" y="91821"/>
                </a:lnTo>
                <a:lnTo>
                  <a:pt x="1980755" y="91821"/>
                </a:lnTo>
                <a:lnTo>
                  <a:pt x="1982025" y="83058"/>
                </a:lnTo>
                <a:lnTo>
                  <a:pt x="1985327" y="75819"/>
                </a:lnTo>
                <a:lnTo>
                  <a:pt x="1995995" y="64897"/>
                </a:lnTo>
                <a:lnTo>
                  <a:pt x="2002599" y="62230"/>
                </a:lnTo>
                <a:lnTo>
                  <a:pt x="2018093" y="62230"/>
                </a:lnTo>
                <a:lnTo>
                  <a:pt x="2024316" y="64770"/>
                </a:lnTo>
                <a:lnTo>
                  <a:pt x="2033206" y="75184"/>
                </a:lnTo>
                <a:lnTo>
                  <a:pt x="2035492" y="82550"/>
                </a:lnTo>
                <a:lnTo>
                  <a:pt x="2035492" y="55956"/>
                </a:lnTo>
                <a:lnTo>
                  <a:pt x="2035276" y="55753"/>
                </a:lnTo>
                <a:lnTo>
                  <a:pt x="2028139" y="51739"/>
                </a:lnTo>
                <a:lnTo>
                  <a:pt x="2019884" y="49326"/>
                </a:lnTo>
                <a:lnTo>
                  <a:pt x="2010473" y="48514"/>
                </a:lnTo>
                <a:lnTo>
                  <a:pt x="2000948" y="49453"/>
                </a:lnTo>
                <a:lnTo>
                  <a:pt x="1967128" y="80543"/>
                </a:lnTo>
                <a:lnTo>
                  <a:pt x="1963737" y="101981"/>
                </a:lnTo>
                <a:lnTo>
                  <a:pt x="1964512" y="113779"/>
                </a:lnTo>
                <a:lnTo>
                  <a:pt x="1990610" y="151130"/>
                </a:lnTo>
                <a:lnTo>
                  <a:pt x="2009838" y="154559"/>
                </a:lnTo>
                <a:lnTo>
                  <a:pt x="2020265" y="153962"/>
                </a:lnTo>
                <a:lnTo>
                  <a:pt x="2029625" y="152171"/>
                </a:lnTo>
                <a:lnTo>
                  <a:pt x="2037930" y="149148"/>
                </a:lnTo>
                <a:lnTo>
                  <a:pt x="2045144" y="144907"/>
                </a:lnTo>
                <a:lnTo>
                  <a:pt x="2045144" y="140970"/>
                </a:lnTo>
                <a:lnTo>
                  <a:pt x="2045144" y="129667"/>
                </a:lnTo>
                <a:lnTo>
                  <a:pt x="2037803" y="134594"/>
                </a:lnTo>
                <a:lnTo>
                  <a:pt x="2030107" y="138137"/>
                </a:lnTo>
                <a:lnTo>
                  <a:pt x="2022043" y="140258"/>
                </a:lnTo>
                <a:lnTo>
                  <a:pt x="2013648" y="140970"/>
                </a:lnTo>
                <a:lnTo>
                  <a:pt x="2006422" y="140398"/>
                </a:lnTo>
                <a:lnTo>
                  <a:pt x="1980628" y="105664"/>
                </a:lnTo>
                <a:lnTo>
                  <a:pt x="2052129" y="105664"/>
                </a:lnTo>
                <a:lnTo>
                  <a:pt x="2052129" y="97155"/>
                </a:lnTo>
                <a:close/>
              </a:path>
              <a:path w="7163434" h="200025">
                <a:moveTo>
                  <a:pt x="2093658" y="2159"/>
                </a:moveTo>
                <a:lnTo>
                  <a:pt x="2077402" y="2159"/>
                </a:lnTo>
                <a:lnTo>
                  <a:pt x="2077402" y="152273"/>
                </a:lnTo>
                <a:lnTo>
                  <a:pt x="2093658" y="152273"/>
                </a:lnTo>
                <a:lnTo>
                  <a:pt x="2093658" y="2159"/>
                </a:lnTo>
                <a:close/>
              </a:path>
              <a:path w="7163434" h="200025">
                <a:moveTo>
                  <a:pt x="2273871" y="101219"/>
                </a:moveTo>
                <a:lnTo>
                  <a:pt x="2261171" y="62484"/>
                </a:lnTo>
                <a:lnTo>
                  <a:pt x="2257196" y="59042"/>
                </a:lnTo>
                <a:lnTo>
                  <a:pt x="2257196" y="101219"/>
                </a:lnTo>
                <a:lnTo>
                  <a:pt x="2257171" y="102743"/>
                </a:lnTo>
                <a:lnTo>
                  <a:pt x="2238464" y="138417"/>
                </a:lnTo>
                <a:lnTo>
                  <a:pt x="2224595" y="140970"/>
                </a:lnTo>
                <a:lnTo>
                  <a:pt x="2217255" y="140335"/>
                </a:lnTo>
                <a:lnTo>
                  <a:pt x="2191245" y="110617"/>
                </a:lnTo>
                <a:lnTo>
                  <a:pt x="2190724" y="102743"/>
                </a:lnTo>
                <a:lnTo>
                  <a:pt x="2190737" y="101219"/>
                </a:lnTo>
                <a:lnTo>
                  <a:pt x="2210587" y="64884"/>
                </a:lnTo>
                <a:lnTo>
                  <a:pt x="2224595" y="62230"/>
                </a:lnTo>
                <a:lnTo>
                  <a:pt x="2231961" y="62877"/>
                </a:lnTo>
                <a:lnTo>
                  <a:pt x="2256701" y="92824"/>
                </a:lnTo>
                <a:lnTo>
                  <a:pt x="2257196" y="101219"/>
                </a:lnTo>
                <a:lnTo>
                  <a:pt x="2257196" y="59042"/>
                </a:lnTo>
                <a:lnTo>
                  <a:pt x="2254161" y="56400"/>
                </a:lnTo>
                <a:lnTo>
                  <a:pt x="2245931" y="52031"/>
                </a:lnTo>
                <a:lnTo>
                  <a:pt x="2236444" y="49403"/>
                </a:lnTo>
                <a:lnTo>
                  <a:pt x="2225738" y="48514"/>
                </a:lnTo>
                <a:lnTo>
                  <a:pt x="2214448" y="49428"/>
                </a:lnTo>
                <a:lnTo>
                  <a:pt x="2181923" y="70726"/>
                </a:lnTo>
                <a:lnTo>
                  <a:pt x="2174049" y="102743"/>
                </a:lnTo>
                <a:lnTo>
                  <a:pt x="2174900" y="113893"/>
                </a:lnTo>
                <a:lnTo>
                  <a:pt x="2194750" y="146634"/>
                </a:lnTo>
                <a:lnTo>
                  <a:pt x="2223325" y="154559"/>
                </a:lnTo>
                <a:lnTo>
                  <a:pt x="2234273" y="153657"/>
                </a:lnTo>
                <a:lnTo>
                  <a:pt x="2244064" y="150939"/>
                </a:lnTo>
                <a:lnTo>
                  <a:pt x="2252700" y="146418"/>
                </a:lnTo>
                <a:lnTo>
                  <a:pt x="2259101" y="140970"/>
                </a:lnTo>
                <a:lnTo>
                  <a:pt x="2260155" y="140081"/>
                </a:lnTo>
                <a:lnTo>
                  <a:pt x="2266150" y="132156"/>
                </a:lnTo>
                <a:lnTo>
                  <a:pt x="2270442" y="123037"/>
                </a:lnTo>
                <a:lnTo>
                  <a:pt x="2273008" y="112725"/>
                </a:lnTo>
                <a:lnTo>
                  <a:pt x="2273871" y="101219"/>
                </a:lnTo>
                <a:close/>
              </a:path>
              <a:path w="7163434" h="200025">
                <a:moveTo>
                  <a:pt x="2346896" y="1778"/>
                </a:moveTo>
                <a:lnTo>
                  <a:pt x="2343975" y="635"/>
                </a:lnTo>
                <a:lnTo>
                  <a:pt x="2340038" y="0"/>
                </a:lnTo>
                <a:lnTo>
                  <a:pt x="2325941" y="0"/>
                </a:lnTo>
                <a:lnTo>
                  <a:pt x="2302954" y="34417"/>
                </a:lnTo>
                <a:lnTo>
                  <a:pt x="2302954" y="50927"/>
                </a:lnTo>
                <a:lnTo>
                  <a:pt x="2285682" y="50927"/>
                </a:lnTo>
                <a:lnTo>
                  <a:pt x="2285682" y="64770"/>
                </a:lnTo>
                <a:lnTo>
                  <a:pt x="2302954" y="64770"/>
                </a:lnTo>
                <a:lnTo>
                  <a:pt x="2302954" y="152273"/>
                </a:lnTo>
                <a:lnTo>
                  <a:pt x="2319083" y="152273"/>
                </a:lnTo>
                <a:lnTo>
                  <a:pt x="2319083" y="64770"/>
                </a:lnTo>
                <a:lnTo>
                  <a:pt x="2342832" y="64770"/>
                </a:lnTo>
                <a:lnTo>
                  <a:pt x="2342832" y="50927"/>
                </a:lnTo>
                <a:lnTo>
                  <a:pt x="2319083" y="50927"/>
                </a:lnTo>
                <a:lnTo>
                  <a:pt x="2319172" y="34417"/>
                </a:lnTo>
                <a:lnTo>
                  <a:pt x="2320150" y="25908"/>
                </a:lnTo>
                <a:lnTo>
                  <a:pt x="2323350" y="19202"/>
                </a:lnTo>
                <a:lnTo>
                  <a:pt x="2328672" y="15189"/>
                </a:lnTo>
                <a:lnTo>
                  <a:pt x="2336101" y="13843"/>
                </a:lnTo>
                <a:lnTo>
                  <a:pt x="2340165" y="13843"/>
                </a:lnTo>
                <a:lnTo>
                  <a:pt x="2343721" y="14732"/>
                </a:lnTo>
                <a:lnTo>
                  <a:pt x="2346896" y="16510"/>
                </a:lnTo>
                <a:lnTo>
                  <a:pt x="2346896" y="13843"/>
                </a:lnTo>
                <a:lnTo>
                  <a:pt x="2346896" y="1778"/>
                </a:lnTo>
                <a:close/>
              </a:path>
              <a:path w="7163434" h="200025">
                <a:moveTo>
                  <a:pt x="2524569" y="10287"/>
                </a:moveTo>
                <a:lnTo>
                  <a:pt x="2507932" y="10287"/>
                </a:lnTo>
                <a:lnTo>
                  <a:pt x="2507932" y="72517"/>
                </a:lnTo>
                <a:lnTo>
                  <a:pt x="2434526" y="72517"/>
                </a:lnTo>
                <a:lnTo>
                  <a:pt x="2434526" y="10287"/>
                </a:lnTo>
                <a:lnTo>
                  <a:pt x="2417889" y="10287"/>
                </a:lnTo>
                <a:lnTo>
                  <a:pt x="2417889" y="152273"/>
                </a:lnTo>
                <a:lnTo>
                  <a:pt x="2434526" y="152273"/>
                </a:lnTo>
                <a:lnTo>
                  <a:pt x="2434526" y="87503"/>
                </a:lnTo>
                <a:lnTo>
                  <a:pt x="2507932" y="87503"/>
                </a:lnTo>
                <a:lnTo>
                  <a:pt x="2507932" y="152273"/>
                </a:lnTo>
                <a:lnTo>
                  <a:pt x="2524569" y="152273"/>
                </a:lnTo>
                <a:lnTo>
                  <a:pt x="2524569" y="87503"/>
                </a:lnTo>
                <a:lnTo>
                  <a:pt x="2524569" y="72517"/>
                </a:lnTo>
                <a:lnTo>
                  <a:pt x="2524569" y="10287"/>
                </a:lnTo>
                <a:close/>
              </a:path>
              <a:path w="7163434" h="200025">
                <a:moveTo>
                  <a:pt x="2640393" y="97155"/>
                </a:moveTo>
                <a:lnTo>
                  <a:pt x="2630182" y="62230"/>
                </a:lnTo>
                <a:lnTo>
                  <a:pt x="2629598" y="61341"/>
                </a:lnTo>
                <a:lnTo>
                  <a:pt x="2623756" y="55956"/>
                </a:lnTo>
                <a:lnTo>
                  <a:pt x="2623756" y="82550"/>
                </a:lnTo>
                <a:lnTo>
                  <a:pt x="2623756" y="91821"/>
                </a:lnTo>
                <a:lnTo>
                  <a:pt x="2569019" y="91821"/>
                </a:lnTo>
                <a:lnTo>
                  <a:pt x="2570289" y="83058"/>
                </a:lnTo>
                <a:lnTo>
                  <a:pt x="2573591" y="75819"/>
                </a:lnTo>
                <a:lnTo>
                  <a:pt x="2584259" y="64897"/>
                </a:lnTo>
                <a:lnTo>
                  <a:pt x="2590863" y="62230"/>
                </a:lnTo>
                <a:lnTo>
                  <a:pt x="2606357" y="62230"/>
                </a:lnTo>
                <a:lnTo>
                  <a:pt x="2612580" y="64770"/>
                </a:lnTo>
                <a:lnTo>
                  <a:pt x="2621470" y="75184"/>
                </a:lnTo>
                <a:lnTo>
                  <a:pt x="2623756" y="82550"/>
                </a:lnTo>
                <a:lnTo>
                  <a:pt x="2623756" y="55956"/>
                </a:lnTo>
                <a:lnTo>
                  <a:pt x="2623540" y="55753"/>
                </a:lnTo>
                <a:lnTo>
                  <a:pt x="2616403" y="51739"/>
                </a:lnTo>
                <a:lnTo>
                  <a:pt x="2608148" y="49326"/>
                </a:lnTo>
                <a:lnTo>
                  <a:pt x="2598737" y="48514"/>
                </a:lnTo>
                <a:lnTo>
                  <a:pt x="2589212" y="49453"/>
                </a:lnTo>
                <a:lnTo>
                  <a:pt x="2555392" y="80543"/>
                </a:lnTo>
                <a:lnTo>
                  <a:pt x="2552001" y="101981"/>
                </a:lnTo>
                <a:lnTo>
                  <a:pt x="2552776" y="113779"/>
                </a:lnTo>
                <a:lnTo>
                  <a:pt x="2578874" y="151130"/>
                </a:lnTo>
                <a:lnTo>
                  <a:pt x="2598102" y="154559"/>
                </a:lnTo>
                <a:lnTo>
                  <a:pt x="2608529" y="153962"/>
                </a:lnTo>
                <a:lnTo>
                  <a:pt x="2617889" y="152171"/>
                </a:lnTo>
                <a:lnTo>
                  <a:pt x="2626195" y="149148"/>
                </a:lnTo>
                <a:lnTo>
                  <a:pt x="2633408" y="144907"/>
                </a:lnTo>
                <a:lnTo>
                  <a:pt x="2633408" y="140970"/>
                </a:lnTo>
                <a:lnTo>
                  <a:pt x="2633408" y="129667"/>
                </a:lnTo>
                <a:lnTo>
                  <a:pt x="2626068" y="134594"/>
                </a:lnTo>
                <a:lnTo>
                  <a:pt x="2618371" y="138137"/>
                </a:lnTo>
                <a:lnTo>
                  <a:pt x="2610307" y="140258"/>
                </a:lnTo>
                <a:lnTo>
                  <a:pt x="2601912" y="140970"/>
                </a:lnTo>
                <a:lnTo>
                  <a:pt x="2594699" y="140398"/>
                </a:lnTo>
                <a:lnTo>
                  <a:pt x="2568892" y="105664"/>
                </a:lnTo>
                <a:lnTo>
                  <a:pt x="2640393" y="105664"/>
                </a:lnTo>
                <a:lnTo>
                  <a:pt x="2640393" y="97155"/>
                </a:lnTo>
                <a:close/>
              </a:path>
              <a:path w="7163434" h="200025">
                <a:moveTo>
                  <a:pt x="2681922" y="2159"/>
                </a:moveTo>
                <a:lnTo>
                  <a:pt x="2665666" y="2159"/>
                </a:lnTo>
                <a:lnTo>
                  <a:pt x="2665666" y="152273"/>
                </a:lnTo>
                <a:lnTo>
                  <a:pt x="2681922" y="152273"/>
                </a:lnTo>
                <a:lnTo>
                  <a:pt x="2681922" y="2159"/>
                </a:lnTo>
                <a:close/>
              </a:path>
              <a:path w="7163434" h="200025">
                <a:moveTo>
                  <a:pt x="2858325" y="89789"/>
                </a:moveTo>
                <a:lnTo>
                  <a:pt x="2856230" y="71716"/>
                </a:lnTo>
                <a:lnTo>
                  <a:pt x="2851607" y="62230"/>
                </a:lnTo>
                <a:lnTo>
                  <a:pt x="2849956" y="58826"/>
                </a:lnTo>
                <a:lnTo>
                  <a:pt x="2839516" y="51092"/>
                </a:lnTo>
                <a:lnTo>
                  <a:pt x="2824924" y="48514"/>
                </a:lnTo>
                <a:lnTo>
                  <a:pt x="2814396" y="49834"/>
                </a:lnTo>
                <a:lnTo>
                  <a:pt x="2805277" y="53759"/>
                </a:lnTo>
                <a:lnTo>
                  <a:pt x="2797581" y="60312"/>
                </a:lnTo>
                <a:lnTo>
                  <a:pt x="2791269" y="69469"/>
                </a:lnTo>
                <a:lnTo>
                  <a:pt x="2789364" y="63246"/>
                </a:lnTo>
                <a:lnTo>
                  <a:pt x="2788653" y="62230"/>
                </a:lnTo>
                <a:lnTo>
                  <a:pt x="2785808" y="58166"/>
                </a:lnTo>
                <a:lnTo>
                  <a:pt x="2780601" y="54356"/>
                </a:lnTo>
                <a:lnTo>
                  <a:pt x="2775521" y="50419"/>
                </a:lnTo>
                <a:lnTo>
                  <a:pt x="2769425" y="48514"/>
                </a:lnTo>
                <a:lnTo>
                  <a:pt x="2762567" y="48514"/>
                </a:lnTo>
                <a:lnTo>
                  <a:pt x="2752801" y="49669"/>
                </a:lnTo>
                <a:lnTo>
                  <a:pt x="2744292" y="53111"/>
                </a:lnTo>
                <a:lnTo>
                  <a:pt x="2737040" y="58864"/>
                </a:lnTo>
                <a:lnTo>
                  <a:pt x="2731071" y="66929"/>
                </a:lnTo>
                <a:lnTo>
                  <a:pt x="2730690" y="66929"/>
                </a:lnTo>
                <a:lnTo>
                  <a:pt x="2730690" y="50927"/>
                </a:lnTo>
                <a:lnTo>
                  <a:pt x="2714434" y="50927"/>
                </a:lnTo>
                <a:lnTo>
                  <a:pt x="2714434" y="152273"/>
                </a:lnTo>
                <a:lnTo>
                  <a:pt x="2730690" y="152273"/>
                </a:lnTo>
                <a:lnTo>
                  <a:pt x="2730690" y="84836"/>
                </a:lnTo>
                <a:lnTo>
                  <a:pt x="2732976" y="77089"/>
                </a:lnTo>
                <a:lnTo>
                  <a:pt x="2737548" y="71120"/>
                </a:lnTo>
                <a:lnTo>
                  <a:pt x="2740837" y="66929"/>
                </a:lnTo>
                <a:lnTo>
                  <a:pt x="2742247" y="65151"/>
                </a:lnTo>
                <a:lnTo>
                  <a:pt x="2748089" y="62230"/>
                </a:lnTo>
                <a:lnTo>
                  <a:pt x="2755201" y="62230"/>
                </a:lnTo>
                <a:lnTo>
                  <a:pt x="2765285" y="64096"/>
                </a:lnTo>
                <a:lnTo>
                  <a:pt x="2772511" y="69684"/>
                </a:lnTo>
                <a:lnTo>
                  <a:pt x="2776855" y="79006"/>
                </a:lnTo>
                <a:lnTo>
                  <a:pt x="2778315" y="92075"/>
                </a:lnTo>
                <a:lnTo>
                  <a:pt x="2778315" y="152273"/>
                </a:lnTo>
                <a:lnTo>
                  <a:pt x="2794444" y="152273"/>
                </a:lnTo>
                <a:lnTo>
                  <a:pt x="2794444" y="85598"/>
                </a:lnTo>
                <a:lnTo>
                  <a:pt x="2796857" y="77978"/>
                </a:lnTo>
                <a:lnTo>
                  <a:pt x="2803474" y="69469"/>
                </a:lnTo>
                <a:lnTo>
                  <a:pt x="2806636" y="65405"/>
                </a:lnTo>
                <a:lnTo>
                  <a:pt x="2812478" y="62230"/>
                </a:lnTo>
                <a:lnTo>
                  <a:pt x="2827591" y="62230"/>
                </a:lnTo>
                <a:lnTo>
                  <a:pt x="2833433" y="64643"/>
                </a:lnTo>
                <a:lnTo>
                  <a:pt x="2836862" y="69723"/>
                </a:lnTo>
                <a:lnTo>
                  <a:pt x="2840418" y="74676"/>
                </a:lnTo>
                <a:lnTo>
                  <a:pt x="2842069" y="82804"/>
                </a:lnTo>
                <a:lnTo>
                  <a:pt x="2842069" y="152273"/>
                </a:lnTo>
                <a:lnTo>
                  <a:pt x="2858325" y="152273"/>
                </a:lnTo>
                <a:lnTo>
                  <a:pt x="2858325" y="89789"/>
                </a:lnTo>
                <a:close/>
              </a:path>
              <a:path w="7163434" h="200025">
                <a:moveTo>
                  <a:pt x="3027997" y="137668"/>
                </a:moveTo>
                <a:lnTo>
                  <a:pt x="2957385" y="137668"/>
                </a:lnTo>
                <a:lnTo>
                  <a:pt x="2957385" y="133858"/>
                </a:lnTo>
                <a:lnTo>
                  <a:pt x="2974530" y="109347"/>
                </a:lnTo>
                <a:lnTo>
                  <a:pt x="2978848" y="105918"/>
                </a:lnTo>
                <a:lnTo>
                  <a:pt x="2984309" y="101854"/>
                </a:lnTo>
                <a:lnTo>
                  <a:pt x="2991040" y="97155"/>
                </a:lnTo>
                <a:lnTo>
                  <a:pt x="2996374" y="93345"/>
                </a:lnTo>
                <a:lnTo>
                  <a:pt x="3014789" y="74295"/>
                </a:lnTo>
                <a:lnTo>
                  <a:pt x="3017456" y="70231"/>
                </a:lnTo>
                <a:lnTo>
                  <a:pt x="3019361" y="65913"/>
                </a:lnTo>
                <a:lnTo>
                  <a:pt x="3020631" y="61341"/>
                </a:lnTo>
                <a:lnTo>
                  <a:pt x="3021901" y="56896"/>
                </a:lnTo>
                <a:lnTo>
                  <a:pt x="3022536" y="51816"/>
                </a:lnTo>
                <a:lnTo>
                  <a:pt x="3022409" y="39370"/>
                </a:lnTo>
                <a:lnTo>
                  <a:pt x="3021520" y="34544"/>
                </a:lnTo>
                <a:lnTo>
                  <a:pt x="3019488" y="29845"/>
                </a:lnTo>
                <a:lnTo>
                  <a:pt x="3017329" y="25019"/>
                </a:lnTo>
                <a:lnTo>
                  <a:pt x="3014980" y="21717"/>
                </a:lnTo>
                <a:lnTo>
                  <a:pt x="3014535" y="21082"/>
                </a:lnTo>
                <a:lnTo>
                  <a:pt x="2987738" y="8001"/>
                </a:lnTo>
                <a:lnTo>
                  <a:pt x="2973768" y="8001"/>
                </a:lnTo>
                <a:lnTo>
                  <a:pt x="2945955" y="21590"/>
                </a:lnTo>
                <a:lnTo>
                  <a:pt x="2945955" y="38989"/>
                </a:lnTo>
                <a:lnTo>
                  <a:pt x="2948241" y="36449"/>
                </a:lnTo>
                <a:lnTo>
                  <a:pt x="2950781" y="34163"/>
                </a:lnTo>
                <a:lnTo>
                  <a:pt x="2976689" y="21717"/>
                </a:lnTo>
                <a:lnTo>
                  <a:pt x="2983547" y="21717"/>
                </a:lnTo>
                <a:lnTo>
                  <a:pt x="3004096" y="36449"/>
                </a:lnTo>
                <a:lnTo>
                  <a:pt x="3005391" y="39370"/>
                </a:lnTo>
                <a:lnTo>
                  <a:pt x="3006026" y="43180"/>
                </a:lnTo>
                <a:lnTo>
                  <a:pt x="3005975" y="51816"/>
                </a:lnTo>
                <a:lnTo>
                  <a:pt x="3005645" y="55118"/>
                </a:lnTo>
                <a:lnTo>
                  <a:pt x="3003867" y="61976"/>
                </a:lnTo>
                <a:lnTo>
                  <a:pt x="3002343" y="65405"/>
                </a:lnTo>
                <a:lnTo>
                  <a:pt x="3000184" y="68834"/>
                </a:lnTo>
                <a:lnTo>
                  <a:pt x="2998152" y="72136"/>
                </a:lnTo>
                <a:lnTo>
                  <a:pt x="2995358" y="75565"/>
                </a:lnTo>
                <a:lnTo>
                  <a:pt x="2991802" y="78867"/>
                </a:lnTo>
                <a:lnTo>
                  <a:pt x="2988373" y="82296"/>
                </a:lnTo>
                <a:lnTo>
                  <a:pt x="2984055" y="85852"/>
                </a:lnTo>
                <a:lnTo>
                  <a:pt x="2971736" y="94742"/>
                </a:lnTo>
                <a:lnTo>
                  <a:pt x="2965767" y="99441"/>
                </a:lnTo>
                <a:lnTo>
                  <a:pt x="2941129" y="133858"/>
                </a:lnTo>
                <a:lnTo>
                  <a:pt x="2940367" y="139192"/>
                </a:lnTo>
                <a:lnTo>
                  <a:pt x="2940367" y="152273"/>
                </a:lnTo>
                <a:lnTo>
                  <a:pt x="3027997" y="152273"/>
                </a:lnTo>
                <a:lnTo>
                  <a:pt x="3027997" y="137668"/>
                </a:lnTo>
                <a:close/>
              </a:path>
              <a:path w="7163434" h="200025">
                <a:moveTo>
                  <a:pt x="3126930" y="50927"/>
                </a:moveTo>
                <a:lnTo>
                  <a:pt x="3110674" y="50927"/>
                </a:lnTo>
                <a:lnTo>
                  <a:pt x="3110674" y="152273"/>
                </a:lnTo>
                <a:lnTo>
                  <a:pt x="3126930" y="152273"/>
                </a:lnTo>
                <a:lnTo>
                  <a:pt x="3126930" y="50927"/>
                </a:lnTo>
                <a:close/>
              </a:path>
              <a:path w="7163434" h="200025">
                <a:moveTo>
                  <a:pt x="3129724" y="11684"/>
                </a:moveTo>
                <a:lnTo>
                  <a:pt x="3128581" y="9144"/>
                </a:lnTo>
                <a:lnTo>
                  <a:pt x="3124517" y="5080"/>
                </a:lnTo>
                <a:lnTo>
                  <a:pt x="3121977" y="4064"/>
                </a:lnTo>
                <a:lnTo>
                  <a:pt x="3116008" y="4064"/>
                </a:lnTo>
                <a:lnTo>
                  <a:pt x="3113595" y="5080"/>
                </a:lnTo>
                <a:lnTo>
                  <a:pt x="3109531" y="9144"/>
                </a:lnTo>
                <a:lnTo>
                  <a:pt x="3108515" y="11684"/>
                </a:lnTo>
                <a:lnTo>
                  <a:pt x="3108515" y="17653"/>
                </a:lnTo>
                <a:lnTo>
                  <a:pt x="3109531" y="20193"/>
                </a:lnTo>
                <a:lnTo>
                  <a:pt x="3111563" y="22225"/>
                </a:lnTo>
                <a:lnTo>
                  <a:pt x="3113595" y="24130"/>
                </a:lnTo>
                <a:lnTo>
                  <a:pt x="3116008" y="25146"/>
                </a:lnTo>
                <a:lnTo>
                  <a:pt x="3121977" y="25146"/>
                </a:lnTo>
                <a:lnTo>
                  <a:pt x="3124517" y="24130"/>
                </a:lnTo>
                <a:lnTo>
                  <a:pt x="3128581" y="20066"/>
                </a:lnTo>
                <a:lnTo>
                  <a:pt x="3129661" y="17653"/>
                </a:lnTo>
                <a:lnTo>
                  <a:pt x="3129724" y="11684"/>
                </a:lnTo>
                <a:close/>
              </a:path>
              <a:path w="7163434" h="200025">
                <a:moveTo>
                  <a:pt x="3220529" y="121031"/>
                </a:moveTo>
                <a:lnTo>
                  <a:pt x="3203511" y="100584"/>
                </a:lnTo>
                <a:lnTo>
                  <a:pt x="3199955" y="98679"/>
                </a:lnTo>
                <a:lnTo>
                  <a:pt x="3196018" y="96901"/>
                </a:lnTo>
                <a:lnTo>
                  <a:pt x="3191446" y="95250"/>
                </a:lnTo>
                <a:lnTo>
                  <a:pt x="3188144" y="93853"/>
                </a:lnTo>
                <a:lnTo>
                  <a:pt x="3175698" y="87757"/>
                </a:lnTo>
                <a:lnTo>
                  <a:pt x="3173920" y="86487"/>
                </a:lnTo>
                <a:lnTo>
                  <a:pt x="3172523" y="84836"/>
                </a:lnTo>
                <a:lnTo>
                  <a:pt x="3171507" y="83058"/>
                </a:lnTo>
                <a:lnTo>
                  <a:pt x="3170618" y="81280"/>
                </a:lnTo>
                <a:lnTo>
                  <a:pt x="3170110" y="79121"/>
                </a:lnTo>
                <a:lnTo>
                  <a:pt x="3170110" y="74295"/>
                </a:lnTo>
                <a:lnTo>
                  <a:pt x="3181921" y="63246"/>
                </a:lnTo>
                <a:lnTo>
                  <a:pt x="3184334" y="62484"/>
                </a:lnTo>
                <a:lnTo>
                  <a:pt x="3187128" y="62230"/>
                </a:lnTo>
                <a:lnTo>
                  <a:pt x="3190049" y="62230"/>
                </a:lnTo>
                <a:lnTo>
                  <a:pt x="3197148" y="62687"/>
                </a:lnTo>
                <a:lnTo>
                  <a:pt x="3203791" y="64046"/>
                </a:lnTo>
                <a:lnTo>
                  <a:pt x="3210014" y="66306"/>
                </a:lnTo>
                <a:lnTo>
                  <a:pt x="3215830" y="69469"/>
                </a:lnTo>
                <a:lnTo>
                  <a:pt x="3215830" y="62230"/>
                </a:lnTo>
                <a:lnTo>
                  <a:pt x="3215830" y="53086"/>
                </a:lnTo>
                <a:lnTo>
                  <a:pt x="3208972" y="50038"/>
                </a:lnTo>
                <a:lnTo>
                  <a:pt x="3201098" y="48514"/>
                </a:lnTo>
                <a:lnTo>
                  <a:pt x="3187382" y="48514"/>
                </a:lnTo>
                <a:lnTo>
                  <a:pt x="3182556" y="49149"/>
                </a:lnTo>
                <a:lnTo>
                  <a:pt x="3173285" y="51689"/>
                </a:lnTo>
                <a:lnTo>
                  <a:pt x="3169094" y="53467"/>
                </a:lnTo>
                <a:lnTo>
                  <a:pt x="3165411" y="56007"/>
                </a:lnTo>
                <a:lnTo>
                  <a:pt x="3161855" y="58420"/>
                </a:lnTo>
                <a:lnTo>
                  <a:pt x="3158934" y="61595"/>
                </a:lnTo>
                <a:lnTo>
                  <a:pt x="3156775" y="65151"/>
                </a:lnTo>
                <a:lnTo>
                  <a:pt x="3154616" y="68834"/>
                </a:lnTo>
                <a:lnTo>
                  <a:pt x="3153473" y="73025"/>
                </a:lnTo>
                <a:lnTo>
                  <a:pt x="3153473" y="81661"/>
                </a:lnTo>
                <a:lnTo>
                  <a:pt x="3168840" y="101854"/>
                </a:lnTo>
                <a:lnTo>
                  <a:pt x="3172269" y="103759"/>
                </a:lnTo>
                <a:lnTo>
                  <a:pt x="3176206" y="105537"/>
                </a:lnTo>
                <a:lnTo>
                  <a:pt x="3180651" y="107315"/>
                </a:lnTo>
                <a:lnTo>
                  <a:pt x="3187001" y="109728"/>
                </a:lnTo>
                <a:lnTo>
                  <a:pt x="3192589" y="112014"/>
                </a:lnTo>
                <a:lnTo>
                  <a:pt x="3201987" y="119888"/>
                </a:lnTo>
                <a:lnTo>
                  <a:pt x="3203257" y="121666"/>
                </a:lnTo>
                <a:lnTo>
                  <a:pt x="3203892" y="123952"/>
                </a:lnTo>
                <a:lnTo>
                  <a:pt x="3203892" y="126746"/>
                </a:lnTo>
                <a:lnTo>
                  <a:pt x="3202546" y="132994"/>
                </a:lnTo>
                <a:lnTo>
                  <a:pt x="3198533" y="137439"/>
                </a:lnTo>
                <a:lnTo>
                  <a:pt x="3191827" y="140093"/>
                </a:lnTo>
                <a:lnTo>
                  <a:pt x="3182429" y="140970"/>
                </a:lnTo>
                <a:lnTo>
                  <a:pt x="3174669" y="140360"/>
                </a:lnTo>
                <a:lnTo>
                  <a:pt x="3167215" y="138518"/>
                </a:lnTo>
                <a:lnTo>
                  <a:pt x="3160103" y="135458"/>
                </a:lnTo>
                <a:lnTo>
                  <a:pt x="3153346" y="131191"/>
                </a:lnTo>
                <a:lnTo>
                  <a:pt x="3153346" y="148590"/>
                </a:lnTo>
                <a:lnTo>
                  <a:pt x="3159315" y="151244"/>
                </a:lnTo>
                <a:lnTo>
                  <a:pt x="3165818" y="153098"/>
                </a:lnTo>
                <a:lnTo>
                  <a:pt x="3172841" y="154203"/>
                </a:lnTo>
                <a:lnTo>
                  <a:pt x="3180397" y="154559"/>
                </a:lnTo>
                <a:lnTo>
                  <a:pt x="3185731" y="154559"/>
                </a:lnTo>
                <a:lnTo>
                  <a:pt x="3190684" y="154051"/>
                </a:lnTo>
                <a:lnTo>
                  <a:pt x="3195510" y="152781"/>
                </a:lnTo>
                <a:lnTo>
                  <a:pt x="3200336" y="151638"/>
                </a:lnTo>
                <a:lnTo>
                  <a:pt x="3215487" y="140970"/>
                </a:lnTo>
                <a:lnTo>
                  <a:pt x="3217227" y="138176"/>
                </a:lnTo>
                <a:lnTo>
                  <a:pt x="3219386" y="134493"/>
                </a:lnTo>
                <a:lnTo>
                  <a:pt x="3220529" y="130175"/>
                </a:lnTo>
                <a:lnTo>
                  <a:pt x="3220529" y="121031"/>
                </a:lnTo>
                <a:close/>
              </a:path>
              <a:path w="7163434" h="200025">
                <a:moveTo>
                  <a:pt x="3394392" y="98552"/>
                </a:moveTo>
                <a:lnTo>
                  <a:pt x="3393694" y="87718"/>
                </a:lnTo>
                <a:lnTo>
                  <a:pt x="3391624" y="78041"/>
                </a:lnTo>
                <a:lnTo>
                  <a:pt x="3388169" y="69519"/>
                </a:lnTo>
                <a:lnTo>
                  <a:pt x="3383419" y="62230"/>
                </a:lnTo>
                <a:lnTo>
                  <a:pt x="3383343" y="62103"/>
                </a:lnTo>
                <a:lnTo>
                  <a:pt x="3377730" y="56629"/>
                </a:lnTo>
                <a:lnTo>
                  <a:pt x="3377730" y="98552"/>
                </a:lnTo>
                <a:lnTo>
                  <a:pt x="3377222" y="107772"/>
                </a:lnTo>
                <a:lnTo>
                  <a:pt x="3353257" y="140258"/>
                </a:lnTo>
                <a:lnTo>
                  <a:pt x="3346259" y="140970"/>
                </a:lnTo>
                <a:lnTo>
                  <a:pt x="3337877" y="140970"/>
                </a:lnTo>
                <a:lnTo>
                  <a:pt x="3331019" y="138049"/>
                </a:lnTo>
                <a:lnTo>
                  <a:pt x="3330537" y="137541"/>
                </a:lnTo>
                <a:lnTo>
                  <a:pt x="3320097" y="126365"/>
                </a:lnTo>
                <a:lnTo>
                  <a:pt x="3317430" y="119253"/>
                </a:lnTo>
                <a:lnTo>
                  <a:pt x="3317430" y="96774"/>
                </a:lnTo>
                <a:lnTo>
                  <a:pt x="3328860" y="68707"/>
                </a:lnTo>
                <a:lnTo>
                  <a:pt x="3331781" y="65405"/>
                </a:lnTo>
                <a:lnTo>
                  <a:pt x="3339274" y="62230"/>
                </a:lnTo>
                <a:lnTo>
                  <a:pt x="3357689" y="62230"/>
                </a:lnTo>
                <a:lnTo>
                  <a:pt x="3377654" y="96774"/>
                </a:lnTo>
                <a:lnTo>
                  <a:pt x="3377730" y="98552"/>
                </a:lnTo>
                <a:lnTo>
                  <a:pt x="3377730" y="56629"/>
                </a:lnTo>
                <a:lnTo>
                  <a:pt x="3377285" y="56184"/>
                </a:lnTo>
                <a:lnTo>
                  <a:pt x="3370199" y="51930"/>
                </a:lnTo>
                <a:lnTo>
                  <a:pt x="3362045" y="49377"/>
                </a:lnTo>
                <a:lnTo>
                  <a:pt x="3352863" y="48514"/>
                </a:lnTo>
                <a:lnTo>
                  <a:pt x="3342017" y="49784"/>
                </a:lnTo>
                <a:lnTo>
                  <a:pt x="3332569" y="53568"/>
                </a:lnTo>
                <a:lnTo>
                  <a:pt x="3324491" y="59880"/>
                </a:lnTo>
                <a:lnTo>
                  <a:pt x="3317811" y="68707"/>
                </a:lnTo>
                <a:lnTo>
                  <a:pt x="3317430" y="68707"/>
                </a:lnTo>
                <a:lnTo>
                  <a:pt x="3317430" y="2159"/>
                </a:lnTo>
                <a:lnTo>
                  <a:pt x="3301174" y="2159"/>
                </a:lnTo>
                <a:lnTo>
                  <a:pt x="3301174" y="152273"/>
                </a:lnTo>
                <a:lnTo>
                  <a:pt x="3317430" y="152273"/>
                </a:lnTo>
                <a:lnTo>
                  <a:pt x="3317430" y="137541"/>
                </a:lnTo>
                <a:lnTo>
                  <a:pt x="3317811" y="137541"/>
                </a:lnTo>
                <a:lnTo>
                  <a:pt x="3323564" y="145034"/>
                </a:lnTo>
                <a:lnTo>
                  <a:pt x="3330549" y="150342"/>
                </a:lnTo>
                <a:lnTo>
                  <a:pt x="3338753" y="153517"/>
                </a:lnTo>
                <a:lnTo>
                  <a:pt x="3348164" y="154559"/>
                </a:lnTo>
                <a:lnTo>
                  <a:pt x="3358350" y="153606"/>
                </a:lnTo>
                <a:lnTo>
                  <a:pt x="3367405" y="150749"/>
                </a:lnTo>
                <a:lnTo>
                  <a:pt x="3375304" y="145986"/>
                </a:lnTo>
                <a:lnTo>
                  <a:pt x="3380397" y="140970"/>
                </a:lnTo>
                <a:lnTo>
                  <a:pt x="3382073" y="139319"/>
                </a:lnTo>
                <a:lnTo>
                  <a:pt x="3387471" y="131064"/>
                </a:lnTo>
                <a:lnTo>
                  <a:pt x="3391319" y="121513"/>
                </a:lnTo>
                <a:lnTo>
                  <a:pt x="3393617" y="110680"/>
                </a:lnTo>
                <a:lnTo>
                  <a:pt x="3394392" y="98552"/>
                </a:lnTo>
                <a:close/>
              </a:path>
              <a:path w="7163434" h="200025">
                <a:moveTo>
                  <a:pt x="3501453" y="97155"/>
                </a:moveTo>
                <a:lnTo>
                  <a:pt x="3491242" y="62230"/>
                </a:lnTo>
                <a:lnTo>
                  <a:pt x="3490658" y="61341"/>
                </a:lnTo>
                <a:lnTo>
                  <a:pt x="3484816" y="55956"/>
                </a:lnTo>
                <a:lnTo>
                  <a:pt x="3484816" y="82550"/>
                </a:lnTo>
                <a:lnTo>
                  <a:pt x="3484816" y="91821"/>
                </a:lnTo>
                <a:lnTo>
                  <a:pt x="3430079" y="91821"/>
                </a:lnTo>
                <a:lnTo>
                  <a:pt x="3431349" y="83058"/>
                </a:lnTo>
                <a:lnTo>
                  <a:pt x="3434651" y="75819"/>
                </a:lnTo>
                <a:lnTo>
                  <a:pt x="3445319" y="64897"/>
                </a:lnTo>
                <a:lnTo>
                  <a:pt x="3451923" y="62230"/>
                </a:lnTo>
                <a:lnTo>
                  <a:pt x="3467417" y="62230"/>
                </a:lnTo>
                <a:lnTo>
                  <a:pt x="3473640" y="64770"/>
                </a:lnTo>
                <a:lnTo>
                  <a:pt x="3482530" y="75184"/>
                </a:lnTo>
                <a:lnTo>
                  <a:pt x="3484816" y="82550"/>
                </a:lnTo>
                <a:lnTo>
                  <a:pt x="3484816" y="55956"/>
                </a:lnTo>
                <a:lnTo>
                  <a:pt x="3484600" y="55753"/>
                </a:lnTo>
                <a:lnTo>
                  <a:pt x="3477463" y="51739"/>
                </a:lnTo>
                <a:lnTo>
                  <a:pt x="3469208" y="49326"/>
                </a:lnTo>
                <a:lnTo>
                  <a:pt x="3459797" y="48514"/>
                </a:lnTo>
                <a:lnTo>
                  <a:pt x="3450272" y="49453"/>
                </a:lnTo>
                <a:lnTo>
                  <a:pt x="3416452" y="80543"/>
                </a:lnTo>
                <a:lnTo>
                  <a:pt x="3413061" y="101981"/>
                </a:lnTo>
                <a:lnTo>
                  <a:pt x="3413836" y="113779"/>
                </a:lnTo>
                <a:lnTo>
                  <a:pt x="3439934" y="151130"/>
                </a:lnTo>
                <a:lnTo>
                  <a:pt x="3459162" y="154559"/>
                </a:lnTo>
                <a:lnTo>
                  <a:pt x="3469589" y="153962"/>
                </a:lnTo>
                <a:lnTo>
                  <a:pt x="3478949" y="152171"/>
                </a:lnTo>
                <a:lnTo>
                  <a:pt x="3487255" y="149148"/>
                </a:lnTo>
                <a:lnTo>
                  <a:pt x="3494468" y="144907"/>
                </a:lnTo>
                <a:lnTo>
                  <a:pt x="3494468" y="140970"/>
                </a:lnTo>
                <a:lnTo>
                  <a:pt x="3494468" y="129667"/>
                </a:lnTo>
                <a:lnTo>
                  <a:pt x="3487128" y="134594"/>
                </a:lnTo>
                <a:lnTo>
                  <a:pt x="3479431" y="138137"/>
                </a:lnTo>
                <a:lnTo>
                  <a:pt x="3471367" y="140258"/>
                </a:lnTo>
                <a:lnTo>
                  <a:pt x="3462972" y="140970"/>
                </a:lnTo>
                <a:lnTo>
                  <a:pt x="3455746" y="140398"/>
                </a:lnTo>
                <a:lnTo>
                  <a:pt x="3429952" y="105664"/>
                </a:lnTo>
                <a:lnTo>
                  <a:pt x="3501453" y="105664"/>
                </a:lnTo>
                <a:lnTo>
                  <a:pt x="3501453" y="97155"/>
                </a:lnTo>
                <a:close/>
              </a:path>
              <a:path w="7163434" h="200025">
                <a:moveTo>
                  <a:pt x="3542982" y="50927"/>
                </a:moveTo>
                <a:lnTo>
                  <a:pt x="3526726" y="50927"/>
                </a:lnTo>
                <a:lnTo>
                  <a:pt x="3526726" y="152273"/>
                </a:lnTo>
                <a:lnTo>
                  <a:pt x="3542982" y="152273"/>
                </a:lnTo>
                <a:lnTo>
                  <a:pt x="3542982" y="50927"/>
                </a:lnTo>
                <a:close/>
              </a:path>
              <a:path w="7163434" h="200025">
                <a:moveTo>
                  <a:pt x="3545649" y="11684"/>
                </a:moveTo>
                <a:lnTo>
                  <a:pt x="3544633" y="9144"/>
                </a:lnTo>
                <a:lnTo>
                  <a:pt x="3540569" y="5080"/>
                </a:lnTo>
                <a:lnTo>
                  <a:pt x="3538029" y="4064"/>
                </a:lnTo>
                <a:lnTo>
                  <a:pt x="3532060" y="4064"/>
                </a:lnTo>
                <a:lnTo>
                  <a:pt x="3529647" y="5080"/>
                </a:lnTo>
                <a:lnTo>
                  <a:pt x="3525583" y="9144"/>
                </a:lnTo>
                <a:lnTo>
                  <a:pt x="3524567" y="11684"/>
                </a:lnTo>
                <a:lnTo>
                  <a:pt x="3524567" y="17653"/>
                </a:lnTo>
                <a:lnTo>
                  <a:pt x="3525583" y="20193"/>
                </a:lnTo>
                <a:lnTo>
                  <a:pt x="3527615" y="22225"/>
                </a:lnTo>
                <a:lnTo>
                  <a:pt x="3529647" y="24130"/>
                </a:lnTo>
                <a:lnTo>
                  <a:pt x="3532060" y="25146"/>
                </a:lnTo>
                <a:lnTo>
                  <a:pt x="3538029" y="25146"/>
                </a:lnTo>
                <a:lnTo>
                  <a:pt x="3540569" y="24130"/>
                </a:lnTo>
                <a:lnTo>
                  <a:pt x="3544633" y="20066"/>
                </a:lnTo>
                <a:lnTo>
                  <a:pt x="3545598" y="17653"/>
                </a:lnTo>
                <a:lnTo>
                  <a:pt x="3545649" y="11684"/>
                </a:lnTo>
                <a:close/>
              </a:path>
              <a:path w="7163434" h="200025">
                <a:moveTo>
                  <a:pt x="3659568" y="90297"/>
                </a:moveTo>
                <a:lnTo>
                  <a:pt x="3645916" y="54571"/>
                </a:lnTo>
                <a:lnTo>
                  <a:pt x="3625405" y="48514"/>
                </a:lnTo>
                <a:lnTo>
                  <a:pt x="3615105" y="49707"/>
                </a:lnTo>
                <a:lnTo>
                  <a:pt x="3606139" y="53301"/>
                </a:lnTo>
                <a:lnTo>
                  <a:pt x="3598468" y="59309"/>
                </a:lnTo>
                <a:lnTo>
                  <a:pt x="3592131" y="67691"/>
                </a:lnTo>
                <a:lnTo>
                  <a:pt x="3591750" y="67691"/>
                </a:lnTo>
                <a:lnTo>
                  <a:pt x="3591750" y="50927"/>
                </a:lnTo>
                <a:lnTo>
                  <a:pt x="3575494" y="50927"/>
                </a:lnTo>
                <a:lnTo>
                  <a:pt x="3575494" y="152273"/>
                </a:lnTo>
                <a:lnTo>
                  <a:pt x="3591750" y="152273"/>
                </a:lnTo>
                <a:lnTo>
                  <a:pt x="3591750" y="85090"/>
                </a:lnTo>
                <a:lnTo>
                  <a:pt x="3594417" y="77470"/>
                </a:lnTo>
                <a:lnTo>
                  <a:pt x="3599624" y="71374"/>
                </a:lnTo>
                <a:lnTo>
                  <a:pt x="3602837" y="67691"/>
                </a:lnTo>
                <a:lnTo>
                  <a:pt x="3604958" y="65278"/>
                </a:lnTo>
                <a:lnTo>
                  <a:pt x="3611689" y="62230"/>
                </a:lnTo>
                <a:lnTo>
                  <a:pt x="3619817" y="62230"/>
                </a:lnTo>
                <a:lnTo>
                  <a:pt x="3630130" y="64236"/>
                </a:lnTo>
                <a:lnTo>
                  <a:pt x="3637470" y="70269"/>
                </a:lnTo>
                <a:lnTo>
                  <a:pt x="3641852" y="80340"/>
                </a:lnTo>
                <a:lnTo>
                  <a:pt x="3643312" y="94488"/>
                </a:lnTo>
                <a:lnTo>
                  <a:pt x="3643312" y="152273"/>
                </a:lnTo>
                <a:lnTo>
                  <a:pt x="3659568" y="152273"/>
                </a:lnTo>
                <a:lnTo>
                  <a:pt x="3659568" y="90297"/>
                </a:lnTo>
                <a:close/>
              </a:path>
              <a:path w="7163434" h="200025">
                <a:moveTo>
                  <a:pt x="3776281" y="50927"/>
                </a:moveTo>
                <a:lnTo>
                  <a:pt x="3760025" y="50927"/>
                </a:lnTo>
                <a:lnTo>
                  <a:pt x="3760025" y="64897"/>
                </a:lnTo>
                <a:lnTo>
                  <a:pt x="3760025" y="83439"/>
                </a:lnTo>
                <a:lnTo>
                  <a:pt x="3760025" y="106426"/>
                </a:lnTo>
                <a:lnTo>
                  <a:pt x="3759492" y="113639"/>
                </a:lnTo>
                <a:lnTo>
                  <a:pt x="3738435" y="140970"/>
                </a:lnTo>
                <a:lnTo>
                  <a:pt x="3720274" y="140970"/>
                </a:lnTo>
                <a:lnTo>
                  <a:pt x="3699446" y="103759"/>
                </a:lnTo>
                <a:lnTo>
                  <a:pt x="3699980" y="94488"/>
                </a:lnTo>
                <a:lnTo>
                  <a:pt x="3724452" y="62903"/>
                </a:lnTo>
                <a:lnTo>
                  <a:pt x="3731577" y="62230"/>
                </a:lnTo>
                <a:lnTo>
                  <a:pt x="3739705" y="62230"/>
                </a:lnTo>
                <a:lnTo>
                  <a:pt x="3746436" y="65024"/>
                </a:lnTo>
                <a:lnTo>
                  <a:pt x="3751897" y="70739"/>
                </a:lnTo>
                <a:lnTo>
                  <a:pt x="3757358" y="76581"/>
                </a:lnTo>
                <a:lnTo>
                  <a:pt x="3760025" y="83439"/>
                </a:lnTo>
                <a:lnTo>
                  <a:pt x="3760025" y="64897"/>
                </a:lnTo>
                <a:lnTo>
                  <a:pt x="3759644" y="64897"/>
                </a:lnTo>
                <a:lnTo>
                  <a:pt x="3757549" y="62230"/>
                </a:lnTo>
                <a:lnTo>
                  <a:pt x="3754018" y="57734"/>
                </a:lnTo>
                <a:lnTo>
                  <a:pt x="3747084" y="52616"/>
                </a:lnTo>
                <a:lnTo>
                  <a:pt x="3738829" y="49542"/>
                </a:lnTo>
                <a:lnTo>
                  <a:pt x="3729291" y="48514"/>
                </a:lnTo>
                <a:lnTo>
                  <a:pt x="3719068" y="49479"/>
                </a:lnTo>
                <a:lnTo>
                  <a:pt x="3685933" y="81648"/>
                </a:lnTo>
                <a:lnTo>
                  <a:pt x="3682873" y="103759"/>
                </a:lnTo>
                <a:lnTo>
                  <a:pt x="3682911" y="106426"/>
                </a:lnTo>
                <a:lnTo>
                  <a:pt x="3700627" y="147015"/>
                </a:lnTo>
                <a:lnTo>
                  <a:pt x="3724846" y="154559"/>
                </a:lnTo>
                <a:lnTo>
                  <a:pt x="3735730" y="153365"/>
                </a:lnTo>
                <a:lnTo>
                  <a:pt x="3745141" y="149771"/>
                </a:lnTo>
                <a:lnTo>
                  <a:pt x="3753116" y="143738"/>
                </a:lnTo>
                <a:lnTo>
                  <a:pt x="3755237" y="140970"/>
                </a:lnTo>
                <a:lnTo>
                  <a:pt x="3759644" y="135255"/>
                </a:lnTo>
                <a:lnTo>
                  <a:pt x="3760025" y="135255"/>
                </a:lnTo>
                <a:lnTo>
                  <a:pt x="3759924" y="147015"/>
                </a:lnTo>
                <a:lnTo>
                  <a:pt x="3757688" y="163715"/>
                </a:lnTo>
                <a:lnTo>
                  <a:pt x="3750691" y="176136"/>
                </a:lnTo>
                <a:lnTo>
                  <a:pt x="3739019" y="183578"/>
                </a:lnTo>
                <a:lnTo>
                  <a:pt x="3722687" y="186055"/>
                </a:lnTo>
                <a:lnTo>
                  <a:pt x="3714775" y="185470"/>
                </a:lnTo>
                <a:lnTo>
                  <a:pt x="3706672" y="183680"/>
                </a:lnTo>
                <a:lnTo>
                  <a:pt x="3698392" y="180708"/>
                </a:lnTo>
                <a:lnTo>
                  <a:pt x="3689921" y="176530"/>
                </a:lnTo>
                <a:lnTo>
                  <a:pt x="3689921" y="192786"/>
                </a:lnTo>
                <a:lnTo>
                  <a:pt x="3697249" y="195935"/>
                </a:lnTo>
                <a:lnTo>
                  <a:pt x="3705174" y="198158"/>
                </a:lnTo>
                <a:lnTo>
                  <a:pt x="3713683" y="199466"/>
                </a:lnTo>
                <a:lnTo>
                  <a:pt x="3722814" y="199898"/>
                </a:lnTo>
                <a:lnTo>
                  <a:pt x="3746220" y="196430"/>
                </a:lnTo>
                <a:lnTo>
                  <a:pt x="3762794" y="186055"/>
                </a:lnTo>
                <a:lnTo>
                  <a:pt x="3762921" y="185978"/>
                </a:lnTo>
                <a:lnTo>
                  <a:pt x="3772941" y="168567"/>
                </a:lnTo>
                <a:lnTo>
                  <a:pt x="3776281" y="144145"/>
                </a:lnTo>
                <a:lnTo>
                  <a:pt x="3776281" y="135255"/>
                </a:lnTo>
                <a:lnTo>
                  <a:pt x="3776281" y="64897"/>
                </a:lnTo>
                <a:lnTo>
                  <a:pt x="3776281" y="50927"/>
                </a:lnTo>
                <a:close/>
              </a:path>
              <a:path w="7163434" h="200025">
                <a:moveTo>
                  <a:pt x="3917886" y="50546"/>
                </a:moveTo>
                <a:lnTo>
                  <a:pt x="3915600" y="49530"/>
                </a:lnTo>
                <a:lnTo>
                  <a:pt x="3912425" y="49149"/>
                </a:lnTo>
                <a:lnTo>
                  <a:pt x="3902265" y="49149"/>
                </a:lnTo>
                <a:lnTo>
                  <a:pt x="3897058" y="51054"/>
                </a:lnTo>
                <a:lnTo>
                  <a:pt x="3887533" y="59055"/>
                </a:lnTo>
                <a:lnTo>
                  <a:pt x="3883977" y="64643"/>
                </a:lnTo>
                <a:lnTo>
                  <a:pt x="3881691" y="71755"/>
                </a:lnTo>
                <a:lnTo>
                  <a:pt x="3881310" y="71755"/>
                </a:lnTo>
                <a:lnTo>
                  <a:pt x="3881310" y="50927"/>
                </a:lnTo>
                <a:lnTo>
                  <a:pt x="3865054" y="50927"/>
                </a:lnTo>
                <a:lnTo>
                  <a:pt x="3865054" y="152273"/>
                </a:lnTo>
                <a:lnTo>
                  <a:pt x="3881310" y="152273"/>
                </a:lnTo>
                <a:lnTo>
                  <a:pt x="3881310" y="100584"/>
                </a:lnTo>
                <a:lnTo>
                  <a:pt x="3881729" y="92570"/>
                </a:lnTo>
                <a:lnTo>
                  <a:pt x="3898709" y="64008"/>
                </a:lnTo>
                <a:lnTo>
                  <a:pt x="3910901" y="64008"/>
                </a:lnTo>
                <a:lnTo>
                  <a:pt x="3915092" y="65151"/>
                </a:lnTo>
                <a:lnTo>
                  <a:pt x="3917886" y="67310"/>
                </a:lnTo>
                <a:lnTo>
                  <a:pt x="3917886" y="64008"/>
                </a:lnTo>
                <a:lnTo>
                  <a:pt x="3917886" y="50546"/>
                </a:lnTo>
                <a:close/>
              </a:path>
              <a:path w="7163434" h="200025">
                <a:moveTo>
                  <a:pt x="4013517" y="97155"/>
                </a:moveTo>
                <a:lnTo>
                  <a:pt x="4003306" y="62230"/>
                </a:lnTo>
                <a:lnTo>
                  <a:pt x="4002722" y="61341"/>
                </a:lnTo>
                <a:lnTo>
                  <a:pt x="3996880" y="55956"/>
                </a:lnTo>
                <a:lnTo>
                  <a:pt x="3996880" y="82550"/>
                </a:lnTo>
                <a:lnTo>
                  <a:pt x="3996880" y="91821"/>
                </a:lnTo>
                <a:lnTo>
                  <a:pt x="3942143" y="91821"/>
                </a:lnTo>
                <a:lnTo>
                  <a:pt x="3943413" y="83058"/>
                </a:lnTo>
                <a:lnTo>
                  <a:pt x="3946715" y="75819"/>
                </a:lnTo>
                <a:lnTo>
                  <a:pt x="3957383" y="64897"/>
                </a:lnTo>
                <a:lnTo>
                  <a:pt x="3963987" y="62230"/>
                </a:lnTo>
                <a:lnTo>
                  <a:pt x="3979481" y="62230"/>
                </a:lnTo>
                <a:lnTo>
                  <a:pt x="3985704" y="64770"/>
                </a:lnTo>
                <a:lnTo>
                  <a:pt x="3994594" y="75184"/>
                </a:lnTo>
                <a:lnTo>
                  <a:pt x="3996880" y="82550"/>
                </a:lnTo>
                <a:lnTo>
                  <a:pt x="3996880" y="55956"/>
                </a:lnTo>
                <a:lnTo>
                  <a:pt x="3996664" y="55753"/>
                </a:lnTo>
                <a:lnTo>
                  <a:pt x="3989527" y="51739"/>
                </a:lnTo>
                <a:lnTo>
                  <a:pt x="3981272" y="49326"/>
                </a:lnTo>
                <a:lnTo>
                  <a:pt x="3971861" y="48514"/>
                </a:lnTo>
                <a:lnTo>
                  <a:pt x="3962336" y="49453"/>
                </a:lnTo>
                <a:lnTo>
                  <a:pt x="3928516" y="80543"/>
                </a:lnTo>
                <a:lnTo>
                  <a:pt x="3925125" y="101981"/>
                </a:lnTo>
                <a:lnTo>
                  <a:pt x="3925900" y="113779"/>
                </a:lnTo>
                <a:lnTo>
                  <a:pt x="3951998" y="151130"/>
                </a:lnTo>
                <a:lnTo>
                  <a:pt x="3971226" y="154559"/>
                </a:lnTo>
                <a:lnTo>
                  <a:pt x="3981653" y="153962"/>
                </a:lnTo>
                <a:lnTo>
                  <a:pt x="3991013" y="152171"/>
                </a:lnTo>
                <a:lnTo>
                  <a:pt x="3999319" y="149148"/>
                </a:lnTo>
                <a:lnTo>
                  <a:pt x="4006532" y="144907"/>
                </a:lnTo>
                <a:lnTo>
                  <a:pt x="4006532" y="140970"/>
                </a:lnTo>
                <a:lnTo>
                  <a:pt x="4006532" y="129667"/>
                </a:lnTo>
                <a:lnTo>
                  <a:pt x="3999192" y="134594"/>
                </a:lnTo>
                <a:lnTo>
                  <a:pt x="3991495" y="138137"/>
                </a:lnTo>
                <a:lnTo>
                  <a:pt x="3983431" y="140258"/>
                </a:lnTo>
                <a:lnTo>
                  <a:pt x="3975036" y="140970"/>
                </a:lnTo>
                <a:lnTo>
                  <a:pt x="3967810" y="140398"/>
                </a:lnTo>
                <a:lnTo>
                  <a:pt x="3942016" y="105664"/>
                </a:lnTo>
                <a:lnTo>
                  <a:pt x="4013517" y="105664"/>
                </a:lnTo>
                <a:lnTo>
                  <a:pt x="4013517" y="97155"/>
                </a:lnTo>
                <a:close/>
              </a:path>
              <a:path w="7163434" h="200025">
                <a:moveTo>
                  <a:pt x="4132008" y="98552"/>
                </a:moveTo>
                <a:lnTo>
                  <a:pt x="4131310" y="87718"/>
                </a:lnTo>
                <a:lnTo>
                  <a:pt x="4129240" y="78041"/>
                </a:lnTo>
                <a:lnTo>
                  <a:pt x="4125785" y="69519"/>
                </a:lnTo>
                <a:lnTo>
                  <a:pt x="4121035" y="62230"/>
                </a:lnTo>
                <a:lnTo>
                  <a:pt x="4120959" y="62103"/>
                </a:lnTo>
                <a:lnTo>
                  <a:pt x="4115346" y="56553"/>
                </a:lnTo>
                <a:lnTo>
                  <a:pt x="4115346" y="98552"/>
                </a:lnTo>
                <a:lnTo>
                  <a:pt x="4114838" y="107772"/>
                </a:lnTo>
                <a:lnTo>
                  <a:pt x="4090873" y="140258"/>
                </a:lnTo>
                <a:lnTo>
                  <a:pt x="4083875" y="140970"/>
                </a:lnTo>
                <a:lnTo>
                  <a:pt x="4075493" y="140970"/>
                </a:lnTo>
                <a:lnTo>
                  <a:pt x="4068635" y="138049"/>
                </a:lnTo>
                <a:lnTo>
                  <a:pt x="4068153" y="137541"/>
                </a:lnTo>
                <a:lnTo>
                  <a:pt x="4057713" y="126365"/>
                </a:lnTo>
                <a:lnTo>
                  <a:pt x="4055046" y="119253"/>
                </a:lnTo>
                <a:lnTo>
                  <a:pt x="4055046" y="96774"/>
                </a:lnTo>
                <a:lnTo>
                  <a:pt x="4066476" y="68707"/>
                </a:lnTo>
                <a:lnTo>
                  <a:pt x="4069397" y="65405"/>
                </a:lnTo>
                <a:lnTo>
                  <a:pt x="4076890" y="62230"/>
                </a:lnTo>
                <a:lnTo>
                  <a:pt x="4095305" y="62230"/>
                </a:lnTo>
                <a:lnTo>
                  <a:pt x="4115270" y="96774"/>
                </a:lnTo>
                <a:lnTo>
                  <a:pt x="4115346" y="98552"/>
                </a:lnTo>
                <a:lnTo>
                  <a:pt x="4115346" y="56553"/>
                </a:lnTo>
                <a:lnTo>
                  <a:pt x="4114977" y="56184"/>
                </a:lnTo>
                <a:lnTo>
                  <a:pt x="4107904" y="51930"/>
                </a:lnTo>
                <a:lnTo>
                  <a:pt x="4099737" y="49377"/>
                </a:lnTo>
                <a:lnTo>
                  <a:pt x="4090479" y="48514"/>
                </a:lnTo>
                <a:lnTo>
                  <a:pt x="4079633" y="49784"/>
                </a:lnTo>
                <a:lnTo>
                  <a:pt x="4070185" y="53568"/>
                </a:lnTo>
                <a:lnTo>
                  <a:pt x="4062107" y="59880"/>
                </a:lnTo>
                <a:lnTo>
                  <a:pt x="4055427" y="68707"/>
                </a:lnTo>
                <a:lnTo>
                  <a:pt x="4055046" y="68707"/>
                </a:lnTo>
                <a:lnTo>
                  <a:pt x="4055046" y="50927"/>
                </a:lnTo>
                <a:lnTo>
                  <a:pt x="4038790" y="50927"/>
                </a:lnTo>
                <a:lnTo>
                  <a:pt x="4038790" y="198882"/>
                </a:lnTo>
                <a:lnTo>
                  <a:pt x="4055046" y="198882"/>
                </a:lnTo>
                <a:lnTo>
                  <a:pt x="4055046" y="137541"/>
                </a:lnTo>
                <a:lnTo>
                  <a:pt x="4055427" y="137541"/>
                </a:lnTo>
                <a:lnTo>
                  <a:pt x="4061320" y="145034"/>
                </a:lnTo>
                <a:lnTo>
                  <a:pt x="4068356" y="150342"/>
                </a:lnTo>
                <a:lnTo>
                  <a:pt x="4076509" y="153517"/>
                </a:lnTo>
                <a:lnTo>
                  <a:pt x="4085780" y="154559"/>
                </a:lnTo>
                <a:lnTo>
                  <a:pt x="4095966" y="153606"/>
                </a:lnTo>
                <a:lnTo>
                  <a:pt x="4105021" y="150749"/>
                </a:lnTo>
                <a:lnTo>
                  <a:pt x="4112920" y="145986"/>
                </a:lnTo>
                <a:lnTo>
                  <a:pt x="4118013" y="140970"/>
                </a:lnTo>
                <a:lnTo>
                  <a:pt x="4119689" y="139319"/>
                </a:lnTo>
                <a:lnTo>
                  <a:pt x="4125087" y="131064"/>
                </a:lnTo>
                <a:lnTo>
                  <a:pt x="4128935" y="121513"/>
                </a:lnTo>
                <a:lnTo>
                  <a:pt x="4131233" y="110680"/>
                </a:lnTo>
                <a:lnTo>
                  <a:pt x="4132008" y="98552"/>
                </a:lnTo>
                <a:close/>
              </a:path>
              <a:path w="7163434" h="200025">
                <a:moveTo>
                  <a:pt x="4173918" y="2159"/>
                </a:moveTo>
                <a:lnTo>
                  <a:pt x="4157662" y="2159"/>
                </a:lnTo>
                <a:lnTo>
                  <a:pt x="4157662" y="152273"/>
                </a:lnTo>
                <a:lnTo>
                  <a:pt x="4173918" y="152273"/>
                </a:lnTo>
                <a:lnTo>
                  <a:pt x="4173918" y="2159"/>
                </a:lnTo>
                <a:close/>
              </a:path>
              <a:path w="7163434" h="200025">
                <a:moveTo>
                  <a:pt x="4278947" y="86360"/>
                </a:moveTo>
                <a:lnTo>
                  <a:pt x="4276699" y="69786"/>
                </a:lnTo>
                <a:lnTo>
                  <a:pt x="4272419" y="62230"/>
                </a:lnTo>
                <a:lnTo>
                  <a:pt x="4270006" y="57962"/>
                </a:lnTo>
                <a:lnTo>
                  <a:pt x="4258843" y="50876"/>
                </a:lnTo>
                <a:lnTo>
                  <a:pt x="4243260" y="48514"/>
                </a:lnTo>
                <a:lnTo>
                  <a:pt x="4233748" y="49110"/>
                </a:lnTo>
                <a:lnTo>
                  <a:pt x="4224858" y="50901"/>
                </a:lnTo>
                <a:lnTo>
                  <a:pt x="4216552" y="53873"/>
                </a:lnTo>
                <a:lnTo>
                  <a:pt x="4208843" y="58039"/>
                </a:lnTo>
                <a:lnTo>
                  <a:pt x="4208843" y="74676"/>
                </a:lnTo>
                <a:lnTo>
                  <a:pt x="4216412" y="69202"/>
                </a:lnTo>
                <a:lnTo>
                  <a:pt x="4224439" y="65316"/>
                </a:lnTo>
                <a:lnTo>
                  <a:pt x="4232935" y="63004"/>
                </a:lnTo>
                <a:lnTo>
                  <a:pt x="4241863" y="62230"/>
                </a:lnTo>
                <a:lnTo>
                  <a:pt x="4250956" y="63830"/>
                </a:lnTo>
                <a:lnTo>
                  <a:pt x="4257459" y="68656"/>
                </a:lnTo>
                <a:lnTo>
                  <a:pt x="4261383" y="76708"/>
                </a:lnTo>
                <a:lnTo>
                  <a:pt x="4262691" y="88011"/>
                </a:lnTo>
                <a:lnTo>
                  <a:pt x="4262691" y="100965"/>
                </a:lnTo>
                <a:lnTo>
                  <a:pt x="4262691" y="119761"/>
                </a:lnTo>
                <a:lnTo>
                  <a:pt x="4260151" y="126873"/>
                </a:lnTo>
                <a:lnTo>
                  <a:pt x="4254817" y="132461"/>
                </a:lnTo>
                <a:lnTo>
                  <a:pt x="4249610" y="138176"/>
                </a:lnTo>
                <a:lnTo>
                  <a:pt x="4243006" y="140970"/>
                </a:lnTo>
                <a:lnTo>
                  <a:pt x="4229036" y="140970"/>
                </a:lnTo>
                <a:lnTo>
                  <a:pt x="4224337" y="139446"/>
                </a:lnTo>
                <a:lnTo>
                  <a:pt x="4217225" y="133096"/>
                </a:lnTo>
                <a:lnTo>
                  <a:pt x="4215574" y="129032"/>
                </a:lnTo>
                <a:lnTo>
                  <a:pt x="4215574" y="117348"/>
                </a:lnTo>
                <a:lnTo>
                  <a:pt x="4217479" y="112649"/>
                </a:lnTo>
                <a:lnTo>
                  <a:pt x="4225099" y="107315"/>
                </a:lnTo>
                <a:lnTo>
                  <a:pt x="4230814" y="105410"/>
                </a:lnTo>
                <a:lnTo>
                  <a:pt x="4262691" y="100965"/>
                </a:lnTo>
                <a:lnTo>
                  <a:pt x="4262691" y="88011"/>
                </a:lnTo>
                <a:lnTo>
                  <a:pt x="4217682" y="96062"/>
                </a:lnTo>
                <a:lnTo>
                  <a:pt x="4198937" y="125349"/>
                </a:lnTo>
                <a:lnTo>
                  <a:pt x="4198937" y="134112"/>
                </a:lnTo>
                <a:lnTo>
                  <a:pt x="4201731" y="141224"/>
                </a:lnTo>
                <a:lnTo>
                  <a:pt x="4213161" y="151892"/>
                </a:lnTo>
                <a:lnTo>
                  <a:pt x="4221035" y="154559"/>
                </a:lnTo>
                <a:lnTo>
                  <a:pt x="4231195" y="154559"/>
                </a:lnTo>
                <a:lnTo>
                  <a:pt x="4240860" y="153441"/>
                </a:lnTo>
                <a:lnTo>
                  <a:pt x="4249267" y="150050"/>
                </a:lnTo>
                <a:lnTo>
                  <a:pt x="4256430" y="144386"/>
                </a:lnTo>
                <a:lnTo>
                  <a:pt x="4258932" y="140970"/>
                </a:lnTo>
                <a:lnTo>
                  <a:pt x="4262310" y="136398"/>
                </a:lnTo>
                <a:lnTo>
                  <a:pt x="4262691" y="136398"/>
                </a:lnTo>
                <a:lnTo>
                  <a:pt x="4262691" y="152273"/>
                </a:lnTo>
                <a:lnTo>
                  <a:pt x="4278947" y="152273"/>
                </a:lnTo>
                <a:lnTo>
                  <a:pt x="4278947" y="136398"/>
                </a:lnTo>
                <a:lnTo>
                  <a:pt x="4278947" y="100965"/>
                </a:lnTo>
                <a:lnTo>
                  <a:pt x="4278947" y="86360"/>
                </a:lnTo>
                <a:close/>
              </a:path>
              <a:path w="7163434" h="200025">
                <a:moveTo>
                  <a:pt x="4379277" y="53467"/>
                </a:moveTo>
                <a:lnTo>
                  <a:pt x="4372546" y="50165"/>
                </a:lnTo>
                <a:lnTo>
                  <a:pt x="4364672" y="48514"/>
                </a:lnTo>
                <a:lnTo>
                  <a:pt x="4355782" y="48514"/>
                </a:lnTo>
                <a:lnTo>
                  <a:pt x="4317428" y="63754"/>
                </a:lnTo>
                <a:lnTo>
                  <a:pt x="4303077" y="103886"/>
                </a:lnTo>
                <a:lnTo>
                  <a:pt x="4303903" y="114604"/>
                </a:lnTo>
                <a:lnTo>
                  <a:pt x="4331843" y="151041"/>
                </a:lnTo>
                <a:lnTo>
                  <a:pt x="4351464" y="154559"/>
                </a:lnTo>
                <a:lnTo>
                  <a:pt x="4359199" y="154139"/>
                </a:lnTo>
                <a:lnTo>
                  <a:pt x="4366399" y="152831"/>
                </a:lnTo>
                <a:lnTo>
                  <a:pt x="4373054" y="150660"/>
                </a:lnTo>
                <a:lnTo>
                  <a:pt x="4379150" y="147574"/>
                </a:lnTo>
                <a:lnTo>
                  <a:pt x="4379150" y="140970"/>
                </a:lnTo>
                <a:lnTo>
                  <a:pt x="4379150" y="132207"/>
                </a:lnTo>
                <a:lnTo>
                  <a:pt x="4373219" y="136042"/>
                </a:lnTo>
                <a:lnTo>
                  <a:pt x="4367060" y="138785"/>
                </a:lnTo>
                <a:lnTo>
                  <a:pt x="4360697" y="140423"/>
                </a:lnTo>
                <a:lnTo>
                  <a:pt x="4354131" y="140970"/>
                </a:lnTo>
                <a:lnTo>
                  <a:pt x="4346702" y="140335"/>
                </a:lnTo>
                <a:lnTo>
                  <a:pt x="4320298" y="111023"/>
                </a:lnTo>
                <a:lnTo>
                  <a:pt x="4319714" y="102616"/>
                </a:lnTo>
                <a:lnTo>
                  <a:pt x="4320324" y="93954"/>
                </a:lnTo>
                <a:lnTo>
                  <a:pt x="4347756" y="62928"/>
                </a:lnTo>
                <a:lnTo>
                  <a:pt x="4355147" y="62230"/>
                </a:lnTo>
                <a:lnTo>
                  <a:pt x="4363783" y="62230"/>
                </a:lnTo>
                <a:lnTo>
                  <a:pt x="4371784" y="64770"/>
                </a:lnTo>
                <a:lnTo>
                  <a:pt x="4379277" y="70104"/>
                </a:lnTo>
                <a:lnTo>
                  <a:pt x="4379277" y="62230"/>
                </a:lnTo>
                <a:lnTo>
                  <a:pt x="4379277" y="53467"/>
                </a:lnTo>
                <a:close/>
              </a:path>
              <a:path w="7163434" h="200025">
                <a:moveTo>
                  <a:pt x="4484433" y="97155"/>
                </a:moveTo>
                <a:lnTo>
                  <a:pt x="4474222" y="62230"/>
                </a:lnTo>
                <a:lnTo>
                  <a:pt x="4473638" y="61341"/>
                </a:lnTo>
                <a:lnTo>
                  <a:pt x="4467796" y="55956"/>
                </a:lnTo>
                <a:lnTo>
                  <a:pt x="4467796" y="82550"/>
                </a:lnTo>
                <a:lnTo>
                  <a:pt x="4467796" y="91821"/>
                </a:lnTo>
                <a:lnTo>
                  <a:pt x="4413059" y="91821"/>
                </a:lnTo>
                <a:lnTo>
                  <a:pt x="4414329" y="83058"/>
                </a:lnTo>
                <a:lnTo>
                  <a:pt x="4417631" y="75819"/>
                </a:lnTo>
                <a:lnTo>
                  <a:pt x="4428299" y="64897"/>
                </a:lnTo>
                <a:lnTo>
                  <a:pt x="4434903" y="62230"/>
                </a:lnTo>
                <a:lnTo>
                  <a:pt x="4450397" y="62230"/>
                </a:lnTo>
                <a:lnTo>
                  <a:pt x="4456620" y="64770"/>
                </a:lnTo>
                <a:lnTo>
                  <a:pt x="4465510" y="75184"/>
                </a:lnTo>
                <a:lnTo>
                  <a:pt x="4467796" y="82550"/>
                </a:lnTo>
                <a:lnTo>
                  <a:pt x="4467796" y="55956"/>
                </a:lnTo>
                <a:lnTo>
                  <a:pt x="4467580" y="55753"/>
                </a:lnTo>
                <a:lnTo>
                  <a:pt x="4460443" y="51739"/>
                </a:lnTo>
                <a:lnTo>
                  <a:pt x="4452188" y="49326"/>
                </a:lnTo>
                <a:lnTo>
                  <a:pt x="4442777" y="48514"/>
                </a:lnTo>
                <a:lnTo>
                  <a:pt x="4433252" y="49453"/>
                </a:lnTo>
                <a:lnTo>
                  <a:pt x="4399432" y="80543"/>
                </a:lnTo>
                <a:lnTo>
                  <a:pt x="4396041" y="101981"/>
                </a:lnTo>
                <a:lnTo>
                  <a:pt x="4396816" y="113779"/>
                </a:lnTo>
                <a:lnTo>
                  <a:pt x="4422914" y="151130"/>
                </a:lnTo>
                <a:lnTo>
                  <a:pt x="4442142" y="154559"/>
                </a:lnTo>
                <a:lnTo>
                  <a:pt x="4452569" y="153962"/>
                </a:lnTo>
                <a:lnTo>
                  <a:pt x="4461929" y="152171"/>
                </a:lnTo>
                <a:lnTo>
                  <a:pt x="4470235" y="149148"/>
                </a:lnTo>
                <a:lnTo>
                  <a:pt x="4477448" y="144907"/>
                </a:lnTo>
                <a:lnTo>
                  <a:pt x="4477448" y="140970"/>
                </a:lnTo>
                <a:lnTo>
                  <a:pt x="4477448" y="129667"/>
                </a:lnTo>
                <a:lnTo>
                  <a:pt x="4470108" y="134594"/>
                </a:lnTo>
                <a:lnTo>
                  <a:pt x="4462411" y="138137"/>
                </a:lnTo>
                <a:lnTo>
                  <a:pt x="4454347" y="140258"/>
                </a:lnTo>
                <a:lnTo>
                  <a:pt x="4445952" y="140970"/>
                </a:lnTo>
                <a:lnTo>
                  <a:pt x="4438739" y="140398"/>
                </a:lnTo>
                <a:lnTo>
                  <a:pt x="4412932" y="105664"/>
                </a:lnTo>
                <a:lnTo>
                  <a:pt x="4484433" y="105664"/>
                </a:lnTo>
                <a:lnTo>
                  <a:pt x="4484433" y="97155"/>
                </a:lnTo>
                <a:close/>
              </a:path>
              <a:path w="7163434" h="200025">
                <a:moveTo>
                  <a:pt x="4596193" y="2159"/>
                </a:moveTo>
                <a:lnTo>
                  <a:pt x="4579937" y="2159"/>
                </a:lnTo>
                <a:lnTo>
                  <a:pt x="4579937" y="64897"/>
                </a:lnTo>
                <a:lnTo>
                  <a:pt x="4579937" y="83312"/>
                </a:lnTo>
                <a:lnTo>
                  <a:pt x="4579937" y="106426"/>
                </a:lnTo>
                <a:lnTo>
                  <a:pt x="4579404" y="113550"/>
                </a:lnTo>
                <a:lnTo>
                  <a:pt x="4558474" y="140970"/>
                </a:lnTo>
                <a:lnTo>
                  <a:pt x="4540313" y="140970"/>
                </a:lnTo>
                <a:lnTo>
                  <a:pt x="4519358" y="103124"/>
                </a:lnTo>
                <a:lnTo>
                  <a:pt x="4519892" y="94030"/>
                </a:lnTo>
                <a:lnTo>
                  <a:pt x="4544199" y="62903"/>
                </a:lnTo>
                <a:lnTo>
                  <a:pt x="4551235" y="62230"/>
                </a:lnTo>
                <a:lnTo>
                  <a:pt x="4559617" y="62230"/>
                </a:lnTo>
                <a:lnTo>
                  <a:pt x="4566475" y="65024"/>
                </a:lnTo>
                <a:lnTo>
                  <a:pt x="4571809" y="70739"/>
                </a:lnTo>
                <a:lnTo>
                  <a:pt x="4577270" y="76327"/>
                </a:lnTo>
                <a:lnTo>
                  <a:pt x="4579937" y="83312"/>
                </a:lnTo>
                <a:lnTo>
                  <a:pt x="4579937" y="64897"/>
                </a:lnTo>
                <a:lnTo>
                  <a:pt x="4579556" y="64897"/>
                </a:lnTo>
                <a:lnTo>
                  <a:pt x="4577512" y="62230"/>
                </a:lnTo>
                <a:lnTo>
                  <a:pt x="4574070" y="57734"/>
                </a:lnTo>
                <a:lnTo>
                  <a:pt x="4567186" y="52616"/>
                </a:lnTo>
                <a:lnTo>
                  <a:pt x="4558881" y="49542"/>
                </a:lnTo>
                <a:lnTo>
                  <a:pt x="4549203" y="48514"/>
                </a:lnTo>
                <a:lnTo>
                  <a:pt x="4539170" y="49466"/>
                </a:lnTo>
                <a:lnTo>
                  <a:pt x="4505922" y="81280"/>
                </a:lnTo>
                <a:lnTo>
                  <a:pt x="4502721" y="103886"/>
                </a:lnTo>
                <a:lnTo>
                  <a:pt x="4503432" y="115062"/>
                </a:lnTo>
                <a:lnTo>
                  <a:pt x="4527499" y="151193"/>
                </a:lnTo>
                <a:lnTo>
                  <a:pt x="4544758" y="154559"/>
                </a:lnTo>
                <a:lnTo>
                  <a:pt x="4555731" y="153352"/>
                </a:lnTo>
                <a:lnTo>
                  <a:pt x="4565193" y="149694"/>
                </a:lnTo>
                <a:lnTo>
                  <a:pt x="4573143" y="143586"/>
                </a:lnTo>
                <a:lnTo>
                  <a:pt x="4575099" y="140970"/>
                </a:lnTo>
                <a:lnTo>
                  <a:pt x="4579556" y="135001"/>
                </a:lnTo>
                <a:lnTo>
                  <a:pt x="4579937" y="135001"/>
                </a:lnTo>
                <a:lnTo>
                  <a:pt x="4579937" y="152273"/>
                </a:lnTo>
                <a:lnTo>
                  <a:pt x="4596193" y="152273"/>
                </a:lnTo>
                <a:lnTo>
                  <a:pt x="4596193" y="135001"/>
                </a:lnTo>
                <a:lnTo>
                  <a:pt x="4596193" y="64897"/>
                </a:lnTo>
                <a:lnTo>
                  <a:pt x="4596193" y="2159"/>
                </a:lnTo>
                <a:close/>
              </a:path>
              <a:path w="7163434" h="200025">
                <a:moveTo>
                  <a:pt x="4814125" y="50927"/>
                </a:moveTo>
                <a:lnTo>
                  <a:pt x="4798123" y="50927"/>
                </a:lnTo>
                <a:lnTo>
                  <a:pt x="4777549" y="127254"/>
                </a:lnTo>
                <a:lnTo>
                  <a:pt x="4776533" y="130810"/>
                </a:lnTo>
                <a:lnTo>
                  <a:pt x="4776025" y="133858"/>
                </a:lnTo>
                <a:lnTo>
                  <a:pt x="4775898" y="136398"/>
                </a:lnTo>
                <a:lnTo>
                  <a:pt x="4775009" y="136398"/>
                </a:lnTo>
                <a:lnTo>
                  <a:pt x="4757852" y="70231"/>
                </a:lnTo>
                <a:lnTo>
                  <a:pt x="4752530" y="50927"/>
                </a:lnTo>
                <a:lnTo>
                  <a:pt x="4737798" y="50927"/>
                </a:lnTo>
                <a:lnTo>
                  <a:pt x="4713414" y="130175"/>
                </a:lnTo>
                <a:lnTo>
                  <a:pt x="4712779" y="133350"/>
                </a:lnTo>
                <a:lnTo>
                  <a:pt x="4712652" y="136271"/>
                </a:lnTo>
                <a:lnTo>
                  <a:pt x="4711763" y="136271"/>
                </a:lnTo>
                <a:lnTo>
                  <a:pt x="4711509" y="132461"/>
                </a:lnTo>
                <a:lnTo>
                  <a:pt x="4711128" y="129413"/>
                </a:lnTo>
                <a:lnTo>
                  <a:pt x="4710366" y="127127"/>
                </a:lnTo>
                <a:lnTo>
                  <a:pt x="4689411" y="50927"/>
                </a:lnTo>
                <a:lnTo>
                  <a:pt x="4672393" y="50927"/>
                </a:lnTo>
                <a:lnTo>
                  <a:pt x="4703127" y="152273"/>
                </a:lnTo>
                <a:lnTo>
                  <a:pt x="4719383" y="152273"/>
                </a:lnTo>
                <a:lnTo>
                  <a:pt x="4724349" y="136271"/>
                </a:lnTo>
                <a:lnTo>
                  <a:pt x="4741989" y="79502"/>
                </a:lnTo>
                <a:lnTo>
                  <a:pt x="4743132" y="75692"/>
                </a:lnTo>
                <a:lnTo>
                  <a:pt x="4743894" y="72644"/>
                </a:lnTo>
                <a:lnTo>
                  <a:pt x="4744021" y="70231"/>
                </a:lnTo>
                <a:lnTo>
                  <a:pt x="4744529" y="70231"/>
                </a:lnTo>
                <a:lnTo>
                  <a:pt x="4744783" y="73787"/>
                </a:lnTo>
                <a:lnTo>
                  <a:pt x="4745291" y="76962"/>
                </a:lnTo>
                <a:lnTo>
                  <a:pt x="4746053" y="79756"/>
                </a:lnTo>
                <a:lnTo>
                  <a:pt x="4766881" y="152273"/>
                </a:lnTo>
                <a:lnTo>
                  <a:pt x="4783772" y="152273"/>
                </a:lnTo>
                <a:lnTo>
                  <a:pt x="4788522" y="136398"/>
                </a:lnTo>
                <a:lnTo>
                  <a:pt x="4814125" y="50927"/>
                </a:lnTo>
                <a:close/>
              </a:path>
              <a:path w="7163434" h="200025">
                <a:moveTo>
                  <a:pt x="4849050" y="50927"/>
                </a:moveTo>
                <a:lnTo>
                  <a:pt x="4832794" y="50927"/>
                </a:lnTo>
                <a:lnTo>
                  <a:pt x="4832794" y="152273"/>
                </a:lnTo>
                <a:lnTo>
                  <a:pt x="4849050" y="152273"/>
                </a:lnTo>
                <a:lnTo>
                  <a:pt x="4849050" y="50927"/>
                </a:lnTo>
                <a:close/>
              </a:path>
              <a:path w="7163434" h="200025">
                <a:moveTo>
                  <a:pt x="4851844" y="11684"/>
                </a:moveTo>
                <a:lnTo>
                  <a:pt x="4850701" y="9144"/>
                </a:lnTo>
                <a:lnTo>
                  <a:pt x="4846637" y="5080"/>
                </a:lnTo>
                <a:lnTo>
                  <a:pt x="4844097" y="4064"/>
                </a:lnTo>
                <a:lnTo>
                  <a:pt x="4838128" y="4064"/>
                </a:lnTo>
                <a:lnTo>
                  <a:pt x="4835715" y="5080"/>
                </a:lnTo>
                <a:lnTo>
                  <a:pt x="4831651" y="9144"/>
                </a:lnTo>
                <a:lnTo>
                  <a:pt x="4830635" y="11684"/>
                </a:lnTo>
                <a:lnTo>
                  <a:pt x="4830635" y="17653"/>
                </a:lnTo>
                <a:lnTo>
                  <a:pt x="4831651" y="20193"/>
                </a:lnTo>
                <a:lnTo>
                  <a:pt x="4833683" y="22225"/>
                </a:lnTo>
                <a:lnTo>
                  <a:pt x="4835715" y="24130"/>
                </a:lnTo>
                <a:lnTo>
                  <a:pt x="4838128" y="25146"/>
                </a:lnTo>
                <a:lnTo>
                  <a:pt x="4844097" y="25146"/>
                </a:lnTo>
                <a:lnTo>
                  <a:pt x="4846637" y="24130"/>
                </a:lnTo>
                <a:lnTo>
                  <a:pt x="4850701" y="20066"/>
                </a:lnTo>
                <a:lnTo>
                  <a:pt x="4851781" y="17653"/>
                </a:lnTo>
                <a:lnTo>
                  <a:pt x="4851844" y="11684"/>
                </a:lnTo>
                <a:close/>
              </a:path>
              <a:path w="7163434" h="200025">
                <a:moveTo>
                  <a:pt x="4928552" y="50927"/>
                </a:moveTo>
                <a:lnTo>
                  <a:pt x="4903025" y="50927"/>
                </a:lnTo>
                <a:lnTo>
                  <a:pt x="4903025" y="20955"/>
                </a:lnTo>
                <a:lnTo>
                  <a:pt x="4886769" y="26162"/>
                </a:lnTo>
                <a:lnTo>
                  <a:pt x="4886769" y="50927"/>
                </a:lnTo>
                <a:lnTo>
                  <a:pt x="4869370" y="50927"/>
                </a:lnTo>
                <a:lnTo>
                  <a:pt x="4869370" y="64770"/>
                </a:lnTo>
                <a:lnTo>
                  <a:pt x="4886769" y="64770"/>
                </a:lnTo>
                <a:lnTo>
                  <a:pt x="4886769" y="124714"/>
                </a:lnTo>
                <a:lnTo>
                  <a:pt x="4888433" y="137718"/>
                </a:lnTo>
                <a:lnTo>
                  <a:pt x="4893437" y="147002"/>
                </a:lnTo>
                <a:lnTo>
                  <a:pt x="4901768" y="152577"/>
                </a:lnTo>
                <a:lnTo>
                  <a:pt x="4913439" y="154432"/>
                </a:lnTo>
                <a:lnTo>
                  <a:pt x="4919662" y="154432"/>
                </a:lnTo>
                <a:lnTo>
                  <a:pt x="4924742" y="153416"/>
                </a:lnTo>
                <a:lnTo>
                  <a:pt x="4928552" y="151257"/>
                </a:lnTo>
                <a:lnTo>
                  <a:pt x="4928552" y="140716"/>
                </a:lnTo>
                <a:lnTo>
                  <a:pt x="4928552" y="137414"/>
                </a:lnTo>
                <a:lnTo>
                  <a:pt x="4925631" y="139700"/>
                </a:lnTo>
                <a:lnTo>
                  <a:pt x="4922075" y="140716"/>
                </a:lnTo>
                <a:lnTo>
                  <a:pt x="4912677" y="140716"/>
                </a:lnTo>
                <a:lnTo>
                  <a:pt x="4908740" y="139319"/>
                </a:lnTo>
                <a:lnTo>
                  <a:pt x="4904168" y="133477"/>
                </a:lnTo>
                <a:lnTo>
                  <a:pt x="4903025" y="128651"/>
                </a:lnTo>
                <a:lnTo>
                  <a:pt x="4903025" y="64770"/>
                </a:lnTo>
                <a:lnTo>
                  <a:pt x="4928552" y="64770"/>
                </a:lnTo>
                <a:lnTo>
                  <a:pt x="4928552" y="50927"/>
                </a:lnTo>
                <a:close/>
              </a:path>
              <a:path w="7163434" h="200025">
                <a:moveTo>
                  <a:pt x="5034216" y="89789"/>
                </a:moveTo>
                <a:lnTo>
                  <a:pt x="5032070" y="71716"/>
                </a:lnTo>
                <a:lnTo>
                  <a:pt x="5027346" y="62230"/>
                </a:lnTo>
                <a:lnTo>
                  <a:pt x="5025656" y="58826"/>
                </a:lnTo>
                <a:lnTo>
                  <a:pt x="5014976" y="51092"/>
                </a:lnTo>
                <a:lnTo>
                  <a:pt x="5000053" y="48514"/>
                </a:lnTo>
                <a:lnTo>
                  <a:pt x="4989830" y="49707"/>
                </a:lnTo>
                <a:lnTo>
                  <a:pt x="4980889" y="53301"/>
                </a:lnTo>
                <a:lnTo>
                  <a:pt x="4973205" y="59283"/>
                </a:lnTo>
                <a:lnTo>
                  <a:pt x="4966779" y="67691"/>
                </a:lnTo>
                <a:lnTo>
                  <a:pt x="4966398" y="67691"/>
                </a:lnTo>
                <a:lnTo>
                  <a:pt x="4966398" y="2159"/>
                </a:lnTo>
                <a:lnTo>
                  <a:pt x="4950142" y="2159"/>
                </a:lnTo>
                <a:lnTo>
                  <a:pt x="4950142" y="152273"/>
                </a:lnTo>
                <a:lnTo>
                  <a:pt x="4966398" y="152273"/>
                </a:lnTo>
                <a:lnTo>
                  <a:pt x="4966398" y="85217"/>
                </a:lnTo>
                <a:lnTo>
                  <a:pt x="4969065" y="77470"/>
                </a:lnTo>
                <a:lnTo>
                  <a:pt x="4974526" y="71374"/>
                </a:lnTo>
                <a:lnTo>
                  <a:pt x="4977739" y="67691"/>
                </a:lnTo>
                <a:lnTo>
                  <a:pt x="4979860" y="65278"/>
                </a:lnTo>
                <a:lnTo>
                  <a:pt x="4986591" y="62230"/>
                </a:lnTo>
                <a:lnTo>
                  <a:pt x="4994465" y="62230"/>
                </a:lnTo>
                <a:lnTo>
                  <a:pt x="5004778" y="64211"/>
                </a:lnTo>
                <a:lnTo>
                  <a:pt x="5012118" y="70142"/>
                </a:lnTo>
                <a:lnTo>
                  <a:pt x="5016500" y="80022"/>
                </a:lnTo>
                <a:lnTo>
                  <a:pt x="5017960" y="93853"/>
                </a:lnTo>
                <a:lnTo>
                  <a:pt x="5017960" y="152273"/>
                </a:lnTo>
                <a:lnTo>
                  <a:pt x="5034216" y="152273"/>
                </a:lnTo>
                <a:lnTo>
                  <a:pt x="5034216" y="89789"/>
                </a:lnTo>
                <a:close/>
              </a:path>
              <a:path w="7163434" h="200025">
                <a:moveTo>
                  <a:pt x="5193347" y="86360"/>
                </a:moveTo>
                <a:lnTo>
                  <a:pt x="5191099" y="69786"/>
                </a:lnTo>
                <a:lnTo>
                  <a:pt x="5186819" y="62230"/>
                </a:lnTo>
                <a:lnTo>
                  <a:pt x="5184406" y="57962"/>
                </a:lnTo>
                <a:lnTo>
                  <a:pt x="5173243" y="50876"/>
                </a:lnTo>
                <a:lnTo>
                  <a:pt x="5157660" y="48514"/>
                </a:lnTo>
                <a:lnTo>
                  <a:pt x="5148148" y="49110"/>
                </a:lnTo>
                <a:lnTo>
                  <a:pt x="5139258" y="50901"/>
                </a:lnTo>
                <a:lnTo>
                  <a:pt x="5130952" y="53873"/>
                </a:lnTo>
                <a:lnTo>
                  <a:pt x="5123243" y="58039"/>
                </a:lnTo>
                <a:lnTo>
                  <a:pt x="5123243" y="74676"/>
                </a:lnTo>
                <a:lnTo>
                  <a:pt x="5130812" y="69202"/>
                </a:lnTo>
                <a:lnTo>
                  <a:pt x="5138839" y="65316"/>
                </a:lnTo>
                <a:lnTo>
                  <a:pt x="5147335" y="63004"/>
                </a:lnTo>
                <a:lnTo>
                  <a:pt x="5156263" y="62230"/>
                </a:lnTo>
                <a:lnTo>
                  <a:pt x="5165356" y="63830"/>
                </a:lnTo>
                <a:lnTo>
                  <a:pt x="5171859" y="68656"/>
                </a:lnTo>
                <a:lnTo>
                  <a:pt x="5175783" y="76708"/>
                </a:lnTo>
                <a:lnTo>
                  <a:pt x="5177091" y="88011"/>
                </a:lnTo>
                <a:lnTo>
                  <a:pt x="5177091" y="100965"/>
                </a:lnTo>
                <a:lnTo>
                  <a:pt x="5177091" y="119761"/>
                </a:lnTo>
                <a:lnTo>
                  <a:pt x="5174551" y="126873"/>
                </a:lnTo>
                <a:lnTo>
                  <a:pt x="5169217" y="132461"/>
                </a:lnTo>
                <a:lnTo>
                  <a:pt x="5164010" y="138176"/>
                </a:lnTo>
                <a:lnTo>
                  <a:pt x="5157406" y="140970"/>
                </a:lnTo>
                <a:lnTo>
                  <a:pt x="5143436" y="140970"/>
                </a:lnTo>
                <a:lnTo>
                  <a:pt x="5138737" y="139446"/>
                </a:lnTo>
                <a:lnTo>
                  <a:pt x="5131625" y="133096"/>
                </a:lnTo>
                <a:lnTo>
                  <a:pt x="5129974" y="129032"/>
                </a:lnTo>
                <a:lnTo>
                  <a:pt x="5129974" y="117348"/>
                </a:lnTo>
                <a:lnTo>
                  <a:pt x="5131879" y="112649"/>
                </a:lnTo>
                <a:lnTo>
                  <a:pt x="5139499" y="107315"/>
                </a:lnTo>
                <a:lnTo>
                  <a:pt x="5145214" y="105410"/>
                </a:lnTo>
                <a:lnTo>
                  <a:pt x="5177091" y="100965"/>
                </a:lnTo>
                <a:lnTo>
                  <a:pt x="5177091" y="88011"/>
                </a:lnTo>
                <a:lnTo>
                  <a:pt x="5132082" y="96062"/>
                </a:lnTo>
                <a:lnTo>
                  <a:pt x="5113337" y="125349"/>
                </a:lnTo>
                <a:lnTo>
                  <a:pt x="5113337" y="134112"/>
                </a:lnTo>
                <a:lnTo>
                  <a:pt x="5116131" y="141224"/>
                </a:lnTo>
                <a:lnTo>
                  <a:pt x="5127561" y="151892"/>
                </a:lnTo>
                <a:lnTo>
                  <a:pt x="5135435" y="154559"/>
                </a:lnTo>
                <a:lnTo>
                  <a:pt x="5145595" y="154559"/>
                </a:lnTo>
                <a:lnTo>
                  <a:pt x="5155260" y="153441"/>
                </a:lnTo>
                <a:lnTo>
                  <a:pt x="5163667" y="150050"/>
                </a:lnTo>
                <a:lnTo>
                  <a:pt x="5170830" y="144386"/>
                </a:lnTo>
                <a:lnTo>
                  <a:pt x="5173332" y="140970"/>
                </a:lnTo>
                <a:lnTo>
                  <a:pt x="5176710" y="136398"/>
                </a:lnTo>
                <a:lnTo>
                  <a:pt x="5177091" y="136398"/>
                </a:lnTo>
                <a:lnTo>
                  <a:pt x="5177091" y="152273"/>
                </a:lnTo>
                <a:lnTo>
                  <a:pt x="5193347" y="152273"/>
                </a:lnTo>
                <a:lnTo>
                  <a:pt x="5193347" y="136398"/>
                </a:lnTo>
                <a:lnTo>
                  <a:pt x="5193347" y="100965"/>
                </a:lnTo>
                <a:lnTo>
                  <a:pt x="5193347" y="86360"/>
                </a:lnTo>
                <a:close/>
              </a:path>
              <a:path w="7163434" h="200025">
                <a:moveTo>
                  <a:pt x="5308536" y="90297"/>
                </a:moveTo>
                <a:lnTo>
                  <a:pt x="5294884" y="54571"/>
                </a:lnTo>
                <a:lnTo>
                  <a:pt x="5274373" y="48514"/>
                </a:lnTo>
                <a:lnTo>
                  <a:pt x="5264074" y="49707"/>
                </a:lnTo>
                <a:lnTo>
                  <a:pt x="5255107" y="53301"/>
                </a:lnTo>
                <a:lnTo>
                  <a:pt x="5247437" y="59309"/>
                </a:lnTo>
                <a:lnTo>
                  <a:pt x="5241099" y="67691"/>
                </a:lnTo>
                <a:lnTo>
                  <a:pt x="5240718" y="67691"/>
                </a:lnTo>
                <a:lnTo>
                  <a:pt x="5240718" y="50927"/>
                </a:lnTo>
                <a:lnTo>
                  <a:pt x="5224462" y="50927"/>
                </a:lnTo>
                <a:lnTo>
                  <a:pt x="5224462" y="152273"/>
                </a:lnTo>
                <a:lnTo>
                  <a:pt x="5240718" y="152273"/>
                </a:lnTo>
                <a:lnTo>
                  <a:pt x="5240718" y="85090"/>
                </a:lnTo>
                <a:lnTo>
                  <a:pt x="5243385" y="77470"/>
                </a:lnTo>
                <a:lnTo>
                  <a:pt x="5248592" y="71374"/>
                </a:lnTo>
                <a:lnTo>
                  <a:pt x="5251805" y="67691"/>
                </a:lnTo>
                <a:lnTo>
                  <a:pt x="5253926" y="65278"/>
                </a:lnTo>
                <a:lnTo>
                  <a:pt x="5260657" y="62230"/>
                </a:lnTo>
                <a:lnTo>
                  <a:pt x="5268785" y="62230"/>
                </a:lnTo>
                <a:lnTo>
                  <a:pt x="5279098" y="64236"/>
                </a:lnTo>
                <a:lnTo>
                  <a:pt x="5286438" y="70269"/>
                </a:lnTo>
                <a:lnTo>
                  <a:pt x="5290820" y="80340"/>
                </a:lnTo>
                <a:lnTo>
                  <a:pt x="5292280" y="94488"/>
                </a:lnTo>
                <a:lnTo>
                  <a:pt x="5292280" y="152273"/>
                </a:lnTo>
                <a:lnTo>
                  <a:pt x="5308536" y="152273"/>
                </a:lnTo>
                <a:lnTo>
                  <a:pt x="5308536" y="90297"/>
                </a:lnTo>
                <a:close/>
              </a:path>
              <a:path w="7163434" h="200025">
                <a:moveTo>
                  <a:pt x="5476557" y="97155"/>
                </a:moveTo>
                <a:lnTo>
                  <a:pt x="5466346" y="62230"/>
                </a:lnTo>
                <a:lnTo>
                  <a:pt x="5465762" y="61341"/>
                </a:lnTo>
                <a:lnTo>
                  <a:pt x="5459920" y="55956"/>
                </a:lnTo>
                <a:lnTo>
                  <a:pt x="5459920" y="82550"/>
                </a:lnTo>
                <a:lnTo>
                  <a:pt x="5459920" y="91821"/>
                </a:lnTo>
                <a:lnTo>
                  <a:pt x="5405183" y="91821"/>
                </a:lnTo>
                <a:lnTo>
                  <a:pt x="5406453" y="83058"/>
                </a:lnTo>
                <a:lnTo>
                  <a:pt x="5409755" y="75819"/>
                </a:lnTo>
                <a:lnTo>
                  <a:pt x="5420423" y="64897"/>
                </a:lnTo>
                <a:lnTo>
                  <a:pt x="5427027" y="62230"/>
                </a:lnTo>
                <a:lnTo>
                  <a:pt x="5442521" y="62230"/>
                </a:lnTo>
                <a:lnTo>
                  <a:pt x="5448744" y="64770"/>
                </a:lnTo>
                <a:lnTo>
                  <a:pt x="5457634" y="75184"/>
                </a:lnTo>
                <a:lnTo>
                  <a:pt x="5459920" y="82550"/>
                </a:lnTo>
                <a:lnTo>
                  <a:pt x="5459920" y="55956"/>
                </a:lnTo>
                <a:lnTo>
                  <a:pt x="5459704" y="55753"/>
                </a:lnTo>
                <a:lnTo>
                  <a:pt x="5452567" y="51739"/>
                </a:lnTo>
                <a:lnTo>
                  <a:pt x="5444312" y="49326"/>
                </a:lnTo>
                <a:lnTo>
                  <a:pt x="5434901" y="48514"/>
                </a:lnTo>
                <a:lnTo>
                  <a:pt x="5425376" y="49453"/>
                </a:lnTo>
                <a:lnTo>
                  <a:pt x="5391556" y="80543"/>
                </a:lnTo>
                <a:lnTo>
                  <a:pt x="5388165" y="101981"/>
                </a:lnTo>
                <a:lnTo>
                  <a:pt x="5388940" y="113779"/>
                </a:lnTo>
                <a:lnTo>
                  <a:pt x="5415038" y="151130"/>
                </a:lnTo>
                <a:lnTo>
                  <a:pt x="5434266" y="154559"/>
                </a:lnTo>
                <a:lnTo>
                  <a:pt x="5444693" y="153962"/>
                </a:lnTo>
                <a:lnTo>
                  <a:pt x="5454053" y="152171"/>
                </a:lnTo>
                <a:lnTo>
                  <a:pt x="5462359" y="149148"/>
                </a:lnTo>
                <a:lnTo>
                  <a:pt x="5469572" y="144907"/>
                </a:lnTo>
                <a:lnTo>
                  <a:pt x="5469572" y="140970"/>
                </a:lnTo>
                <a:lnTo>
                  <a:pt x="5469572" y="129667"/>
                </a:lnTo>
                <a:lnTo>
                  <a:pt x="5462232" y="134594"/>
                </a:lnTo>
                <a:lnTo>
                  <a:pt x="5454535" y="138137"/>
                </a:lnTo>
                <a:lnTo>
                  <a:pt x="5446471" y="140258"/>
                </a:lnTo>
                <a:lnTo>
                  <a:pt x="5438076" y="140970"/>
                </a:lnTo>
                <a:lnTo>
                  <a:pt x="5430863" y="140398"/>
                </a:lnTo>
                <a:lnTo>
                  <a:pt x="5405056" y="105664"/>
                </a:lnTo>
                <a:lnTo>
                  <a:pt x="5476557" y="105664"/>
                </a:lnTo>
                <a:lnTo>
                  <a:pt x="5476557" y="97155"/>
                </a:lnTo>
                <a:close/>
              </a:path>
              <a:path w="7163434" h="200025">
                <a:moveTo>
                  <a:pt x="5581459" y="50927"/>
                </a:moveTo>
                <a:lnTo>
                  <a:pt x="5564314" y="50927"/>
                </a:lnTo>
                <a:lnTo>
                  <a:pt x="5537390" y="124968"/>
                </a:lnTo>
                <a:lnTo>
                  <a:pt x="5535993" y="129032"/>
                </a:lnTo>
                <a:lnTo>
                  <a:pt x="5534977" y="133604"/>
                </a:lnTo>
                <a:lnTo>
                  <a:pt x="5534215" y="138684"/>
                </a:lnTo>
                <a:lnTo>
                  <a:pt x="5533834" y="138684"/>
                </a:lnTo>
                <a:lnTo>
                  <a:pt x="5533453" y="134620"/>
                </a:lnTo>
                <a:lnTo>
                  <a:pt x="5532183" y="129921"/>
                </a:lnTo>
                <a:lnTo>
                  <a:pt x="5530278" y="124587"/>
                </a:lnTo>
                <a:lnTo>
                  <a:pt x="5504624" y="50927"/>
                </a:lnTo>
                <a:lnTo>
                  <a:pt x="5486717" y="50927"/>
                </a:lnTo>
                <a:lnTo>
                  <a:pt x="5525198" y="152273"/>
                </a:lnTo>
                <a:lnTo>
                  <a:pt x="5541073" y="152273"/>
                </a:lnTo>
                <a:lnTo>
                  <a:pt x="5546483" y="138684"/>
                </a:lnTo>
                <a:lnTo>
                  <a:pt x="5581459" y="50927"/>
                </a:lnTo>
                <a:close/>
              </a:path>
              <a:path w="7163434" h="200025">
                <a:moveTo>
                  <a:pt x="5679249" y="97155"/>
                </a:moveTo>
                <a:lnTo>
                  <a:pt x="5669038" y="62230"/>
                </a:lnTo>
                <a:lnTo>
                  <a:pt x="5668454" y="61341"/>
                </a:lnTo>
                <a:lnTo>
                  <a:pt x="5662612" y="55956"/>
                </a:lnTo>
                <a:lnTo>
                  <a:pt x="5662612" y="82550"/>
                </a:lnTo>
                <a:lnTo>
                  <a:pt x="5662612" y="91821"/>
                </a:lnTo>
                <a:lnTo>
                  <a:pt x="5607875" y="91821"/>
                </a:lnTo>
                <a:lnTo>
                  <a:pt x="5609145" y="83058"/>
                </a:lnTo>
                <a:lnTo>
                  <a:pt x="5612447" y="75819"/>
                </a:lnTo>
                <a:lnTo>
                  <a:pt x="5623115" y="64897"/>
                </a:lnTo>
                <a:lnTo>
                  <a:pt x="5629719" y="62230"/>
                </a:lnTo>
                <a:lnTo>
                  <a:pt x="5645213" y="62230"/>
                </a:lnTo>
                <a:lnTo>
                  <a:pt x="5651436" y="64770"/>
                </a:lnTo>
                <a:lnTo>
                  <a:pt x="5660326" y="75184"/>
                </a:lnTo>
                <a:lnTo>
                  <a:pt x="5662612" y="82550"/>
                </a:lnTo>
                <a:lnTo>
                  <a:pt x="5662612" y="55956"/>
                </a:lnTo>
                <a:lnTo>
                  <a:pt x="5662396" y="55753"/>
                </a:lnTo>
                <a:lnTo>
                  <a:pt x="5655259" y="51739"/>
                </a:lnTo>
                <a:lnTo>
                  <a:pt x="5647004" y="49326"/>
                </a:lnTo>
                <a:lnTo>
                  <a:pt x="5637593" y="48514"/>
                </a:lnTo>
                <a:lnTo>
                  <a:pt x="5628068" y="49453"/>
                </a:lnTo>
                <a:lnTo>
                  <a:pt x="5594248" y="80543"/>
                </a:lnTo>
                <a:lnTo>
                  <a:pt x="5590857" y="101981"/>
                </a:lnTo>
                <a:lnTo>
                  <a:pt x="5591632" y="113779"/>
                </a:lnTo>
                <a:lnTo>
                  <a:pt x="5617730" y="151130"/>
                </a:lnTo>
                <a:lnTo>
                  <a:pt x="5636958" y="154559"/>
                </a:lnTo>
                <a:lnTo>
                  <a:pt x="5647385" y="153962"/>
                </a:lnTo>
                <a:lnTo>
                  <a:pt x="5656745" y="152171"/>
                </a:lnTo>
                <a:lnTo>
                  <a:pt x="5665051" y="149148"/>
                </a:lnTo>
                <a:lnTo>
                  <a:pt x="5672264" y="144907"/>
                </a:lnTo>
                <a:lnTo>
                  <a:pt x="5672264" y="140970"/>
                </a:lnTo>
                <a:lnTo>
                  <a:pt x="5672264" y="129667"/>
                </a:lnTo>
                <a:lnTo>
                  <a:pt x="5664924" y="134594"/>
                </a:lnTo>
                <a:lnTo>
                  <a:pt x="5657227" y="138137"/>
                </a:lnTo>
                <a:lnTo>
                  <a:pt x="5649163" y="140258"/>
                </a:lnTo>
                <a:lnTo>
                  <a:pt x="5640768" y="140970"/>
                </a:lnTo>
                <a:lnTo>
                  <a:pt x="5633555" y="140398"/>
                </a:lnTo>
                <a:lnTo>
                  <a:pt x="5607748" y="105664"/>
                </a:lnTo>
                <a:lnTo>
                  <a:pt x="5679249" y="105664"/>
                </a:lnTo>
                <a:lnTo>
                  <a:pt x="5679249" y="97155"/>
                </a:lnTo>
                <a:close/>
              </a:path>
              <a:path w="7163434" h="200025">
                <a:moveTo>
                  <a:pt x="5788596" y="90297"/>
                </a:moveTo>
                <a:lnTo>
                  <a:pt x="5774944" y="54571"/>
                </a:lnTo>
                <a:lnTo>
                  <a:pt x="5754433" y="48514"/>
                </a:lnTo>
                <a:lnTo>
                  <a:pt x="5744134" y="49707"/>
                </a:lnTo>
                <a:lnTo>
                  <a:pt x="5735167" y="53301"/>
                </a:lnTo>
                <a:lnTo>
                  <a:pt x="5727497" y="59309"/>
                </a:lnTo>
                <a:lnTo>
                  <a:pt x="5721159" y="67691"/>
                </a:lnTo>
                <a:lnTo>
                  <a:pt x="5720778" y="67691"/>
                </a:lnTo>
                <a:lnTo>
                  <a:pt x="5720778" y="50927"/>
                </a:lnTo>
                <a:lnTo>
                  <a:pt x="5704522" y="50927"/>
                </a:lnTo>
                <a:lnTo>
                  <a:pt x="5704522" y="152273"/>
                </a:lnTo>
                <a:lnTo>
                  <a:pt x="5720778" y="152273"/>
                </a:lnTo>
                <a:lnTo>
                  <a:pt x="5720778" y="85090"/>
                </a:lnTo>
                <a:lnTo>
                  <a:pt x="5723445" y="77470"/>
                </a:lnTo>
                <a:lnTo>
                  <a:pt x="5728652" y="71374"/>
                </a:lnTo>
                <a:lnTo>
                  <a:pt x="5731865" y="67691"/>
                </a:lnTo>
                <a:lnTo>
                  <a:pt x="5733986" y="65278"/>
                </a:lnTo>
                <a:lnTo>
                  <a:pt x="5740717" y="62230"/>
                </a:lnTo>
                <a:lnTo>
                  <a:pt x="5748845" y="62230"/>
                </a:lnTo>
                <a:lnTo>
                  <a:pt x="5759158" y="64236"/>
                </a:lnTo>
                <a:lnTo>
                  <a:pt x="5766498" y="70269"/>
                </a:lnTo>
                <a:lnTo>
                  <a:pt x="5770880" y="80340"/>
                </a:lnTo>
                <a:lnTo>
                  <a:pt x="5772340" y="94488"/>
                </a:lnTo>
                <a:lnTo>
                  <a:pt x="5772340" y="152273"/>
                </a:lnTo>
                <a:lnTo>
                  <a:pt x="5788596" y="152273"/>
                </a:lnTo>
                <a:lnTo>
                  <a:pt x="5788596" y="90297"/>
                </a:lnTo>
                <a:close/>
              </a:path>
              <a:path w="7163434" h="200025">
                <a:moveTo>
                  <a:pt x="5865812" y="50927"/>
                </a:moveTo>
                <a:lnTo>
                  <a:pt x="5840285" y="50927"/>
                </a:lnTo>
                <a:lnTo>
                  <a:pt x="5840285" y="20955"/>
                </a:lnTo>
                <a:lnTo>
                  <a:pt x="5824029" y="26162"/>
                </a:lnTo>
                <a:lnTo>
                  <a:pt x="5824029" y="50927"/>
                </a:lnTo>
                <a:lnTo>
                  <a:pt x="5806630" y="50927"/>
                </a:lnTo>
                <a:lnTo>
                  <a:pt x="5806630" y="64770"/>
                </a:lnTo>
                <a:lnTo>
                  <a:pt x="5824029" y="64770"/>
                </a:lnTo>
                <a:lnTo>
                  <a:pt x="5824029" y="124714"/>
                </a:lnTo>
                <a:lnTo>
                  <a:pt x="5825693" y="137718"/>
                </a:lnTo>
                <a:lnTo>
                  <a:pt x="5830697" y="147002"/>
                </a:lnTo>
                <a:lnTo>
                  <a:pt x="5839028" y="152577"/>
                </a:lnTo>
                <a:lnTo>
                  <a:pt x="5850699" y="154432"/>
                </a:lnTo>
                <a:lnTo>
                  <a:pt x="5856922" y="154432"/>
                </a:lnTo>
                <a:lnTo>
                  <a:pt x="5862002" y="153416"/>
                </a:lnTo>
                <a:lnTo>
                  <a:pt x="5865812" y="151257"/>
                </a:lnTo>
                <a:lnTo>
                  <a:pt x="5865812" y="140716"/>
                </a:lnTo>
                <a:lnTo>
                  <a:pt x="5865812" y="137414"/>
                </a:lnTo>
                <a:lnTo>
                  <a:pt x="5862891" y="139700"/>
                </a:lnTo>
                <a:lnTo>
                  <a:pt x="5859335" y="140716"/>
                </a:lnTo>
                <a:lnTo>
                  <a:pt x="5849937" y="140716"/>
                </a:lnTo>
                <a:lnTo>
                  <a:pt x="5846000" y="139319"/>
                </a:lnTo>
                <a:lnTo>
                  <a:pt x="5841428" y="133477"/>
                </a:lnTo>
                <a:lnTo>
                  <a:pt x="5840285" y="128651"/>
                </a:lnTo>
                <a:lnTo>
                  <a:pt x="5840285" y="64770"/>
                </a:lnTo>
                <a:lnTo>
                  <a:pt x="5865812" y="64770"/>
                </a:lnTo>
                <a:lnTo>
                  <a:pt x="5865812" y="50927"/>
                </a:lnTo>
                <a:close/>
              </a:path>
              <a:path w="7163434" h="200025">
                <a:moveTo>
                  <a:pt x="5939269" y="89344"/>
                </a:moveTo>
                <a:lnTo>
                  <a:pt x="5885243" y="89344"/>
                </a:lnTo>
                <a:lnTo>
                  <a:pt x="5885243" y="102108"/>
                </a:lnTo>
                <a:lnTo>
                  <a:pt x="5939269" y="102108"/>
                </a:lnTo>
                <a:lnTo>
                  <a:pt x="5939269" y="89344"/>
                </a:lnTo>
                <a:close/>
              </a:path>
              <a:path w="7163434" h="200025">
                <a:moveTo>
                  <a:pt x="6054661" y="2159"/>
                </a:moveTo>
                <a:lnTo>
                  <a:pt x="6038405" y="2159"/>
                </a:lnTo>
                <a:lnTo>
                  <a:pt x="6038405" y="64897"/>
                </a:lnTo>
                <a:lnTo>
                  <a:pt x="6038405" y="83312"/>
                </a:lnTo>
                <a:lnTo>
                  <a:pt x="6038405" y="106426"/>
                </a:lnTo>
                <a:lnTo>
                  <a:pt x="6037872" y="113550"/>
                </a:lnTo>
                <a:lnTo>
                  <a:pt x="6016942" y="140970"/>
                </a:lnTo>
                <a:lnTo>
                  <a:pt x="5998781" y="140970"/>
                </a:lnTo>
                <a:lnTo>
                  <a:pt x="5977826" y="103124"/>
                </a:lnTo>
                <a:lnTo>
                  <a:pt x="5978360" y="94030"/>
                </a:lnTo>
                <a:lnTo>
                  <a:pt x="6002667" y="62903"/>
                </a:lnTo>
                <a:lnTo>
                  <a:pt x="6009703" y="62230"/>
                </a:lnTo>
                <a:lnTo>
                  <a:pt x="6018085" y="62230"/>
                </a:lnTo>
                <a:lnTo>
                  <a:pt x="6024943" y="65024"/>
                </a:lnTo>
                <a:lnTo>
                  <a:pt x="6030277" y="70739"/>
                </a:lnTo>
                <a:lnTo>
                  <a:pt x="6035738" y="76327"/>
                </a:lnTo>
                <a:lnTo>
                  <a:pt x="6038405" y="83312"/>
                </a:lnTo>
                <a:lnTo>
                  <a:pt x="6038405" y="64897"/>
                </a:lnTo>
                <a:lnTo>
                  <a:pt x="6038024" y="64897"/>
                </a:lnTo>
                <a:lnTo>
                  <a:pt x="6035980" y="62230"/>
                </a:lnTo>
                <a:lnTo>
                  <a:pt x="6032538" y="57734"/>
                </a:lnTo>
                <a:lnTo>
                  <a:pt x="6025654" y="52616"/>
                </a:lnTo>
                <a:lnTo>
                  <a:pt x="6017349" y="49542"/>
                </a:lnTo>
                <a:lnTo>
                  <a:pt x="6007671" y="48514"/>
                </a:lnTo>
                <a:lnTo>
                  <a:pt x="5997638" y="49466"/>
                </a:lnTo>
                <a:lnTo>
                  <a:pt x="5964390" y="81280"/>
                </a:lnTo>
                <a:lnTo>
                  <a:pt x="5961189" y="103886"/>
                </a:lnTo>
                <a:lnTo>
                  <a:pt x="5961900" y="115062"/>
                </a:lnTo>
                <a:lnTo>
                  <a:pt x="5985967" y="151193"/>
                </a:lnTo>
                <a:lnTo>
                  <a:pt x="6003226" y="154559"/>
                </a:lnTo>
                <a:lnTo>
                  <a:pt x="6014199" y="153352"/>
                </a:lnTo>
                <a:lnTo>
                  <a:pt x="6023673" y="149694"/>
                </a:lnTo>
                <a:lnTo>
                  <a:pt x="6031611" y="143586"/>
                </a:lnTo>
                <a:lnTo>
                  <a:pt x="6033567" y="140970"/>
                </a:lnTo>
                <a:lnTo>
                  <a:pt x="6038024" y="135001"/>
                </a:lnTo>
                <a:lnTo>
                  <a:pt x="6038405" y="135001"/>
                </a:lnTo>
                <a:lnTo>
                  <a:pt x="6038405" y="152273"/>
                </a:lnTo>
                <a:lnTo>
                  <a:pt x="6054661" y="152273"/>
                </a:lnTo>
                <a:lnTo>
                  <a:pt x="6054661" y="135001"/>
                </a:lnTo>
                <a:lnTo>
                  <a:pt x="6054661" y="64897"/>
                </a:lnTo>
                <a:lnTo>
                  <a:pt x="6054661" y="2159"/>
                </a:lnTo>
                <a:close/>
              </a:path>
              <a:path w="7163434" h="200025">
                <a:moveTo>
                  <a:pt x="6139878" y="50546"/>
                </a:moveTo>
                <a:lnTo>
                  <a:pt x="6137592" y="49530"/>
                </a:lnTo>
                <a:lnTo>
                  <a:pt x="6134417" y="49149"/>
                </a:lnTo>
                <a:lnTo>
                  <a:pt x="6124245" y="49149"/>
                </a:lnTo>
                <a:lnTo>
                  <a:pt x="6119050" y="51054"/>
                </a:lnTo>
                <a:lnTo>
                  <a:pt x="6109525" y="59055"/>
                </a:lnTo>
                <a:lnTo>
                  <a:pt x="6105969" y="64643"/>
                </a:lnTo>
                <a:lnTo>
                  <a:pt x="6103671" y="71755"/>
                </a:lnTo>
                <a:lnTo>
                  <a:pt x="6103302" y="71755"/>
                </a:lnTo>
                <a:lnTo>
                  <a:pt x="6103302" y="50927"/>
                </a:lnTo>
                <a:lnTo>
                  <a:pt x="6087046" y="50927"/>
                </a:lnTo>
                <a:lnTo>
                  <a:pt x="6087046" y="152273"/>
                </a:lnTo>
                <a:lnTo>
                  <a:pt x="6103302" y="152273"/>
                </a:lnTo>
                <a:lnTo>
                  <a:pt x="6103302" y="100584"/>
                </a:lnTo>
                <a:lnTo>
                  <a:pt x="6103721" y="92570"/>
                </a:lnTo>
                <a:lnTo>
                  <a:pt x="6120701" y="64008"/>
                </a:lnTo>
                <a:lnTo>
                  <a:pt x="6132893" y="64008"/>
                </a:lnTo>
                <a:lnTo>
                  <a:pt x="6137072" y="65151"/>
                </a:lnTo>
                <a:lnTo>
                  <a:pt x="6139878" y="67310"/>
                </a:lnTo>
                <a:lnTo>
                  <a:pt x="6139878" y="64008"/>
                </a:lnTo>
                <a:lnTo>
                  <a:pt x="6139878" y="50546"/>
                </a:lnTo>
                <a:close/>
              </a:path>
              <a:path w="7163434" h="200025">
                <a:moveTo>
                  <a:pt x="6173394" y="50927"/>
                </a:moveTo>
                <a:lnTo>
                  <a:pt x="6157150" y="50927"/>
                </a:lnTo>
                <a:lnTo>
                  <a:pt x="6157150" y="152273"/>
                </a:lnTo>
                <a:lnTo>
                  <a:pt x="6173394" y="152273"/>
                </a:lnTo>
                <a:lnTo>
                  <a:pt x="6173394" y="50927"/>
                </a:lnTo>
                <a:close/>
              </a:path>
              <a:path w="7163434" h="200025">
                <a:moveTo>
                  <a:pt x="6176073" y="11684"/>
                </a:moveTo>
                <a:lnTo>
                  <a:pt x="6175045" y="9144"/>
                </a:lnTo>
                <a:lnTo>
                  <a:pt x="6170993" y="5080"/>
                </a:lnTo>
                <a:lnTo>
                  <a:pt x="6168453" y="4064"/>
                </a:lnTo>
                <a:lnTo>
                  <a:pt x="6162472" y="4064"/>
                </a:lnTo>
                <a:lnTo>
                  <a:pt x="6160071" y="5080"/>
                </a:lnTo>
                <a:lnTo>
                  <a:pt x="6155995" y="9144"/>
                </a:lnTo>
                <a:lnTo>
                  <a:pt x="6154991" y="11684"/>
                </a:lnTo>
                <a:lnTo>
                  <a:pt x="6154991" y="17653"/>
                </a:lnTo>
                <a:lnTo>
                  <a:pt x="6155995" y="20193"/>
                </a:lnTo>
                <a:lnTo>
                  <a:pt x="6158039" y="22225"/>
                </a:lnTo>
                <a:lnTo>
                  <a:pt x="6160071" y="24130"/>
                </a:lnTo>
                <a:lnTo>
                  <a:pt x="6162472" y="25146"/>
                </a:lnTo>
                <a:lnTo>
                  <a:pt x="6168453" y="25146"/>
                </a:lnTo>
                <a:lnTo>
                  <a:pt x="6170993" y="24130"/>
                </a:lnTo>
                <a:lnTo>
                  <a:pt x="6175045" y="20066"/>
                </a:lnTo>
                <a:lnTo>
                  <a:pt x="6176022" y="17653"/>
                </a:lnTo>
                <a:lnTo>
                  <a:pt x="6176073" y="11684"/>
                </a:lnTo>
                <a:close/>
              </a:path>
              <a:path w="7163434" h="200025">
                <a:moveTo>
                  <a:pt x="6285547" y="50927"/>
                </a:moveTo>
                <a:lnTo>
                  <a:pt x="6268402" y="50927"/>
                </a:lnTo>
                <a:lnTo>
                  <a:pt x="6241478" y="124968"/>
                </a:lnTo>
                <a:lnTo>
                  <a:pt x="6240069" y="129032"/>
                </a:lnTo>
                <a:lnTo>
                  <a:pt x="6239065" y="133604"/>
                </a:lnTo>
                <a:lnTo>
                  <a:pt x="6238303" y="138684"/>
                </a:lnTo>
                <a:lnTo>
                  <a:pt x="6237922" y="138684"/>
                </a:lnTo>
                <a:lnTo>
                  <a:pt x="6237541" y="134620"/>
                </a:lnTo>
                <a:lnTo>
                  <a:pt x="6236271" y="129921"/>
                </a:lnTo>
                <a:lnTo>
                  <a:pt x="6234366" y="124587"/>
                </a:lnTo>
                <a:lnTo>
                  <a:pt x="6208712" y="50927"/>
                </a:lnTo>
                <a:lnTo>
                  <a:pt x="6190793" y="50927"/>
                </a:lnTo>
                <a:lnTo>
                  <a:pt x="6229286" y="152273"/>
                </a:lnTo>
                <a:lnTo>
                  <a:pt x="6245161" y="152273"/>
                </a:lnTo>
                <a:lnTo>
                  <a:pt x="6250571" y="138684"/>
                </a:lnTo>
                <a:lnTo>
                  <a:pt x="6285547" y="50927"/>
                </a:lnTo>
                <a:close/>
              </a:path>
              <a:path w="7163434" h="200025">
                <a:moveTo>
                  <a:pt x="6383337" y="97155"/>
                </a:moveTo>
                <a:lnTo>
                  <a:pt x="6373127" y="62230"/>
                </a:lnTo>
                <a:lnTo>
                  <a:pt x="6372542" y="61341"/>
                </a:lnTo>
                <a:lnTo>
                  <a:pt x="6366700" y="55956"/>
                </a:lnTo>
                <a:lnTo>
                  <a:pt x="6366700" y="82550"/>
                </a:lnTo>
                <a:lnTo>
                  <a:pt x="6366700" y="91821"/>
                </a:lnTo>
                <a:lnTo>
                  <a:pt x="6311963" y="91821"/>
                </a:lnTo>
                <a:lnTo>
                  <a:pt x="6313233" y="83058"/>
                </a:lnTo>
                <a:lnTo>
                  <a:pt x="6316535" y="75819"/>
                </a:lnTo>
                <a:lnTo>
                  <a:pt x="6327203" y="64897"/>
                </a:lnTo>
                <a:lnTo>
                  <a:pt x="6333807" y="62230"/>
                </a:lnTo>
                <a:lnTo>
                  <a:pt x="6349301" y="62230"/>
                </a:lnTo>
                <a:lnTo>
                  <a:pt x="6355524" y="64770"/>
                </a:lnTo>
                <a:lnTo>
                  <a:pt x="6364414" y="75184"/>
                </a:lnTo>
                <a:lnTo>
                  <a:pt x="6366700" y="82550"/>
                </a:lnTo>
                <a:lnTo>
                  <a:pt x="6366700" y="55956"/>
                </a:lnTo>
                <a:lnTo>
                  <a:pt x="6366484" y="55753"/>
                </a:lnTo>
                <a:lnTo>
                  <a:pt x="6359347" y="51739"/>
                </a:lnTo>
                <a:lnTo>
                  <a:pt x="6351092" y="49326"/>
                </a:lnTo>
                <a:lnTo>
                  <a:pt x="6341681" y="48514"/>
                </a:lnTo>
                <a:lnTo>
                  <a:pt x="6332156" y="49453"/>
                </a:lnTo>
                <a:lnTo>
                  <a:pt x="6298336" y="80543"/>
                </a:lnTo>
                <a:lnTo>
                  <a:pt x="6294945" y="101981"/>
                </a:lnTo>
                <a:lnTo>
                  <a:pt x="6295720" y="113779"/>
                </a:lnTo>
                <a:lnTo>
                  <a:pt x="6321819" y="151130"/>
                </a:lnTo>
                <a:lnTo>
                  <a:pt x="6341046" y="154559"/>
                </a:lnTo>
                <a:lnTo>
                  <a:pt x="6351473" y="153962"/>
                </a:lnTo>
                <a:lnTo>
                  <a:pt x="6360833" y="152171"/>
                </a:lnTo>
                <a:lnTo>
                  <a:pt x="6369139" y="149148"/>
                </a:lnTo>
                <a:lnTo>
                  <a:pt x="6376352" y="144907"/>
                </a:lnTo>
                <a:lnTo>
                  <a:pt x="6376352" y="140970"/>
                </a:lnTo>
                <a:lnTo>
                  <a:pt x="6376352" y="129667"/>
                </a:lnTo>
                <a:lnTo>
                  <a:pt x="6369012" y="134594"/>
                </a:lnTo>
                <a:lnTo>
                  <a:pt x="6361316" y="138137"/>
                </a:lnTo>
                <a:lnTo>
                  <a:pt x="6353251" y="140258"/>
                </a:lnTo>
                <a:lnTo>
                  <a:pt x="6344856" y="140970"/>
                </a:lnTo>
                <a:lnTo>
                  <a:pt x="6337630" y="140398"/>
                </a:lnTo>
                <a:lnTo>
                  <a:pt x="6311836" y="105664"/>
                </a:lnTo>
                <a:lnTo>
                  <a:pt x="6383337" y="105664"/>
                </a:lnTo>
                <a:lnTo>
                  <a:pt x="6383337" y="97155"/>
                </a:lnTo>
                <a:close/>
              </a:path>
              <a:path w="7163434" h="200025">
                <a:moveTo>
                  <a:pt x="6492684" y="90297"/>
                </a:moveTo>
                <a:lnTo>
                  <a:pt x="6479032" y="54571"/>
                </a:lnTo>
                <a:lnTo>
                  <a:pt x="6458521" y="48514"/>
                </a:lnTo>
                <a:lnTo>
                  <a:pt x="6448222" y="49707"/>
                </a:lnTo>
                <a:lnTo>
                  <a:pt x="6439255" y="53301"/>
                </a:lnTo>
                <a:lnTo>
                  <a:pt x="6431585" y="59309"/>
                </a:lnTo>
                <a:lnTo>
                  <a:pt x="6425247" y="67691"/>
                </a:lnTo>
                <a:lnTo>
                  <a:pt x="6424866" y="67691"/>
                </a:lnTo>
                <a:lnTo>
                  <a:pt x="6424866" y="50927"/>
                </a:lnTo>
                <a:lnTo>
                  <a:pt x="6408610" y="50927"/>
                </a:lnTo>
                <a:lnTo>
                  <a:pt x="6408610" y="152273"/>
                </a:lnTo>
                <a:lnTo>
                  <a:pt x="6424866" y="152273"/>
                </a:lnTo>
                <a:lnTo>
                  <a:pt x="6424866" y="85090"/>
                </a:lnTo>
                <a:lnTo>
                  <a:pt x="6427533" y="77470"/>
                </a:lnTo>
                <a:lnTo>
                  <a:pt x="6432740" y="71374"/>
                </a:lnTo>
                <a:lnTo>
                  <a:pt x="6435953" y="67691"/>
                </a:lnTo>
                <a:lnTo>
                  <a:pt x="6438074" y="65278"/>
                </a:lnTo>
                <a:lnTo>
                  <a:pt x="6444805" y="62230"/>
                </a:lnTo>
                <a:lnTo>
                  <a:pt x="6452933" y="62230"/>
                </a:lnTo>
                <a:lnTo>
                  <a:pt x="6463246" y="64236"/>
                </a:lnTo>
                <a:lnTo>
                  <a:pt x="6470574" y="70269"/>
                </a:lnTo>
                <a:lnTo>
                  <a:pt x="6474968" y="80340"/>
                </a:lnTo>
                <a:lnTo>
                  <a:pt x="6476428" y="94488"/>
                </a:lnTo>
                <a:lnTo>
                  <a:pt x="6476428" y="152273"/>
                </a:lnTo>
                <a:lnTo>
                  <a:pt x="6492684" y="152273"/>
                </a:lnTo>
                <a:lnTo>
                  <a:pt x="6492684" y="90297"/>
                </a:lnTo>
                <a:close/>
              </a:path>
              <a:path w="7163434" h="200025">
                <a:moveTo>
                  <a:pt x="6721665" y="89789"/>
                </a:moveTo>
                <a:lnTo>
                  <a:pt x="6719570" y="71716"/>
                </a:lnTo>
                <a:lnTo>
                  <a:pt x="6714947" y="62230"/>
                </a:lnTo>
                <a:lnTo>
                  <a:pt x="6713296" y="58826"/>
                </a:lnTo>
                <a:lnTo>
                  <a:pt x="6702857" y="51092"/>
                </a:lnTo>
                <a:lnTo>
                  <a:pt x="6688264" y="48514"/>
                </a:lnTo>
                <a:lnTo>
                  <a:pt x="6677736" y="49834"/>
                </a:lnTo>
                <a:lnTo>
                  <a:pt x="6668617" y="53759"/>
                </a:lnTo>
                <a:lnTo>
                  <a:pt x="6660921" y="60312"/>
                </a:lnTo>
                <a:lnTo>
                  <a:pt x="6654609" y="69469"/>
                </a:lnTo>
                <a:lnTo>
                  <a:pt x="6652704" y="63246"/>
                </a:lnTo>
                <a:lnTo>
                  <a:pt x="6651980" y="62230"/>
                </a:lnTo>
                <a:lnTo>
                  <a:pt x="6649148" y="58166"/>
                </a:lnTo>
                <a:lnTo>
                  <a:pt x="6643941" y="54356"/>
                </a:lnTo>
                <a:lnTo>
                  <a:pt x="6638861" y="50419"/>
                </a:lnTo>
                <a:lnTo>
                  <a:pt x="6632765" y="48514"/>
                </a:lnTo>
                <a:lnTo>
                  <a:pt x="6625907" y="48514"/>
                </a:lnTo>
                <a:lnTo>
                  <a:pt x="6616141" y="49669"/>
                </a:lnTo>
                <a:lnTo>
                  <a:pt x="6607632" y="53111"/>
                </a:lnTo>
                <a:lnTo>
                  <a:pt x="6600380" y="58864"/>
                </a:lnTo>
                <a:lnTo>
                  <a:pt x="6594411" y="66929"/>
                </a:lnTo>
                <a:lnTo>
                  <a:pt x="6594030" y="66929"/>
                </a:lnTo>
                <a:lnTo>
                  <a:pt x="6594030" y="50927"/>
                </a:lnTo>
                <a:lnTo>
                  <a:pt x="6577774" y="50927"/>
                </a:lnTo>
                <a:lnTo>
                  <a:pt x="6577774" y="152273"/>
                </a:lnTo>
                <a:lnTo>
                  <a:pt x="6594030" y="152273"/>
                </a:lnTo>
                <a:lnTo>
                  <a:pt x="6594030" y="84836"/>
                </a:lnTo>
                <a:lnTo>
                  <a:pt x="6596316" y="77089"/>
                </a:lnTo>
                <a:lnTo>
                  <a:pt x="6600888" y="71120"/>
                </a:lnTo>
                <a:lnTo>
                  <a:pt x="6604178" y="66929"/>
                </a:lnTo>
                <a:lnTo>
                  <a:pt x="6605587" y="65151"/>
                </a:lnTo>
                <a:lnTo>
                  <a:pt x="6611429" y="62230"/>
                </a:lnTo>
                <a:lnTo>
                  <a:pt x="6618541" y="62230"/>
                </a:lnTo>
                <a:lnTo>
                  <a:pt x="6628625" y="64096"/>
                </a:lnTo>
                <a:lnTo>
                  <a:pt x="6635851" y="69684"/>
                </a:lnTo>
                <a:lnTo>
                  <a:pt x="6640195" y="79006"/>
                </a:lnTo>
                <a:lnTo>
                  <a:pt x="6641655" y="92075"/>
                </a:lnTo>
                <a:lnTo>
                  <a:pt x="6641655" y="152273"/>
                </a:lnTo>
                <a:lnTo>
                  <a:pt x="6657784" y="152273"/>
                </a:lnTo>
                <a:lnTo>
                  <a:pt x="6657784" y="85598"/>
                </a:lnTo>
                <a:lnTo>
                  <a:pt x="6660197" y="77978"/>
                </a:lnTo>
                <a:lnTo>
                  <a:pt x="6666814" y="69469"/>
                </a:lnTo>
                <a:lnTo>
                  <a:pt x="6669976" y="65405"/>
                </a:lnTo>
                <a:lnTo>
                  <a:pt x="6675818" y="62230"/>
                </a:lnTo>
                <a:lnTo>
                  <a:pt x="6690931" y="62230"/>
                </a:lnTo>
                <a:lnTo>
                  <a:pt x="6696773" y="64643"/>
                </a:lnTo>
                <a:lnTo>
                  <a:pt x="6700202" y="69723"/>
                </a:lnTo>
                <a:lnTo>
                  <a:pt x="6703758" y="74676"/>
                </a:lnTo>
                <a:lnTo>
                  <a:pt x="6705409" y="82804"/>
                </a:lnTo>
                <a:lnTo>
                  <a:pt x="6705409" y="152273"/>
                </a:lnTo>
                <a:lnTo>
                  <a:pt x="6721665" y="152273"/>
                </a:lnTo>
                <a:lnTo>
                  <a:pt x="6721665" y="89789"/>
                </a:lnTo>
                <a:close/>
              </a:path>
              <a:path w="7163434" h="200025">
                <a:moveTo>
                  <a:pt x="6845871" y="101219"/>
                </a:moveTo>
                <a:lnTo>
                  <a:pt x="6833171" y="62484"/>
                </a:lnTo>
                <a:lnTo>
                  <a:pt x="6829196" y="59042"/>
                </a:lnTo>
                <a:lnTo>
                  <a:pt x="6829196" y="101219"/>
                </a:lnTo>
                <a:lnTo>
                  <a:pt x="6829171" y="102743"/>
                </a:lnTo>
                <a:lnTo>
                  <a:pt x="6810464" y="138417"/>
                </a:lnTo>
                <a:lnTo>
                  <a:pt x="6796595" y="140970"/>
                </a:lnTo>
                <a:lnTo>
                  <a:pt x="6789255" y="140335"/>
                </a:lnTo>
                <a:lnTo>
                  <a:pt x="6763245" y="110617"/>
                </a:lnTo>
                <a:lnTo>
                  <a:pt x="6762724" y="102743"/>
                </a:lnTo>
                <a:lnTo>
                  <a:pt x="6762737" y="101219"/>
                </a:lnTo>
                <a:lnTo>
                  <a:pt x="6782587" y="64884"/>
                </a:lnTo>
                <a:lnTo>
                  <a:pt x="6796595" y="62230"/>
                </a:lnTo>
                <a:lnTo>
                  <a:pt x="6803961" y="62877"/>
                </a:lnTo>
                <a:lnTo>
                  <a:pt x="6828701" y="92824"/>
                </a:lnTo>
                <a:lnTo>
                  <a:pt x="6829196" y="101219"/>
                </a:lnTo>
                <a:lnTo>
                  <a:pt x="6829196" y="59042"/>
                </a:lnTo>
                <a:lnTo>
                  <a:pt x="6826161" y="56400"/>
                </a:lnTo>
                <a:lnTo>
                  <a:pt x="6817931" y="52031"/>
                </a:lnTo>
                <a:lnTo>
                  <a:pt x="6808444" y="49403"/>
                </a:lnTo>
                <a:lnTo>
                  <a:pt x="6797738" y="48514"/>
                </a:lnTo>
                <a:lnTo>
                  <a:pt x="6786448" y="49428"/>
                </a:lnTo>
                <a:lnTo>
                  <a:pt x="6753923" y="70726"/>
                </a:lnTo>
                <a:lnTo>
                  <a:pt x="6746049" y="102743"/>
                </a:lnTo>
                <a:lnTo>
                  <a:pt x="6746900" y="113893"/>
                </a:lnTo>
                <a:lnTo>
                  <a:pt x="6766750" y="146634"/>
                </a:lnTo>
                <a:lnTo>
                  <a:pt x="6795325" y="154559"/>
                </a:lnTo>
                <a:lnTo>
                  <a:pt x="6806273" y="153657"/>
                </a:lnTo>
                <a:lnTo>
                  <a:pt x="6816064" y="150939"/>
                </a:lnTo>
                <a:lnTo>
                  <a:pt x="6824700" y="146418"/>
                </a:lnTo>
                <a:lnTo>
                  <a:pt x="6831101" y="140970"/>
                </a:lnTo>
                <a:lnTo>
                  <a:pt x="6832155" y="140081"/>
                </a:lnTo>
                <a:lnTo>
                  <a:pt x="6838150" y="132156"/>
                </a:lnTo>
                <a:lnTo>
                  <a:pt x="6842442" y="123037"/>
                </a:lnTo>
                <a:lnTo>
                  <a:pt x="6845008" y="112725"/>
                </a:lnTo>
                <a:lnTo>
                  <a:pt x="6845871" y="101219"/>
                </a:lnTo>
                <a:close/>
              </a:path>
              <a:path w="7163434" h="200025">
                <a:moveTo>
                  <a:pt x="6958393" y="2159"/>
                </a:moveTo>
                <a:lnTo>
                  <a:pt x="6942137" y="2159"/>
                </a:lnTo>
                <a:lnTo>
                  <a:pt x="6942137" y="64897"/>
                </a:lnTo>
                <a:lnTo>
                  <a:pt x="6942137" y="83312"/>
                </a:lnTo>
                <a:lnTo>
                  <a:pt x="6942137" y="106426"/>
                </a:lnTo>
                <a:lnTo>
                  <a:pt x="6941604" y="113550"/>
                </a:lnTo>
                <a:lnTo>
                  <a:pt x="6920674" y="140970"/>
                </a:lnTo>
                <a:lnTo>
                  <a:pt x="6902513" y="140970"/>
                </a:lnTo>
                <a:lnTo>
                  <a:pt x="6881558" y="103124"/>
                </a:lnTo>
                <a:lnTo>
                  <a:pt x="6882092" y="94030"/>
                </a:lnTo>
                <a:lnTo>
                  <a:pt x="6906400" y="62903"/>
                </a:lnTo>
                <a:lnTo>
                  <a:pt x="6913435" y="62230"/>
                </a:lnTo>
                <a:lnTo>
                  <a:pt x="6921817" y="62230"/>
                </a:lnTo>
                <a:lnTo>
                  <a:pt x="6928675" y="65024"/>
                </a:lnTo>
                <a:lnTo>
                  <a:pt x="6934009" y="70739"/>
                </a:lnTo>
                <a:lnTo>
                  <a:pt x="6939470" y="76327"/>
                </a:lnTo>
                <a:lnTo>
                  <a:pt x="6942137" y="83312"/>
                </a:lnTo>
                <a:lnTo>
                  <a:pt x="6942137" y="64897"/>
                </a:lnTo>
                <a:lnTo>
                  <a:pt x="6941756" y="64897"/>
                </a:lnTo>
                <a:lnTo>
                  <a:pt x="6939712" y="62230"/>
                </a:lnTo>
                <a:lnTo>
                  <a:pt x="6936270" y="57734"/>
                </a:lnTo>
                <a:lnTo>
                  <a:pt x="6929387" y="52616"/>
                </a:lnTo>
                <a:lnTo>
                  <a:pt x="6921081" y="49542"/>
                </a:lnTo>
                <a:lnTo>
                  <a:pt x="6911403" y="48514"/>
                </a:lnTo>
                <a:lnTo>
                  <a:pt x="6901370" y="49466"/>
                </a:lnTo>
                <a:lnTo>
                  <a:pt x="6868122" y="81280"/>
                </a:lnTo>
                <a:lnTo>
                  <a:pt x="6864921" y="103886"/>
                </a:lnTo>
                <a:lnTo>
                  <a:pt x="6865633" y="115062"/>
                </a:lnTo>
                <a:lnTo>
                  <a:pt x="6889699" y="151193"/>
                </a:lnTo>
                <a:lnTo>
                  <a:pt x="6906958" y="154559"/>
                </a:lnTo>
                <a:lnTo>
                  <a:pt x="6917931" y="153352"/>
                </a:lnTo>
                <a:lnTo>
                  <a:pt x="6927405" y="149694"/>
                </a:lnTo>
                <a:lnTo>
                  <a:pt x="6935343" y="143586"/>
                </a:lnTo>
                <a:lnTo>
                  <a:pt x="6937299" y="140970"/>
                </a:lnTo>
                <a:lnTo>
                  <a:pt x="6941756" y="135001"/>
                </a:lnTo>
                <a:lnTo>
                  <a:pt x="6942137" y="135001"/>
                </a:lnTo>
                <a:lnTo>
                  <a:pt x="6942137" y="152273"/>
                </a:lnTo>
                <a:lnTo>
                  <a:pt x="6958393" y="152273"/>
                </a:lnTo>
                <a:lnTo>
                  <a:pt x="6958393" y="135001"/>
                </a:lnTo>
                <a:lnTo>
                  <a:pt x="6958393" y="64897"/>
                </a:lnTo>
                <a:lnTo>
                  <a:pt x="6958393" y="2159"/>
                </a:lnTo>
                <a:close/>
              </a:path>
              <a:path w="7163434" h="200025">
                <a:moveTo>
                  <a:pt x="7072185" y="97155"/>
                </a:moveTo>
                <a:lnTo>
                  <a:pt x="7061975" y="62230"/>
                </a:lnTo>
                <a:lnTo>
                  <a:pt x="7061390" y="61341"/>
                </a:lnTo>
                <a:lnTo>
                  <a:pt x="7055548" y="55956"/>
                </a:lnTo>
                <a:lnTo>
                  <a:pt x="7055548" y="82550"/>
                </a:lnTo>
                <a:lnTo>
                  <a:pt x="7055548" y="91821"/>
                </a:lnTo>
                <a:lnTo>
                  <a:pt x="7000811" y="91821"/>
                </a:lnTo>
                <a:lnTo>
                  <a:pt x="7002081" y="83058"/>
                </a:lnTo>
                <a:lnTo>
                  <a:pt x="7005383" y="75819"/>
                </a:lnTo>
                <a:lnTo>
                  <a:pt x="7016051" y="64897"/>
                </a:lnTo>
                <a:lnTo>
                  <a:pt x="7022655" y="62230"/>
                </a:lnTo>
                <a:lnTo>
                  <a:pt x="7038149" y="62230"/>
                </a:lnTo>
                <a:lnTo>
                  <a:pt x="7044372" y="64770"/>
                </a:lnTo>
                <a:lnTo>
                  <a:pt x="7053262" y="75184"/>
                </a:lnTo>
                <a:lnTo>
                  <a:pt x="7055548" y="82550"/>
                </a:lnTo>
                <a:lnTo>
                  <a:pt x="7055548" y="55956"/>
                </a:lnTo>
                <a:lnTo>
                  <a:pt x="7055332" y="55753"/>
                </a:lnTo>
                <a:lnTo>
                  <a:pt x="7048195" y="51739"/>
                </a:lnTo>
                <a:lnTo>
                  <a:pt x="7039940" y="49326"/>
                </a:lnTo>
                <a:lnTo>
                  <a:pt x="7030529" y="48514"/>
                </a:lnTo>
                <a:lnTo>
                  <a:pt x="7021004" y="49453"/>
                </a:lnTo>
                <a:lnTo>
                  <a:pt x="6987184" y="80543"/>
                </a:lnTo>
                <a:lnTo>
                  <a:pt x="6983793" y="101981"/>
                </a:lnTo>
                <a:lnTo>
                  <a:pt x="6984568" y="113779"/>
                </a:lnTo>
                <a:lnTo>
                  <a:pt x="7010667" y="151130"/>
                </a:lnTo>
                <a:lnTo>
                  <a:pt x="7029894" y="154559"/>
                </a:lnTo>
                <a:lnTo>
                  <a:pt x="7040321" y="153962"/>
                </a:lnTo>
                <a:lnTo>
                  <a:pt x="7049681" y="152171"/>
                </a:lnTo>
                <a:lnTo>
                  <a:pt x="7057987" y="149148"/>
                </a:lnTo>
                <a:lnTo>
                  <a:pt x="7065200" y="144907"/>
                </a:lnTo>
                <a:lnTo>
                  <a:pt x="7065200" y="140970"/>
                </a:lnTo>
                <a:lnTo>
                  <a:pt x="7065200" y="129667"/>
                </a:lnTo>
                <a:lnTo>
                  <a:pt x="7057860" y="134594"/>
                </a:lnTo>
                <a:lnTo>
                  <a:pt x="7050164" y="138137"/>
                </a:lnTo>
                <a:lnTo>
                  <a:pt x="7042099" y="140258"/>
                </a:lnTo>
                <a:lnTo>
                  <a:pt x="7033704" y="140970"/>
                </a:lnTo>
                <a:lnTo>
                  <a:pt x="7026478" y="140398"/>
                </a:lnTo>
                <a:lnTo>
                  <a:pt x="7000684" y="105664"/>
                </a:lnTo>
                <a:lnTo>
                  <a:pt x="7072185" y="105664"/>
                </a:lnTo>
                <a:lnTo>
                  <a:pt x="7072185" y="97155"/>
                </a:lnTo>
                <a:close/>
              </a:path>
              <a:path w="7163434" h="200025">
                <a:moveTo>
                  <a:pt x="7113714" y="2159"/>
                </a:moveTo>
                <a:lnTo>
                  <a:pt x="7097458" y="2159"/>
                </a:lnTo>
                <a:lnTo>
                  <a:pt x="7097458" y="152273"/>
                </a:lnTo>
                <a:lnTo>
                  <a:pt x="7113714" y="152273"/>
                </a:lnTo>
                <a:lnTo>
                  <a:pt x="7113714" y="2159"/>
                </a:lnTo>
                <a:close/>
              </a:path>
              <a:path w="7163434" h="200025">
                <a:moveTo>
                  <a:pt x="7162990" y="140335"/>
                </a:moveTo>
                <a:lnTo>
                  <a:pt x="7161974" y="137668"/>
                </a:lnTo>
                <a:lnTo>
                  <a:pt x="7157529" y="133223"/>
                </a:lnTo>
                <a:lnTo>
                  <a:pt x="7154989" y="132207"/>
                </a:lnTo>
                <a:lnTo>
                  <a:pt x="7148766" y="132207"/>
                </a:lnTo>
                <a:lnTo>
                  <a:pt x="7146226" y="133223"/>
                </a:lnTo>
                <a:lnTo>
                  <a:pt x="7144067" y="135509"/>
                </a:lnTo>
                <a:lnTo>
                  <a:pt x="7141908" y="137668"/>
                </a:lnTo>
                <a:lnTo>
                  <a:pt x="7140892" y="140335"/>
                </a:lnTo>
                <a:lnTo>
                  <a:pt x="7140892" y="146431"/>
                </a:lnTo>
                <a:lnTo>
                  <a:pt x="7141908" y="148971"/>
                </a:lnTo>
                <a:lnTo>
                  <a:pt x="7146226" y="153289"/>
                </a:lnTo>
                <a:lnTo>
                  <a:pt x="7148766" y="154432"/>
                </a:lnTo>
                <a:lnTo>
                  <a:pt x="7154989" y="154432"/>
                </a:lnTo>
                <a:lnTo>
                  <a:pt x="7157529" y="153289"/>
                </a:lnTo>
                <a:lnTo>
                  <a:pt x="7159815" y="151130"/>
                </a:lnTo>
                <a:lnTo>
                  <a:pt x="7161974" y="148971"/>
                </a:lnTo>
                <a:lnTo>
                  <a:pt x="7162990" y="146431"/>
                </a:lnTo>
                <a:lnTo>
                  <a:pt x="7162990" y="140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893" y="853186"/>
            <a:ext cx="1688973" cy="197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4526" y="853186"/>
            <a:ext cx="3490595" cy="196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753989" y="853186"/>
            <a:ext cx="1235710" cy="153035"/>
            <a:chOff x="5753989" y="853186"/>
            <a:chExt cx="1235710" cy="153035"/>
          </a:xfrm>
        </p:grpSpPr>
        <p:sp>
          <p:nvSpPr>
            <p:cNvPr id="9" name="object 9"/>
            <p:cNvSpPr/>
            <p:nvPr/>
          </p:nvSpPr>
          <p:spPr>
            <a:xfrm>
              <a:off x="5753989" y="853186"/>
              <a:ext cx="1196593" cy="152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67220" y="983234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4097" y="0"/>
                  </a:moveTo>
                  <a:lnTo>
                    <a:pt x="7874" y="0"/>
                  </a:lnTo>
                  <a:lnTo>
                    <a:pt x="5333" y="1015"/>
                  </a:lnTo>
                  <a:lnTo>
                    <a:pt x="1015" y="5461"/>
                  </a:lnTo>
                  <a:lnTo>
                    <a:pt x="0" y="8127"/>
                  </a:lnTo>
                  <a:lnTo>
                    <a:pt x="0" y="14224"/>
                  </a:lnTo>
                  <a:lnTo>
                    <a:pt x="1015" y="16763"/>
                  </a:lnTo>
                  <a:lnTo>
                    <a:pt x="5333" y="21081"/>
                  </a:lnTo>
                  <a:lnTo>
                    <a:pt x="7874" y="22225"/>
                  </a:lnTo>
                  <a:lnTo>
                    <a:pt x="14097" y="22225"/>
                  </a:lnTo>
                  <a:lnTo>
                    <a:pt x="16636" y="21081"/>
                  </a:lnTo>
                  <a:lnTo>
                    <a:pt x="21081" y="16763"/>
                  </a:lnTo>
                  <a:lnTo>
                    <a:pt x="22098" y="14224"/>
                  </a:lnTo>
                  <a:lnTo>
                    <a:pt x="22098" y="8127"/>
                  </a:lnTo>
                  <a:lnTo>
                    <a:pt x="21081" y="5461"/>
                  </a:lnTo>
                  <a:lnTo>
                    <a:pt x="16636" y="10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4065" y="1556765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latin typeface="Arial"/>
                <a:cs typeface="Arial"/>
              </a:rPr>
              <a:t>Many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065" y="2106929"/>
            <a:ext cx="3736340" cy="197612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300"/>
              </a:lnSpc>
              <a:spcBef>
                <a:spcPts val="145"/>
              </a:spcBef>
            </a:pPr>
            <a:r>
              <a:rPr sz="1600" spc="-235" dirty="0">
                <a:latin typeface="Arial Black"/>
                <a:cs typeface="Arial Black"/>
              </a:rPr>
              <a:t>These </a:t>
            </a:r>
            <a:r>
              <a:rPr sz="1600" spc="-155" dirty="0">
                <a:latin typeface="Arial Black"/>
                <a:cs typeface="Arial Black"/>
              </a:rPr>
              <a:t>depend </a:t>
            </a:r>
            <a:r>
              <a:rPr sz="1600" spc="-135" dirty="0">
                <a:latin typeface="Arial Black"/>
                <a:cs typeface="Arial Black"/>
              </a:rPr>
              <a:t>on </a:t>
            </a:r>
            <a:r>
              <a:rPr sz="1600" spc="-175" dirty="0">
                <a:latin typeface="Arial Black"/>
                <a:cs typeface="Arial Black"/>
              </a:rPr>
              <a:t>the </a:t>
            </a:r>
            <a:r>
              <a:rPr sz="1600" spc="-190" dirty="0">
                <a:latin typeface="Arial Black"/>
                <a:cs typeface="Arial Black"/>
              </a:rPr>
              <a:t>command </a:t>
            </a:r>
            <a:r>
              <a:rPr sz="1600" spc="-145" dirty="0">
                <a:latin typeface="Arial Black"/>
                <a:cs typeface="Arial Black"/>
              </a:rPr>
              <a:t>being  run </a:t>
            </a:r>
            <a:r>
              <a:rPr sz="1600" spc="-165" dirty="0">
                <a:latin typeface="Arial Black"/>
                <a:cs typeface="Arial Black"/>
              </a:rPr>
              <a:t>and </a:t>
            </a:r>
            <a:r>
              <a:rPr sz="1600" spc="-180" dirty="0">
                <a:latin typeface="Arial Black"/>
                <a:cs typeface="Arial Black"/>
              </a:rPr>
              <a:t>include: </a:t>
            </a:r>
            <a:r>
              <a:rPr sz="1650" i="1" spc="-25" dirty="0">
                <a:latin typeface="Arial"/>
                <a:cs typeface="Arial"/>
              </a:rPr>
              <a:t>pre-create, post-create,  </a:t>
            </a:r>
            <a:r>
              <a:rPr sz="1650" i="1" spc="-10" dirty="0">
                <a:latin typeface="Arial"/>
                <a:cs typeface="Arial"/>
              </a:rPr>
              <a:t>pre-delete,</a:t>
            </a:r>
            <a:r>
              <a:rPr sz="1650" i="1" spc="135" dirty="0">
                <a:latin typeface="Arial"/>
                <a:cs typeface="Arial"/>
              </a:rPr>
              <a:t> </a:t>
            </a:r>
            <a:r>
              <a:rPr sz="1650" i="1" dirty="0">
                <a:latin typeface="Arial"/>
                <a:cs typeface="Arial"/>
              </a:rPr>
              <a:t>pre-dependency-build,</a:t>
            </a:r>
            <a:endParaRPr sz="1650">
              <a:latin typeface="Arial"/>
              <a:cs typeface="Arial"/>
            </a:endParaRPr>
          </a:p>
          <a:p>
            <a:pPr marL="12700" marR="444500">
              <a:lnSpc>
                <a:spcPts val="1920"/>
              </a:lnSpc>
              <a:spcBef>
                <a:spcPts val="55"/>
              </a:spcBef>
            </a:pPr>
            <a:r>
              <a:rPr sz="1650" i="1" spc="-5" dirty="0">
                <a:latin typeface="Arial"/>
                <a:cs typeface="Arial"/>
              </a:rPr>
              <a:t>post-dependency-build, </a:t>
            </a:r>
            <a:r>
              <a:rPr sz="1650" i="1" spc="-25" dirty="0">
                <a:latin typeface="Arial"/>
                <a:cs typeface="Arial"/>
              </a:rPr>
              <a:t>pre-render,  post-render, </a:t>
            </a:r>
            <a:r>
              <a:rPr sz="1650" i="1" spc="-10" dirty="0">
                <a:latin typeface="Arial"/>
                <a:cs typeface="Arial"/>
              </a:rPr>
              <a:t>pre-install, </a:t>
            </a:r>
            <a:r>
              <a:rPr sz="1650" i="1" spc="10" dirty="0">
                <a:latin typeface="Arial"/>
                <a:cs typeface="Arial"/>
              </a:rPr>
              <a:t>pre-lint,  </a:t>
            </a:r>
            <a:r>
              <a:rPr sz="1650" i="1" spc="-5" dirty="0">
                <a:latin typeface="Arial"/>
                <a:cs typeface="Arial"/>
              </a:rPr>
              <a:t>pre-rollback,</a:t>
            </a:r>
            <a:r>
              <a:rPr sz="1650" i="1" spc="14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post-template</a:t>
            </a:r>
            <a:r>
              <a:rPr sz="1600" spc="-25" dirty="0">
                <a:latin typeface="Arial Black"/>
                <a:cs typeface="Arial Black"/>
              </a:rPr>
              <a:t>…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1600" spc="-420" dirty="0">
                <a:latin typeface="Arial Black"/>
                <a:cs typeface="Arial Black"/>
              </a:rPr>
              <a:t>… </a:t>
            </a:r>
            <a:r>
              <a:rPr sz="1600" spc="-170" dirty="0">
                <a:latin typeface="Arial Black"/>
                <a:cs typeface="Arial Black"/>
              </a:rPr>
              <a:t>and </a:t>
            </a:r>
            <a:r>
              <a:rPr sz="1600" spc="-195" dirty="0">
                <a:latin typeface="Arial Black"/>
                <a:cs typeface="Arial Black"/>
              </a:rPr>
              <a:t>many</a:t>
            </a:r>
            <a:r>
              <a:rPr sz="1600" spc="-120" dirty="0">
                <a:latin typeface="Arial Black"/>
                <a:cs typeface="Arial Black"/>
              </a:rPr>
              <a:t> </a:t>
            </a:r>
            <a:r>
              <a:rPr sz="1600" spc="-180" dirty="0">
                <a:latin typeface="Arial Black"/>
                <a:cs typeface="Arial Black"/>
              </a:rPr>
              <a:t>others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482" y="272795"/>
            <a:ext cx="2157075" cy="191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893" y="597154"/>
            <a:ext cx="1156970" cy="152400"/>
          </a:xfrm>
          <a:custGeom>
            <a:avLst/>
            <a:gdLst/>
            <a:ahLst/>
            <a:cxnLst/>
            <a:rect l="l" t="t" r="r" b="b"/>
            <a:pathLst>
              <a:path w="1156970" h="152400">
                <a:moveTo>
                  <a:pt x="653645" y="60071"/>
                </a:moveTo>
                <a:lnTo>
                  <a:pt x="623049" y="60071"/>
                </a:lnTo>
                <a:lnTo>
                  <a:pt x="632183" y="61670"/>
                </a:lnTo>
                <a:lnTo>
                  <a:pt x="638708" y="66484"/>
                </a:lnTo>
                <a:lnTo>
                  <a:pt x="642623" y="74537"/>
                </a:lnTo>
                <a:lnTo>
                  <a:pt x="643928" y="85851"/>
                </a:lnTo>
                <a:lnTo>
                  <a:pt x="613549" y="90043"/>
                </a:lnTo>
                <a:lnTo>
                  <a:pt x="598907" y="93900"/>
                </a:lnTo>
                <a:lnTo>
                  <a:pt x="588449" y="100711"/>
                </a:lnTo>
                <a:lnTo>
                  <a:pt x="582173" y="110490"/>
                </a:lnTo>
                <a:lnTo>
                  <a:pt x="580085" y="123190"/>
                </a:lnTo>
                <a:lnTo>
                  <a:pt x="580085" y="131953"/>
                </a:lnTo>
                <a:lnTo>
                  <a:pt x="582942" y="139065"/>
                </a:lnTo>
                <a:lnTo>
                  <a:pt x="594360" y="149733"/>
                </a:lnTo>
                <a:lnTo>
                  <a:pt x="602259" y="152400"/>
                </a:lnTo>
                <a:lnTo>
                  <a:pt x="612355" y="152400"/>
                </a:lnTo>
                <a:lnTo>
                  <a:pt x="622026" y="151276"/>
                </a:lnTo>
                <a:lnTo>
                  <a:pt x="630445" y="147891"/>
                </a:lnTo>
                <a:lnTo>
                  <a:pt x="637614" y="142220"/>
                </a:lnTo>
                <a:lnTo>
                  <a:pt x="640143" y="138811"/>
                </a:lnTo>
                <a:lnTo>
                  <a:pt x="610247" y="138811"/>
                </a:lnTo>
                <a:lnTo>
                  <a:pt x="605548" y="137287"/>
                </a:lnTo>
                <a:lnTo>
                  <a:pt x="598487" y="130937"/>
                </a:lnTo>
                <a:lnTo>
                  <a:pt x="596722" y="126873"/>
                </a:lnTo>
                <a:lnTo>
                  <a:pt x="596722" y="115188"/>
                </a:lnTo>
                <a:lnTo>
                  <a:pt x="598627" y="110490"/>
                </a:lnTo>
                <a:lnTo>
                  <a:pt x="606285" y="105156"/>
                </a:lnTo>
                <a:lnTo>
                  <a:pt x="611962" y="103250"/>
                </a:lnTo>
                <a:lnTo>
                  <a:pt x="643928" y="98806"/>
                </a:lnTo>
                <a:lnTo>
                  <a:pt x="660158" y="98806"/>
                </a:lnTo>
                <a:lnTo>
                  <a:pt x="660158" y="84200"/>
                </a:lnTo>
                <a:lnTo>
                  <a:pt x="657925" y="67625"/>
                </a:lnTo>
                <a:lnTo>
                  <a:pt x="653645" y="60071"/>
                </a:lnTo>
                <a:close/>
              </a:path>
              <a:path w="1156970" h="152400">
                <a:moveTo>
                  <a:pt x="660158" y="134238"/>
                </a:moveTo>
                <a:lnTo>
                  <a:pt x="643928" y="134238"/>
                </a:lnTo>
                <a:lnTo>
                  <a:pt x="643928" y="150113"/>
                </a:lnTo>
                <a:lnTo>
                  <a:pt x="660158" y="150113"/>
                </a:lnTo>
                <a:lnTo>
                  <a:pt x="660158" y="134238"/>
                </a:lnTo>
                <a:close/>
              </a:path>
              <a:path w="1156970" h="152400">
                <a:moveTo>
                  <a:pt x="660158" y="98806"/>
                </a:moveTo>
                <a:lnTo>
                  <a:pt x="643928" y="98806"/>
                </a:lnTo>
                <a:lnTo>
                  <a:pt x="643928" y="117601"/>
                </a:lnTo>
                <a:lnTo>
                  <a:pt x="641299" y="124713"/>
                </a:lnTo>
                <a:lnTo>
                  <a:pt x="636054" y="130301"/>
                </a:lnTo>
                <a:lnTo>
                  <a:pt x="630809" y="136017"/>
                </a:lnTo>
                <a:lnTo>
                  <a:pt x="624166" y="138811"/>
                </a:lnTo>
                <a:lnTo>
                  <a:pt x="640143" y="138811"/>
                </a:lnTo>
                <a:lnTo>
                  <a:pt x="643534" y="134238"/>
                </a:lnTo>
                <a:lnTo>
                  <a:pt x="660158" y="134238"/>
                </a:lnTo>
                <a:lnTo>
                  <a:pt x="660158" y="98806"/>
                </a:lnTo>
                <a:close/>
              </a:path>
              <a:path w="1156970" h="152400">
                <a:moveTo>
                  <a:pt x="624433" y="46355"/>
                </a:moveTo>
                <a:lnTo>
                  <a:pt x="614965" y="46950"/>
                </a:lnTo>
                <a:lnTo>
                  <a:pt x="606069" y="48736"/>
                </a:lnTo>
                <a:lnTo>
                  <a:pt x="597744" y="51712"/>
                </a:lnTo>
                <a:lnTo>
                  <a:pt x="589991" y="55880"/>
                </a:lnTo>
                <a:lnTo>
                  <a:pt x="589991" y="72517"/>
                </a:lnTo>
                <a:lnTo>
                  <a:pt x="597587" y="67036"/>
                </a:lnTo>
                <a:lnTo>
                  <a:pt x="605629" y="63150"/>
                </a:lnTo>
                <a:lnTo>
                  <a:pt x="614117" y="60836"/>
                </a:lnTo>
                <a:lnTo>
                  <a:pt x="623049" y="60071"/>
                </a:lnTo>
                <a:lnTo>
                  <a:pt x="653645" y="60071"/>
                </a:lnTo>
                <a:lnTo>
                  <a:pt x="651225" y="55800"/>
                </a:lnTo>
                <a:lnTo>
                  <a:pt x="640061" y="48714"/>
                </a:lnTo>
                <a:lnTo>
                  <a:pt x="624433" y="46355"/>
                </a:lnTo>
                <a:close/>
              </a:path>
              <a:path w="1156970" h="152400">
                <a:moveTo>
                  <a:pt x="287885" y="60071"/>
                </a:moveTo>
                <a:lnTo>
                  <a:pt x="257289" y="60071"/>
                </a:lnTo>
                <a:lnTo>
                  <a:pt x="266423" y="61670"/>
                </a:lnTo>
                <a:lnTo>
                  <a:pt x="272948" y="66484"/>
                </a:lnTo>
                <a:lnTo>
                  <a:pt x="276863" y="74537"/>
                </a:lnTo>
                <a:lnTo>
                  <a:pt x="278168" y="85851"/>
                </a:lnTo>
                <a:lnTo>
                  <a:pt x="247789" y="90043"/>
                </a:lnTo>
                <a:lnTo>
                  <a:pt x="233147" y="93900"/>
                </a:lnTo>
                <a:lnTo>
                  <a:pt x="222689" y="100711"/>
                </a:lnTo>
                <a:lnTo>
                  <a:pt x="216413" y="110490"/>
                </a:lnTo>
                <a:lnTo>
                  <a:pt x="214325" y="123190"/>
                </a:lnTo>
                <a:lnTo>
                  <a:pt x="214325" y="131953"/>
                </a:lnTo>
                <a:lnTo>
                  <a:pt x="217182" y="139065"/>
                </a:lnTo>
                <a:lnTo>
                  <a:pt x="228600" y="149733"/>
                </a:lnTo>
                <a:lnTo>
                  <a:pt x="236499" y="152400"/>
                </a:lnTo>
                <a:lnTo>
                  <a:pt x="246595" y="152400"/>
                </a:lnTo>
                <a:lnTo>
                  <a:pt x="256266" y="151276"/>
                </a:lnTo>
                <a:lnTo>
                  <a:pt x="264685" y="147891"/>
                </a:lnTo>
                <a:lnTo>
                  <a:pt x="271854" y="142220"/>
                </a:lnTo>
                <a:lnTo>
                  <a:pt x="274383" y="138811"/>
                </a:lnTo>
                <a:lnTo>
                  <a:pt x="244487" y="138811"/>
                </a:lnTo>
                <a:lnTo>
                  <a:pt x="239788" y="137287"/>
                </a:lnTo>
                <a:lnTo>
                  <a:pt x="232727" y="130937"/>
                </a:lnTo>
                <a:lnTo>
                  <a:pt x="230962" y="126873"/>
                </a:lnTo>
                <a:lnTo>
                  <a:pt x="230962" y="115188"/>
                </a:lnTo>
                <a:lnTo>
                  <a:pt x="232867" y="110490"/>
                </a:lnTo>
                <a:lnTo>
                  <a:pt x="240525" y="105156"/>
                </a:lnTo>
                <a:lnTo>
                  <a:pt x="246202" y="103250"/>
                </a:lnTo>
                <a:lnTo>
                  <a:pt x="278168" y="98806"/>
                </a:lnTo>
                <a:lnTo>
                  <a:pt x="294398" y="98806"/>
                </a:lnTo>
                <a:lnTo>
                  <a:pt x="294398" y="84200"/>
                </a:lnTo>
                <a:lnTo>
                  <a:pt x="292165" y="67625"/>
                </a:lnTo>
                <a:lnTo>
                  <a:pt x="287885" y="60071"/>
                </a:lnTo>
                <a:close/>
              </a:path>
              <a:path w="1156970" h="152400">
                <a:moveTo>
                  <a:pt x="294398" y="134238"/>
                </a:moveTo>
                <a:lnTo>
                  <a:pt x="278168" y="134238"/>
                </a:lnTo>
                <a:lnTo>
                  <a:pt x="278168" y="150113"/>
                </a:lnTo>
                <a:lnTo>
                  <a:pt x="294398" y="150113"/>
                </a:lnTo>
                <a:lnTo>
                  <a:pt x="294398" y="134238"/>
                </a:lnTo>
                <a:close/>
              </a:path>
              <a:path w="1156970" h="152400">
                <a:moveTo>
                  <a:pt x="294398" y="98806"/>
                </a:moveTo>
                <a:lnTo>
                  <a:pt x="278168" y="98806"/>
                </a:lnTo>
                <a:lnTo>
                  <a:pt x="278168" y="117601"/>
                </a:lnTo>
                <a:lnTo>
                  <a:pt x="275539" y="124713"/>
                </a:lnTo>
                <a:lnTo>
                  <a:pt x="270294" y="130301"/>
                </a:lnTo>
                <a:lnTo>
                  <a:pt x="265048" y="136017"/>
                </a:lnTo>
                <a:lnTo>
                  <a:pt x="258406" y="138811"/>
                </a:lnTo>
                <a:lnTo>
                  <a:pt x="274383" y="138811"/>
                </a:lnTo>
                <a:lnTo>
                  <a:pt x="277774" y="134238"/>
                </a:lnTo>
                <a:lnTo>
                  <a:pt x="294398" y="134238"/>
                </a:lnTo>
                <a:lnTo>
                  <a:pt x="294398" y="98806"/>
                </a:lnTo>
                <a:close/>
              </a:path>
              <a:path w="1156970" h="152400">
                <a:moveTo>
                  <a:pt x="258673" y="46355"/>
                </a:moveTo>
                <a:lnTo>
                  <a:pt x="249205" y="46950"/>
                </a:lnTo>
                <a:lnTo>
                  <a:pt x="240309" y="48736"/>
                </a:lnTo>
                <a:lnTo>
                  <a:pt x="231984" y="51712"/>
                </a:lnTo>
                <a:lnTo>
                  <a:pt x="224231" y="55880"/>
                </a:lnTo>
                <a:lnTo>
                  <a:pt x="224231" y="72517"/>
                </a:lnTo>
                <a:lnTo>
                  <a:pt x="231825" y="67036"/>
                </a:lnTo>
                <a:lnTo>
                  <a:pt x="239864" y="63150"/>
                </a:lnTo>
                <a:lnTo>
                  <a:pt x="248352" y="60836"/>
                </a:lnTo>
                <a:lnTo>
                  <a:pt x="257289" y="60071"/>
                </a:lnTo>
                <a:lnTo>
                  <a:pt x="287885" y="60071"/>
                </a:lnTo>
                <a:lnTo>
                  <a:pt x="285465" y="55800"/>
                </a:lnTo>
                <a:lnTo>
                  <a:pt x="274301" y="48714"/>
                </a:lnTo>
                <a:lnTo>
                  <a:pt x="258673" y="46355"/>
                </a:lnTo>
                <a:close/>
              </a:path>
              <a:path w="1156970" h="152400">
                <a:moveTo>
                  <a:pt x="1115060" y="46355"/>
                </a:moveTo>
                <a:lnTo>
                  <a:pt x="1075932" y="69264"/>
                </a:lnTo>
                <a:lnTo>
                  <a:pt x="1068323" y="99822"/>
                </a:lnTo>
                <a:lnTo>
                  <a:pt x="1069105" y="111609"/>
                </a:lnTo>
                <a:lnTo>
                  <a:pt x="1095200" y="148971"/>
                </a:lnTo>
                <a:lnTo>
                  <a:pt x="1114425" y="152400"/>
                </a:lnTo>
                <a:lnTo>
                  <a:pt x="1124852" y="151802"/>
                </a:lnTo>
                <a:lnTo>
                  <a:pt x="1134221" y="150002"/>
                </a:lnTo>
                <a:lnTo>
                  <a:pt x="1142517" y="146988"/>
                </a:lnTo>
                <a:lnTo>
                  <a:pt x="1149731" y="142748"/>
                </a:lnTo>
                <a:lnTo>
                  <a:pt x="1149731" y="138811"/>
                </a:lnTo>
                <a:lnTo>
                  <a:pt x="1118235" y="138811"/>
                </a:lnTo>
                <a:lnTo>
                  <a:pt x="1111019" y="138237"/>
                </a:lnTo>
                <a:lnTo>
                  <a:pt x="1085215" y="103505"/>
                </a:lnTo>
                <a:lnTo>
                  <a:pt x="1156716" y="103505"/>
                </a:lnTo>
                <a:lnTo>
                  <a:pt x="1156716" y="94996"/>
                </a:lnTo>
                <a:lnTo>
                  <a:pt x="1156386" y="89662"/>
                </a:lnTo>
                <a:lnTo>
                  <a:pt x="1085342" y="89662"/>
                </a:lnTo>
                <a:lnTo>
                  <a:pt x="1086612" y="80899"/>
                </a:lnTo>
                <a:lnTo>
                  <a:pt x="1089914" y="73660"/>
                </a:lnTo>
                <a:lnTo>
                  <a:pt x="1100582" y="62737"/>
                </a:lnTo>
                <a:lnTo>
                  <a:pt x="1107186" y="60071"/>
                </a:lnTo>
                <a:lnTo>
                  <a:pt x="1146514" y="60071"/>
                </a:lnTo>
                <a:lnTo>
                  <a:pt x="1145920" y="59182"/>
                </a:lnTo>
                <a:lnTo>
                  <a:pt x="1139866" y="53588"/>
                </a:lnTo>
                <a:lnTo>
                  <a:pt x="1132728" y="49577"/>
                </a:lnTo>
                <a:lnTo>
                  <a:pt x="1124471" y="47162"/>
                </a:lnTo>
                <a:lnTo>
                  <a:pt x="1115060" y="46355"/>
                </a:lnTo>
                <a:close/>
              </a:path>
              <a:path w="1156970" h="152400">
                <a:moveTo>
                  <a:pt x="1149731" y="127508"/>
                </a:moveTo>
                <a:lnTo>
                  <a:pt x="1142398" y="132435"/>
                </a:lnTo>
                <a:lnTo>
                  <a:pt x="1134697" y="135969"/>
                </a:lnTo>
                <a:lnTo>
                  <a:pt x="1126638" y="138098"/>
                </a:lnTo>
                <a:lnTo>
                  <a:pt x="1118235" y="138811"/>
                </a:lnTo>
                <a:lnTo>
                  <a:pt x="1149731" y="138811"/>
                </a:lnTo>
                <a:lnTo>
                  <a:pt x="1149731" y="127508"/>
                </a:lnTo>
                <a:close/>
              </a:path>
              <a:path w="1156970" h="152400">
                <a:moveTo>
                  <a:pt x="1146514" y="60071"/>
                </a:moveTo>
                <a:lnTo>
                  <a:pt x="1122680" y="60071"/>
                </a:lnTo>
                <a:lnTo>
                  <a:pt x="1128903" y="62611"/>
                </a:lnTo>
                <a:lnTo>
                  <a:pt x="1137793" y="73025"/>
                </a:lnTo>
                <a:lnTo>
                  <a:pt x="1140079" y="80391"/>
                </a:lnTo>
                <a:lnTo>
                  <a:pt x="1140079" y="89662"/>
                </a:lnTo>
                <a:lnTo>
                  <a:pt x="1156386" y="89662"/>
                </a:lnTo>
                <a:lnTo>
                  <a:pt x="1156047" y="84185"/>
                </a:lnTo>
                <a:lnTo>
                  <a:pt x="1154033" y="74612"/>
                </a:lnTo>
                <a:lnTo>
                  <a:pt x="1150661" y="66278"/>
                </a:lnTo>
                <a:lnTo>
                  <a:pt x="1146514" y="60071"/>
                </a:lnTo>
                <a:close/>
              </a:path>
              <a:path w="1156970" h="152400">
                <a:moveTo>
                  <a:pt x="707478" y="48768"/>
                </a:moveTo>
                <a:lnTo>
                  <a:pt x="691248" y="48768"/>
                </a:lnTo>
                <a:lnTo>
                  <a:pt x="691248" y="150113"/>
                </a:lnTo>
                <a:lnTo>
                  <a:pt x="707478" y="150113"/>
                </a:lnTo>
                <a:lnTo>
                  <a:pt x="707478" y="98425"/>
                </a:lnTo>
                <a:lnTo>
                  <a:pt x="707914" y="90400"/>
                </a:lnTo>
                <a:lnTo>
                  <a:pt x="709221" y="83280"/>
                </a:lnTo>
                <a:lnTo>
                  <a:pt x="711400" y="77065"/>
                </a:lnTo>
                <a:lnTo>
                  <a:pt x="714451" y="71755"/>
                </a:lnTo>
                <a:lnTo>
                  <a:pt x="715970" y="69596"/>
                </a:lnTo>
                <a:lnTo>
                  <a:pt x="707478" y="69596"/>
                </a:lnTo>
                <a:lnTo>
                  <a:pt x="707478" y="48768"/>
                </a:lnTo>
                <a:close/>
              </a:path>
              <a:path w="1156970" h="152400">
                <a:moveTo>
                  <a:pt x="738619" y="46990"/>
                </a:moveTo>
                <a:lnTo>
                  <a:pt x="728522" y="46990"/>
                </a:lnTo>
                <a:lnTo>
                  <a:pt x="723214" y="48895"/>
                </a:lnTo>
                <a:lnTo>
                  <a:pt x="718464" y="52959"/>
                </a:lnTo>
                <a:lnTo>
                  <a:pt x="713714" y="56896"/>
                </a:lnTo>
                <a:lnTo>
                  <a:pt x="710184" y="62484"/>
                </a:lnTo>
                <a:lnTo>
                  <a:pt x="707872" y="69596"/>
                </a:lnTo>
                <a:lnTo>
                  <a:pt x="715970" y="69596"/>
                </a:lnTo>
                <a:lnTo>
                  <a:pt x="719099" y="65150"/>
                </a:lnTo>
                <a:lnTo>
                  <a:pt x="724890" y="61849"/>
                </a:lnTo>
                <a:lnTo>
                  <a:pt x="744093" y="61849"/>
                </a:lnTo>
                <a:lnTo>
                  <a:pt x="744093" y="48387"/>
                </a:lnTo>
                <a:lnTo>
                  <a:pt x="741857" y="47371"/>
                </a:lnTo>
                <a:lnTo>
                  <a:pt x="738619" y="46990"/>
                </a:lnTo>
                <a:close/>
              </a:path>
              <a:path w="1156970" h="152400">
                <a:moveTo>
                  <a:pt x="744093" y="61849"/>
                </a:moveTo>
                <a:lnTo>
                  <a:pt x="737171" y="61849"/>
                </a:lnTo>
                <a:lnTo>
                  <a:pt x="741260" y="62992"/>
                </a:lnTo>
                <a:lnTo>
                  <a:pt x="744093" y="65150"/>
                </a:lnTo>
                <a:lnTo>
                  <a:pt x="744093" y="61849"/>
                </a:lnTo>
                <a:close/>
              </a:path>
              <a:path w="1156970" h="152400">
                <a:moveTo>
                  <a:pt x="434975" y="46355"/>
                </a:moveTo>
                <a:lnTo>
                  <a:pt x="426072" y="46355"/>
                </a:lnTo>
                <a:lnTo>
                  <a:pt x="414699" y="47307"/>
                </a:lnTo>
                <a:lnTo>
                  <a:pt x="381492" y="69758"/>
                </a:lnTo>
                <a:lnTo>
                  <a:pt x="373418" y="101726"/>
                </a:lnTo>
                <a:lnTo>
                  <a:pt x="374251" y="112442"/>
                </a:lnTo>
                <a:lnTo>
                  <a:pt x="402131" y="148875"/>
                </a:lnTo>
                <a:lnTo>
                  <a:pt x="421716" y="152400"/>
                </a:lnTo>
                <a:lnTo>
                  <a:pt x="429462" y="151969"/>
                </a:lnTo>
                <a:lnTo>
                  <a:pt x="436662" y="150669"/>
                </a:lnTo>
                <a:lnTo>
                  <a:pt x="443317" y="148488"/>
                </a:lnTo>
                <a:lnTo>
                  <a:pt x="449427" y="145415"/>
                </a:lnTo>
                <a:lnTo>
                  <a:pt x="449427" y="138811"/>
                </a:lnTo>
                <a:lnTo>
                  <a:pt x="424484" y="138811"/>
                </a:lnTo>
                <a:lnTo>
                  <a:pt x="417017" y="138168"/>
                </a:lnTo>
                <a:lnTo>
                  <a:pt x="390627" y="108860"/>
                </a:lnTo>
                <a:lnTo>
                  <a:pt x="390042" y="100457"/>
                </a:lnTo>
                <a:lnTo>
                  <a:pt x="390665" y="91783"/>
                </a:lnTo>
                <a:lnTo>
                  <a:pt x="418060" y="60761"/>
                </a:lnTo>
                <a:lnTo>
                  <a:pt x="425475" y="60071"/>
                </a:lnTo>
                <a:lnTo>
                  <a:pt x="449630" y="60071"/>
                </a:lnTo>
                <a:lnTo>
                  <a:pt x="449630" y="51308"/>
                </a:lnTo>
                <a:lnTo>
                  <a:pt x="442836" y="48006"/>
                </a:lnTo>
                <a:lnTo>
                  <a:pt x="434975" y="46355"/>
                </a:lnTo>
                <a:close/>
              </a:path>
              <a:path w="1156970" h="152400">
                <a:moveTo>
                  <a:pt x="449427" y="130048"/>
                </a:moveTo>
                <a:lnTo>
                  <a:pt x="443490" y="133881"/>
                </a:lnTo>
                <a:lnTo>
                  <a:pt x="437356" y="136620"/>
                </a:lnTo>
                <a:lnTo>
                  <a:pt x="431021" y="138263"/>
                </a:lnTo>
                <a:lnTo>
                  <a:pt x="424484" y="138811"/>
                </a:lnTo>
                <a:lnTo>
                  <a:pt x="449427" y="138811"/>
                </a:lnTo>
                <a:lnTo>
                  <a:pt x="449427" y="130048"/>
                </a:lnTo>
                <a:close/>
              </a:path>
              <a:path w="1156970" h="152400">
                <a:moveTo>
                  <a:pt x="449630" y="60071"/>
                </a:moveTo>
                <a:lnTo>
                  <a:pt x="425475" y="60071"/>
                </a:lnTo>
                <a:lnTo>
                  <a:pt x="431814" y="60551"/>
                </a:lnTo>
                <a:lnTo>
                  <a:pt x="437953" y="62007"/>
                </a:lnTo>
                <a:lnTo>
                  <a:pt x="443891" y="64464"/>
                </a:lnTo>
                <a:lnTo>
                  <a:pt x="449630" y="67945"/>
                </a:lnTo>
                <a:lnTo>
                  <a:pt x="449630" y="60071"/>
                </a:lnTo>
                <a:close/>
              </a:path>
              <a:path w="1156970" h="152400">
                <a:moveTo>
                  <a:pt x="67398" y="48768"/>
                </a:moveTo>
                <a:lnTo>
                  <a:pt x="51168" y="48768"/>
                </a:lnTo>
                <a:lnTo>
                  <a:pt x="51168" y="150113"/>
                </a:lnTo>
                <a:lnTo>
                  <a:pt x="67398" y="150113"/>
                </a:lnTo>
                <a:lnTo>
                  <a:pt x="67398" y="82931"/>
                </a:lnTo>
                <a:lnTo>
                  <a:pt x="70053" y="75311"/>
                </a:lnTo>
                <a:lnTo>
                  <a:pt x="78569" y="65532"/>
                </a:lnTo>
                <a:lnTo>
                  <a:pt x="67398" y="65532"/>
                </a:lnTo>
                <a:lnTo>
                  <a:pt x="67398" y="48768"/>
                </a:lnTo>
                <a:close/>
              </a:path>
              <a:path w="1156970" h="152400">
                <a:moveTo>
                  <a:pt x="128379" y="60071"/>
                </a:moveTo>
                <a:lnTo>
                  <a:pt x="95503" y="60071"/>
                </a:lnTo>
                <a:lnTo>
                  <a:pt x="105807" y="62075"/>
                </a:lnTo>
                <a:lnTo>
                  <a:pt x="113169" y="68103"/>
                </a:lnTo>
                <a:lnTo>
                  <a:pt x="117588" y="78180"/>
                </a:lnTo>
                <a:lnTo>
                  <a:pt x="119062" y="92329"/>
                </a:lnTo>
                <a:lnTo>
                  <a:pt x="119062" y="150113"/>
                </a:lnTo>
                <a:lnTo>
                  <a:pt x="135293" y="150113"/>
                </a:lnTo>
                <a:lnTo>
                  <a:pt x="135293" y="88137"/>
                </a:lnTo>
                <a:lnTo>
                  <a:pt x="134742" y="78563"/>
                </a:lnTo>
                <a:lnTo>
                  <a:pt x="133091" y="70215"/>
                </a:lnTo>
                <a:lnTo>
                  <a:pt x="130337" y="63081"/>
                </a:lnTo>
                <a:lnTo>
                  <a:pt x="128379" y="60071"/>
                </a:lnTo>
                <a:close/>
              </a:path>
              <a:path w="1156970" h="152400">
                <a:moveTo>
                  <a:pt x="101041" y="46355"/>
                </a:moveTo>
                <a:lnTo>
                  <a:pt x="90799" y="47547"/>
                </a:lnTo>
                <a:lnTo>
                  <a:pt x="81845" y="51133"/>
                </a:lnTo>
                <a:lnTo>
                  <a:pt x="74157" y="57150"/>
                </a:lnTo>
                <a:lnTo>
                  <a:pt x="67792" y="65532"/>
                </a:lnTo>
                <a:lnTo>
                  <a:pt x="78569" y="65532"/>
                </a:lnTo>
                <a:lnTo>
                  <a:pt x="80670" y="63119"/>
                </a:lnTo>
                <a:lnTo>
                  <a:pt x="87388" y="60071"/>
                </a:lnTo>
                <a:lnTo>
                  <a:pt x="128379" y="60071"/>
                </a:lnTo>
                <a:lnTo>
                  <a:pt x="126452" y="57124"/>
                </a:lnTo>
                <a:lnTo>
                  <a:pt x="121588" y="52409"/>
                </a:lnTo>
                <a:lnTo>
                  <a:pt x="115717" y="49037"/>
                </a:lnTo>
                <a:lnTo>
                  <a:pt x="108868" y="47023"/>
                </a:lnTo>
                <a:lnTo>
                  <a:pt x="101041" y="46355"/>
                </a:lnTo>
                <a:close/>
              </a:path>
              <a:path w="1156970" h="152400">
                <a:moveTo>
                  <a:pt x="913891" y="62611"/>
                </a:moveTo>
                <a:lnTo>
                  <a:pt x="897635" y="62611"/>
                </a:lnTo>
                <a:lnTo>
                  <a:pt x="897635" y="122555"/>
                </a:lnTo>
                <a:lnTo>
                  <a:pt x="899302" y="135556"/>
                </a:lnTo>
                <a:lnTo>
                  <a:pt x="904303" y="144843"/>
                </a:lnTo>
                <a:lnTo>
                  <a:pt x="912637" y="150415"/>
                </a:lnTo>
                <a:lnTo>
                  <a:pt x="924306" y="152273"/>
                </a:lnTo>
                <a:lnTo>
                  <a:pt x="930529" y="152273"/>
                </a:lnTo>
                <a:lnTo>
                  <a:pt x="935609" y="151257"/>
                </a:lnTo>
                <a:lnTo>
                  <a:pt x="939419" y="149098"/>
                </a:lnTo>
                <a:lnTo>
                  <a:pt x="939419" y="138557"/>
                </a:lnTo>
                <a:lnTo>
                  <a:pt x="923544" y="138557"/>
                </a:lnTo>
                <a:lnTo>
                  <a:pt x="919607" y="137160"/>
                </a:lnTo>
                <a:lnTo>
                  <a:pt x="915035" y="131318"/>
                </a:lnTo>
                <a:lnTo>
                  <a:pt x="913891" y="126492"/>
                </a:lnTo>
                <a:lnTo>
                  <a:pt x="913891" y="62611"/>
                </a:lnTo>
                <a:close/>
              </a:path>
              <a:path w="1156970" h="152400">
                <a:moveTo>
                  <a:pt x="939419" y="135255"/>
                </a:moveTo>
                <a:lnTo>
                  <a:pt x="936497" y="137541"/>
                </a:lnTo>
                <a:lnTo>
                  <a:pt x="932941" y="138557"/>
                </a:lnTo>
                <a:lnTo>
                  <a:pt x="939419" y="138557"/>
                </a:lnTo>
                <a:lnTo>
                  <a:pt x="939419" y="135255"/>
                </a:lnTo>
                <a:close/>
              </a:path>
              <a:path w="1156970" h="152400">
                <a:moveTo>
                  <a:pt x="939419" y="48768"/>
                </a:moveTo>
                <a:lnTo>
                  <a:pt x="880237" y="48768"/>
                </a:lnTo>
                <a:lnTo>
                  <a:pt x="880237" y="62611"/>
                </a:lnTo>
                <a:lnTo>
                  <a:pt x="939419" y="62611"/>
                </a:lnTo>
                <a:lnTo>
                  <a:pt x="939419" y="48768"/>
                </a:lnTo>
                <a:close/>
              </a:path>
              <a:path w="1156970" h="152400">
                <a:moveTo>
                  <a:pt x="913891" y="18796"/>
                </a:moveTo>
                <a:lnTo>
                  <a:pt x="897635" y="24003"/>
                </a:lnTo>
                <a:lnTo>
                  <a:pt x="897635" y="48768"/>
                </a:lnTo>
                <a:lnTo>
                  <a:pt x="913891" y="48768"/>
                </a:lnTo>
                <a:lnTo>
                  <a:pt x="913891" y="18796"/>
                </a:lnTo>
                <a:close/>
              </a:path>
              <a:path w="1156970" h="152400">
                <a:moveTo>
                  <a:pt x="788923" y="62611"/>
                </a:moveTo>
                <a:lnTo>
                  <a:pt x="772693" y="62611"/>
                </a:lnTo>
                <a:lnTo>
                  <a:pt x="772693" y="122555"/>
                </a:lnTo>
                <a:lnTo>
                  <a:pt x="774357" y="135556"/>
                </a:lnTo>
                <a:lnTo>
                  <a:pt x="779349" y="144843"/>
                </a:lnTo>
                <a:lnTo>
                  <a:pt x="787668" y="150415"/>
                </a:lnTo>
                <a:lnTo>
                  <a:pt x="799312" y="152273"/>
                </a:lnTo>
                <a:lnTo>
                  <a:pt x="805586" y="152273"/>
                </a:lnTo>
                <a:lnTo>
                  <a:pt x="810628" y="151257"/>
                </a:lnTo>
                <a:lnTo>
                  <a:pt x="814451" y="149098"/>
                </a:lnTo>
                <a:lnTo>
                  <a:pt x="814451" y="138557"/>
                </a:lnTo>
                <a:lnTo>
                  <a:pt x="798525" y="138557"/>
                </a:lnTo>
                <a:lnTo>
                  <a:pt x="794689" y="137160"/>
                </a:lnTo>
                <a:lnTo>
                  <a:pt x="790079" y="131318"/>
                </a:lnTo>
                <a:lnTo>
                  <a:pt x="788923" y="126492"/>
                </a:lnTo>
                <a:lnTo>
                  <a:pt x="788923" y="62611"/>
                </a:lnTo>
                <a:close/>
              </a:path>
              <a:path w="1156970" h="152400">
                <a:moveTo>
                  <a:pt x="814451" y="135255"/>
                </a:moveTo>
                <a:lnTo>
                  <a:pt x="811491" y="137541"/>
                </a:lnTo>
                <a:lnTo>
                  <a:pt x="807961" y="138557"/>
                </a:lnTo>
                <a:lnTo>
                  <a:pt x="814451" y="138557"/>
                </a:lnTo>
                <a:lnTo>
                  <a:pt x="814451" y="135255"/>
                </a:lnTo>
                <a:close/>
              </a:path>
              <a:path w="1156970" h="152400">
                <a:moveTo>
                  <a:pt x="814451" y="48768"/>
                </a:moveTo>
                <a:lnTo>
                  <a:pt x="755269" y="48768"/>
                </a:lnTo>
                <a:lnTo>
                  <a:pt x="755269" y="62611"/>
                </a:lnTo>
                <a:lnTo>
                  <a:pt x="814451" y="62611"/>
                </a:lnTo>
                <a:lnTo>
                  <a:pt x="814451" y="48768"/>
                </a:lnTo>
                <a:close/>
              </a:path>
              <a:path w="1156970" h="152400">
                <a:moveTo>
                  <a:pt x="788923" y="18796"/>
                </a:moveTo>
                <a:lnTo>
                  <a:pt x="772693" y="24003"/>
                </a:lnTo>
                <a:lnTo>
                  <a:pt x="772693" y="48768"/>
                </a:lnTo>
                <a:lnTo>
                  <a:pt x="788923" y="48768"/>
                </a:lnTo>
                <a:lnTo>
                  <a:pt x="788923" y="18796"/>
                </a:lnTo>
                <a:close/>
              </a:path>
              <a:path w="1156970" h="152400">
                <a:moveTo>
                  <a:pt x="16624" y="8128"/>
                </a:moveTo>
                <a:lnTo>
                  <a:pt x="0" y="8128"/>
                </a:lnTo>
                <a:lnTo>
                  <a:pt x="0" y="150113"/>
                </a:lnTo>
                <a:lnTo>
                  <a:pt x="16624" y="150113"/>
                </a:lnTo>
                <a:lnTo>
                  <a:pt x="16624" y="8128"/>
                </a:lnTo>
                <a:close/>
              </a:path>
              <a:path w="1156970" h="152400">
                <a:moveTo>
                  <a:pt x="977265" y="0"/>
                </a:moveTo>
                <a:lnTo>
                  <a:pt x="961009" y="0"/>
                </a:lnTo>
                <a:lnTo>
                  <a:pt x="961009" y="150113"/>
                </a:lnTo>
                <a:lnTo>
                  <a:pt x="977265" y="150113"/>
                </a:lnTo>
                <a:lnTo>
                  <a:pt x="977265" y="83058"/>
                </a:lnTo>
                <a:lnTo>
                  <a:pt x="979932" y="75311"/>
                </a:lnTo>
                <a:lnTo>
                  <a:pt x="985393" y="69215"/>
                </a:lnTo>
                <a:lnTo>
                  <a:pt x="988615" y="65532"/>
                </a:lnTo>
                <a:lnTo>
                  <a:pt x="977265" y="65532"/>
                </a:lnTo>
                <a:lnTo>
                  <a:pt x="977265" y="0"/>
                </a:lnTo>
                <a:close/>
              </a:path>
              <a:path w="1156970" h="152400">
                <a:moveTo>
                  <a:pt x="1038224" y="60071"/>
                </a:moveTo>
                <a:lnTo>
                  <a:pt x="1005332" y="60071"/>
                </a:lnTo>
                <a:lnTo>
                  <a:pt x="1015646" y="62047"/>
                </a:lnTo>
                <a:lnTo>
                  <a:pt x="1022984" y="67976"/>
                </a:lnTo>
                <a:lnTo>
                  <a:pt x="1027370" y="77858"/>
                </a:lnTo>
                <a:lnTo>
                  <a:pt x="1028826" y="91694"/>
                </a:lnTo>
                <a:lnTo>
                  <a:pt x="1028826" y="150113"/>
                </a:lnTo>
                <a:lnTo>
                  <a:pt x="1045082" y="150113"/>
                </a:lnTo>
                <a:lnTo>
                  <a:pt x="1045082" y="87630"/>
                </a:lnTo>
                <a:lnTo>
                  <a:pt x="1042941" y="69554"/>
                </a:lnTo>
                <a:lnTo>
                  <a:pt x="1038224" y="60071"/>
                </a:lnTo>
                <a:close/>
              </a:path>
              <a:path w="1156970" h="152400">
                <a:moveTo>
                  <a:pt x="1010919" y="46355"/>
                </a:moveTo>
                <a:lnTo>
                  <a:pt x="1000702" y="47547"/>
                </a:lnTo>
                <a:lnTo>
                  <a:pt x="991758" y="51133"/>
                </a:lnTo>
                <a:lnTo>
                  <a:pt x="984077" y="57124"/>
                </a:lnTo>
                <a:lnTo>
                  <a:pt x="977645" y="65532"/>
                </a:lnTo>
                <a:lnTo>
                  <a:pt x="988615" y="65532"/>
                </a:lnTo>
                <a:lnTo>
                  <a:pt x="990726" y="63119"/>
                </a:lnTo>
                <a:lnTo>
                  <a:pt x="997457" y="60071"/>
                </a:lnTo>
                <a:lnTo>
                  <a:pt x="1038224" y="60071"/>
                </a:lnTo>
                <a:lnTo>
                  <a:pt x="1036526" y="56657"/>
                </a:lnTo>
                <a:lnTo>
                  <a:pt x="1025848" y="48928"/>
                </a:lnTo>
                <a:lnTo>
                  <a:pt x="1010919" y="46355"/>
                </a:lnTo>
                <a:close/>
              </a:path>
              <a:path w="1156970" h="152400">
                <a:moveTo>
                  <a:pt x="489546" y="0"/>
                </a:moveTo>
                <a:lnTo>
                  <a:pt x="473316" y="0"/>
                </a:lnTo>
                <a:lnTo>
                  <a:pt x="473316" y="150113"/>
                </a:lnTo>
                <a:lnTo>
                  <a:pt x="489546" y="150113"/>
                </a:lnTo>
                <a:lnTo>
                  <a:pt x="489546" y="83058"/>
                </a:lnTo>
                <a:lnTo>
                  <a:pt x="492251" y="75311"/>
                </a:lnTo>
                <a:lnTo>
                  <a:pt x="500930" y="65532"/>
                </a:lnTo>
                <a:lnTo>
                  <a:pt x="489546" y="65532"/>
                </a:lnTo>
                <a:lnTo>
                  <a:pt x="489546" y="0"/>
                </a:lnTo>
                <a:close/>
              </a:path>
              <a:path w="1156970" h="152400">
                <a:moveTo>
                  <a:pt x="550577" y="60071"/>
                </a:moveTo>
                <a:lnTo>
                  <a:pt x="517651" y="60071"/>
                </a:lnTo>
                <a:lnTo>
                  <a:pt x="527955" y="62047"/>
                </a:lnTo>
                <a:lnTo>
                  <a:pt x="535317" y="67976"/>
                </a:lnTo>
                <a:lnTo>
                  <a:pt x="539736" y="77858"/>
                </a:lnTo>
                <a:lnTo>
                  <a:pt x="541210" y="91694"/>
                </a:lnTo>
                <a:lnTo>
                  <a:pt x="541210" y="150113"/>
                </a:lnTo>
                <a:lnTo>
                  <a:pt x="557441" y="150113"/>
                </a:lnTo>
                <a:lnTo>
                  <a:pt x="557441" y="87630"/>
                </a:lnTo>
                <a:lnTo>
                  <a:pt x="555300" y="69554"/>
                </a:lnTo>
                <a:lnTo>
                  <a:pt x="550577" y="60071"/>
                </a:lnTo>
                <a:close/>
              </a:path>
              <a:path w="1156970" h="152400">
                <a:moveTo>
                  <a:pt x="523189" y="46355"/>
                </a:moveTo>
                <a:lnTo>
                  <a:pt x="513023" y="47547"/>
                </a:lnTo>
                <a:lnTo>
                  <a:pt x="504093" y="51133"/>
                </a:lnTo>
                <a:lnTo>
                  <a:pt x="496398" y="57124"/>
                </a:lnTo>
                <a:lnTo>
                  <a:pt x="489940" y="65532"/>
                </a:lnTo>
                <a:lnTo>
                  <a:pt x="500930" y="65532"/>
                </a:lnTo>
                <a:lnTo>
                  <a:pt x="503072" y="63119"/>
                </a:lnTo>
                <a:lnTo>
                  <a:pt x="509739" y="60071"/>
                </a:lnTo>
                <a:lnTo>
                  <a:pt x="550577" y="60071"/>
                </a:lnTo>
                <a:lnTo>
                  <a:pt x="548878" y="56657"/>
                </a:lnTo>
                <a:lnTo>
                  <a:pt x="538174" y="48928"/>
                </a:lnTo>
                <a:lnTo>
                  <a:pt x="523189" y="46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46935" y="609726"/>
            <a:ext cx="452755" cy="154305"/>
            <a:chOff x="1646935" y="609726"/>
            <a:chExt cx="452755" cy="154305"/>
          </a:xfrm>
        </p:grpSpPr>
        <p:sp>
          <p:nvSpPr>
            <p:cNvPr id="5" name="object 5"/>
            <p:cNvSpPr/>
            <p:nvPr/>
          </p:nvSpPr>
          <p:spPr>
            <a:xfrm>
              <a:off x="1646935" y="631443"/>
              <a:ext cx="338455" cy="119380"/>
            </a:xfrm>
            <a:custGeom>
              <a:avLst/>
              <a:gdLst/>
              <a:ahLst/>
              <a:cxnLst/>
              <a:rect l="l" t="t" r="r" b="b"/>
              <a:pathLst>
                <a:path w="338455" h="119379">
                  <a:moveTo>
                    <a:pt x="46608" y="27050"/>
                  </a:moveTo>
                  <a:lnTo>
                    <a:pt x="7554" y="46920"/>
                  </a:lnTo>
                  <a:lnTo>
                    <a:pt x="0" y="71119"/>
                  </a:lnTo>
                  <a:lnTo>
                    <a:pt x="902" y="80740"/>
                  </a:lnTo>
                  <a:lnTo>
                    <a:pt x="30432" y="115538"/>
                  </a:lnTo>
                  <a:lnTo>
                    <a:pt x="50037" y="118998"/>
                  </a:lnTo>
                  <a:lnTo>
                    <a:pt x="58546" y="118998"/>
                  </a:lnTo>
                  <a:lnTo>
                    <a:pt x="66801" y="117601"/>
                  </a:lnTo>
                  <a:lnTo>
                    <a:pt x="74930" y="114807"/>
                  </a:lnTo>
                  <a:lnTo>
                    <a:pt x="82931" y="111886"/>
                  </a:lnTo>
                  <a:lnTo>
                    <a:pt x="85074" y="110743"/>
                  </a:lnTo>
                  <a:lnTo>
                    <a:pt x="50037" y="110743"/>
                  </a:lnTo>
                  <a:lnTo>
                    <a:pt x="41991" y="110124"/>
                  </a:lnTo>
                  <a:lnTo>
                    <a:pt x="10130" y="82621"/>
                  </a:lnTo>
                  <a:lnTo>
                    <a:pt x="8508" y="74929"/>
                  </a:lnTo>
                  <a:lnTo>
                    <a:pt x="93218" y="74929"/>
                  </a:lnTo>
                  <a:lnTo>
                    <a:pt x="92603" y="66547"/>
                  </a:lnTo>
                  <a:lnTo>
                    <a:pt x="8508" y="66547"/>
                  </a:lnTo>
                  <a:lnTo>
                    <a:pt x="10320" y="59856"/>
                  </a:lnTo>
                  <a:lnTo>
                    <a:pt x="46608" y="35559"/>
                  </a:lnTo>
                  <a:lnTo>
                    <a:pt x="74326" y="35559"/>
                  </a:lnTo>
                  <a:lnTo>
                    <a:pt x="73112" y="34551"/>
                  </a:lnTo>
                  <a:lnTo>
                    <a:pt x="65182" y="30384"/>
                  </a:lnTo>
                  <a:lnTo>
                    <a:pt x="56301" y="27880"/>
                  </a:lnTo>
                  <a:lnTo>
                    <a:pt x="46608" y="27050"/>
                  </a:lnTo>
                  <a:close/>
                </a:path>
                <a:path w="338455" h="119379">
                  <a:moveTo>
                    <a:pt x="90424" y="98043"/>
                  </a:moveTo>
                  <a:lnTo>
                    <a:pt x="88518" y="98043"/>
                  </a:lnTo>
                  <a:lnTo>
                    <a:pt x="87375" y="98551"/>
                  </a:lnTo>
                  <a:lnTo>
                    <a:pt x="86106" y="99567"/>
                  </a:lnTo>
                  <a:lnTo>
                    <a:pt x="81787" y="102869"/>
                  </a:lnTo>
                  <a:lnTo>
                    <a:pt x="76326" y="105663"/>
                  </a:lnTo>
                  <a:lnTo>
                    <a:pt x="62737" y="109727"/>
                  </a:lnTo>
                  <a:lnTo>
                    <a:pt x="56261" y="110743"/>
                  </a:lnTo>
                  <a:lnTo>
                    <a:pt x="85074" y="110743"/>
                  </a:lnTo>
                  <a:lnTo>
                    <a:pt x="88645" y="108838"/>
                  </a:lnTo>
                  <a:lnTo>
                    <a:pt x="91820" y="105536"/>
                  </a:lnTo>
                  <a:lnTo>
                    <a:pt x="92837" y="104393"/>
                  </a:lnTo>
                  <a:lnTo>
                    <a:pt x="93344" y="103377"/>
                  </a:lnTo>
                  <a:lnTo>
                    <a:pt x="93249" y="100837"/>
                  </a:lnTo>
                  <a:lnTo>
                    <a:pt x="92963" y="100075"/>
                  </a:lnTo>
                  <a:lnTo>
                    <a:pt x="91439" y="98551"/>
                  </a:lnTo>
                  <a:lnTo>
                    <a:pt x="90424" y="98043"/>
                  </a:lnTo>
                  <a:close/>
                </a:path>
                <a:path w="338455" h="119379">
                  <a:moveTo>
                    <a:pt x="74326" y="35559"/>
                  </a:moveTo>
                  <a:lnTo>
                    <a:pt x="46608" y="35559"/>
                  </a:lnTo>
                  <a:lnTo>
                    <a:pt x="53681" y="36087"/>
                  </a:lnTo>
                  <a:lnTo>
                    <a:pt x="60229" y="37687"/>
                  </a:lnTo>
                  <a:lnTo>
                    <a:pt x="84708" y="66547"/>
                  </a:lnTo>
                  <a:lnTo>
                    <a:pt x="92603" y="66547"/>
                  </a:lnTo>
                  <a:lnTo>
                    <a:pt x="92477" y="64835"/>
                  </a:lnTo>
                  <a:lnTo>
                    <a:pt x="90058" y="55705"/>
                  </a:lnTo>
                  <a:lnTo>
                    <a:pt x="85949" y="47551"/>
                  </a:lnTo>
                  <a:lnTo>
                    <a:pt x="80137" y="40385"/>
                  </a:lnTo>
                  <a:lnTo>
                    <a:pt x="74326" y="35559"/>
                  </a:lnTo>
                  <a:close/>
                </a:path>
                <a:path w="338455" h="119379">
                  <a:moveTo>
                    <a:pt x="153796" y="107441"/>
                  </a:moveTo>
                  <a:lnTo>
                    <a:pt x="123951" y="107441"/>
                  </a:lnTo>
                  <a:lnTo>
                    <a:pt x="122300" y="107568"/>
                  </a:lnTo>
                  <a:lnTo>
                    <a:pt x="119252" y="112775"/>
                  </a:lnTo>
                  <a:lnTo>
                    <a:pt x="119761" y="113791"/>
                  </a:lnTo>
                  <a:lnTo>
                    <a:pt x="121412" y="115442"/>
                  </a:lnTo>
                  <a:lnTo>
                    <a:pt x="122808" y="115823"/>
                  </a:lnTo>
                  <a:lnTo>
                    <a:pt x="153796" y="115823"/>
                  </a:lnTo>
                  <a:lnTo>
                    <a:pt x="155194" y="115442"/>
                  </a:lnTo>
                  <a:lnTo>
                    <a:pt x="156082" y="114553"/>
                  </a:lnTo>
                  <a:lnTo>
                    <a:pt x="156971" y="113791"/>
                  </a:lnTo>
                  <a:lnTo>
                    <a:pt x="157352" y="112775"/>
                  </a:lnTo>
                  <a:lnTo>
                    <a:pt x="157352" y="110362"/>
                  </a:lnTo>
                  <a:lnTo>
                    <a:pt x="156971" y="109346"/>
                  </a:lnTo>
                  <a:lnTo>
                    <a:pt x="155194" y="107822"/>
                  </a:lnTo>
                  <a:lnTo>
                    <a:pt x="153796" y="107441"/>
                  </a:lnTo>
                  <a:close/>
                </a:path>
                <a:path w="338455" h="119379">
                  <a:moveTo>
                    <a:pt x="216407" y="107441"/>
                  </a:moveTo>
                  <a:lnTo>
                    <a:pt x="186689" y="107441"/>
                  </a:lnTo>
                  <a:lnTo>
                    <a:pt x="185293" y="107822"/>
                  </a:lnTo>
                  <a:lnTo>
                    <a:pt x="183514" y="109346"/>
                  </a:lnTo>
                  <a:lnTo>
                    <a:pt x="183133" y="110362"/>
                  </a:lnTo>
                  <a:lnTo>
                    <a:pt x="183133" y="112775"/>
                  </a:lnTo>
                  <a:lnTo>
                    <a:pt x="183514" y="113791"/>
                  </a:lnTo>
                  <a:lnTo>
                    <a:pt x="184403" y="114553"/>
                  </a:lnTo>
                  <a:lnTo>
                    <a:pt x="185293" y="115442"/>
                  </a:lnTo>
                  <a:lnTo>
                    <a:pt x="186689" y="115823"/>
                  </a:lnTo>
                  <a:lnTo>
                    <a:pt x="217550" y="115823"/>
                  </a:lnTo>
                  <a:lnTo>
                    <a:pt x="218947" y="115442"/>
                  </a:lnTo>
                  <a:lnTo>
                    <a:pt x="219837" y="114553"/>
                  </a:lnTo>
                  <a:lnTo>
                    <a:pt x="220725" y="113791"/>
                  </a:lnTo>
                  <a:lnTo>
                    <a:pt x="221106" y="112775"/>
                  </a:lnTo>
                  <a:lnTo>
                    <a:pt x="220980" y="110362"/>
                  </a:lnTo>
                  <a:lnTo>
                    <a:pt x="220852" y="109981"/>
                  </a:lnTo>
                  <a:lnTo>
                    <a:pt x="217931" y="107568"/>
                  </a:lnTo>
                  <a:lnTo>
                    <a:pt x="216407" y="107441"/>
                  </a:lnTo>
                  <a:close/>
                </a:path>
                <a:path w="338455" h="119379">
                  <a:moveTo>
                    <a:pt x="142112" y="38480"/>
                  </a:moveTo>
                  <a:lnTo>
                    <a:pt x="130682" y="38480"/>
                  </a:lnTo>
                  <a:lnTo>
                    <a:pt x="164464" y="70992"/>
                  </a:lnTo>
                  <a:lnTo>
                    <a:pt x="126364" y="107441"/>
                  </a:lnTo>
                  <a:lnTo>
                    <a:pt x="138049" y="107441"/>
                  </a:lnTo>
                  <a:lnTo>
                    <a:pt x="170180" y="76453"/>
                  </a:lnTo>
                  <a:lnTo>
                    <a:pt x="181476" y="76453"/>
                  </a:lnTo>
                  <a:lnTo>
                    <a:pt x="175768" y="70992"/>
                  </a:lnTo>
                  <a:lnTo>
                    <a:pt x="181463" y="65531"/>
                  </a:lnTo>
                  <a:lnTo>
                    <a:pt x="170180" y="65531"/>
                  </a:lnTo>
                  <a:lnTo>
                    <a:pt x="142112" y="38480"/>
                  </a:lnTo>
                  <a:close/>
                </a:path>
                <a:path w="338455" h="119379">
                  <a:moveTo>
                    <a:pt x="181476" y="76453"/>
                  </a:moveTo>
                  <a:lnTo>
                    <a:pt x="170180" y="76453"/>
                  </a:lnTo>
                  <a:lnTo>
                    <a:pt x="202564" y="107441"/>
                  </a:lnTo>
                  <a:lnTo>
                    <a:pt x="213868" y="107441"/>
                  </a:lnTo>
                  <a:lnTo>
                    <a:pt x="181476" y="76453"/>
                  </a:lnTo>
                  <a:close/>
                </a:path>
                <a:path w="338455" h="119379">
                  <a:moveTo>
                    <a:pt x="209676" y="38480"/>
                  </a:moveTo>
                  <a:lnTo>
                    <a:pt x="198374" y="38480"/>
                  </a:lnTo>
                  <a:lnTo>
                    <a:pt x="170180" y="65531"/>
                  </a:lnTo>
                  <a:lnTo>
                    <a:pt x="181463" y="65531"/>
                  </a:lnTo>
                  <a:lnTo>
                    <a:pt x="209676" y="38480"/>
                  </a:lnTo>
                  <a:close/>
                </a:path>
                <a:path w="338455" h="119379">
                  <a:moveTo>
                    <a:pt x="154050" y="30098"/>
                  </a:moveTo>
                  <a:lnTo>
                    <a:pt x="127381" y="30098"/>
                  </a:lnTo>
                  <a:lnTo>
                    <a:pt x="125856" y="30479"/>
                  </a:lnTo>
                  <a:lnTo>
                    <a:pt x="124968" y="31241"/>
                  </a:lnTo>
                  <a:lnTo>
                    <a:pt x="124206" y="32003"/>
                  </a:lnTo>
                  <a:lnTo>
                    <a:pt x="123697" y="33019"/>
                  </a:lnTo>
                  <a:lnTo>
                    <a:pt x="123734" y="35178"/>
                  </a:lnTo>
                  <a:lnTo>
                    <a:pt x="123951" y="35940"/>
                  </a:lnTo>
                  <a:lnTo>
                    <a:pt x="124459" y="36575"/>
                  </a:lnTo>
                  <a:lnTo>
                    <a:pt x="124968" y="37337"/>
                  </a:lnTo>
                  <a:lnTo>
                    <a:pt x="125475" y="37845"/>
                  </a:lnTo>
                  <a:lnTo>
                    <a:pt x="126745" y="38353"/>
                  </a:lnTo>
                  <a:lnTo>
                    <a:pt x="128269" y="38480"/>
                  </a:lnTo>
                  <a:lnTo>
                    <a:pt x="154050" y="38480"/>
                  </a:lnTo>
                  <a:lnTo>
                    <a:pt x="155575" y="38100"/>
                  </a:lnTo>
                  <a:lnTo>
                    <a:pt x="156337" y="37337"/>
                  </a:lnTo>
                  <a:lnTo>
                    <a:pt x="157225" y="36575"/>
                  </a:lnTo>
                  <a:lnTo>
                    <a:pt x="157606" y="35559"/>
                  </a:lnTo>
                  <a:lnTo>
                    <a:pt x="157564" y="33019"/>
                  </a:lnTo>
                  <a:lnTo>
                    <a:pt x="157225" y="32003"/>
                  </a:lnTo>
                  <a:lnTo>
                    <a:pt x="156337" y="31241"/>
                  </a:lnTo>
                  <a:lnTo>
                    <a:pt x="155575" y="30479"/>
                  </a:lnTo>
                  <a:lnTo>
                    <a:pt x="154050" y="30098"/>
                  </a:lnTo>
                  <a:close/>
                </a:path>
                <a:path w="338455" h="119379">
                  <a:moveTo>
                    <a:pt x="213106" y="30098"/>
                  </a:moveTo>
                  <a:lnTo>
                    <a:pt x="186436" y="30098"/>
                  </a:lnTo>
                  <a:lnTo>
                    <a:pt x="184912" y="30479"/>
                  </a:lnTo>
                  <a:lnTo>
                    <a:pt x="184150" y="31241"/>
                  </a:lnTo>
                  <a:lnTo>
                    <a:pt x="183261" y="32003"/>
                  </a:lnTo>
                  <a:lnTo>
                    <a:pt x="182880" y="33019"/>
                  </a:lnTo>
                  <a:lnTo>
                    <a:pt x="182922" y="35559"/>
                  </a:lnTo>
                  <a:lnTo>
                    <a:pt x="183261" y="36575"/>
                  </a:lnTo>
                  <a:lnTo>
                    <a:pt x="185038" y="38100"/>
                  </a:lnTo>
                  <a:lnTo>
                    <a:pt x="186436" y="38480"/>
                  </a:lnTo>
                  <a:lnTo>
                    <a:pt x="212089" y="38480"/>
                  </a:lnTo>
                  <a:lnTo>
                    <a:pt x="213613" y="38353"/>
                  </a:lnTo>
                  <a:lnTo>
                    <a:pt x="214883" y="37845"/>
                  </a:lnTo>
                  <a:lnTo>
                    <a:pt x="215391" y="37337"/>
                  </a:lnTo>
                  <a:lnTo>
                    <a:pt x="215900" y="36575"/>
                  </a:lnTo>
                  <a:lnTo>
                    <a:pt x="216407" y="35940"/>
                  </a:lnTo>
                  <a:lnTo>
                    <a:pt x="216535" y="35559"/>
                  </a:lnTo>
                  <a:lnTo>
                    <a:pt x="216619" y="33019"/>
                  </a:lnTo>
                  <a:lnTo>
                    <a:pt x="216281" y="32003"/>
                  </a:lnTo>
                  <a:lnTo>
                    <a:pt x="214502" y="30479"/>
                  </a:lnTo>
                  <a:lnTo>
                    <a:pt x="213106" y="30098"/>
                  </a:lnTo>
                  <a:close/>
                </a:path>
                <a:path w="338455" h="119379">
                  <a:moveTo>
                    <a:pt x="274955" y="38480"/>
                  </a:moveTo>
                  <a:lnTo>
                    <a:pt x="266572" y="38480"/>
                  </a:lnTo>
                  <a:lnTo>
                    <a:pt x="266631" y="101726"/>
                  </a:lnTo>
                  <a:lnTo>
                    <a:pt x="269366" y="107695"/>
                  </a:lnTo>
                  <a:lnTo>
                    <a:pt x="275208" y="112267"/>
                  </a:lnTo>
                  <a:lnTo>
                    <a:pt x="280924" y="116839"/>
                  </a:lnTo>
                  <a:lnTo>
                    <a:pt x="288670" y="118998"/>
                  </a:lnTo>
                  <a:lnTo>
                    <a:pt x="305815" y="118998"/>
                  </a:lnTo>
                  <a:lnTo>
                    <a:pt x="313563" y="117728"/>
                  </a:lnTo>
                  <a:lnTo>
                    <a:pt x="329819" y="112648"/>
                  </a:lnTo>
                  <a:lnTo>
                    <a:pt x="334158" y="110743"/>
                  </a:lnTo>
                  <a:lnTo>
                    <a:pt x="290194" y="110743"/>
                  </a:lnTo>
                  <a:lnTo>
                    <a:pt x="284606" y="109092"/>
                  </a:lnTo>
                  <a:lnTo>
                    <a:pt x="276859" y="102615"/>
                  </a:lnTo>
                  <a:lnTo>
                    <a:pt x="274955" y="98678"/>
                  </a:lnTo>
                  <a:lnTo>
                    <a:pt x="274955" y="38480"/>
                  </a:lnTo>
                  <a:close/>
                </a:path>
                <a:path w="338455" h="119379">
                  <a:moveTo>
                    <a:pt x="335533" y="101218"/>
                  </a:moveTo>
                  <a:lnTo>
                    <a:pt x="333628" y="101218"/>
                  </a:lnTo>
                  <a:lnTo>
                    <a:pt x="332486" y="101726"/>
                  </a:lnTo>
                  <a:lnTo>
                    <a:pt x="327532" y="104647"/>
                  </a:lnTo>
                  <a:lnTo>
                    <a:pt x="322452" y="106552"/>
                  </a:lnTo>
                  <a:lnTo>
                    <a:pt x="309371" y="109854"/>
                  </a:lnTo>
                  <a:lnTo>
                    <a:pt x="303275" y="110743"/>
                  </a:lnTo>
                  <a:lnTo>
                    <a:pt x="334158" y="110743"/>
                  </a:lnTo>
                  <a:lnTo>
                    <a:pt x="335025" y="110362"/>
                  </a:lnTo>
                  <a:lnTo>
                    <a:pt x="337057" y="108203"/>
                  </a:lnTo>
                  <a:lnTo>
                    <a:pt x="337946" y="107314"/>
                  </a:lnTo>
                  <a:lnTo>
                    <a:pt x="338273" y="106552"/>
                  </a:lnTo>
                  <a:lnTo>
                    <a:pt x="338327" y="104266"/>
                  </a:lnTo>
                  <a:lnTo>
                    <a:pt x="337946" y="103250"/>
                  </a:lnTo>
                  <a:lnTo>
                    <a:pt x="337184" y="102488"/>
                  </a:lnTo>
                  <a:lnTo>
                    <a:pt x="336422" y="101600"/>
                  </a:lnTo>
                  <a:lnTo>
                    <a:pt x="335533" y="101218"/>
                  </a:lnTo>
                  <a:close/>
                </a:path>
                <a:path w="338455" h="119379">
                  <a:moveTo>
                    <a:pt x="322071" y="30098"/>
                  </a:moveTo>
                  <a:lnTo>
                    <a:pt x="249174" y="30098"/>
                  </a:lnTo>
                  <a:lnTo>
                    <a:pt x="247776" y="30479"/>
                  </a:lnTo>
                  <a:lnTo>
                    <a:pt x="246887" y="31241"/>
                  </a:lnTo>
                  <a:lnTo>
                    <a:pt x="246125" y="32003"/>
                  </a:lnTo>
                  <a:lnTo>
                    <a:pt x="245618" y="33019"/>
                  </a:lnTo>
                  <a:lnTo>
                    <a:pt x="245674" y="35559"/>
                  </a:lnTo>
                  <a:lnTo>
                    <a:pt x="246125" y="36575"/>
                  </a:lnTo>
                  <a:lnTo>
                    <a:pt x="246887" y="37337"/>
                  </a:lnTo>
                  <a:lnTo>
                    <a:pt x="247776" y="38100"/>
                  </a:lnTo>
                  <a:lnTo>
                    <a:pt x="249174" y="38480"/>
                  </a:lnTo>
                  <a:lnTo>
                    <a:pt x="322071" y="38480"/>
                  </a:lnTo>
                  <a:lnTo>
                    <a:pt x="323469" y="38100"/>
                  </a:lnTo>
                  <a:lnTo>
                    <a:pt x="325246" y="36575"/>
                  </a:lnTo>
                  <a:lnTo>
                    <a:pt x="325627" y="35559"/>
                  </a:lnTo>
                  <a:lnTo>
                    <a:pt x="325585" y="33019"/>
                  </a:lnTo>
                  <a:lnTo>
                    <a:pt x="325246" y="32003"/>
                  </a:lnTo>
                  <a:lnTo>
                    <a:pt x="323469" y="30479"/>
                  </a:lnTo>
                  <a:lnTo>
                    <a:pt x="322071" y="30098"/>
                  </a:lnTo>
                  <a:close/>
                </a:path>
                <a:path w="338455" h="119379">
                  <a:moveTo>
                    <a:pt x="271906" y="0"/>
                  </a:moveTo>
                  <a:lnTo>
                    <a:pt x="269494" y="0"/>
                  </a:lnTo>
                  <a:lnTo>
                    <a:pt x="268477" y="380"/>
                  </a:lnTo>
                  <a:lnTo>
                    <a:pt x="266953" y="2158"/>
                  </a:lnTo>
                  <a:lnTo>
                    <a:pt x="266572" y="3555"/>
                  </a:lnTo>
                  <a:lnTo>
                    <a:pt x="266572" y="30098"/>
                  </a:lnTo>
                  <a:lnTo>
                    <a:pt x="274955" y="30098"/>
                  </a:lnTo>
                  <a:lnTo>
                    <a:pt x="274955" y="3555"/>
                  </a:lnTo>
                  <a:lnTo>
                    <a:pt x="274574" y="2158"/>
                  </a:lnTo>
                  <a:lnTo>
                    <a:pt x="273812" y="1269"/>
                  </a:lnTo>
                  <a:lnTo>
                    <a:pt x="272922" y="380"/>
                  </a:lnTo>
                  <a:lnTo>
                    <a:pt x="271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2855" y="609726"/>
              <a:ext cx="76326" cy="1541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608823" y="609726"/>
            <a:ext cx="452755" cy="154305"/>
            <a:chOff x="7608823" y="609726"/>
            <a:chExt cx="452755" cy="154305"/>
          </a:xfrm>
        </p:grpSpPr>
        <p:sp>
          <p:nvSpPr>
            <p:cNvPr id="8" name="object 8"/>
            <p:cNvSpPr/>
            <p:nvPr/>
          </p:nvSpPr>
          <p:spPr>
            <a:xfrm>
              <a:off x="7608823" y="631443"/>
              <a:ext cx="338455" cy="119380"/>
            </a:xfrm>
            <a:custGeom>
              <a:avLst/>
              <a:gdLst/>
              <a:ahLst/>
              <a:cxnLst/>
              <a:rect l="l" t="t" r="r" b="b"/>
              <a:pathLst>
                <a:path w="338454" h="119379">
                  <a:moveTo>
                    <a:pt x="46608" y="27050"/>
                  </a:moveTo>
                  <a:lnTo>
                    <a:pt x="7554" y="46920"/>
                  </a:lnTo>
                  <a:lnTo>
                    <a:pt x="0" y="71119"/>
                  </a:lnTo>
                  <a:lnTo>
                    <a:pt x="902" y="80740"/>
                  </a:lnTo>
                  <a:lnTo>
                    <a:pt x="30432" y="115538"/>
                  </a:lnTo>
                  <a:lnTo>
                    <a:pt x="50037" y="118998"/>
                  </a:lnTo>
                  <a:lnTo>
                    <a:pt x="58547" y="118998"/>
                  </a:lnTo>
                  <a:lnTo>
                    <a:pt x="66801" y="117601"/>
                  </a:lnTo>
                  <a:lnTo>
                    <a:pt x="74929" y="114807"/>
                  </a:lnTo>
                  <a:lnTo>
                    <a:pt x="82930" y="111886"/>
                  </a:lnTo>
                  <a:lnTo>
                    <a:pt x="85074" y="110743"/>
                  </a:lnTo>
                  <a:lnTo>
                    <a:pt x="50037" y="110743"/>
                  </a:lnTo>
                  <a:lnTo>
                    <a:pt x="41991" y="110124"/>
                  </a:lnTo>
                  <a:lnTo>
                    <a:pt x="10076" y="82621"/>
                  </a:lnTo>
                  <a:lnTo>
                    <a:pt x="8381" y="74929"/>
                  </a:lnTo>
                  <a:lnTo>
                    <a:pt x="93218" y="74929"/>
                  </a:lnTo>
                  <a:lnTo>
                    <a:pt x="92603" y="66547"/>
                  </a:lnTo>
                  <a:lnTo>
                    <a:pt x="8508" y="66547"/>
                  </a:lnTo>
                  <a:lnTo>
                    <a:pt x="10320" y="59856"/>
                  </a:lnTo>
                  <a:lnTo>
                    <a:pt x="46608" y="35559"/>
                  </a:lnTo>
                  <a:lnTo>
                    <a:pt x="74326" y="35559"/>
                  </a:lnTo>
                  <a:lnTo>
                    <a:pt x="73112" y="34551"/>
                  </a:lnTo>
                  <a:lnTo>
                    <a:pt x="65182" y="30384"/>
                  </a:lnTo>
                  <a:lnTo>
                    <a:pt x="56301" y="27880"/>
                  </a:lnTo>
                  <a:lnTo>
                    <a:pt x="46608" y="27050"/>
                  </a:lnTo>
                  <a:close/>
                </a:path>
                <a:path w="338454" h="119379">
                  <a:moveTo>
                    <a:pt x="90424" y="98043"/>
                  </a:moveTo>
                  <a:lnTo>
                    <a:pt x="88519" y="98043"/>
                  </a:lnTo>
                  <a:lnTo>
                    <a:pt x="87375" y="98551"/>
                  </a:lnTo>
                  <a:lnTo>
                    <a:pt x="86105" y="99567"/>
                  </a:lnTo>
                  <a:lnTo>
                    <a:pt x="81787" y="102869"/>
                  </a:lnTo>
                  <a:lnTo>
                    <a:pt x="76326" y="105663"/>
                  </a:lnTo>
                  <a:lnTo>
                    <a:pt x="62737" y="109727"/>
                  </a:lnTo>
                  <a:lnTo>
                    <a:pt x="56260" y="110743"/>
                  </a:lnTo>
                  <a:lnTo>
                    <a:pt x="85074" y="110743"/>
                  </a:lnTo>
                  <a:lnTo>
                    <a:pt x="88646" y="108838"/>
                  </a:lnTo>
                  <a:lnTo>
                    <a:pt x="91821" y="105536"/>
                  </a:lnTo>
                  <a:lnTo>
                    <a:pt x="92836" y="104393"/>
                  </a:lnTo>
                  <a:lnTo>
                    <a:pt x="93345" y="103377"/>
                  </a:lnTo>
                  <a:lnTo>
                    <a:pt x="93249" y="100837"/>
                  </a:lnTo>
                  <a:lnTo>
                    <a:pt x="92964" y="100075"/>
                  </a:lnTo>
                  <a:lnTo>
                    <a:pt x="91440" y="98551"/>
                  </a:lnTo>
                  <a:lnTo>
                    <a:pt x="90424" y="98043"/>
                  </a:lnTo>
                  <a:close/>
                </a:path>
                <a:path w="338454" h="119379">
                  <a:moveTo>
                    <a:pt x="74326" y="35559"/>
                  </a:moveTo>
                  <a:lnTo>
                    <a:pt x="46608" y="35559"/>
                  </a:lnTo>
                  <a:lnTo>
                    <a:pt x="53681" y="36087"/>
                  </a:lnTo>
                  <a:lnTo>
                    <a:pt x="60229" y="37687"/>
                  </a:lnTo>
                  <a:lnTo>
                    <a:pt x="84708" y="66547"/>
                  </a:lnTo>
                  <a:lnTo>
                    <a:pt x="92603" y="66547"/>
                  </a:lnTo>
                  <a:lnTo>
                    <a:pt x="92477" y="64835"/>
                  </a:lnTo>
                  <a:lnTo>
                    <a:pt x="90058" y="55705"/>
                  </a:lnTo>
                  <a:lnTo>
                    <a:pt x="85949" y="47551"/>
                  </a:lnTo>
                  <a:lnTo>
                    <a:pt x="80136" y="40385"/>
                  </a:lnTo>
                  <a:lnTo>
                    <a:pt x="74326" y="35559"/>
                  </a:lnTo>
                  <a:close/>
                </a:path>
                <a:path w="338454" h="119379">
                  <a:moveTo>
                    <a:pt x="153797" y="107441"/>
                  </a:moveTo>
                  <a:lnTo>
                    <a:pt x="123951" y="107441"/>
                  </a:lnTo>
                  <a:lnTo>
                    <a:pt x="122300" y="107568"/>
                  </a:lnTo>
                  <a:lnTo>
                    <a:pt x="119252" y="112775"/>
                  </a:lnTo>
                  <a:lnTo>
                    <a:pt x="119760" y="113791"/>
                  </a:lnTo>
                  <a:lnTo>
                    <a:pt x="121411" y="115442"/>
                  </a:lnTo>
                  <a:lnTo>
                    <a:pt x="122808" y="115823"/>
                  </a:lnTo>
                  <a:lnTo>
                    <a:pt x="153797" y="115823"/>
                  </a:lnTo>
                  <a:lnTo>
                    <a:pt x="155194" y="115442"/>
                  </a:lnTo>
                  <a:lnTo>
                    <a:pt x="156082" y="114553"/>
                  </a:lnTo>
                  <a:lnTo>
                    <a:pt x="156972" y="113791"/>
                  </a:lnTo>
                  <a:lnTo>
                    <a:pt x="157352" y="112775"/>
                  </a:lnTo>
                  <a:lnTo>
                    <a:pt x="157352" y="110362"/>
                  </a:lnTo>
                  <a:lnTo>
                    <a:pt x="156972" y="109346"/>
                  </a:lnTo>
                  <a:lnTo>
                    <a:pt x="155194" y="107822"/>
                  </a:lnTo>
                  <a:lnTo>
                    <a:pt x="153797" y="107441"/>
                  </a:lnTo>
                  <a:close/>
                </a:path>
                <a:path w="338454" h="119379">
                  <a:moveTo>
                    <a:pt x="216407" y="107441"/>
                  </a:moveTo>
                  <a:lnTo>
                    <a:pt x="186690" y="107441"/>
                  </a:lnTo>
                  <a:lnTo>
                    <a:pt x="185293" y="107822"/>
                  </a:lnTo>
                  <a:lnTo>
                    <a:pt x="183515" y="109346"/>
                  </a:lnTo>
                  <a:lnTo>
                    <a:pt x="183133" y="110362"/>
                  </a:lnTo>
                  <a:lnTo>
                    <a:pt x="183133" y="112775"/>
                  </a:lnTo>
                  <a:lnTo>
                    <a:pt x="183515" y="113791"/>
                  </a:lnTo>
                  <a:lnTo>
                    <a:pt x="184403" y="114553"/>
                  </a:lnTo>
                  <a:lnTo>
                    <a:pt x="185293" y="115442"/>
                  </a:lnTo>
                  <a:lnTo>
                    <a:pt x="186690" y="115823"/>
                  </a:lnTo>
                  <a:lnTo>
                    <a:pt x="217550" y="115823"/>
                  </a:lnTo>
                  <a:lnTo>
                    <a:pt x="218948" y="115442"/>
                  </a:lnTo>
                  <a:lnTo>
                    <a:pt x="219836" y="114553"/>
                  </a:lnTo>
                  <a:lnTo>
                    <a:pt x="220725" y="113791"/>
                  </a:lnTo>
                  <a:lnTo>
                    <a:pt x="221106" y="112775"/>
                  </a:lnTo>
                  <a:lnTo>
                    <a:pt x="220979" y="110362"/>
                  </a:lnTo>
                  <a:lnTo>
                    <a:pt x="220852" y="109981"/>
                  </a:lnTo>
                  <a:lnTo>
                    <a:pt x="217931" y="107568"/>
                  </a:lnTo>
                  <a:lnTo>
                    <a:pt x="216407" y="107441"/>
                  </a:lnTo>
                  <a:close/>
                </a:path>
                <a:path w="338454" h="119379">
                  <a:moveTo>
                    <a:pt x="142112" y="38480"/>
                  </a:moveTo>
                  <a:lnTo>
                    <a:pt x="130682" y="38480"/>
                  </a:lnTo>
                  <a:lnTo>
                    <a:pt x="164465" y="70992"/>
                  </a:lnTo>
                  <a:lnTo>
                    <a:pt x="126365" y="107441"/>
                  </a:lnTo>
                  <a:lnTo>
                    <a:pt x="138049" y="107441"/>
                  </a:lnTo>
                  <a:lnTo>
                    <a:pt x="170179" y="76453"/>
                  </a:lnTo>
                  <a:lnTo>
                    <a:pt x="181476" y="76453"/>
                  </a:lnTo>
                  <a:lnTo>
                    <a:pt x="175768" y="70992"/>
                  </a:lnTo>
                  <a:lnTo>
                    <a:pt x="181463" y="65531"/>
                  </a:lnTo>
                  <a:lnTo>
                    <a:pt x="170179" y="65531"/>
                  </a:lnTo>
                  <a:lnTo>
                    <a:pt x="142112" y="38480"/>
                  </a:lnTo>
                  <a:close/>
                </a:path>
                <a:path w="338454" h="119379">
                  <a:moveTo>
                    <a:pt x="181476" y="76453"/>
                  </a:moveTo>
                  <a:lnTo>
                    <a:pt x="170179" y="76453"/>
                  </a:lnTo>
                  <a:lnTo>
                    <a:pt x="202565" y="107441"/>
                  </a:lnTo>
                  <a:lnTo>
                    <a:pt x="213868" y="107441"/>
                  </a:lnTo>
                  <a:lnTo>
                    <a:pt x="181476" y="76453"/>
                  </a:lnTo>
                  <a:close/>
                </a:path>
                <a:path w="338454" h="119379">
                  <a:moveTo>
                    <a:pt x="209676" y="38480"/>
                  </a:moveTo>
                  <a:lnTo>
                    <a:pt x="198374" y="38480"/>
                  </a:lnTo>
                  <a:lnTo>
                    <a:pt x="170179" y="65531"/>
                  </a:lnTo>
                  <a:lnTo>
                    <a:pt x="181463" y="65531"/>
                  </a:lnTo>
                  <a:lnTo>
                    <a:pt x="209676" y="38480"/>
                  </a:lnTo>
                  <a:close/>
                </a:path>
                <a:path w="338454" h="119379">
                  <a:moveTo>
                    <a:pt x="154050" y="30098"/>
                  </a:moveTo>
                  <a:lnTo>
                    <a:pt x="127380" y="30098"/>
                  </a:lnTo>
                  <a:lnTo>
                    <a:pt x="125856" y="30479"/>
                  </a:lnTo>
                  <a:lnTo>
                    <a:pt x="124968" y="31241"/>
                  </a:lnTo>
                  <a:lnTo>
                    <a:pt x="124205" y="32003"/>
                  </a:lnTo>
                  <a:lnTo>
                    <a:pt x="123698" y="33019"/>
                  </a:lnTo>
                  <a:lnTo>
                    <a:pt x="123734" y="35178"/>
                  </a:lnTo>
                  <a:lnTo>
                    <a:pt x="123951" y="35940"/>
                  </a:lnTo>
                  <a:lnTo>
                    <a:pt x="124459" y="36575"/>
                  </a:lnTo>
                  <a:lnTo>
                    <a:pt x="124968" y="37337"/>
                  </a:lnTo>
                  <a:lnTo>
                    <a:pt x="125475" y="37845"/>
                  </a:lnTo>
                  <a:lnTo>
                    <a:pt x="126746" y="38353"/>
                  </a:lnTo>
                  <a:lnTo>
                    <a:pt x="128270" y="38480"/>
                  </a:lnTo>
                  <a:lnTo>
                    <a:pt x="154050" y="38480"/>
                  </a:lnTo>
                  <a:lnTo>
                    <a:pt x="155575" y="38100"/>
                  </a:lnTo>
                  <a:lnTo>
                    <a:pt x="156336" y="37337"/>
                  </a:lnTo>
                  <a:lnTo>
                    <a:pt x="157225" y="36575"/>
                  </a:lnTo>
                  <a:lnTo>
                    <a:pt x="157606" y="35559"/>
                  </a:lnTo>
                  <a:lnTo>
                    <a:pt x="157564" y="33019"/>
                  </a:lnTo>
                  <a:lnTo>
                    <a:pt x="157225" y="32003"/>
                  </a:lnTo>
                  <a:lnTo>
                    <a:pt x="156336" y="31241"/>
                  </a:lnTo>
                  <a:lnTo>
                    <a:pt x="155575" y="30479"/>
                  </a:lnTo>
                  <a:lnTo>
                    <a:pt x="154050" y="30098"/>
                  </a:lnTo>
                  <a:close/>
                </a:path>
                <a:path w="338454" h="119379">
                  <a:moveTo>
                    <a:pt x="213105" y="30098"/>
                  </a:moveTo>
                  <a:lnTo>
                    <a:pt x="186435" y="30098"/>
                  </a:lnTo>
                  <a:lnTo>
                    <a:pt x="184911" y="30479"/>
                  </a:lnTo>
                  <a:lnTo>
                    <a:pt x="184150" y="31241"/>
                  </a:lnTo>
                  <a:lnTo>
                    <a:pt x="183260" y="32003"/>
                  </a:lnTo>
                  <a:lnTo>
                    <a:pt x="182879" y="33019"/>
                  </a:lnTo>
                  <a:lnTo>
                    <a:pt x="182922" y="35559"/>
                  </a:lnTo>
                  <a:lnTo>
                    <a:pt x="183260" y="36575"/>
                  </a:lnTo>
                  <a:lnTo>
                    <a:pt x="185039" y="38100"/>
                  </a:lnTo>
                  <a:lnTo>
                    <a:pt x="186435" y="38480"/>
                  </a:lnTo>
                  <a:lnTo>
                    <a:pt x="212090" y="38480"/>
                  </a:lnTo>
                  <a:lnTo>
                    <a:pt x="213614" y="38353"/>
                  </a:lnTo>
                  <a:lnTo>
                    <a:pt x="214883" y="37845"/>
                  </a:lnTo>
                  <a:lnTo>
                    <a:pt x="215392" y="37337"/>
                  </a:lnTo>
                  <a:lnTo>
                    <a:pt x="215900" y="36575"/>
                  </a:lnTo>
                  <a:lnTo>
                    <a:pt x="216407" y="35940"/>
                  </a:lnTo>
                  <a:lnTo>
                    <a:pt x="216534" y="35559"/>
                  </a:lnTo>
                  <a:lnTo>
                    <a:pt x="216619" y="33019"/>
                  </a:lnTo>
                  <a:lnTo>
                    <a:pt x="216280" y="32003"/>
                  </a:lnTo>
                  <a:lnTo>
                    <a:pt x="214502" y="30479"/>
                  </a:lnTo>
                  <a:lnTo>
                    <a:pt x="213105" y="30098"/>
                  </a:lnTo>
                  <a:close/>
                </a:path>
                <a:path w="338454" h="119379">
                  <a:moveTo>
                    <a:pt x="274954" y="38480"/>
                  </a:moveTo>
                  <a:lnTo>
                    <a:pt x="266573" y="38480"/>
                  </a:lnTo>
                  <a:lnTo>
                    <a:pt x="266631" y="101726"/>
                  </a:lnTo>
                  <a:lnTo>
                    <a:pt x="269367" y="107695"/>
                  </a:lnTo>
                  <a:lnTo>
                    <a:pt x="275208" y="112267"/>
                  </a:lnTo>
                  <a:lnTo>
                    <a:pt x="280924" y="116839"/>
                  </a:lnTo>
                  <a:lnTo>
                    <a:pt x="288544" y="118998"/>
                  </a:lnTo>
                  <a:lnTo>
                    <a:pt x="305816" y="118998"/>
                  </a:lnTo>
                  <a:lnTo>
                    <a:pt x="313562" y="117728"/>
                  </a:lnTo>
                  <a:lnTo>
                    <a:pt x="329819" y="112648"/>
                  </a:lnTo>
                  <a:lnTo>
                    <a:pt x="334158" y="110743"/>
                  </a:lnTo>
                  <a:lnTo>
                    <a:pt x="290195" y="110743"/>
                  </a:lnTo>
                  <a:lnTo>
                    <a:pt x="284606" y="109092"/>
                  </a:lnTo>
                  <a:lnTo>
                    <a:pt x="276859" y="102615"/>
                  </a:lnTo>
                  <a:lnTo>
                    <a:pt x="274954" y="98678"/>
                  </a:lnTo>
                  <a:lnTo>
                    <a:pt x="274954" y="38480"/>
                  </a:lnTo>
                  <a:close/>
                </a:path>
                <a:path w="338454" h="119379">
                  <a:moveTo>
                    <a:pt x="335533" y="101218"/>
                  </a:moveTo>
                  <a:lnTo>
                    <a:pt x="333628" y="101218"/>
                  </a:lnTo>
                  <a:lnTo>
                    <a:pt x="332485" y="101726"/>
                  </a:lnTo>
                  <a:lnTo>
                    <a:pt x="327532" y="104647"/>
                  </a:lnTo>
                  <a:lnTo>
                    <a:pt x="322452" y="106552"/>
                  </a:lnTo>
                  <a:lnTo>
                    <a:pt x="309372" y="109854"/>
                  </a:lnTo>
                  <a:lnTo>
                    <a:pt x="303275" y="110743"/>
                  </a:lnTo>
                  <a:lnTo>
                    <a:pt x="334158" y="110743"/>
                  </a:lnTo>
                  <a:lnTo>
                    <a:pt x="335025" y="110362"/>
                  </a:lnTo>
                  <a:lnTo>
                    <a:pt x="337057" y="108203"/>
                  </a:lnTo>
                  <a:lnTo>
                    <a:pt x="337947" y="107314"/>
                  </a:lnTo>
                  <a:lnTo>
                    <a:pt x="338273" y="106552"/>
                  </a:lnTo>
                  <a:lnTo>
                    <a:pt x="338327" y="104266"/>
                  </a:lnTo>
                  <a:lnTo>
                    <a:pt x="337947" y="103250"/>
                  </a:lnTo>
                  <a:lnTo>
                    <a:pt x="337184" y="102488"/>
                  </a:lnTo>
                  <a:lnTo>
                    <a:pt x="336423" y="101600"/>
                  </a:lnTo>
                  <a:lnTo>
                    <a:pt x="335533" y="101218"/>
                  </a:lnTo>
                  <a:close/>
                </a:path>
                <a:path w="338454" h="119379">
                  <a:moveTo>
                    <a:pt x="322072" y="30098"/>
                  </a:moveTo>
                  <a:lnTo>
                    <a:pt x="249174" y="30098"/>
                  </a:lnTo>
                  <a:lnTo>
                    <a:pt x="247776" y="30479"/>
                  </a:lnTo>
                  <a:lnTo>
                    <a:pt x="246887" y="31241"/>
                  </a:lnTo>
                  <a:lnTo>
                    <a:pt x="246125" y="32003"/>
                  </a:lnTo>
                  <a:lnTo>
                    <a:pt x="245618" y="33019"/>
                  </a:lnTo>
                  <a:lnTo>
                    <a:pt x="245674" y="35559"/>
                  </a:lnTo>
                  <a:lnTo>
                    <a:pt x="246125" y="36575"/>
                  </a:lnTo>
                  <a:lnTo>
                    <a:pt x="246887" y="37337"/>
                  </a:lnTo>
                  <a:lnTo>
                    <a:pt x="247776" y="38100"/>
                  </a:lnTo>
                  <a:lnTo>
                    <a:pt x="249174" y="38480"/>
                  </a:lnTo>
                  <a:lnTo>
                    <a:pt x="322072" y="38480"/>
                  </a:lnTo>
                  <a:lnTo>
                    <a:pt x="323469" y="38100"/>
                  </a:lnTo>
                  <a:lnTo>
                    <a:pt x="325247" y="36575"/>
                  </a:lnTo>
                  <a:lnTo>
                    <a:pt x="325627" y="35559"/>
                  </a:lnTo>
                  <a:lnTo>
                    <a:pt x="325585" y="33019"/>
                  </a:lnTo>
                  <a:lnTo>
                    <a:pt x="325247" y="32003"/>
                  </a:lnTo>
                  <a:lnTo>
                    <a:pt x="323469" y="30479"/>
                  </a:lnTo>
                  <a:lnTo>
                    <a:pt x="322072" y="30098"/>
                  </a:lnTo>
                  <a:close/>
                </a:path>
                <a:path w="338454" h="119379">
                  <a:moveTo>
                    <a:pt x="271906" y="0"/>
                  </a:moveTo>
                  <a:lnTo>
                    <a:pt x="269494" y="0"/>
                  </a:lnTo>
                  <a:lnTo>
                    <a:pt x="268477" y="380"/>
                  </a:lnTo>
                  <a:lnTo>
                    <a:pt x="266953" y="2158"/>
                  </a:lnTo>
                  <a:lnTo>
                    <a:pt x="266573" y="3555"/>
                  </a:lnTo>
                  <a:lnTo>
                    <a:pt x="266573" y="30098"/>
                  </a:lnTo>
                  <a:lnTo>
                    <a:pt x="274954" y="30098"/>
                  </a:lnTo>
                  <a:lnTo>
                    <a:pt x="274954" y="3555"/>
                  </a:lnTo>
                  <a:lnTo>
                    <a:pt x="274574" y="2158"/>
                  </a:lnTo>
                  <a:lnTo>
                    <a:pt x="273811" y="1269"/>
                  </a:lnTo>
                  <a:lnTo>
                    <a:pt x="272923" y="380"/>
                  </a:lnTo>
                  <a:lnTo>
                    <a:pt x="2719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84743" y="609726"/>
              <a:ext cx="76326" cy="1541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189352" y="594994"/>
            <a:ext cx="5336667" cy="424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02346" y="623061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4">
                <a:moveTo>
                  <a:pt x="84836" y="118745"/>
                </a:moveTo>
                <a:lnTo>
                  <a:pt x="84455" y="117729"/>
                </a:lnTo>
                <a:lnTo>
                  <a:pt x="82677" y="116205"/>
                </a:lnTo>
                <a:lnTo>
                  <a:pt x="81280" y="115824"/>
                </a:lnTo>
                <a:lnTo>
                  <a:pt x="46609" y="115824"/>
                </a:lnTo>
                <a:lnTo>
                  <a:pt x="46609" y="0"/>
                </a:lnTo>
                <a:lnTo>
                  <a:pt x="12192" y="0"/>
                </a:lnTo>
                <a:lnTo>
                  <a:pt x="10795" y="381"/>
                </a:lnTo>
                <a:lnTo>
                  <a:pt x="9017" y="1905"/>
                </a:lnTo>
                <a:lnTo>
                  <a:pt x="8636" y="2921"/>
                </a:lnTo>
                <a:lnTo>
                  <a:pt x="8636" y="5334"/>
                </a:lnTo>
                <a:lnTo>
                  <a:pt x="9144" y="6350"/>
                </a:lnTo>
                <a:lnTo>
                  <a:pt x="10033" y="7239"/>
                </a:lnTo>
                <a:lnTo>
                  <a:pt x="10922" y="8001"/>
                </a:lnTo>
                <a:lnTo>
                  <a:pt x="12319" y="8382"/>
                </a:lnTo>
                <a:lnTo>
                  <a:pt x="38227" y="8382"/>
                </a:lnTo>
                <a:lnTo>
                  <a:pt x="38227" y="115824"/>
                </a:lnTo>
                <a:lnTo>
                  <a:pt x="3556" y="115824"/>
                </a:lnTo>
                <a:lnTo>
                  <a:pt x="2159" y="116205"/>
                </a:lnTo>
                <a:lnTo>
                  <a:pt x="1270" y="116967"/>
                </a:lnTo>
                <a:lnTo>
                  <a:pt x="508" y="117729"/>
                </a:lnTo>
                <a:lnTo>
                  <a:pt x="0" y="118745"/>
                </a:lnTo>
                <a:lnTo>
                  <a:pt x="0" y="121158"/>
                </a:lnTo>
                <a:lnTo>
                  <a:pt x="508" y="122174"/>
                </a:lnTo>
                <a:lnTo>
                  <a:pt x="2159" y="123825"/>
                </a:lnTo>
                <a:lnTo>
                  <a:pt x="3556" y="124206"/>
                </a:lnTo>
                <a:lnTo>
                  <a:pt x="81280" y="124206"/>
                </a:lnTo>
                <a:lnTo>
                  <a:pt x="82677" y="123825"/>
                </a:lnTo>
                <a:lnTo>
                  <a:pt x="83566" y="122936"/>
                </a:lnTo>
                <a:lnTo>
                  <a:pt x="84455" y="122174"/>
                </a:lnTo>
                <a:lnTo>
                  <a:pt x="84836" y="121158"/>
                </a:lnTo>
                <a:lnTo>
                  <a:pt x="84836" y="118745"/>
                </a:lnTo>
                <a:close/>
              </a:path>
              <a:path w="381000" h="127634">
                <a:moveTo>
                  <a:pt x="213614" y="118745"/>
                </a:moveTo>
                <a:lnTo>
                  <a:pt x="213106" y="117729"/>
                </a:lnTo>
                <a:lnTo>
                  <a:pt x="212344" y="116967"/>
                </a:lnTo>
                <a:lnTo>
                  <a:pt x="211455" y="116205"/>
                </a:lnTo>
                <a:lnTo>
                  <a:pt x="210058" y="115824"/>
                </a:lnTo>
                <a:lnTo>
                  <a:pt x="201041" y="115824"/>
                </a:lnTo>
                <a:lnTo>
                  <a:pt x="201041" y="112014"/>
                </a:lnTo>
                <a:lnTo>
                  <a:pt x="201041" y="38481"/>
                </a:lnTo>
                <a:lnTo>
                  <a:pt x="175387" y="38481"/>
                </a:lnTo>
                <a:lnTo>
                  <a:pt x="173990" y="38862"/>
                </a:lnTo>
                <a:lnTo>
                  <a:pt x="172212" y="40386"/>
                </a:lnTo>
                <a:lnTo>
                  <a:pt x="171831" y="41402"/>
                </a:lnTo>
                <a:lnTo>
                  <a:pt x="171831" y="43815"/>
                </a:lnTo>
                <a:lnTo>
                  <a:pt x="172212" y="44958"/>
                </a:lnTo>
                <a:lnTo>
                  <a:pt x="173990" y="46482"/>
                </a:lnTo>
                <a:lnTo>
                  <a:pt x="175387" y="46863"/>
                </a:lnTo>
                <a:lnTo>
                  <a:pt x="192659" y="46863"/>
                </a:lnTo>
                <a:lnTo>
                  <a:pt x="192659" y="100457"/>
                </a:lnTo>
                <a:lnTo>
                  <a:pt x="184035" y="108635"/>
                </a:lnTo>
                <a:lnTo>
                  <a:pt x="174955" y="114465"/>
                </a:lnTo>
                <a:lnTo>
                  <a:pt x="165417" y="117970"/>
                </a:lnTo>
                <a:lnTo>
                  <a:pt x="155448" y="119126"/>
                </a:lnTo>
                <a:lnTo>
                  <a:pt x="150368" y="119126"/>
                </a:lnTo>
                <a:lnTo>
                  <a:pt x="146050" y="117348"/>
                </a:lnTo>
                <a:lnTo>
                  <a:pt x="142621" y="113919"/>
                </a:lnTo>
                <a:lnTo>
                  <a:pt x="139192" y="110363"/>
                </a:lnTo>
                <a:lnTo>
                  <a:pt x="137541" y="105918"/>
                </a:lnTo>
                <a:lnTo>
                  <a:pt x="137541" y="38481"/>
                </a:lnTo>
                <a:lnTo>
                  <a:pt x="115951" y="38481"/>
                </a:lnTo>
                <a:lnTo>
                  <a:pt x="114554" y="38862"/>
                </a:lnTo>
                <a:lnTo>
                  <a:pt x="113792" y="39624"/>
                </a:lnTo>
                <a:lnTo>
                  <a:pt x="112903" y="40386"/>
                </a:lnTo>
                <a:lnTo>
                  <a:pt x="112395" y="41402"/>
                </a:lnTo>
                <a:lnTo>
                  <a:pt x="112395" y="43815"/>
                </a:lnTo>
                <a:lnTo>
                  <a:pt x="112903" y="44958"/>
                </a:lnTo>
                <a:lnTo>
                  <a:pt x="113792" y="45720"/>
                </a:lnTo>
                <a:lnTo>
                  <a:pt x="114554" y="46482"/>
                </a:lnTo>
                <a:lnTo>
                  <a:pt x="115951" y="46863"/>
                </a:lnTo>
                <a:lnTo>
                  <a:pt x="129159" y="46863"/>
                </a:lnTo>
                <a:lnTo>
                  <a:pt x="129159" y="108204"/>
                </a:lnTo>
                <a:lnTo>
                  <a:pt x="131953" y="115062"/>
                </a:lnTo>
                <a:lnTo>
                  <a:pt x="137414" y="120777"/>
                </a:lnTo>
                <a:lnTo>
                  <a:pt x="141605" y="125222"/>
                </a:lnTo>
                <a:lnTo>
                  <a:pt x="147828" y="127381"/>
                </a:lnTo>
                <a:lnTo>
                  <a:pt x="155956" y="127381"/>
                </a:lnTo>
                <a:lnTo>
                  <a:pt x="192659" y="112014"/>
                </a:lnTo>
                <a:lnTo>
                  <a:pt x="192659" y="124206"/>
                </a:lnTo>
                <a:lnTo>
                  <a:pt x="210058" y="124206"/>
                </a:lnTo>
                <a:lnTo>
                  <a:pt x="211455" y="123825"/>
                </a:lnTo>
                <a:lnTo>
                  <a:pt x="213106" y="122174"/>
                </a:lnTo>
                <a:lnTo>
                  <a:pt x="213614" y="121158"/>
                </a:lnTo>
                <a:lnTo>
                  <a:pt x="213614" y="118745"/>
                </a:lnTo>
                <a:close/>
              </a:path>
              <a:path w="381000" h="127634">
                <a:moveTo>
                  <a:pt x="335280" y="118745"/>
                </a:moveTo>
                <a:lnTo>
                  <a:pt x="334772" y="117729"/>
                </a:lnTo>
                <a:lnTo>
                  <a:pt x="333883" y="116967"/>
                </a:lnTo>
                <a:lnTo>
                  <a:pt x="333121" y="116205"/>
                </a:lnTo>
                <a:lnTo>
                  <a:pt x="331597" y="115824"/>
                </a:lnTo>
                <a:lnTo>
                  <a:pt x="318516" y="115824"/>
                </a:lnTo>
                <a:lnTo>
                  <a:pt x="318516" y="112141"/>
                </a:lnTo>
                <a:lnTo>
                  <a:pt x="318516" y="79502"/>
                </a:lnTo>
                <a:lnTo>
                  <a:pt x="318516" y="74295"/>
                </a:lnTo>
                <a:lnTo>
                  <a:pt x="318516" y="54356"/>
                </a:lnTo>
                <a:lnTo>
                  <a:pt x="315595" y="48387"/>
                </a:lnTo>
                <a:lnTo>
                  <a:pt x="310362" y="43942"/>
                </a:lnTo>
                <a:lnTo>
                  <a:pt x="309626" y="43307"/>
                </a:lnTo>
                <a:lnTo>
                  <a:pt x="304812" y="39890"/>
                </a:lnTo>
                <a:lnTo>
                  <a:pt x="299123" y="37426"/>
                </a:lnTo>
                <a:lnTo>
                  <a:pt x="292569" y="35941"/>
                </a:lnTo>
                <a:lnTo>
                  <a:pt x="285115" y="35433"/>
                </a:lnTo>
                <a:lnTo>
                  <a:pt x="279908" y="35433"/>
                </a:lnTo>
                <a:lnTo>
                  <a:pt x="249555" y="45212"/>
                </a:lnTo>
                <a:lnTo>
                  <a:pt x="249555" y="47625"/>
                </a:lnTo>
                <a:lnTo>
                  <a:pt x="249936" y="48514"/>
                </a:lnTo>
                <a:lnTo>
                  <a:pt x="250698" y="49403"/>
                </a:lnTo>
                <a:lnTo>
                  <a:pt x="251460" y="50165"/>
                </a:lnTo>
                <a:lnTo>
                  <a:pt x="252476" y="50546"/>
                </a:lnTo>
                <a:lnTo>
                  <a:pt x="254127" y="50546"/>
                </a:lnTo>
                <a:lnTo>
                  <a:pt x="265811" y="47104"/>
                </a:lnTo>
                <a:lnTo>
                  <a:pt x="273088" y="45364"/>
                </a:lnTo>
                <a:lnTo>
                  <a:pt x="279387" y="44297"/>
                </a:lnTo>
                <a:lnTo>
                  <a:pt x="284734" y="43942"/>
                </a:lnTo>
                <a:lnTo>
                  <a:pt x="293243" y="43942"/>
                </a:lnTo>
                <a:lnTo>
                  <a:pt x="299466" y="45593"/>
                </a:lnTo>
                <a:lnTo>
                  <a:pt x="303784" y="48895"/>
                </a:lnTo>
                <a:lnTo>
                  <a:pt x="307975" y="52324"/>
                </a:lnTo>
                <a:lnTo>
                  <a:pt x="310134" y="56261"/>
                </a:lnTo>
                <a:lnTo>
                  <a:pt x="310134" y="74295"/>
                </a:lnTo>
                <a:lnTo>
                  <a:pt x="310134" y="82804"/>
                </a:lnTo>
                <a:lnTo>
                  <a:pt x="310134" y="101092"/>
                </a:lnTo>
                <a:lnTo>
                  <a:pt x="303530" y="107442"/>
                </a:lnTo>
                <a:lnTo>
                  <a:pt x="297180" y="112014"/>
                </a:lnTo>
                <a:lnTo>
                  <a:pt x="291084" y="114808"/>
                </a:lnTo>
                <a:lnTo>
                  <a:pt x="284861" y="117729"/>
                </a:lnTo>
                <a:lnTo>
                  <a:pt x="278130" y="119126"/>
                </a:lnTo>
                <a:lnTo>
                  <a:pt x="263525" y="119126"/>
                </a:lnTo>
                <a:lnTo>
                  <a:pt x="257683" y="117348"/>
                </a:lnTo>
                <a:lnTo>
                  <a:pt x="253873" y="113919"/>
                </a:lnTo>
                <a:lnTo>
                  <a:pt x="249936" y="110490"/>
                </a:lnTo>
                <a:lnTo>
                  <a:pt x="247904" y="106299"/>
                </a:lnTo>
                <a:lnTo>
                  <a:pt x="247904" y="95885"/>
                </a:lnTo>
                <a:lnTo>
                  <a:pt x="283972" y="79502"/>
                </a:lnTo>
                <a:lnTo>
                  <a:pt x="288798" y="79502"/>
                </a:lnTo>
                <a:lnTo>
                  <a:pt x="293370" y="79756"/>
                </a:lnTo>
                <a:lnTo>
                  <a:pt x="297688" y="80391"/>
                </a:lnTo>
                <a:lnTo>
                  <a:pt x="302006" y="80899"/>
                </a:lnTo>
                <a:lnTo>
                  <a:pt x="306197" y="81661"/>
                </a:lnTo>
                <a:lnTo>
                  <a:pt x="310134" y="82804"/>
                </a:lnTo>
                <a:lnTo>
                  <a:pt x="310134" y="74295"/>
                </a:lnTo>
                <a:lnTo>
                  <a:pt x="304927" y="73279"/>
                </a:lnTo>
                <a:lnTo>
                  <a:pt x="299974" y="72517"/>
                </a:lnTo>
                <a:lnTo>
                  <a:pt x="291084" y="71501"/>
                </a:lnTo>
                <a:lnTo>
                  <a:pt x="286893" y="71247"/>
                </a:lnTo>
                <a:lnTo>
                  <a:pt x="283083" y="71247"/>
                </a:lnTo>
                <a:lnTo>
                  <a:pt x="243332" y="86233"/>
                </a:lnTo>
                <a:lnTo>
                  <a:pt x="239649" y="93218"/>
                </a:lnTo>
                <a:lnTo>
                  <a:pt x="239649" y="108585"/>
                </a:lnTo>
                <a:lnTo>
                  <a:pt x="242443" y="114808"/>
                </a:lnTo>
                <a:lnTo>
                  <a:pt x="253619" y="124968"/>
                </a:lnTo>
                <a:lnTo>
                  <a:pt x="261366" y="127381"/>
                </a:lnTo>
                <a:lnTo>
                  <a:pt x="271399" y="127381"/>
                </a:lnTo>
                <a:lnTo>
                  <a:pt x="310134" y="112141"/>
                </a:lnTo>
                <a:lnTo>
                  <a:pt x="310134" y="124206"/>
                </a:lnTo>
                <a:lnTo>
                  <a:pt x="331597" y="124206"/>
                </a:lnTo>
                <a:lnTo>
                  <a:pt x="333121" y="123825"/>
                </a:lnTo>
                <a:lnTo>
                  <a:pt x="333883" y="122936"/>
                </a:lnTo>
                <a:lnTo>
                  <a:pt x="334772" y="122174"/>
                </a:lnTo>
                <a:lnTo>
                  <a:pt x="335280" y="121158"/>
                </a:lnTo>
                <a:lnTo>
                  <a:pt x="335280" y="118745"/>
                </a:lnTo>
                <a:close/>
              </a:path>
              <a:path w="381000" h="127634">
                <a:moveTo>
                  <a:pt x="380492" y="112268"/>
                </a:moveTo>
                <a:lnTo>
                  <a:pt x="379476" y="109601"/>
                </a:lnTo>
                <a:lnTo>
                  <a:pt x="375031" y="105156"/>
                </a:lnTo>
                <a:lnTo>
                  <a:pt x="372491" y="104140"/>
                </a:lnTo>
                <a:lnTo>
                  <a:pt x="366268" y="104140"/>
                </a:lnTo>
                <a:lnTo>
                  <a:pt x="363728" y="105156"/>
                </a:lnTo>
                <a:lnTo>
                  <a:pt x="359410" y="109601"/>
                </a:lnTo>
                <a:lnTo>
                  <a:pt x="358394" y="112268"/>
                </a:lnTo>
                <a:lnTo>
                  <a:pt x="358394" y="118364"/>
                </a:lnTo>
                <a:lnTo>
                  <a:pt x="359410" y="120904"/>
                </a:lnTo>
                <a:lnTo>
                  <a:pt x="363728" y="125222"/>
                </a:lnTo>
                <a:lnTo>
                  <a:pt x="366268" y="126365"/>
                </a:lnTo>
                <a:lnTo>
                  <a:pt x="372491" y="126365"/>
                </a:lnTo>
                <a:lnTo>
                  <a:pt x="375031" y="125222"/>
                </a:lnTo>
                <a:lnTo>
                  <a:pt x="379476" y="120904"/>
                </a:lnTo>
                <a:lnTo>
                  <a:pt x="380492" y="118364"/>
                </a:lnTo>
                <a:lnTo>
                  <a:pt x="380492" y="112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865" y="853186"/>
            <a:ext cx="2977794" cy="196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55670" y="879094"/>
            <a:ext cx="1068324" cy="127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90143" y="2098548"/>
            <a:ext cx="6131560" cy="2595880"/>
            <a:chOff x="390143" y="2098548"/>
            <a:chExt cx="6131560" cy="2595880"/>
          </a:xfrm>
        </p:grpSpPr>
        <p:sp>
          <p:nvSpPr>
            <p:cNvPr id="15" name="object 15"/>
            <p:cNvSpPr/>
            <p:nvPr/>
          </p:nvSpPr>
          <p:spPr>
            <a:xfrm>
              <a:off x="394715" y="2103120"/>
              <a:ext cx="6122035" cy="2586355"/>
            </a:xfrm>
            <a:custGeom>
              <a:avLst/>
              <a:gdLst/>
              <a:ahLst/>
              <a:cxnLst/>
              <a:rect l="l" t="t" r="r" b="b"/>
              <a:pathLst>
                <a:path w="6122034" h="2586354">
                  <a:moveTo>
                    <a:pt x="6121908" y="0"/>
                  </a:moveTo>
                  <a:lnTo>
                    <a:pt x="0" y="0"/>
                  </a:lnTo>
                  <a:lnTo>
                    <a:pt x="0" y="2586228"/>
                  </a:lnTo>
                  <a:lnTo>
                    <a:pt x="6121908" y="2586228"/>
                  </a:lnTo>
                  <a:lnTo>
                    <a:pt x="61219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4715" y="2103120"/>
              <a:ext cx="6122035" cy="2586355"/>
            </a:xfrm>
            <a:custGeom>
              <a:avLst/>
              <a:gdLst/>
              <a:ahLst/>
              <a:cxnLst/>
              <a:rect l="l" t="t" r="r" b="b"/>
              <a:pathLst>
                <a:path w="6122034" h="2586354">
                  <a:moveTo>
                    <a:pt x="0" y="2586228"/>
                  </a:moveTo>
                  <a:lnTo>
                    <a:pt x="6121908" y="2586228"/>
                  </a:lnTo>
                  <a:lnTo>
                    <a:pt x="6121908" y="0"/>
                  </a:lnTo>
                  <a:lnTo>
                    <a:pt x="0" y="0"/>
                  </a:lnTo>
                  <a:lnTo>
                    <a:pt x="0" y="2586228"/>
                  </a:lnTo>
                  <a:close/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48385" y="3207511"/>
            <a:ext cx="48031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-- </a:t>
            </a:r>
            <a:r>
              <a:rPr sz="1800" spc="-5" dirty="0">
                <a:latin typeface="Courier New"/>
                <a:cs typeface="Courier New"/>
              </a:rPr>
              <a:t>Do </a:t>
            </a:r>
            <a:r>
              <a:rPr sz="1800" spc="-10" dirty="0">
                <a:latin typeface="Courier New"/>
                <a:cs typeface="Courier New"/>
              </a:rPr>
              <a:t>other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stuff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events.on("pre-load", function </a:t>
            </a:r>
            <a:r>
              <a:rPr sz="1800" spc="-5" dirty="0">
                <a:latin typeface="Courier New"/>
                <a:cs typeface="Courier New"/>
              </a:rPr>
              <a:t>()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print("pre-load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event")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065" y="430509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4065" y="1565401"/>
            <a:ext cx="3440429" cy="139319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b="1" spc="-35" dirty="0">
                <a:latin typeface="Arial"/>
                <a:cs typeface="Arial"/>
              </a:rPr>
              <a:t>A </a:t>
            </a:r>
            <a:r>
              <a:rPr sz="1800" b="1" spc="-20" dirty="0">
                <a:latin typeface="Arial"/>
                <a:cs typeface="Arial"/>
              </a:rPr>
              <a:t>simple </a:t>
            </a:r>
            <a:r>
              <a:rPr sz="1800" b="1" spc="10" dirty="0">
                <a:latin typeface="Arial"/>
                <a:cs typeface="Arial"/>
              </a:rPr>
              <a:t>made </a:t>
            </a:r>
            <a:r>
              <a:rPr sz="1800" b="1" spc="5" dirty="0">
                <a:latin typeface="Arial"/>
                <a:cs typeface="Arial"/>
              </a:rPr>
              <a:t>up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800" spc="-10" dirty="0">
                <a:latin typeface="Courier New"/>
                <a:cs typeface="Courier New"/>
              </a:rPr>
              <a:t>function init(events)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-- Initialize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subcharts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subchart.init(events)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39711" y="2103120"/>
            <a:ext cx="180340" cy="2586355"/>
          </a:xfrm>
          <a:custGeom>
            <a:avLst/>
            <a:gdLst/>
            <a:ahLst/>
            <a:cxnLst/>
            <a:rect l="l" t="t" r="r" b="b"/>
            <a:pathLst>
              <a:path w="180340" h="2586354">
                <a:moveTo>
                  <a:pt x="0" y="0"/>
                </a:moveTo>
                <a:lnTo>
                  <a:pt x="34998" y="1180"/>
                </a:lnTo>
                <a:lnTo>
                  <a:pt x="63579" y="4397"/>
                </a:lnTo>
                <a:lnTo>
                  <a:pt x="82849" y="9161"/>
                </a:lnTo>
                <a:lnTo>
                  <a:pt x="89916" y="14986"/>
                </a:lnTo>
                <a:lnTo>
                  <a:pt x="89916" y="1278128"/>
                </a:lnTo>
                <a:lnTo>
                  <a:pt x="96982" y="1283952"/>
                </a:lnTo>
                <a:lnTo>
                  <a:pt x="116252" y="1288716"/>
                </a:lnTo>
                <a:lnTo>
                  <a:pt x="144833" y="1291933"/>
                </a:lnTo>
                <a:lnTo>
                  <a:pt x="179832" y="1293114"/>
                </a:lnTo>
                <a:lnTo>
                  <a:pt x="144833" y="1294294"/>
                </a:lnTo>
                <a:lnTo>
                  <a:pt x="116252" y="1297511"/>
                </a:lnTo>
                <a:lnTo>
                  <a:pt x="96982" y="1302275"/>
                </a:lnTo>
                <a:lnTo>
                  <a:pt x="89916" y="1308100"/>
                </a:lnTo>
                <a:lnTo>
                  <a:pt x="89916" y="2571242"/>
                </a:lnTo>
                <a:lnTo>
                  <a:pt x="82849" y="2577076"/>
                </a:lnTo>
                <a:lnTo>
                  <a:pt x="63579" y="2581840"/>
                </a:lnTo>
                <a:lnTo>
                  <a:pt x="34998" y="2585050"/>
                </a:lnTo>
                <a:lnTo>
                  <a:pt x="0" y="2586228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80275" y="2963926"/>
            <a:ext cx="15030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latin typeface="Arial Black"/>
                <a:cs typeface="Arial Black"/>
              </a:rPr>
              <a:t>The </a:t>
            </a:r>
            <a:r>
              <a:rPr sz="1800" spc="-254" dirty="0">
                <a:latin typeface="Arial Black"/>
                <a:cs typeface="Arial Black"/>
              </a:rPr>
              <a:t>Lua </a:t>
            </a:r>
            <a:r>
              <a:rPr sz="1800" spc="-235" dirty="0">
                <a:latin typeface="Arial Black"/>
                <a:cs typeface="Arial Black"/>
              </a:rPr>
              <a:t>API </a:t>
            </a:r>
            <a:r>
              <a:rPr sz="1800" spc="-245" dirty="0">
                <a:latin typeface="Arial Black"/>
                <a:cs typeface="Arial Black"/>
              </a:rPr>
              <a:t>is  </a:t>
            </a:r>
            <a:r>
              <a:rPr sz="1800" spc="-200" dirty="0">
                <a:latin typeface="Arial Black"/>
                <a:cs typeface="Arial Black"/>
              </a:rPr>
              <a:t>still </a:t>
            </a:r>
            <a:r>
              <a:rPr sz="1800" spc="-175" dirty="0">
                <a:latin typeface="Arial Black"/>
                <a:cs typeface="Arial Black"/>
              </a:rPr>
              <a:t>under  </a:t>
            </a:r>
            <a:r>
              <a:rPr sz="1800" spc="-190" dirty="0">
                <a:latin typeface="Arial Black"/>
                <a:cs typeface="Arial Black"/>
              </a:rPr>
              <a:t>development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0443" y="4937061"/>
            <a:ext cx="2148966" cy="74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31460" y="1556765"/>
            <a:ext cx="3266440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Permission</a:t>
            </a:r>
            <a:r>
              <a:rPr sz="1800" b="1" spc="18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Scheme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1600" spc="-225" dirty="0">
                <a:latin typeface="Arial Black"/>
                <a:cs typeface="Arial Black"/>
              </a:rPr>
              <a:t>The </a:t>
            </a:r>
            <a:r>
              <a:rPr sz="1600" spc="-5" dirty="0">
                <a:latin typeface="Courier New"/>
                <a:cs typeface="Courier New"/>
              </a:rPr>
              <a:t>ext/permissions.yaml</a:t>
            </a:r>
            <a:r>
              <a:rPr sz="1600" spc="-415" dirty="0">
                <a:latin typeface="Courier New"/>
                <a:cs typeface="Courier New"/>
              </a:rPr>
              <a:t> </a:t>
            </a:r>
            <a:r>
              <a:rPr sz="1600" spc="-165" dirty="0">
                <a:latin typeface="Arial Black"/>
                <a:cs typeface="Arial Black"/>
              </a:rPr>
              <a:t>file: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594" y="2536698"/>
            <a:ext cx="3924300" cy="899160"/>
          </a:xfrm>
          <a:prstGeom prst="rect">
            <a:avLst/>
          </a:prstGeom>
          <a:solidFill>
            <a:srgbClr val="F1F1F1"/>
          </a:solidFill>
          <a:ln w="25907">
            <a:solidFill>
              <a:srgbClr val="D9D9D9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Courier New"/>
                <a:cs typeface="Courier New"/>
              </a:rPr>
              <a:t>lua:</a:t>
            </a:r>
            <a:endParaRPr sz="1600">
              <a:latin typeface="Courier New"/>
              <a:cs typeface="Courier New"/>
            </a:endParaRPr>
          </a:p>
          <a:p>
            <a:pPr marL="822960" indent="-244475">
              <a:lnSpc>
                <a:spcPct val="100000"/>
              </a:lnSpc>
              <a:buChar char="-"/>
              <a:tabLst>
                <a:tab pos="823594" algn="l"/>
              </a:tabLst>
            </a:pPr>
            <a:r>
              <a:rPr sz="1600" spc="-5" dirty="0">
                <a:latin typeface="Courier New"/>
                <a:cs typeface="Courier New"/>
              </a:rPr>
              <a:t>network</a:t>
            </a:r>
            <a:endParaRPr sz="1600">
              <a:latin typeface="Courier New"/>
              <a:cs typeface="Courier New"/>
            </a:endParaRPr>
          </a:p>
          <a:p>
            <a:pPr marL="822960" indent="-244475">
              <a:lnSpc>
                <a:spcPct val="100000"/>
              </a:lnSpc>
              <a:buChar char="-"/>
              <a:tabLst>
                <a:tab pos="823594" algn="l"/>
              </a:tabLst>
            </a:pPr>
            <a:r>
              <a:rPr sz="1600" spc="5" dirty="0">
                <a:latin typeface="Courier New"/>
                <a:cs typeface="Courier New"/>
              </a:rPr>
              <a:t>io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1460" y="3569919"/>
            <a:ext cx="373252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220" dirty="0">
                <a:latin typeface="Arial Black"/>
                <a:cs typeface="Arial Black"/>
              </a:rPr>
              <a:t>The </a:t>
            </a:r>
            <a:r>
              <a:rPr sz="1600" spc="-185" dirty="0">
                <a:latin typeface="Arial Black"/>
                <a:cs typeface="Arial Black"/>
              </a:rPr>
              <a:t>Helm </a:t>
            </a:r>
            <a:r>
              <a:rPr sz="1600" spc="-245" dirty="0">
                <a:latin typeface="Arial Black"/>
                <a:cs typeface="Arial Black"/>
              </a:rPr>
              <a:t>CLI </a:t>
            </a:r>
            <a:r>
              <a:rPr sz="1600" spc="-195" dirty="0">
                <a:latin typeface="Arial Black"/>
                <a:cs typeface="Arial Black"/>
              </a:rPr>
              <a:t>will </a:t>
            </a:r>
            <a:r>
              <a:rPr sz="1600" spc="-260" dirty="0">
                <a:latin typeface="Arial Black"/>
                <a:cs typeface="Arial Black"/>
              </a:rPr>
              <a:t>ask </a:t>
            </a:r>
            <a:r>
              <a:rPr sz="1600" spc="-130" dirty="0">
                <a:latin typeface="Arial Black"/>
                <a:cs typeface="Arial Black"/>
              </a:rPr>
              <a:t>for </a:t>
            </a:r>
            <a:r>
              <a:rPr sz="1600" spc="-180" dirty="0">
                <a:latin typeface="Arial Black"/>
                <a:cs typeface="Arial Black"/>
              </a:rPr>
              <a:t>permission </a:t>
            </a:r>
            <a:r>
              <a:rPr sz="1600" spc="-145" dirty="0">
                <a:latin typeface="Arial Black"/>
                <a:cs typeface="Arial Black"/>
              </a:rPr>
              <a:t>to  </a:t>
            </a:r>
            <a:r>
              <a:rPr sz="1600" spc="-220" dirty="0">
                <a:latin typeface="Arial Black"/>
                <a:cs typeface="Arial Black"/>
              </a:rPr>
              <a:t>use </a:t>
            </a:r>
            <a:r>
              <a:rPr sz="1600" spc="-204" dirty="0">
                <a:latin typeface="Arial Black"/>
                <a:cs typeface="Arial Black"/>
              </a:rPr>
              <a:t>these </a:t>
            </a:r>
            <a:r>
              <a:rPr sz="1600" spc="-175" dirty="0">
                <a:latin typeface="Arial Black"/>
                <a:cs typeface="Arial Black"/>
              </a:rPr>
              <a:t>libraries. </a:t>
            </a:r>
            <a:r>
              <a:rPr sz="1600" spc="-145" dirty="0">
                <a:latin typeface="Arial Black"/>
                <a:cs typeface="Arial Black"/>
              </a:rPr>
              <a:t>Only </a:t>
            </a:r>
            <a:r>
              <a:rPr sz="1600" spc="-180" dirty="0">
                <a:latin typeface="Arial Black"/>
                <a:cs typeface="Arial Black"/>
              </a:rPr>
              <a:t>permissible </a:t>
            </a:r>
            <a:r>
              <a:rPr sz="1600" spc="-170" dirty="0">
                <a:latin typeface="Arial Black"/>
                <a:cs typeface="Arial Black"/>
              </a:rPr>
              <a:t>libs  </a:t>
            </a:r>
            <a:r>
              <a:rPr sz="1600" spc="-190" dirty="0">
                <a:latin typeface="Arial Black"/>
                <a:cs typeface="Arial Black"/>
              </a:rPr>
              <a:t>will </a:t>
            </a:r>
            <a:r>
              <a:rPr sz="1600" spc="-165" dirty="0">
                <a:latin typeface="Arial Black"/>
                <a:cs typeface="Arial Black"/>
              </a:rPr>
              <a:t>be</a:t>
            </a:r>
            <a:r>
              <a:rPr sz="1600" spc="-80" dirty="0">
                <a:latin typeface="Arial Black"/>
                <a:cs typeface="Arial Black"/>
              </a:rPr>
              <a:t> </a:t>
            </a:r>
            <a:r>
              <a:rPr sz="1600" spc="-155" dirty="0">
                <a:latin typeface="Arial Black"/>
                <a:cs typeface="Arial Black"/>
              </a:rPr>
              <a:t>imported.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4482" y="272795"/>
            <a:ext cx="2157075" cy="191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37154" y="379571"/>
            <a:ext cx="127635" cy="27940"/>
          </a:xfrm>
          <a:custGeom>
            <a:avLst/>
            <a:gdLst/>
            <a:ahLst/>
            <a:cxnLst/>
            <a:rect l="l" t="t" r="r" b="b"/>
            <a:pathLst>
              <a:path w="127635" h="27940">
                <a:moveTo>
                  <a:pt x="127254" y="0"/>
                </a:moveTo>
                <a:lnTo>
                  <a:pt x="0" y="0"/>
                </a:lnTo>
                <a:lnTo>
                  <a:pt x="0" y="27463"/>
                </a:lnTo>
                <a:lnTo>
                  <a:pt x="127254" y="27463"/>
                </a:lnTo>
                <a:lnTo>
                  <a:pt x="127254" y="0"/>
                </a:lnTo>
                <a:close/>
              </a:path>
            </a:pathLst>
          </a:custGeom>
          <a:solidFill>
            <a:srgbClr val="164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268" y="597154"/>
            <a:ext cx="8030705" cy="197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351" y="853186"/>
            <a:ext cx="3301555" cy="197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4065" y="1556765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Arial"/>
                <a:cs typeface="Arial"/>
              </a:rPr>
              <a:t>Easy </a:t>
            </a:r>
            <a:r>
              <a:rPr sz="1800" b="1" spc="-114" dirty="0">
                <a:latin typeface="Arial"/>
                <a:cs typeface="Arial"/>
              </a:rPr>
              <a:t>To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Embed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065" y="2106929"/>
            <a:ext cx="367728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0" dirty="0">
                <a:latin typeface="Arial Black"/>
                <a:cs typeface="Arial Black"/>
              </a:rPr>
              <a:t>Requirements:</a:t>
            </a:r>
            <a:endParaRPr sz="1600">
              <a:latin typeface="Arial Black"/>
              <a:cs typeface="Arial Black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175" dirty="0">
                <a:latin typeface="Arial Black"/>
                <a:cs typeface="Arial Black"/>
              </a:rPr>
              <a:t>Interpreter </a:t>
            </a:r>
            <a:r>
              <a:rPr sz="1600" spc="-165" dirty="0">
                <a:latin typeface="Arial Black"/>
                <a:cs typeface="Arial Black"/>
              </a:rPr>
              <a:t>embedded </a:t>
            </a:r>
            <a:r>
              <a:rPr sz="1600" spc="-145" dirty="0">
                <a:latin typeface="Arial Black"/>
                <a:cs typeface="Arial Black"/>
              </a:rPr>
              <a:t>in</a:t>
            </a:r>
            <a:r>
              <a:rPr sz="1600" spc="-245" dirty="0">
                <a:latin typeface="Arial Black"/>
                <a:cs typeface="Arial Black"/>
              </a:rPr>
              <a:t> </a:t>
            </a:r>
            <a:r>
              <a:rPr sz="1600" spc="-190" dirty="0">
                <a:latin typeface="Arial Black"/>
                <a:cs typeface="Arial Black"/>
              </a:rPr>
              <a:t>Helm</a:t>
            </a:r>
            <a:endParaRPr sz="1600">
              <a:latin typeface="Arial Black"/>
              <a:cs typeface="Arial Black"/>
            </a:endParaRPr>
          </a:p>
          <a:p>
            <a:pPr marL="299085">
              <a:lnSpc>
                <a:spcPct val="100000"/>
              </a:lnSpc>
            </a:pPr>
            <a:r>
              <a:rPr sz="1600" spc="-120" dirty="0">
                <a:latin typeface="Arial Black"/>
                <a:cs typeface="Arial Black"/>
              </a:rPr>
              <a:t>(Do </a:t>
            </a:r>
            <a:r>
              <a:rPr sz="1600" spc="-145" dirty="0">
                <a:latin typeface="Arial Black"/>
                <a:cs typeface="Arial Black"/>
              </a:rPr>
              <a:t>not </a:t>
            </a:r>
            <a:r>
              <a:rPr sz="1600" spc="-180" dirty="0">
                <a:latin typeface="Arial Black"/>
                <a:cs typeface="Arial Black"/>
              </a:rPr>
              <a:t>rely </a:t>
            </a:r>
            <a:r>
              <a:rPr sz="1600" spc="-225" dirty="0">
                <a:latin typeface="Arial Black"/>
                <a:cs typeface="Arial Black"/>
              </a:rPr>
              <a:t>extra </a:t>
            </a:r>
            <a:r>
              <a:rPr sz="1600" spc="-229" dirty="0">
                <a:latin typeface="Arial Black"/>
                <a:cs typeface="Arial Black"/>
              </a:rPr>
              <a:t>system</a:t>
            </a:r>
            <a:r>
              <a:rPr sz="1600" spc="-235" dirty="0">
                <a:latin typeface="Arial Black"/>
                <a:cs typeface="Arial Black"/>
              </a:rPr>
              <a:t> </a:t>
            </a:r>
            <a:r>
              <a:rPr sz="1600" spc="-200" dirty="0">
                <a:latin typeface="Arial Black"/>
                <a:cs typeface="Arial Black"/>
              </a:rPr>
              <a:t>software)</a:t>
            </a:r>
            <a:endParaRPr sz="1600">
              <a:latin typeface="Arial Black"/>
              <a:cs typeface="Arial Black"/>
            </a:endParaRPr>
          </a:p>
          <a:p>
            <a:pPr marL="299085" marR="674370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600" spc="-220" dirty="0">
                <a:latin typeface="Arial Black"/>
                <a:cs typeface="Arial Black"/>
              </a:rPr>
              <a:t>Cross </a:t>
            </a:r>
            <a:r>
              <a:rPr sz="1600" spc="-155" dirty="0">
                <a:latin typeface="Arial Black"/>
                <a:cs typeface="Arial Black"/>
              </a:rPr>
              <a:t>platform </a:t>
            </a:r>
            <a:r>
              <a:rPr sz="1600" spc="-185" dirty="0">
                <a:latin typeface="Arial Black"/>
                <a:cs typeface="Arial Black"/>
              </a:rPr>
              <a:t>Helm </a:t>
            </a:r>
            <a:r>
              <a:rPr sz="1600" spc="-180" dirty="0">
                <a:latin typeface="Arial Black"/>
                <a:cs typeface="Arial Black"/>
              </a:rPr>
              <a:t>binaries  </a:t>
            </a:r>
            <a:r>
              <a:rPr sz="1600" spc="-175" dirty="0">
                <a:latin typeface="Arial Black"/>
                <a:cs typeface="Arial Black"/>
              </a:rPr>
              <a:t>(Windows, </a:t>
            </a:r>
            <a:r>
              <a:rPr sz="1600" spc="-220" dirty="0">
                <a:latin typeface="Arial Black"/>
                <a:cs typeface="Arial Black"/>
              </a:rPr>
              <a:t>macOS,</a:t>
            </a:r>
            <a:r>
              <a:rPr sz="1600" spc="-110" dirty="0">
                <a:latin typeface="Arial Black"/>
                <a:cs typeface="Arial Black"/>
              </a:rPr>
              <a:t> </a:t>
            </a:r>
            <a:r>
              <a:rPr sz="1600" spc="-204" dirty="0">
                <a:latin typeface="Arial Black"/>
                <a:cs typeface="Arial Black"/>
              </a:rPr>
              <a:t>Linux)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sz="1600" spc="-229" dirty="0">
                <a:latin typeface="Arial Black"/>
                <a:cs typeface="Arial Black"/>
              </a:rPr>
              <a:t>Lua </a:t>
            </a:r>
            <a:r>
              <a:rPr sz="1600" spc="-215" dirty="0">
                <a:latin typeface="Arial Black"/>
                <a:cs typeface="Arial Black"/>
              </a:rPr>
              <a:t>is </a:t>
            </a:r>
            <a:r>
              <a:rPr sz="1600" spc="-240" dirty="0">
                <a:latin typeface="Arial Black"/>
                <a:cs typeface="Arial Black"/>
              </a:rPr>
              <a:t>a </a:t>
            </a:r>
            <a:r>
              <a:rPr sz="1600" spc="-170" dirty="0">
                <a:latin typeface="Arial Black"/>
                <a:cs typeface="Arial Black"/>
              </a:rPr>
              <a:t>lightweight </a:t>
            </a:r>
            <a:r>
              <a:rPr sz="1600" spc="-175" dirty="0">
                <a:latin typeface="Arial Black"/>
                <a:cs typeface="Arial Black"/>
              </a:rPr>
              <a:t>language </a:t>
            </a:r>
            <a:r>
              <a:rPr sz="1600" spc="-170" dirty="0">
                <a:latin typeface="Arial Black"/>
                <a:cs typeface="Arial Black"/>
              </a:rPr>
              <a:t>designed  </a:t>
            </a:r>
            <a:r>
              <a:rPr sz="1600" spc="-160" dirty="0">
                <a:latin typeface="Arial Black"/>
                <a:cs typeface="Arial Black"/>
              </a:rPr>
              <a:t>primarily </a:t>
            </a:r>
            <a:r>
              <a:rPr sz="1600" spc="-130" dirty="0">
                <a:latin typeface="Arial Black"/>
                <a:cs typeface="Arial Black"/>
              </a:rPr>
              <a:t>for </a:t>
            </a:r>
            <a:r>
              <a:rPr sz="1600" spc="-165" dirty="0">
                <a:latin typeface="Arial Black"/>
                <a:cs typeface="Arial Black"/>
              </a:rPr>
              <a:t>embedded </a:t>
            </a:r>
            <a:r>
              <a:rPr sz="1600" spc="-220" dirty="0">
                <a:latin typeface="Arial Black"/>
                <a:cs typeface="Arial Black"/>
              </a:rPr>
              <a:t>use </a:t>
            </a:r>
            <a:r>
              <a:rPr sz="1600" spc="-150" dirty="0">
                <a:latin typeface="Arial Black"/>
                <a:cs typeface="Arial Black"/>
              </a:rPr>
              <a:t>in  </a:t>
            </a:r>
            <a:r>
              <a:rPr sz="1600" spc="-180" dirty="0">
                <a:latin typeface="Arial Black"/>
                <a:cs typeface="Arial Black"/>
              </a:rPr>
              <a:t>applications. </a:t>
            </a:r>
            <a:r>
              <a:rPr sz="1600" spc="-229" dirty="0">
                <a:latin typeface="Arial Black"/>
                <a:cs typeface="Arial Black"/>
              </a:rPr>
              <a:t>Lua </a:t>
            </a:r>
            <a:r>
              <a:rPr sz="1600" spc="-290" dirty="0">
                <a:latin typeface="Arial Black"/>
                <a:cs typeface="Arial Black"/>
              </a:rPr>
              <a:t>was </a:t>
            </a:r>
            <a:r>
              <a:rPr sz="1600" spc="-170" dirty="0">
                <a:latin typeface="Arial Black"/>
                <a:cs typeface="Arial Black"/>
              </a:rPr>
              <a:t>designed </a:t>
            </a:r>
            <a:r>
              <a:rPr sz="1600" spc="-130" dirty="0">
                <a:latin typeface="Arial Black"/>
                <a:cs typeface="Arial Black"/>
              </a:rPr>
              <a:t>for</a:t>
            </a:r>
            <a:r>
              <a:rPr sz="1600" spc="-225" dirty="0">
                <a:latin typeface="Arial Black"/>
                <a:cs typeface="Arial Black"/>
              </a:rPr>
              <a:t> </a:t>
            </a:r>
            <a:r>
              <a:rPr sz="1600" spc="-160" dirty="0">
                <a:latin typeface="Arial Black"/>
                <a:cs typeface="Arial Black"/>
              </a:rPr>
              <a:t>this!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482" y="272795"/>
            <a:ext cx="2573127" cy="248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893" y="594994"/>
            <a:ext cx="8251316" cy="199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787" y="851027"/>
            <a:ext cx="7410157" cy="199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4787" y="1109217"/>
            <a:ext cx="4025734" cy="197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4715" y="2002535"/>
            <a:ext cx="8354695" cy="2801620"/>
          </a:xfrm>
          <a:prstGeom prst="rect">
            <a:avLst/>
          </a:prstGeom>
          <a:solidFill>
            <a:srgbClr val="F1F1F1"/>
          </a:solidFill>
          <a:ln w="9144">
            <a:solidFill>
              <a:srgbClr val="D9D9D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/>
                <a:cs typeface="Courier New"/>
              </a:rPr>
              <a:t>requirements:</a:t>
            </a:r>
            <a:endParaRPr sz="1600">
              <a:latin typeface="Courier New"/>
              <a:cs typeface="Courier New"/>
            </a:endParaRPr>
          </a:p>
          <a:p>
            <a:pPr marL="579120" marR="6059170" indent="-243840">
              <a:lnSpc>
                <a:spcPct val="100000"/>
              </a:lnSpc>
              <a:buChar char="-"/>
              <a:tabLst>
                <a:tab pos="579755" algn="l"/>
              </a:tabLst>
            </a:pPr>
            <a:r>
              <a:rPr sz="1600" spc="-5" dirty="0">
                <a:latin typeface="Courier New"/>
                <a:cs typeface="Courier New"/>
              </a:rPr>
              <a:t>name: apache  version: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1.2.3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repository: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  <a:hlinkClick r:id="rId6"/>
              </a:rPr>
              <a:t>http://example.com/charts</a:t>
            </a:r>
            <a:endParaRPr sz="1600">
              <a:latin typeface="Courier New"/>
              <a:cs typeface="Courier New"/>
            </a:endParaRPr>
          </a:p>
          <a:p>
            <a:pPr marL="579120" marR="6059170" indent="-243840">
              <a:lnSpc>
                <a:spcPct val="100000"/>
              </a:lnSpc>
              <a:buChar char="-"/>
              <a:tabLst>
                <a:tab pos="579755" algn="l"/>
              </a:tabLst>
            </a:pPr>
            <a:r>
              <a:rPr sz="1600" spc="-5" dirty="0">
                <a:latin typeface="Courier New"/>
                <a:cs typeface="Courier New"/>
              </a:rPr>
              <a:t>name: mysql  version: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3.2.1</a:t>
            </a:r>
            <a:endParaRPr sz="1600">
              <a:latin typeface="Courier New"/>
              <a:cs typeface="Courier New"/>
            </a:endParaRPr>
          </a:p>
          <a:p>
            <a:pPr marL="91440" marR="2268220" indent="4876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repository: </a:t>
            </a:r>
            <a:r>
              <a:rPr sz="1600" spc="-5" dirty="0">
                <a:latin typeface="Courier New"/>
                <a:cs typeface="Courier New"/>
                <a:hlinkClick r:id="rId7"/>
              </a:rPr>
              <a:t>http://another.example.com/charts </a:t>
            </a:r>
            <a:r>
              <a:rPr sz="1600" spc="-5" dirty="0">
                <a:latin typeface="Courier New"/>
                <a:cs typeface="Courier New"/>
              </a:rPr>
              <a:t> libraries:</a:t>
            </a:r>
            <a:endParaRPr sz="1600">
              <a:latin typeface="Courier New"/>
              <a:cs typeface="Courier New"/>
            </a:endParaRPr>
          </a:p>
          <a:p>
            <a:pPr marL="579120" indent="-244475">
              <a:lnSpc>
                <a:spcPct val="100000"/>
              </a:lnSpc>
              <a:buChar char="-"/>
              <a:tabLst>
                <a:tab pos="579755" algn="l"/>
              </a:tabLst>
            </a:pPr>
            <a:r>
              <a:rPr sz="1600" spc="-5" dirty="0">
                <a:latin typeface="Courier New"/>
                <a:cs typeface="Courier New"/>
              </a:rPr>
              <a:t>name: common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version: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"^2.1.0"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repository: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  <a:hlinkClick r:id="rId7"/>
              </a:rPr>
              <a:t>http://another.example.com/charts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471" y="1586611"/>
            <a:ext cx="7781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Arial"/>
                <a:cs typeface="Arial"/>
              </a:rPr>
              <a:t>Library </a:t>
            </a:r>
            <a:r>
              <a:rPr sz="1600" b="1" spc="-35" dirty="0">
                <a:latin typeface="Arial"/>
                <a:cs typeface="Arial"/>
              </a:rPr>
              <a:t>charts </a:t>
            </a:r>
            <a:r>
              <a:rPr sz="1600" b="1" spc="-20" dirty="0">
                <a:latin typeface="Arial"/>
                <a:cs typeface="Arial"/>
              </a:rPr>
              <a:t>are </a:t>
            </a:r>
            <a:r>
              <a:rPr sz="1600" b="1" spc="10" dirty="0">
                <a:latin typeface="Arial"/>
                <a:cs typeface="Arial"/>
              </a:rPr>
              <a:t>noted </a:t>
            </a:r>
            <a:r>
              <a:rPr sz="1600" b="1" spc="-15" dirty="0">
                <a:latin typeface="Arial"/>
                <a:cs typeface="Arial"/>
              </a:rPr>
              <a:t>in </a:t>
            </a:r>
            <a:r>
              <a:rPr sz="1600" b="1" spc="15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Courier New"/>
                <a:cs typeface="Courier New"/>
              </a:rPr>
              <a:t>library: </a:t>
            </a:r>
            <a:r>
              <a:rPr sz="1600" b="1" spc="-15" dirty="0">
                <a:latin typeface="Arial"/>
                <a:cs typeface="Arial"/>
              </a:rPr>
              <a:t>directive in </a:t>
            </a:r>
            <a:r>
              <a:rPr sz="1600" b="1" spc="15" dirty="0">
                <a:latin typeface="Arial"/>
                <a:cs typeface="Arial"/>
              </a:rPr>
              <a:t>the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requirements.yaml</a:t>
            </a:r>
            <a:r>
              <a:rPr sz="1600" b="1" spc="-1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482" y="269747"/>
            <a:ext cx="2353449" cy="194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31083" y="272795"/>
            <a:ext cx="1376680" cy="248285"/>
          </a:xfrm>
          <a:custGeom>
            <a:avLst/>
            <a:gdLst/>
            <a:ahLst/>
            <a:cxnLst/>
            <a:rect l="l" t="t" r="r" b="b"/>
            <a:pathLst>
              <a:path w="1376679" h="248284">
                <a:moveTo>
                  <a:pt x="786130" y="150494"/>
                </a:moveTo>
                <a:lnTo>
                  <a:pt x="772794" y="150494"/>
                </a:lnTo>
                <a:lnTo>
                  <a:pt x="767333" y="152400"/>
                </a:lnTo>
                <a:lnTo>
                  <a:pt x="758444" y="160019"/>
                </a:lnTo>
                <a:lnTo>
                  <a:pt x="756285" y="164845"/>
                </a:lnTo>
                <a:lnTo>
                  <a:pt x="756389" y="176911"/>
                </a:lnTo>
                <a:lnTo>
                  <a:pt x="758317" y="181609"/>
                </a:lnTo>
                <a:lnTo>
                  <a:pt x="766953" y="189483"/>
                </a:lnTo>
                <a:lnTo>
                  <a:pt x="772414" y="191515"/>
                </a:lnTo>
                <a:lnTo>
                  <a:pt x="785749" y="191515"/>
                </a:lnTo>
                <a:lnTo>
                  <a:pt x="791464" y="189611"/>
                </a:lnTo>
                <a:lnTo>
                  <a:pt x="795782" y="185674"/>
                </a:lnTo>
                <a:lnTo>
                  <a:pt x="800100" y="181863"/>
                </a:lnTo>
                <a:lnTo>
                  <a:pt x="802386" y="176911"/>
                </a:lnTo>
                <a:lnTo>
                  <a:pt x="802329" y="164845"/>
                </a:lnTo>
                <a:lnTo>
                  <a:pt x="800227" y="160146"/>
                </a:lnTo>
                <a:lnTo>
                  <a:pt x="791718" y="152400"/>
                </a:lnTo>
                <a:lnTo>
                  <a:pt x="786130" y="150494"/>
                </a:lnTo>
                <a:close/>
              </a:path>
              <a:path w="1376679" h="248284">
                <a:moveTo>
                  <a:pt x="1067195" y="84708"/>
                </a:moveTo>
                <a:lnTo>
                  <a:pt x="1013460" y="84708"/>
                </a:lnTo>
                <a:lnTo>
                  <a:pt x="1023314" y="86018"/>
                </a:lnTo>
                <a:lnTo>
                  <a:pt x="1030382" y="89947"/>
                </a:lnTo>
                <a:lnTo>
                  <a:pt x="1034641" y="96496"/>
                </a:lnTo>
                <a:lnTo>
                  <a:pt x="1036066" y="105663"/>
                </a:lnTo>
                <a:lnTo>
                  <a:pt x="1001521" y="110236"/>
                </a:lnTo>
                <a:lnTo>
                  <a:pt x="982279" y="115046"/>
                </a:lnTo>
                <a:lnTo>
                  <a:pt x="968549" y="123761"/>
                </a:lnTo>
                <a:lnTo>
                  <a:pt x="960320" y="136382"/>
                </a:lnTo>
                <a:lnTo>
                  <a:pt x="957580" y="152907"/>
                </a:lnTo>
                <a:lnTo>
                  <a:pt x="958246" y="161240"/>
                </a:lnTo>
                <a:lnTo>
                  <a:pt x="988589" y="190851"/>
                </a:lnTo>
                <a:lnTo>
                  <a:pt x="997331" y="191515"/>
                </a:lnTo>
                <a:lnTo>
                  <a:pt x="1009140" y="190180"/>
                </a:lnTo>
                <a:lnTo>
                  <a:pt x="1019413" y="186166"/>
                </a:lnTo>
                <a:lnTo>
                  <a:pt x="1028138" y="179460"/>
                </a:lnTo>
                <a:lnTo>
                  <a:pt x="1035304" y="170052"/>
                </a:lnTo>
                <a:lnTo>
                  <a:pt x="1072895" y="170052"/>
                </a:lnTo>
                <a:lnTo>
                  <a:pt x="1072895" y="163702"/>
                </a:lnTo>
                <a:lnTo>
                  <a:pt x="1005713" y="163702"/>
                </a:lnTo>
                <a:lnTo>
                  <a:pt x="1001521" y="162178"/>
                </a:lnTo>
                <a:lnTo>
                  <a:pt x="995299" y="156463"/>
                </a:lnTo>
                <a:lnTo>
                  <a:pt x="993827" y="152907"/>
                </a:lnTo>
                <a:lnTo>
                  <a:pt x="993775" y="148336"/>
                </a:lnTo>
                <a:lnTo>
                  <a:pt x="994967" y="141743"/>
                </a:lnTo>
                <a:lnTo>
                  <a:pt x="998553" y="136651"/>
                </a:lnTo>
                <a:lnTo>
                  <a:pt x="1004544" y="133084"/>
                </a:lnTo>
                <a:lnTo>
                  <a:pt x="1012952" y="131063"/>
                </a:lnTo>
                <a:lnTo>
                  <a:pt x="1036066" y="128142"/>
                </a:lnTo>
                <a:lnTo>
                  <a:pt x="1072895" y="128142"/>
                </a:lnTo>
                <a:lnTo>
                  <a:pt x="1072895" y="112267"/>
                </a:lnTo>
                <a:lnTo>
                  <a:pt x="1069492" y="88524"/>
                </a:lnTo>
                <a:lnTo>
                  <a:pt x="1067195" y="84708"/>
                </a:lnTo>
                <a:close/>
              </a:path>
              <a:path w="1376679" h="248284">
                <a:moveTo>
                  <a:pt x="1072895" y="170052"/>
                </a:moveTo>
                <a:lnTo>
                  <a:pt x="1035812" y="170052"/>
                </a:lnTo>
                <a:lnTo>
                  <a:pt x="1035812" y="188340"/>
                </a:lnTo>
                <a:lnTo>
                  <a:pt x="1072895" y="188340"/>
                </a:lnTo>
                <a:lnTo>
                  <a:pt x="1072895" y="170052"/>
                </a:lnTo>
                <a:close/>
              </a:path>
              <a:path w="1376679" h="248284">
                <a:moveTo>
                  <a:pt x="1072895" y="128142"/>
                </a:moveTo>
                <a:lnTo>
                  <a:pt x="1036066" y="128142"/>
                </a:lnTo>
                <a:lnTo>
                  <a:pt x="1036066" y="144525"/>
                </a:lnTo>
                <a:lnTo>
                  <a:pt x="1033653" y="150875"/>
                </a:lnTo>
                <a:lnTo>
                  <a:pt x="1024382" y="161162"/>
                </a:lnTo>
                <a:lnTo>
                  <a:pt x="1018413" y="163702"/>
                </a:lnTo>
                <a:lnTo>
                  <a:pt x="1072895" y="163702"/>
                </a:lnTo>
                <a:lnTo>
                  <a:pt x="1072895" y="128142"/>
                </a:lnTo>
                <a:close/>
              </a:path>
              <a:path w="1376679" h="248284">
                <a:moveTo>
                  <a:pt x="1018540" y="58038"/>
                </a:moveTo>
                <a:lnTo>
                  <a:pt x="975614" y="65912"/>
                </a:lnTo>
                <a:lnTo>
                  <a:pt x="970153" y="68706"/>
                </a:lnTo>
                <a:lnTo>
                  <a:pt x="970153" y="98298"/>
                </a:lnTo>
                <a:lnTo>
                  <a:pt x="980563" y="92370"/>
                </a:lnTo>
                <a:lnTo>
                  <a:pt x="991234" y="88122"/>
                </a:lnTo>
                <a:lnTo>
                  <a:pt x="1002192" y="85564"/>
                </a:lnTo>
                <a:lnTo>
                  <a:pt x="1013460" y="84708"/>
                </a:lnTo>
                <a:lnTo>
                  <a:pt x="1067195" y="84708"/>
                </a:lnTo>
                <a:lnTo>
                  <a:pt x="1059291" y="71580"/>
                </a:lnTo>
                <a:lnTo>
                  <a:pt x="1042302" y="61422"/>
                </a:lnTo>
                <a:lnTo>
                  <a:pt x="1018540" y="58038"/>
                </a:lnTo>
                <a:close/>
              </a:path>
              <a:path w="1376679" h="248284">
                <a:moveTo>
                  <a:pt x="250331" y="84708"/>
                </a:moveTo>
                <a:lnTo>
                  <a:pt x="196596" y="84708"/>
                </a:lnTo>
                <a:lnTo>
                  <a:pt x="206450" y="86018"/>
                </a:lnTo>
                <a:lnTo>
                  <a:pt x="213518" y="89947"/>
                </a:lnTo>
                <a:lnTo>
                  <a:pt x="217777" y="96496"/>
                </a:lnTo>
                <a:lnTo>
                  <a:pt x="219202" y="105663"/>
                </a:lnTo>
                <a:lnTo>
                  <a:pt x="184658" y="110236"/>
                </a:lnTo>
                <a:lnTo>
                  <a:pt x="165415" y="115046"/>
                </a:lnTo>
                <a:lnTo>
                  <a:pt x="151685" y="123761"/>
                </a:lnTo>
                <a:lnTo>
                  <a:pt x="143456" y="136382"/>
                </a:lnTo>
                <a:lnTo>
                  <a:pt x="140716" y="152907"/>
                </a:lnTo>
                <a:lnTo>
                  <a:pt x="141382" y="161240"/>
                </a:lnTo>
                <a:lnTo>
                  <a:pt x="171725" y="190851"/>
                </a:lnTo>
                <a:lnTo>
                  <a:pt x="180467" y="191515"/>
                </a:lnTo>
                <a:lnTo>
                  <a:pt x="192276" y="190180"/>
                </a:lnTo>
                <a:lnTo>
                  <a:pt x="202549" y="186166"/>
                </a:lnTo>
                <a:lnTo>
                  <a:pt x="211274" y="179460"/>
                </a:lnTo>
                <a:lnTo>
                  <a:pt x="218440" y="170052"/>
                </a:lnTo>
                <a:lnTo>
                  <a:pt x="256032" y="170052"/>
                </a:lnTo>
                <a:lnTo>
                  <a:pt x="256032" y="163702"/>
                </a:lnTo>
                <a:lnTo>
                  <a:pt x="188849" y="163702"/>
                </a:lnTo>
                <a:lnTo>
                  <a:pt x="184658" y="162178"/>
                </a:lnTo>
                <a:lnTo>
                  <a:pt x="178435" y="156463"/>
                </a:lnTo>
                <a:lnTo>
                  <a:pt x="176963" y="152907"/>
                </a:lnTo>
                <a:lnTo>
                  <a:pt x="176911" y="148336"/>
                </a:lnTo>
                <a:lnTo>
                  <a:pt x="178103" y="141743"/>
                </a:lnTo>
                <a:lnTo>
                  <a:pt x="181689" y="136651"/>
                </a:lnTo>
                <a:lnTo>
                  <a:pt x="187680" y="133084"/>
                </a:lnTo>
                <a:lnTo>
                  <a:pt x="196088" y="131063"/>
                </a:lnTo>
                <a:lnTo>
                  <a:pt x="219202" y="128142"/>
                </a:lnTo>
                <a:lnTo>
                  <a:pt x="256032" y="128142"/>
                </a:lnTo>
                <a:lnTo>
                  <a:pt x="256032" y="112267"/>
                </a:lnTo>
                <a:lnTo>
                  <a:pt x="252628" y="88524"/>
                </a:lnTo>
                <a:lnTo>
                  <a:pt x="250331" y="84708"/>
                </a:lnTo>
                <a:close/>
              </a:path>
              <a:path w="1376679" h="248284">
                <a:moveTo>
                  <a:pt x="256032" y="170052"/>
                </a:moveTo>
                <a:lnTo>
                  <a:pt x="218948" y="170052"/>
                </a:lnTo>
                <a:lnTo>
                  <a:pt x="218948" y="188340"/>
                </a:lnTo>
                <a:lnTo>
                  <a:pt x="256032" y="188340"/>
                </a:lnTo>
                <a:lnTo>
                  <a:pt x="256032" y="170052"/>
                </a:lnTo>
                <a:close/>
              </a:path>
              <a:path w="1376679" h="248284">
                <a:moveTo>
                  <a:pt x="256032" y="128142"/>
                </a:moveTo>
                <a:lnTo>
                  <a:pt x="219202" y="128142"/>
                </a:lnTo>
                <a:lnTo>
                  <a:pt x="219202" y="144525"/>
                </a:lnTo>
                <a:lnTo>
                  <a:pt x="216789" y="150875"/>
                </a:lnTo>
                <a:lnTo>
                  <a:pt x="207518" y="161162"/>
                </a:lnTo>
                <a:lnTo>
                  <a:pt x="201549" y="163702"/>
                </a:lnTo>
                <a:lnTo>
                  <a:pt x="256032" y="163702"/>
                </a:lnTo>
                <a:lnTo>
                  <a:pt x="256032" y="128142"/>
                </a:lnTo>
                <a:close/>
              </a:path>
              <a:path w="1376679" h="248284">
                <a:moveTo>
                  <a:pt x="201676" y="58038"/>
                </a:moveTo>
                <a:lnTo>
                  <a:pt x="158750" y="65912"/>
                </a:lnTo>
                <a:lnTo>
                  <a:pt x="153289" y="68706"/>
                </a:lnTo>
                <a:lnTo>
                  <a:pt x="153289" y="98298"/>
                </a:lnTo>
                <a:lnTo>
                  <a:pt x="163699" y="92370"/>
                </a:lnTo>
                <a:lnTo>
                  <a:pt x="174371" y="88122"/>
                </a:lnTo>
                <a:lnTo>
                  <a:pt x="185328" y="85564"/>
                </a:lnTo>
                <a:lnTo>
                  <a:pt x="196596" y="84708"/>
                </a:lnTo>
                <a:lnTo>
                  <a:pt x="250331" y="84708"/>
                </a:lnTo>
                <a:lnTo>
                  <a:pt x="242427" y="71580"/>
                </a:lnTo>
                <a:lnTo>
                  <a:pt x="225438" y="61422"/>
                </a:lnTo>
                <a:lnTo>
                  <a:pt x="201676" y="58038"/>
                </a:lnTo>
                <a:close/>
              </a:path>
              <a:path w="1376679" h="248284">
                <a:moveTo>
                  <a:pt x="568960" y="58038"/>
                </a:moveTo>
                <a:lnTo>
                  <a:pt x="523748" y="76580"/>
                </a:lnTo>
                <a:lnTo>
                  <a:pt x="506477" y="111746"/>
                </a:lnTo>
                <a:lnTo>
                  <a:pt x="505332" y="126745"/>
                </a:lnTo>
                <a:lnTo>
                  <a:pt x="506402" y="141170"/>
                </a:lnTo>
                <a:lnTo>
                  <a:pt x="531707" y="181871"/>
                </a:lnTo>
                <a:lnTo>
                  <a:pt x="570230" y="191515"/>
                </a:lnTo>
                <a:lnTo>
                  <a:pt x="583662" y="190920"/>
                </a:lnTo>
                <a:lnTo>
                  <a:pt x="595772" y="189134"/>
                </a:lnTo>
                <a:lnTo>
                  <a:pt x="606573" y="186158"/>
                </a:lnTo>
                <a:lnTo>
                  <a:pt x="616077" y="181990"/>
                </a:lnTo>
                <a:lnTo>
                  <a:pt x="616077" y="163702"/>
                </a:lnTo>
                <a:lnTo>
                  <a:pt x="579119" y="163702"/>
                </a:lnTo>
                <a:lnTo>
                  <a:pt x="564590" y="161964"/>
                </a:lnTo>
                <a:lnTo>
                  <a:pt x="553942" y="156749"/>
                </a:lnTo>
                <a:lnTo>
                  <a:pt x="547151" y="148058"/>
                </a:lnTo>
                <a:lnTo>
                  <a:pt x="544194" y="135889"/>
                </a:lnTo>
                <a:lnTo>
                  <a:pt x="627253" y="135889"/>
                </a:lnTo>
                <a:lnTo>
                  <a:pt x="627253" y="119379"/>
                </a:lnTo>
                <a:lnTo>
                  <a:pt x="626719" y="111887"/>
                </a:lnTo>
                <a:lnTo>
                  <a:pt x="543941" y="111887"/>
                </a:lnTo>
                <a:lnTo>
                  <a:pt x="544957" y="104012"/>
                </a:lnTo>
                <a:lnTo>
                  <a:pt x="547751" y="97536"/>
                </a:lnTo>
                <a:lnTo>
                  <a:pt x="552323" y="92328"/>
                </a:lnTo>
                <a:lnTo>
                  <a:pt x="557021" y="87121"/>
                </a:lnTo>
                <a:lnTo>
                  <a:pt x="562356" y="84454"/>
                </a:lnTo>
                <a:lnTo>
                  <a:pt x="619081" y="84454"/>
                </a:lnTo>
                <a:lnTo>
                  <a:pt x="618680" y="83571"/>
                </a:lnTo>
                <a:lnTo>
                  <a:pt x="612013" y="74549"/>
                </a:lnTo>
                <a:lnTo>
                  <a:pt x="603607" y="67308"/>
                </a:lnTo>
                <a:lnTo>
                  <a:pt x="593629" y="62150"/>
                </a:lnTo>
                <a:lnTo>
                  <a:pt x="582080" y="59064"/>
                </a:lnTo>
                <a:lnTo>
                  <a:pt x="568960" y="58038"/>
                </a:lnTo>
                <a:close/>
              </a:path>
              <a:path w="1376679" h="248284">
                <a:moveTo>
                  <a:pt x="616077" y="153669"/>
                </a:moveTo>
                <a:lnTo>
                  <a:pt x="607766" y="158077"/>
                </a:lnTo>
                <a:lnTo>
                  <a:pt x="598836" y="161210"/>
                </a:lnTo>
                <a:lnTo>
                  <a:pt x="589287" y="163081"/>
                </a:lnTo>
                <a:lnTo>
                  <a:pt x="579119" y="163702"/>
                </a:lnTo>
                <a:lnTo>
                  <a:pt x="616077" y="163702"/>
                </a:lnTo>
                <a:lnTo>
                  <a:pt x="616077" y="153669"/>
                </a:lnTo>
                <a:close/>
              </a:path>
              <a:path w="1376679" h="248284">
                <a:moveTo>
                  <a:pt x="619081" y="84454"/>
                </a:moveTo>
                <a:lnTo>
                  <a:pt x="568706" y="84454"/>
                </a:lnTo>
                <a:lnTo>
                  <a:pt x="578373" y="86169"/>
                </a:lnTo>
                <a:lnTo>
                  <a:pt x="585279" y="91312"/>
                </a:lnTo>
                <a:lnTo>
                  <a:pt x="589422" y="99885"/>
                </a:lnTo>
                <a:lnTo>
                  <a:pt x="590804" y="111887"/>
                </a:lnTo>
                <a:lnTo>
                  <a:pt x="626719" y="111887"/>
                </a:lnTo>
                <a:lnTo>
                  <a:pt x="626300" y="105999"/>
                </a:lnTo>
                <a:lnTo>
                  <a:pt x="623443" y="94059"/>
                </a:lnTo>
                <a:lnTo>
                  <a:pt x="619081" y="84454"/>
                </a:lnTo>
                <a:close/>
              </a:path>
              <a:path w="1376679" h="248284">
                <a:moveTo>
                  <a:pt x="819657" y="213613"/>
                </a:moveTo>
                <a:lnTo>
                  <a:pt x="819657" y="244982"/>
                </a:lnTo>
                <a:lnTo>
                  <a:pt x="825881" y="247141"/>
                </a:lnTo>
                <a:lnTo>
                  <a:pt x="833628" y="248157"/>
                </a:lnTo>
                <a:lnTo>
                  <a:pt x="843153" y="248157"/>
                </a:lnTo>
                <a:lnTo>
                  <a:pt x="860748" y="245062"/>
                </a:lnTo>
                <a:lnTo>
                  <a:pt x="875998" y="235775"/>
                </a:lnTo>
                <a:lnTo>
                  <a:pt x="888890" y="220297"/>
                </a:lnTo>
                <a:lnTo>
                  <a:pt x="889916" y="218186"/>
                </a:lnTo>
                <a:lnTo>
                  <a:pt x="830580" y="218186"/>
                </a:lnTo>
                <a:lnTo>
                  <a:pt x="824992" y="216662"/>
                </a:lnTo>
                <a:lnTo>
                  <a:pt x="819657" y="213613"/>
                </a:lnTo>
                <a:close/>
              </a:path>
              <a:path w="1376679" h="248284">
                <a:moveTo>
                  <a:pt x="856361" y="61087"/>
                </a:moveTo>
                <a:lnTo>
                  <a:pt x="812927" y="61087"/>
                </a:lnTo>
                <a:lnTo>
                  <a:pt x="864616" y="188087"/>
                </a:lnTo>
                <a:lnTo>
                  <a:pt x="857885" y="203962"/>
                </a:lnTo>
                <a:lnTo>
                  <a:pt x="854285" y="210202"/>
                </a:lnTo>
                <a:lnTo>
                  <a:pt x="849566" y="214645"/>
                </a:lnTo>
                <a:lnTo>
                  <a:pt x="843704" y="217302"/>
                </a:lnTo>
                <a:lnTo>
                  <a:pt x="836676" y="218186"/>
                </a:lnTo>
                <a:lnTo>
                  <a:pt x="889916" y="218186"/>
                </a:lnTo>
                <a:lnTo>
                  <a:pt x="899414" y="198627"/>
                </a:lnTo>
                <a:lnTo>
                  <a:pt x="915593" y="155575"/>
                </a:lnTo>
                <a:lnTo>
                  <a:pt x="883539" y="155575"/>
                </a:lnTo>
                <a:lnTo>
                  <a:pt x="882777" y="148970"/>
                </a:lnTo>
                <a:lnTo>
                  <a:pt x="881633" y="143382"/>
                </a:lnTo>
                <a:lnTo>
                  <a:pt x="880110" y="138556"/>
                </a:lnTo>
                <a:lnTo>
                  <a:pt x="856361" y="61087"/>
                </a:lnTo>
                <a:close/>
              </a:path>
              <a:path w="1376679" h="248284">
                <a:moveTo>
                  <a:pt x="951103" y="61087"/>
                </a:moveTo>
                <a:lnTo>
                  <a:pt x="912114" y="61087"/>
                </a:lnTo>
                <a:lnTo>
                  <a:pt x="888238" y="138811"/>
                </a:lnTo>
                <a:lnTo>
                  <a:pt x="886206" y="145161"/>
                </a:lnTo>
                <a:lnTo>
                  <a:pt x="884808" y="150749"/>
                </a:lnTo>
                <a:lnTo>
                  <a:pt x="884046" y="155575"/>
                </a:lnTo>
                <a:lnTo>
                  <a:pt x="915593" y="155575"/>
                </a:lnTo>
                <a:lnTo>
                  <a:pt x="951103" y="61087"/>
                </a:lnTo>
                <a:close/>
              </a:path>
              <a:path w="1376679" h="248284">
                <a:moveTo>
                  <a:pt x="396113" y="61087"/>
                </a:moveTo>
                <a:lnTo>
                  <a:pt x="356997" y="61087"/>
                </a:lnTo>
                <a:lnTo>
                  <a:pt x="356997" y="137921"/>
                </a:lnTo>
                <a:lnTo>
                  <a:pt x="359759" y="161351"/>
                </a:lnTo>
                <a:lnTo>
                  <a:pt x="368045" y="178101"/>
                </a:lnTo>
                <a:lnTo>
                  <a:pt x="381857" y="188160"/>
                </a:lnTo>
                <a:lnTo>
                  <a:pt x="401193" y="191515"/>
                </a:lnTo>
                <a:lnTo>
                  <a:pt x="412767" y="190111"/>
                </a:lnTo>
                <a:lnTo>
                  <a:pt x="423116" y="185896"/>
                </a:lnTo>
                <a:lnTo>
                  <a:pt x="432250" y="178871"/>
                </a:lnTo>
                <a:lnTo>
                  <a:pt x="440181" y="169037"/>
                </a:lnTo>
                <a:lnTo>
                  <a:pt x="479932" y="169037"/>
                </a:lnTo>
                <a:lnTo>
                  <a:pt x="479932" y="161416"/>
                </a:lnTo>
                <a:lnTo>
                  <a:pt x="417576" y="161416"/>
                </a:lnTo>
                <a:lnTo>
                  <a:pt x="408168" y="159728"/>
                </a:lnTo>
                <a:lnTo>
                  <a:pt x="401462" y="154670"/>
                </a:lnTo>
                <a:lnTo>
                  <a:pt x="397448" y="146254"/>
                </a:lnTo>
                <a:lnTo>
                  <a:pt x="396113" y="134492"/>
                </a:lnTo>
                <a:lnTo>
                  <a:pt x="396113" y="61087"/>
                </a:lnTo>
                <a:close/>
              </a:path>
              <a:path w="1376679" h="248284">
                <a:moveTo>
                  <a:pt x="479932" y="169037"/>
                </a:moveTo>
                <a:lnTo>
                  <a:pt x="440817" y="169037"/>
                </a:lnTo>
                <a:lnTo>
                  <a:pt x="440817" y="188340"/>
                </a:lnTo>
                <a:lnTo>
                  <a:pt x="479932" y="188340"/>
                </a:lnTo>
                <a:lnTo>
                  <a:pt x="479932" y="169037"/>
                </a:lnTo>
                <a:close/>
              </a:path>
              <a:path w="1376679" h="248284">
                <a:moveTo>
                  <a:pt x="479932" y="61087"/>
                </a:moveTo>
                <a:lnTo>
                  <a:pt x="440817" y="61087"/>
                </a:lnTo>
                <a:lnTo>
                  <a:pt x="440817" y="142366"/>
                </a:lnTo>
                <a:lnTo>
                  <a:pt x="438657" y="149098"/>
                </a:lnTo>
                <a:lnTo>
                  <a:pt x="434467" y="154050"/>
                </a:lnTo>
                <a:lnTo>
                  <a:pt x="430149" y="159003"/>
                </a:lnTo>
                <a:lnTo>
                  <a:pt x="424561" y="161416"/>
                </a:lnTo>
                <a:lnTo>
                  <a:pt x="479932" y="161416"/>
                </a:lnTo>
                <a:lnTo>
                  <a:pt x="479932" y="61087"/>
                </a:lnTo>
                <a:close/>
              </a:path>
              <a:path w="1376679" h="248284">
                <a:moveTo>
                  <a:pt x="42037" y="61087"/>
                </a:moveTo>
                <a:lnTo>
                  <a:pt x="0" y="61087"/>
                </a:lnTo>
                <a:lnTo>
                  <a:pt x="45212" y="188340"/>
                </a:lnTo>
                <a:lnTo>
                  <a:pt x="89916" y="188340"/>
                </a:lnTo>
                <a:lnTo>
                  <a:pt x="99654" y="162178"/>
                </a:lnTo>
                <a:lnTo>
                  <a:pt x="68580" y="162178"/>
                </a:lnTo>
                <a:lnTo>
                  <a:pt x="68072" y="155955"/>
                </a:lnTo>
                <a:lnTo>
                  <a:pt x="66675" y="148462"/>
                </a:lnTo>
                <a:lnTo>
                  <a:pt x="64135" y="139573"/>
                </a:lnTo>
                <a:lnTo>
                  <a:pt x="42037" y="61087"/>
                </a:lnTo>
                <a:close/>
              </a:path>
              <a:path w="1376679" h="248284">
                <a:moveTo>
                  <a:pt x="137287" y="61087"/>
                </a:moveTo>
                <a:lnTo>
                  <a:pt x="96266" y="61087"/>
                </a:lnTo>
                <a:lnTo>
                  <a:pt x="73660" y="140334"/>
                </a:lnTo>
                <a:lnTo>
                  <a:pt x="71120" y="148970"/>
                </a:lnTo>
                <a:lnTo>
                  <a:pt x="69596" y="156337"/>
                </a:lnTo>
                <a:lnTo>
                  <a:pt x="68961" y="162178"/>
                </a:lnTo>
                <a:lnTo>
                  <a:pt x="99654" y="162178"/>
                </a:lnTo>
                <a:lnTo>
                  <a:pt x="137287" y="61087"/>
                </a:lnTo>
                <a:close/>
              </a:path>
              <a:path w="1376679" h="248284">
                <a:moveTo>
                  <a:pt x="1143508" y="61087"/>
                </a:moveTo>
                <a:lnTo>
                  <a:pt x="1104265" y="61087"/>
                </a:lnTo>
                <a:lnTo>
                  <a:pt x="1104265" y="188340"/>
                </a:lnTo>
                <a:lnTo>
                  <a:pt x="1143508" y="188340"/>
                </a:lnTo>
                <a:lnTo>
                  <a:pt x="1143508" y="108584"/>
                </a:lnTo>
                <a:lnTo>
                  <a:pt x="1145540" y="101345"/>
                </a:lnTo>
                <a:lnTo>
                  <a:pt x="1149477" y="96012"/>
                </a:lnTo>
                <a:lnTo>
                  <a:pt x="1153541" y="90804"/>
                </a:lnTo>
                <a:lnTo>
                  <a:pt x="1158875" y="88137"/>
                </a:lnTo>
                <a:lnTo>
                  <a:pt x="1303880" y="88137"/>
                </a:lnTo>
                <a:lnTo>
                  <a:pt x="1303726" y="86810"/>
                </a:lnTo>
                <a:lnTo>
                  <a:pt x="1301280" y="81787"/>
                </a:lnTo>
                <a:lnTo>
                  <a:pt x="1221994" y="81787"/>
                </a:lnTo>
                <a:lnTo>
                  <a:pt x="1221553" y="81025"/>
                </a:lnTo>
                <a:lnTo>
                  <a:pt x="1143508" y="81025"/>
                </a:lnTo>
                <a:lnTo>
                  <a:pt x="1143508" y="61087"/>
                </a:lnTo>
                <a:close/>
              </a:path>
              <a:path w="1376679" h="248284">
                <a:moveTo>
                  <a:pt x="1240282" y="88137"/>
                </a:moveTo>
                <a:lnTo>
                  <a:pt x="1165606" y="88137"/>
                </a:lnTo>
                <a:lnTo>
                  <a:pt x="1174367" y="89808"/>
                </a:lnTo>
                <a:lnTo>
                  <a:pt x="1180639" y="94837"/>
                </a:lnTo>
                <a:lnTo>
                  <a:pt x="1184411" y="103247"/>
                </a:lnTo>
                <a:lnTo>
                  <a:pt x="1185671" y="115062"/>
                </a:lnTo>
                <a:lnTo>
                  <a:pt x="1185671" y="188340"/>
                </a:lnTo>
                <a:lnTo>
                  <a:pt x="1224915" y="188340"/>
                </a:lnTo>
                <a:lnTo>
                  <a:pt x="1224990" y="108584"/>
                </a:lnTo>
                <a:lnTo>
                  <a:pt x="1226946" y="101980"/>
                </a:lnTo>
                <a:lnTo>
                  <a:pt x="1231011" y="96392"/>
                </a:lnTo>
                <a:lnTo>
                  <a:pt x="1235075" y="90931"/>
                </a:lnTo>
                <a:lnTo>
                  <a:pt x="1240282" y="88137"/>
                </a:lnTo>
                <a:close/>
              </a:path>
              <a:path w="1376679" h="248284">
                <a:moveTo>
                  <a:pt x="1303880" y="88137"/>
                </a:moveTo>
                <a:lnTo>
                  <a:pt x="1246758" y="88137"/>
                </a:lnTo>
                <a:lnTo>
                  <a:pt x="1255666" y="89856"/>
                </a:lnTo>
                <a:lnTo>
                  <a:pt x="1262014" y="95027"/>
                </a:lnTo>
                <a:lnTo>
                  <a:pt x="1265814" y="103675"/>
                </a:lnTo>
                <a:lnTo>
                  <a:pt x="1266999" y="115062"/>
                </a:lnTo>
                <a:lnTo>
                  <a:pt x="1267079" y="188340"/>
                </a:lnTo>
                <a:lnTo>
                  <a:pt x="1306321" y="188340"/>
                </a:lnTo>
                <a:lnTo>
                  <a:pt x="1306248" y="108584"/>
                </a:lnTo>
                <a:lnTo>
                  <a:pt x="1303880" y="88137"/>
                </a:lnTo>
                <a:close/>
              </a:path>
              <a:path w="1376679" h="248284">
                <a:moveTo>
                  <a:pt x="1264793" y="58038"/>
                </a:moveTo>
                <a:lnTo>
                  <a:pt x="1251551" y="59517"/>
                </a:lnTo>
                <a:lnTo>
                  <a:pt x="1240012" y="63960"/>
                </a:lnTo>
                <a:lnTo>
                  <a:pt x="1230163" y="71379"/>
                </a:lnTo>
                <a:lnTo>
                  <a:pt x="1221994" y="81787"/>
                </a:lnTo>
                <a:lnTo>
                  <a:pt x="1301280" y="81787"/>
                </a:lnTo>
                <a:lnTo>
                  <a:pt x="1295939" y="70818"/>
                </a:lnTo>
                <a:lnTo>
                  <a:pt x="1282961" y="61231"/>
                </a:lnTo>
                <a:lnTo>
                  <a:pt x="1264793" y="58038"/>
                </a:lnTo>
                <a:close/>
              </a:path>
              <a:path w="1376679" h="248284">
                <a:moveTo>
                  <a:pt x="1185164" y="58038"/>
                </a:moveTo>
                <a:lnTo>
                  <a:pt x="1176401" y="58038"/>
                </a:lnTo>
                <a:lnTo>
                  <a:pt x="1168400" y="60198"/>
                </a:lnTo>
                <a:lnTo>
                  <a:pt x="1161033" y="64388"/>
                </a:lnTo>
                <a:lnTo>
                  <a:pt x="1153795" y="68706"/>
                </a:lnTo>
                <a:lnTo>
                  <a:pt x="1148080" y="74167"/>
                </a:lnTo>
                <a:lnTo>
                  <a:pt x="1144016" y="81025"/>
                </a:lnTo>
                <a:lnTo>
                  <a:pt x="1221553" y="81025"/>
                </a:lnTo>
                <a:lnTo>
                  <a:pt x="1215971" y="71379"/>
                </a:lnTo>
                <a:lnTo>
                  <a:pt x="1207817" y="63960"/>
                </a:lnTo>
                <a:lnTo>
                  <a:pt x="1197544" y="59517"/>
                </a:lnTo>
                <a:lnTo>
                  <a:pt x="1185164" y="58038"/>
                </a:lnTo>
                <a:close/>
              </a:path>
              <a:path w="1376679" h="248284">
                <a:moveTo>
                  <a:pt x="641731" y="153162"/>
                </a:moveTo>
                <a:lnTo>
                  <a:pt x="641731" y="185038"/>
                </a:lnTo>
                <a:lnTo>
                  <a:pt x="650874" y="187872"/>
                </a:lnTo>
                <a:lnTo>
                  <a:pt x="660399" y="189896"/>
                </a:lnTo>
                <a:lnTo>
                  <a:pt x="670306" y="191111"/>
                </a:lnTo>
                <a:lnTo>
                  <a:pt x="680593" y="191515"/>
                </a:lnTo>
                <a:lnTo>
                  <a:pt x="688213" y="191515"/>
                </a:lnTo>
                <a:lnTo>
                  <a:pt x="726948" y="178562"/>
                </a:lnTo>
                <a:lnTo>
                  <a:pt x="736987" y="164718"/>
                </a:lnTo>
                <a:lnTo>
                  <a:pt x="673607" y="164718"/>
                </a:lnTo>
                <a:lnTo>
                  <a:pt x="667512" y="163829"/>
                </a:lnTo>
                <a:lnTo>
                  <a:pt x="654685" y="160019"/>
                </a:lnTo>
                <a:lnTo>
                  <a:pt x="648207" y="157099"/>
                </a:lnTo>
                <a:lnTo>
                  <a:pt x="641731" y="153162"/>
                </a:lnTo>
                <a:close/>
              </a:path>
              <a:path w="1376679" h="248284">
                <a:moveTo>
                  <a:pt x="703071" y="58038"/>
                </a:moveTo>
                <a:lnTo>
                  <a:pt x="690244" y="58038"/>
                </a:lnTo>
                <a:lnTo>
                  <a:pt x="683260" y="58800"/>
                </a:lnTo>
                <a:lnTo>
                  <a:pt x="669925" y="61849"/>
                </a:lnTo>
                <a:lnTo>
                  <a:pt x="663956" y="64262"/>
                </a:lnTo>
                <a:lnTo>
                  <a:pt x="658876" y="67563"/>
                </a:lnTo>
                <a:lnTo>
                  <a:pt x="653669" y="70738"/>
                </a:lnTo>
                <a:lnTo>
                  <a:pt x="649478" y="75056"/>
                </a:lnTo>
                <a:lnTo>
                  <a:pt x="646430" y="80137"/>
                </a:lnTo>
                <a:lnTo>
                  <a:pt x="643255" y="85216"/>
                </a:lnTo>
                <a:lnTo>
                  <a:pt x="641948" y="90550"/>
                </a:lnTo>
                <a:lnTo>
                  <a:pt x="641836" y="104520"/>
                </a:lnTo>
                <a:lnTo>
                  <a:pt x="642366" y="108330"/>
                </a:lnTo>
                <a:lnTo>
                  <a:pt x="659511" y="129793"/>
                </a:lnTo>
                <a:lnTo>
                  <a:pt x="663320" y="131952"/>
                </a:lnTo>
                <a:lnTo>
                  <a:pt x="667766" y="133984"/>
                </a:lnTo>
                <a:lnTo>
                  <a:pt x="672845" y="135889"/>
                </a:lnTo>
                <a:lnTo>
                  <a:pt x="676020" y="137159"/>
                </a:lnTo>
                <a:lnTo>
                  <a:pt x="679195" y="138302"/>
                </a:lnTo>
                <a:lnTo>
                  <a:pt x="686054" y="140334"/>
                </a:lnTo>
                <a:lnTo>
                  <a:pt x="689102" y="141350"/>
                </a:lnTo>
                <a:lnTo>
                  <a:pt x="701802" y="150749"/>
                </a:lnTo>
                <a:lnTo>
                  <a:pt x="701802" y="157099"/>
                </a:lnTo>
                <a:lnTo>
                  <a:pt x="699769" y="160019"/>
                </a:lnTo>
                <a:lnTo>
                  <a:pt x="695706" y="161925"/>
                </a:lnTo>
                <a:lnTo>
                  <a:pt x="691769" y="163829"/>
                </a:lnTo>
                <a:lnTo>
                  <a:pt x="686181" y="164718"/>
                </a:lnTo>
                <a:lnTo>
                  <a:pt x="736987" y="164718"/>
                </a:lnTo>
                <a:lnTo>
                  <a:pt x="737743" y="163449"/>
                </a:lnTo>
                <a:lnTo>
                  <a:pt x="739361" y="157099"/>
                </a:lnTo>
                <a:lnTo>
                  <a:pt x="739352" y="143890"/>
                </a:lnTo>
                <a:lnTo>
                  <a:pt x="729995" y="125349"/>
                </a:lnTo>
                <a:lnTo>
                  <a:pt x="727075" y="122427"/>
                </a:lnTo>
                <a:lnTo>
                  <a:pt x="723392" y="119887"/>
                </a:lnTo>
                <a:lnTo>
                  <a:pt x="719201" y="117855"/>
                </a:lnTo>
                <a:lnTo>
                  <a:pt x="714882" y="115696"/>
                </a:lnTo>
                <a:lnTo>
                  <a:pt x="710183" y="113664"/>
                </a:lnTo>
                <a:lnTo>
                  <a:pt x="699135" y="109854"/>
                </a:lnTo>
                <a:lnTo>
                  <a:pt x="696214" y="108965"/>
                </a:lnTo>
                <a:lnTo>
                  <a:pt x="693293" y="107950"/>
                </a:lnTo>
                <a:lnTo>
                  <a:pt x="690626" y="106933"/>
                </a:lnTo>
                <a:lnTo>
                  <a:pt x="688213" y="105663"/>
                </a:lnTo>
                <a:lnTo>
                  <a:pt x="685800" y="104520"/>
                </a:lnTo>
                <a:lnTo>
                  <a:pt x="683894" y="102996"/>
                </a:lnTo>
                <a:lnTo>
                  <a:pt x="680846" y="99694"/>
                </a:lnTo>
                <a:lnTo>
                  <a:pt x="680085" y="97789"/>
                </a:lnTo>
                <a:lnTo>
                  <a:pt x="680163" y="93471"/>
                </a:lnTo>
                <a:lnTo>
                  <a:pt x="680593" y="92075"/>
                </a:lnTo>
                <a:lnTo>
                  <a:pt x="681608" y="90804"/>
                </a:lnTo>
                <a:lnTo>
                  <a:pt x="682625" y="89407"/>
                </a:lnTo>
                <a:lnTo>
                  <a:pt x="691769" y="85470"/>
                </a:lnTo>
                <a:lnTo>
                  <a:pt x="694055" y="84962"/>
                </a:lnTo>
                <a:lnTo>
                  <a:pt x="696468" y="84708"/>
                </a:lnTo>
                <a:lnTo>
                  <a:pt x="731774" y="84708"/>
                </a:lnTo>
                <a:lnTo>
                  <a:pt x="731774" y="63118"/>
                </a:lnTo>
                <a:lnTo>
                  <a:pt x="726058" y="61467"/>
                </a:lnTo>
                <a:lnTo>
                  <a:pt x="720344" y="60198"/>
                </a:lnTo>
                <a:lnTo>
                  <a:pt x="708787" y="58419"/>
                </a:lnTo>
                <a:lnTo>
                  <a:pt x="703071" y="58038"/>
                </a:lnTo>
                <a:close/>
              </a:path>
              <a:path w="1376679" h="248284">
                <a:moveTo>
                  <a:pt x="731774" y="84708"/>
                </a:moveTo>
                <a:lnTo>
                  <a:pt x="704469" y="84708"/>
                </a:lnTo>
                <a:lnTo>
                  <a:pt x="710057" y="85470"/>
                </a:lnTo>
                <a:lnTo>
                  <a:pt x="715771" y="86867"/>
                </a:lnTo>
                <a:lnTo>
                  <a:pt x="721360" y="88391"/>
                </a:lnTo>
                <a:lnTo>
                  <a:pt x="726694" y="90550"/>
                </a:lnTo>
                <a:lnTo>
                  <a:pt x="731774" y="93471"/>
                </a:lnTo>
                <a:lnTo>
                  <a:pt x="731774" y="84708"/>
                </a:lnTo>
                <a:close/>
              </a:path>
              <a:path w="1376679" h="248284">
                <a:moveTo>
                  <a:pt x="1376680" y="0"/>
                </a:moveTo>
                <a:lnTo>
                  <a:pt x="1337437" y="0"/>
                </a:lnTo>
                <a:lnTo>
                  <a:pt x="1337437" y="188340"/>
                </a:lnTo>
                <a:lnTo>
                  <a:pt x="1376680" y="188340"/>
                </a:lnTo>
                <a:lnTo>
                  <a:pt x="1376680" y="0"/>
                </a:lnTo>
                <a:close/>
              </a:path>
              <a:path w="1376679" h="248284">
                <a:moveTo>
                  <a:pt x="326644" y="0"/>
                </a:moveTo>
                <a:lnTo>
                  <a:pt x="287401" y="0"/>
                </a:lnTo>
                <a:lnTo>
                  <a:pt x="287401" y="188340"/>
                </a:lnTo>
                <a:lnTo>
                  <a:pt x="326644" y="188340"/>
                </a:lnTo>
                <a:lnTo>
                  <a:pt x="326644" y="0"/>
                </a:lnTo>
                <a:close/>
              </a:path>
            </a:pathLst>
          </a:custGeom>
          <a:solidFill>
            <a:srgbClr val="164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6283" y="269747"/>
            <a:ext cx="478155" cy="194945"/>
          </a:xfrm>
          <a:custGeom>
            <a:avLst/>
            <a:gdLst/>
            <a:ahLst/>
            <a:cxnLst/>
            <a:rect l="l" t="t" r="r" b="b"/>
            <a:pathLst>
              <a:path w="478154" h="194945">
                <a:moveTo>
                  <a:pt x="307720" y="61087"/>
                </a:moveTo>
                <a:lnTo>
                  <a:pt x="262508" y="79628"/>
                </a:lnTo>
                <a:lnTo>
                  <a:pt x="245238" y="114794"/>
                </a:lnTo>
                <a:lnTo>
                  <a:pt x="244093" y="129793"/>
                </a:lnTo>
                <a:lnTo>
                  <a:pt x="245163" y="144218"/>
                </a:lnTo>
                <a:lnTo>
                  <a:pt x="270468" y="184919"/>
                </a:lnTo>
                <a:lnTo>
                  <a:pt x="308990" y="194563"/>
                </a:lnTo>
                <a:lnTo>
                  <a:pt x="322423" y="193968"/>
                </a:lnTo>
                <a:lnTo>
                  <a:pt x="334533" y="192182"/>
                </a:lnTo>
                <a:lnTo>
                  <a:pt x="345334" y="189206"/>
                </a:lnTo>
                <a:lnTo>
                  <a:pt x="354838" y="185038"/>
                </a:lnTo>
                <a:lnTo>
                  <a:pt x="354838" y="166750"/>
                </a:lnTo>
                <a:lnTo>
                  <a:pt x="317880" y="166750"/>
                </a:lnTo>
                <a:lnTo>
                  <a:pt x="303351" y="165012"/>
                </a:lnTo>
                <a:lnTo>
                  <a:pt x="292703" y="159797"/>
                </a:lnTo>
                <a:lnTo>
                  <a:pt x="285912" y="151106"/>
                </a:lnTo>
                <a:lnTo>
                  <a:pt x="282955" y="138937"/>
                </a:lnTo>
                <a:lnTo>
                  <a:pt x="366013" y="138937"/>
                </a:lnTo>
                <a:lnTo>
                  <a:pt x="366013" y="122427"/>
                </a:lnTo>
                <a:lnTo>
                  <a:pt x="365480" y="114935"/>
                </a:lnTo>
                <a:lnTo>
                  <a:pt x="282701" y="114935"/>
                </a:lnTo>
                <a:lnTo>
                  <a:pt x="283717" y="107061"/>
                </a:lnTo>
                <a:lnTo>
                  <a:pt x="286512" y="100584"/>
                </a:lnTo>
                <a:lnTo>
                  <a:pt x="291083" y="95376"/>
                </a:lnTo>
                <a:lnTo>
                  <a:pt x="295782" y="90169"/>
                </a:lnTo>
                <a:lnTo>
                  <a:pt x="301116" y="87502"/>
                </a:lnTo>
                <a:lnTo>
                  <a:pt x="357842" y="87502"/>
                </a:lnTo>
                <a:lnTo>
                  <a:pt x="357441" y="86619"/>
                </a:lnTo>
                <a:lnTo>
                  <a:pt x="350774" y="77597"/>
                </a:lnTo>
                <a:lnTo>
                  <a:pt x="342368" y="70356"/>
                </a:lnTo>
                <a:lnTo>
                  <a:pt x="332390" y="65198"/>
                </a:lnTo>
                <a:lnTo>
                  <a:pt x="320841" y="62112"/>
                </a:lnTo>
                <a:lnTo>
                  <a:pt x="307720" y="61087"/>
                </a:lnTo>
                <a:close/>
              </a:path>
              <a:path w="478154" h="194945">
                <a:moveTo>
                  <a:pt x="354838" y="156717"/>
                </a:moveTo>
                <a:lnTo>
                  <a:pt x="346527" y="161125"/>
                </a:lnTo>
                <a:lnTo>
                  <a:pt x="337597" y="164258"/>
                </a:lnTo>
                <a:lnTo>
                  <a:pt x="328048" y="166129"/>
                </a:lnTo>
                <a:lnTo>
                  <a:pt x="317880" y="166750"/>
                </a:lnTo>
                <a:lnTo>
                  <a:pt x="354838" y="166750"/>
                </a:lnTo>
                <a:lnTo>
                  <a:pt x="354838" y="156717"/>
                </a:lnTo>
                <a:close/>
              </a:path>
              <a:path w="478154" h="194945">
                <a:moveTo>
                  <a:pt x="357842" y="87502"/>
                </a:moveTo>
                <a:lnTo>
                  <a:pt x="307466" y="87502"/>
                </a:lnTo>
                <a:lnTo>
                  <a:pt x="317134" y="89217"/>
                </a:lnTo>
                <a:lnTo>
                  <a:pt x="324040" y="94361"/>
                </a:lnTo>
                <a:lnTo>
                  <a:pt x="328183" y="102933"/>
                </a:lnTo>
                <a:lnTo>
                  <a:pt x="329564" y="114935"/>
                </a:lnTo>
                <a:lnTo>
                  <a:pt x="365480" y="114935"/>
                </a:lnTo>
                <a:lnTo>
                  <a:pt x="365061" y="109047"/>
                </a:lnTo>
                <a:lnTo>
                  <a:pt x="362203" y="97107"/>
                </a:lnTo>
                <a:lnTo>
                  <a:pt x="357842" y="87502"/>
                </a:lnTo>
                <a:close/>
              </a:path>
              <a:path w="478154" h="194945">
                <a:moveTo>
                  <a:pt x="147700" y="64135"/>
                </a:moveTo>
                <a:lnTo>
                  <a:pt x="108457" y="64135"/>
                </a:lnTo>
                <a:lnTo>
                  <a:pt x="108457" y="191388"/>
                </a:lnTo>
                <a:lnTo>
                  <a:pt x="147700" y="191388"/>
                </a:lnTo>
                <a:lnTo>
                  <a:pt x="147700" y="64135"/>
                </a:lnTo>
                <a:close/>
              </a:path>
              <a:path w="478154" h="194945">
                <a:moveTo>
                  <a:pt x="380491" y="156210"/>
                </a:moveTo>
                <a:lnTo>
                  <a:pt x="380491" y="188087"/>
                </a:lnTo>
                <a:lnTo>
                  <a:pt x="389636" y="190920"/>
                </a:lnTo>
                <a:lnTo>
                  <a:pt x="399161" y="192944"/>
                </a:lnTo>
                <a:lnTo>
                  <a:pt x="409066" y="194159"/>
                </a:lnTo>
                <a:lnTo>
                  <a:pt x="419353" y="194563"/>
                </a:lnTo>
                <a:lnTo>
                  <a:pt x="426974" y="194563"/>
                </a:lnTo>
                <a:lnTo>
                  <a:pt x="465708" y="181610"/>
                </a:lnTo>
                <a:lnTo>
                  <a:pt x="475748" y="167766"/>
                </a:lnTo>
                <a:lnTo>
                  <a:pt x="412368" y="167766"/>
                </a:lnTo>
                <a:lnTo>
                  <a:pt x="406272" y="166877"/>
                </a:lnTo>
                <a:lnTo>
                  <a:pt x="393445" y="163067"/>
                </a:lnTo>
                <a:lnTo>
                  <a:pt x="386968" y="160147"/>
                </a:lnTo>
                <a:lnTo>
                  <a:pt x="380491" y="156210"/>
                </a:lnTo>
                <a:close/>
              </a:path>
              <a:path w="478154" h="194945">
                <a:moveTo>
                  <a:pt x="441832" y="61087"/>
                </a:moveTo>
                <a:lnTo>
                  <a:pt x="429005" y="61087"/>
                </a:lnTo>
                <a:lnTo>
                  <a:pt x="422020" y="61849"/>
                </a:lnTo>
                <a:lnTo>
                  <a:pt x="408686" y="64897"/>
                </a:lnTo>
                <a:lnTo>
                  <a:pt x="402716" y="67310"/>
                </a:lnTo>
                <a:lnTo>
                  <a:pt x="397637" y="70612"/>
                </a:lnTo>
                <a:lnTo>
                  <a:pt x="392429" y="73787"/>
                </a:lnTo>
                <a:lnTo>
                  <a:pt x="388238" y="78104"/>
                </a:lnTo>
                <a:lnTo>
                  <a:pt x="385190" y="83185"/>
                </a:lnTo>
                <a:lnTo>
                  <a:pt x="382015" y="88264"/>
                </a:lnTo>
                <a:lnTo>
                  <a:pt x="380709" y="93599"/>
                </a:lnTo>
                <a:lnTo>
                  <a:pt x="380597" y="107568"/>
                </a:lnTo>
                <a:lnTo>
                  <a:pt x="381126" y="111378"/>
                </a:lnTo>
                <a:lnTo>
                  <a:pt x="398271" y="132841"/>
                </a:lnTo>
                <a:lnTo>
                  <a:pt x="402081" y="135000"/>
                </a:lnTo>
                <a:lnTo>
                  <a:pt x="406526" y="137032"/>
                </a:lnTo>
                <a:lnTo>
                  <a:pt x="411606" y="138937"/>
                </a:lnTo>
                <a:lnTo>
                  <a:pt x="414781" y="140207"/>
                </a:lnTo>
                <a:lnTo>
                  <a:pt x="417956" y="141350"/>
                </a:lnTo>
                <a:lnTo>
                  <a:pt x="424814" y="143382"/>
                </a:lnTo>
                <a:lnTo>
                  <a:pt x="427863" y="144399"/>
                </a:lnTo>
                <a:lnTo>
                  <a:pt x="440563" y="153797"/>
                </a:lnTo>
                <a:lnTo>
                  <a:pt x="440563" y="160147"/>
                </a:lnTo>
                <a:lnTo>
                  <a:pt x="438530" y="163067"/>
                </a:lnTo>
                <a:lnTo>
                  <a:pt x="434466" y="164973"/>
                </a:lnTo>
                <a:lnTo>
                  <a:pt x="430529" y="166877"/>
                </a:lnTo>
                <a:lnTo>
                  <a:pt x="424941" y="167766"/>
                </a:lnTo>
                <a:lnTo>
                  <a:pt x="475748" y="167766"/>
                </a:lnTo>
                <a:lnTo>
                  <a:pt x="476503" y="166497"/>
                </a:lnTo>
                <a:lnTo>
                  <a:pt x="478122" y="160147"/>
                </a:lnTo>
                <a:lnTo>
                  <a:pt x="478113" y="146938"/>
                </a:lnTo>
                <a:lnTo>
                  <a:pt x="468756" y="128397"/>
                </a:lnTo>
                <a:lnTo>
                  <a:pt x="465836" y="125475"/>
                </a:lnTo>
                <a:lnTo>
                  <a:pt x="462152" y="122936"/>
                </a:lnTo>
                <a:lnTo>
                  <a:pt x="457962" y="120903"/>
                </a:lnTo>
                <a:lnTo>
                  <a:pt x="453643" y="118744"/>
                </a:lnTo>
                <a:lnTo>
                  <a:pt x="448944" y="116712"/>
                </a:lnTo>
                <a:lnTo>
                  <a:pt x="437895" y="112902"/>
                </a:lnTo>
                <a:lnTo>
                  <a:pt x="434975" y="112013"/>
                </a:lnTo>
                <a:lnTo>
                  <a:pt x="432053" y="110998"/>
                </a:lnTo>
                <a:lnTo>
                  <a:pt x="429387" y="109981"/>
                </a:lnTo>
                <a:lnTo>
                  <a:pt x="426974" y="108712"/>
                </a:lnTo>
                <a:lnTo>
                  <a:pt x="424561" y="107568"/>
                </a:lnTo>
                <a:lnTo>
                  <a:pt x="422655" y="106044"/>
                </a:lnTo>
                <a:lnTo>
                  <a:pt x="419607" y="102742"/>
                </a:lnTo>
                <a:lnTo>
                  <a:pt x="418845" y="100837"/>
                </a:lnTo>
                <a:lnTo>
                  <a:pt x="418924" y="96519"/>
                </a:lnTo>
                <a:lnTo>
                  <a:pt x="419353" y="95123"/>
                </a:lnTo>
                <a:lnTo>
                  <a:pt x="420369" y="93852"/>
                </a:lnTo>
                <a:lnTo>
                  <a:pt x="421386" y="92455"/>
                </a:lnTo>
                <a:lnTo>
                  <a:pt x="430529" y="88518"/>
                </a:lnTo>
                <a:lnTo>
                  <a:pt x="432815" y="88011"/>
                </a:lnTo>
                <a:lnTo>
                  <a:pt x="435228" y="87756"/>
                </a:lnTo>
                <a:lnTo>
                  <a:pt x="470534" y="87756"/>
                </a:lnTo>
                <a:lnTo>
                  <a:pt x="470534" y="66166"/>
                </a:lnTo>
                <a:lnTo>
                  <a:pt x="464819" y="64515"/>
                </a:lnTo>
                <a:lnTo>
                  <a:pt x="459104" y="63246"/>
                </a:lnTo>
                <a:lnTo>
                  <a:pt x="447547" y="61467"/>
                </a:lnTo>
                <a:lnTo>
                  <a:pt x="441832" y="61087"/>
                </a:lnTo>
                <a:close/>
              </a:path>
              <a:path w="478154" h="194945">
                <a:moveTo>
                  <a:pt x="470534" y="87756"/>
                </a:moveTo>
                <a:lnTo>
                  <a:pt x="443229" y="87756"/>
                </a:lnTo>
                <a:lnTo>
                  <a:pt x="448817" y="88518"/>
                </a:lnTo>
                <a:lnTo>
                  <a:pt x="454532" y="89915"/>
                </a:lnTo>
                <a:lnTo>
                  <a:pt x="460120" y="91439"/>
                </a:lnTo>
                <a:lnTo>
                  <a:pt x="465454" y="93599"/>
                </a:lnTo>
                <a:lnTo>
                  <a:pt x="470534" y="96519"/>
                </a:lnTo>
                <a:lnTo>
                  <a:pt x="470534" y="87756"/>
                </a:lnTo>
                <a:close/>
              </a:path>
              <a:path w="478154" h="194945">
                <a:moveTo>
                  <a:pt x="135000" y="3682"/>
                </a:moveTo>
                <a:lnTo>
                  <a:pt x="121665" y="3682"/>
                </a:lnTo>
                <a:lnTo>
                  <a:pt x="116204" y="5461"/>
                </a:lnTo>
                <a:lnTo>
                  <a:pt x="112013" y="9271"/>
                </a:lnTo>
                <a:lnTo>
                  <a:pt x="107822" y="12953"/>
                </a:lnTo>
                <a:lnTo>
                  <a:pt x="105663" y="17779"/>
                </a:lnTo>
                <a:lnTo>
                  <a:pt x="105777" y="29590"/>
                </a:lnTo>
                <a:lnTo>
                  <a:pt x="107822" y="34162"/>
                </a:lnTo>
                <a:lnTo>
                  <a:pt x="116204" y="42037"/>
                </a:lnTo>
                <a:lnTo>
                  <a:pt x="121665" y="44068"/>
                </a:lnTo>
                <a:lnTo>
                  <a:pt x="135000" y="44068"/>
                </a:lnTo>
                <a:lnTo>
                  <a:pt x="140462" y="42163"/>
                </a:lnTo>
                <a:lnTo>
                  <a:pt x="148843" y="34543"/>
                </a:lnTo>
                <a:lnTo>
                  <a:pt x="150875" y="29590"/>
                </a:lnTo>
                <a:lnTo>
                  <a:pt x="150875" y="17779"/>
                </a:lnTo>
                <a:lnTo>
                  <a:pt x="148843" y="12953"/>
                </a:lnTo>
                <a:lnTo>
                  <a:pt x="144652" y="9271"/>
                </a:lnTo>
                <a:lnTo>
                  <a:pt x="140462" y="5461"/>
                </a:lnTo>
                <a:lnTo>
                  <a:pt x="135000" y="3682"/>
                </a:lnTo>
                <a:close/>
              </a:path>
              <a:path w="478154" h="194945">
                <a:moveTo>
                  <a:pt x="219328" y="3048"/>
                </a:moveTo>
                <a:lnTo>
                  <a:pt x="180086" y="3048"/>
                </a:lnTo>
                <a:lnTo>
                  <a:pt x="180086" y="191388"/>
                </a:lnTo>
                <a:lnTo>
                  <a:pt x="219328" y="191388"/>
                </a:lnTo>
                <a:lnTo>
                  <a:pt x="219328" y="3048"/>
                </a:lnTo>
                <a:close/>
              </a:path>
              <a:path w="478154" h="194945">
                <a:moveTo>
                  <a:pt x="60451" y="93090"/>
                </a:moveTo>
                <a:lnTo>
                  <a:pt x="21336" y="93090"/>
                </a:lnTo>
                <a:lnTo>
                  <a:pt x="21336" y="191388"/>
                </a:lnTo>
                <a:lnTo>
                  <a:pt x="60451" y="191388"/>
                </a:lnTo>
                <a:lnTo>
                  <a:pt x="60451" y="93090"/>
                </a:lnTo>
                <a:close/>
              </a:path>
              <a:path w="478154" h="194945">
                <a:moveTo>
                  <a:pt x="89534" y="64135"/>
                </a:moveTo>
                <a:lnTo>
                  <a:pt x="0" y="64135"/>
                </a:lnTo>
                <a:lnTo>
                  <a:pt x="0" y="93090"/>
                </a:lnTo>
                <a:lnTo>
                  <a:pt x="89534" y="93090"/>
                </a:lnTo>
                <a:lnTo>
                  <a:pt x="89534" y="64135"/>
                </a:lnTo>
                <a:close/>
              </a:path>
              <a:path w="478154" h="194945">
                <a:moveTo>
                  <a:pt x="81914" y="0"/>
                </a:moveTo>
                <a:lnTo>
                  <a:pt x="74040" y="0"/>
                </a:lnTo>
                <a:lnTo>
                  <a:pt x="62489" y="833"/>
                </a:lnTo>
                <a:lnTo>
                  <a:pt x="29265" y="20526"/>
                </a:lnTo>
                <a:lnTo>
                  <a:pt x="21336" y="48387"/>
                </a:lnTo>
                <a:lnTo>
                  <a:pt x="21336" y="64135"/>
                </a:lnTo>
                <a:lnTo>
                  <a:pt x="60451" y="64135"/>
                </a:lnTo>
                <a:lnTo>
                  <a:pt x="60451" y="50673"/>
                </a:lnTo>
                <a:lnTo>
                  <a:pt x="61640" y="41671"/>
                </a:lnTo>
                <a:lnTo>
                  <a:pt x="65198" y="35242"/>
                </a:lnTo>
                <a:lnTo>
                  <a:pt x="71114" y="31384"/>
                </a:lnTo>
                <a:lnTo>
                  <a:pt x="79375" y="30099"/>
                </a:lnTo>
                <a:lnTo>
                  <a:pt x="93852" y="30099"/>
                </a:lnTo>
                <a:lnTo>
                  <a:pt x="93852" y="2539"/>
                </a:lnTo>
                <a:lnTo>
                  <a:pt x="88645" y="888"/>
                </a:lnTo>
                <a:lnTo>
                  <a:pt x="81914" y="0"/>
                </a:lnTo>
                <a:close/>
              </a:path>
              <a:path w="478154" h="194945">
                <a:moveTo>
                  <a:pt x="93852" y="30099"/>
                </a:moveTo>
                <a:lnTo>
                  <a:pt x="83946" y="30099"/>
                </a:lnTo>
                <a:lnTo>
                  <a:pt x="88772" y="31114"/>
                </a:lnTo>
                <a:lnTo>
                  <a:pt x="93852" y="33147"/>
                </a:lnTo>
                <a:lnTo>
                  <a:pt x="93852" y="30099"/>
                </a:lnTo>
                <a:close/>
              </a:path>
            </a:pathLst>
          </a:custGeom>
          <a:solidFill>
            <a:srgbClr val="164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263" y="594994"/>
            <a:ext cx="8247151" cy="199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541" y="853186"/>
            <a:ext cx="2778252" cy="196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2492" y="1527047"/>
            <a:ext cx="1827530" cy="2924810"/>
          </a:xfrm>
          <a:prstGeom prst="rect">
            <a:avLst/>
          </a:prstGeom>
          <a:solidFill>
            <a:srgbClr val="F1F1F1"/>
          </a:solidFill>
          <a:ln w="9144">
            <a:solidFill>
              <a:srgbClr val="D9D9D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 marR="1184275" indent="-11430" algn="ctr">
              <a:lnSpc>
                <a:spcPct val="100000"/>
              </a:lnSpc>
              <a:spcBef>
                <a:spcPts val="350"/>
              </a:spcBef>
            </a:pPr>
            <a:r>
              <a:rPr sz="800" spc="-90" dirty="0">
                <a:latin typeface="Arial Black"/>
                <a:cs typeface="Arial Black"/>
              </a:rPr>
              <a:t>title: </a:t>
            </a:r>
            <a:r>
              <a:rPr sz="800" spc="-110" dirty="0">
                <a:latin typeface="Arial Black"/>
                <a:cs typeface="Arial Black"/>
              </a:rPr>
              <a:t>Values  </a:t>
            </a:r>
            <a:r>
              <a:rPr sz="800" spc="-85" dirty="0">
                <a:latin typeface="Arial Black"/>
                <a:cs typeface="Arial Black"/>
              </a:rPr>
              <a:t>type: </a:t>
            </a:r>
            <a:r>
              <a:rPr sz="800" spc="-90" dirty="0">
                <a:latin typeface="Arial Black"/>
                <a:cs typeface="Arial Black"/>
              </a:rPr>
              <a:t>object  </a:t>
            </a:r>
            <a:r>
              <a:rPr sz="800" spc="-85" dirty="0">
                <a:latin typeface="Arial Black"/>
                <a:cs typeface="Arial Black"/>
              </a:rPr>
              <a:t>properties:  </a:t>
            </a:r>
            <a:r>
              <a:rPr sz="800" spc="-95" dirty="0">
                <a:latin typeface="Arial Black"/>
                <a:cs typeface="Arial Black"/>
              </a:rPr>
              <a:t>name:</a:t>
            </a:r>
            <a:endParaRPr sz="800">
              <a:latin typeface="Arial Black"/>
              <a:cs typeface="Arial Black"/>
            </a:endParaRPr>
          </a:p>
          <a:p>
            <a:pPr marL="383540" marR="252729">
              <a:lnSpc>
                <a:spcPct val="100000"/>
              </a:lnSpc>
            </a:pPr>
            <a:r>
              <a:rPr sz="800" spc="-90" dirty="0">
                <a:latin typeface="Arial Black"/>
                <a:cs typeface="Arial Black"/>
              </a:rPr>
              <a:t>description: </a:t>
            </a:r>
            <a:r>
              <a:rPr sz="800" spc="-110" dirty="0">
                <a:latin typeface="Arial Black"/>
                <a:cs typeface="Arial Black"/>
              </a:rPr>
              <a:t>Service </a:t>
            </a:r>
            <a:r>
              <a:rPr sz="800" spc="-95" dirty="0">
                <a:latin typeface="Arial Black"/>
                <a:cs typeface="Arial Black"/>
              </a:rPr>
              <a:t>name  </a:t>
            </a:r>
            <a:r>
              <a:rPr sz="800" spc="-85" dirty="0">
                <a:latin typeface="Arial Black"/>
                <a:cs typeface="Arial Black"/>
              </a:rPr>
              <a:t>type:</a:t>
            </a:r>
            <a:r>
              <a:rPr sz="800" spc="-5" dirty="0">
                <a:latin typeface="Arial Black"/>
                <a:cs typeface="Arial Black"/>
              </a:rPr>
              <a:t> </a:t>
            </a:r>
            <a:r>
              <a:rPr sz="800" spc="-85" dirty="0">
                <a:latin typeface="Arial Black"/>
                <a:cs typeface="Arial Black"/>
              </a:rPr>
              <a:t>string</a:t>
            </a:r>
            <a:endParaRPr sz="800">
              <a:latin typeface="Arial Black"/>
              <a:cs typeface="Arial Black"/>
            </a:endParaRPr>
          </a:p>
          <a:p>
            <a:pPr marL="236854">
              <a:lnSpc>
                <a:spcPct val="100000"/>
              </a:lnSpc>
            </a:pPr>
            <a:r>
              <a:rPr sz="800" spc="-80" dirty="0">
                <a:latin typeface="Arial Black"/>
                <a:cs typeface="Arial Black"/>
              </a:rPr>
              <a:t>protocol:</a:t>
            </a:r>
            <a:endParaRPr sz="800">
              <a:latin typeface="Arial Black"/>
              <a:cs typeface="Arial Black"/>
            </a:endParaRPr>
          </a:p>
          <a:p>
            <a:pPr marL="236854" marR="917575" indent="146050">
              <a:lnSpc>
                <a:spcPct val="100000"/>
              </a:lnSpc>
            </a:pPr>
            <a:r>
              <a:rPr sz="800" spc="-85" dirty="0">
                <a:latin typeface="Arial Black"/>
                <a:cs typeface="Arial Black"/>
              </a:rPr>
              <a:t>type: string  </a:t>
            </a:r>
            <a:r>
              <a:rPr sz="800" spc="-75" dirty="0">
                <a:latin typeface="Arial Black"/>
                <a:cs typeface="Arial Black"/>
              </a:rPr>
              <a:t>port:</a:t>
            </a:r>
            <a:endParaRPr sz="800">
              <a:latin typeface="Arial Black"/>
              <a:cs typeface="Arial Black"/>
            </a:endParaRPr>
          </a:p>
          <a:p>
            <a:pPr marL="383540" marR="676910">
              <a:lnSpc>
                <a:spcPct val="100000"/>
              </a:lnSpc>
            </a:pPr>
            <a:r>
              <a:rPr sz="800" spc="-90" dirty="0">
                <a:latin typeface="Arial Black"/>
                <a:cs typeface="Arial Black"/>
              </a:rPr>
              <a:t>description: </a:t>
            </a:r>
            <a:r>
              <a:rPr sz="800" spc="-85" dirty="0">
                <a:latin typeface="Arial Black"/>
                <a:cs typeface="Arial Black"/>
              </a:rPr>
              <a:t>Port  type: integer  minimum:</a:t>
            </a:r>
            <a:r>
              <a:rPr sz="800" spc="-15" dirty="0">
                <a:latin typeface="Arial Black"/>
                <a:cs typeface="Arial Black"/>
              </a:rPr>
              <a:t> </a:t>
            </a:r>
            <a:r>
              <a:rPr sz="800" spc="-95" dirty="0">
                <a:latin typeface="Arial Black"/>
                <a:cs typeface="Arial Black"/>
              </a:rPr>
              <a:t>0</a:t>
            </a:r>
            <a:endParaRPr sz="800">
              <a:latin typeface="Arial Black"/>
              <a:cs typeface="Arial Black"/>
            </a:endParaRPr>
          </a:p>
          <a:p>
            <a:pPr marL="236854">
              <a:lnSpc>
                <a:spcPct val="100000"/>
              </a:lnSpc>
            </a:pPr>
            <a:r>
              <a:rPr sz="800" spc="-90" dirty="0">
                <a:latin typeface="Arial Black"/>
                <a:cs typeface="Arial Black"/>
              </a:rPr>
              <a:t>image:</a:t>
            </a:r>
            <a:endParaRPr sz="800">
              <a:latin typeface="Arial Black"/>
              <a:cs typeface="Arial Black"/>
            </a:endParaRPr>
          </a:p>
          <a:p>
            <a:pPr marL="383540" marR="99695">
              <a:lnSpc>
                <a:spcPct val="100000"/>
              </a:lnSpc>
            </a:pPr>
            <a:r>
              <a:rPr sz="800" spc="-90" dirty="0">
                <a:latin typeface="Arial Black"/>
                <a:cs typeface="Arial Black"/>
              </a:rPr>
              <a:t>description: </a:t>
            </a:r>
            <a:r>
              <a:rPr sz="800" spc="-85" dirty="0">
                <a:latin typeface="Arial Black"/>
                <a:cs typeface="Arial Black"/>
              </a:rPr>
              <a:t>Container </a:t>
            </a:r>
            <a:r>
              <a:rPr sz="800" spc="-95" dirty="0">
                <a:latin typeface="Arial Black"/>
                <a:cs typeface="Arial Black"/>
              </a:rPr>
              <a:t>Image  </a:t>
            </a:r>
            <a:r>
              <a:rPr sz="800" spc="-85" dirty="0">
                <a:latin typeface="Arial Black"/>
                <a:cs typeface="Arial Black"/>
              </a:rPr>
              <a:t>type:</a:t>
            </a:r>
            <a:r>
              <a:rPr sz="800" spc="-5" dirty="0">
                <a:latin typeface="Arial Black"/>
                <a:cs typeface="Arial Black"/>
              </a:rPr>
              <a:t> </a:t>
            </a:r>
            <a:r>
              <a:rPr sz="800" spc="-90" dirty="0">
                <a:latin typeface="Arial Black"/>
                <a:cs typeface="Arial Black"/>
              </a:rPr>
              <a:t>object</a:t>
            </a:r>
            <a:endParaRPr sz="800">
              <a:latin typeface="Arial Black"/>
              <a:cs typeface="Arial Black"/>
            </a:endParaRPr>
          </a:p>
          <a:p>
            <a:pPr marL="674370" marR="799465" indent="-146685">
              <a:lnSpc>
                <a:spcPct val="100000"/>
              </a:lnSpc>
            </a:pPr>
            <a:r>
              <a:rPr sz="800" spc="-60" dirty="0">
                <a:latin typeface="Arial Black"/>
                <a:cs typeface="Arial Black"/>
              </a:rPr>
              <a:t>p</a:t>
            </a:r>
            <a:r>
              <a:rPr sz="800" spc="-75" dirty="0">
                <a:latin typeface="Arial Black"/>
                <a:cs typeface="Arial Black"/>
              </a:rPr>
              <a:t>r</a:t>
            </a:r>
            <a:r>
              <a:rPr sz="800" spc="-60" dirty="0">
                <a:latin typeface="Arial Black"/>
                <a:cs typeface="Arial Black"/>
              </a:rPr>
              <a:t>op</a:t>
            </a:r>
            <a:r>
              <a:rPr sz="800" spc="-110" dirty="0">
                <a:latin typeface="Arial Black"/>
                <a:cs typeface="Arial Black"/>
              </a:rPr>
              <a:t>e</a:t>
            </a:r>
            <a:r>
              <a:rPr sz="800" spc="-70" dirty="0">
                <a:latin typeface="Arial Black"/>
                <a:cs typeface="Arial Black"/>
              </a:rPr>
              <a:t>r</a:t>
            </a:r>
            <a:r>
              <a:rPr sz="800" spc="-85" dirty="0">
                <a:latin typeface="Arial Black"/>
                <a:cs typeface="Arial Black"/>
              </a:rPr>
              <a:t>t</a:t>
            </a:r>
            <a:r>
              <a:rPr sz="800" spc="-75" dirty="0">
                <a:latin typeface="Arial Black"/>
                <a:cs typeface="Arial Black"/>
              </a:rPr>
              <a:t>i</a:t>
            </a:r>
            <a:r>
              <a:rPr sz="800" spc="-100" dirty="0">
                <a:latin typeface="Arial Black"/>
                <a:cs typeface="Arial Black"/>
              </a:rPr>
              <a:t>es:  </a:t>
            </a:r>
            <a:r>
              <a:rPr sz="800" spc="-80" dirty="0">
                <a:latin typeface="Arial Black"/>
                <a:cs typeface="Arial Black"/>
              </a:rPr>
              <a:t>repo:</a:t>
            </a:r>
            <a:endParaRPr sz="800">
              <a:latin typeface="Arial Black"/>
              <a:cs typeface="Arial Black"/>
            </a:endParaRPr>
          </a:p>
          <a:p>
            <a:pPr marL="821055">
              <a:lnSpc>
                <a:spcPct val="100000"/>
              </a:lnSpc>
            </a:pPr>
            <a:r>
              <a:rPr sz="800" spc="-85" dirty="0">
                <a:latin typeface="Arial Black"/>
                <a:cs typeface="Arial Black"/>
              </a:rPr>
              <a:t>type:</a:t>
            </a:r>
            <a:r>
              <a:rPr sz="800" dirty="0">
                <a:latin typeface="Arial Black"/>
                <a:cs typeface="Arial Black"/>
              </a:rPr>
              <a:t> </a:t>
            </a:r>
            <a:r>
              <a:rPr sz="800" spc="-85" dirty="0">
                <a:latin typeface="Arial Black"/>
                <a:cs typeface="Arial Black"/>
              </a:rPr>
              <a:t>string</a:t>
            </a:r>
            <a:endParaRPr sz="800">
              <a:latin typeface="Arial Black"/>
              <a:cs typeface="Arial Black"/>
            </a:endParaRPr>
          </a:p>
          <a:p>
            <a:pPr marL="674370">
              <a:lnSpc>
                <a:spcPct val="100000"/>
              </a:lnSpc>
              <a:spcBef>
                <a:spcPts val="5"/>
              </a:spcBef>
            </a:pPr>
            <a:r>
              <a:rPr sz="800" spc="-85" dirty="0">
                <a:latin typeface="Arial Black"/>
                <a:cs typeface="Arial Black"/>
              </a:rPr>
              <a:t>tag:</a:t>
            </a:r>
            <a:endParaRPr sz="800">
              <a:latin typeface="Arial Black"/>
              <a:cs typeface="Arial Black"/>
            </a:endParaRPr>
          </a:p>
          <a:p>
            <a:pPr marL="821055">
              <a:lnSpc>
                <a:spcPct val="100000"/>
              </a:lnSpc>
            </a:pPr>
            <a:r>
              <a:rPr sz="800" spc="-85" dirty="0">
                <a:latin typeface="Arial Black"/>
                <a:cs typeface="Arial Black"/>
              </a:rPr>
              <a:t>type:</a:t>
            </a:r>
            <a:r>
              <a:rPr sz="800" dirty="0">
                <a:latin typeface="Arial Black"/>
                <a:cs typeface="Arial Black"/>
              </a:rPr>
              <a:t> </a:t>
            </a:r>
            <a:r>
              <a:rPr sz="800" spc="-85" dirty="0">
                <a:latin typeface="Arial Black"/>
                <a:cs typeface="Arial Black"/>
              </a:rPr>
              <a:t>string</a:t>
            </a:r>
            <a:endParaRPr sz="800">
              <a:latin typeface="Arial Black"/>
              <a:cs typeface="Arial Black"/>
            </a:endParaRPr>
          </a:p>
          <a:p>
            <a:pPr marL="90805">
              <a:lnSpc>
                <a:spcPct val="100000"/>
              </a:lnSpc>
            </a:pPr>
            <a:r>
              <a:rPr sz="800" spc="-80" dirty="0">
                <a:latin typeface="Arial Black"/>
                <a:cs typeface="Arial Black"/>
              </a:rPr>
              <a:t>required:</a:t>
            </a:r>
            <a:endParaRPr sz="800">
              <a:latin typeface="Arial Black"/>
              <a:cs typeface="Arial Black"/>
            </a:endParaRPr>
          </a:p>
          <a:p>
            <a:pPr marL="314960" indent="-78740">
              <a:lnSpc>
                <a:spcPct val="100000"/>
              </a:lnSpc>
              <a:buChar char="-"/>
              <a:tabLst>
                <a:tab pos="315595" algn="l"/>
              </a:tabLst>
            </a:pPr>
            <a:r>
              <a:rPr sz="800" spc="-80" dirty="0">
                <a:latin typeface="Arial Black"/>
                <a:cs typeface="Arial Black"/>
              </a:rPr>
              <a:t>protocol</a:t>
            </a:r>
            <a:endParaRPr sz="800">
              <a:latin typeface="Arial Black"/>
              <a:cs typeface="Arial Black"/>
            </a:endParaRPr>
          </a:p>
          <a:p>
            <a:pPr marL="314960" indent="-78740">
              <a:lnSpc>
                <a:spcPct val="100000"/>
              </a:lnSpc>
              <a:buChar char="-"/>
              <a:tabLst>
                <a:tab pos="315595" algn="l"/>
              </a:tabLst>
            </a:pPr>
            <a:r>
              <a:rPr sz="800" spc="-70" dirty="0">
                <a:latin typeface="Arial Black"/>
                <a:cs typeface="Arial Black"/>
              </a:rPr>
              <a:t>port</a:t>
            </a:r>
            <a:endParaRPr sz="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92167" y="1527047"/>
            <a:ext cx="108585" cy="2917190"/>
          </a:xfrm>
          <a:custGeom>
            <a:avLst/>
            <a:gdLst/>
            <a:ahLst/>
            <a:cxnLst/>
            <a:rect l="l" t="t" r="r" b="b"/>
            <a:pathLst>
              <a:path w="108585" h="2917190">
                <a:moveTo>
                  <a:pt x="0" y="0"/>
                </a:moveTo>
                <a:lnTo>
                  <a:pt x="21044" y="712"/>
                </a:lnTo>
                <a:lnTo>
                  <a:pt x="38242" y="2651"/>
                </a:lnTo>
                <a:lnTo>
                  <a:pt x="49845" y="5518"/>
                </a:lnTo>
                <a:lnTo>
                  <a:pt x="54102" y="9016"/>
                </a:lnTo>
                <a:lnTo>
                  <a:pt x="54102" y="1449451"/>
                </a:lnTo>
                <a:lnTo>
                  <a:pt x="58358" y="1452949"/>
                </a:lnTo>
                <a:lnTo>
                  <a:pt x="69961" y="1455816"/>
                </a:lnTo>
                <a:lnTo>
                  <a:pt x="87159" y="1457755"/>
                </a:lnTo>
                <a:lnTo>
                  <a:pt x="108204" y="1458468"/>
                </a:lnTo>
                <a:lnTo>
                  <a:pt x="87159" y="1459180"/>
                </a:lnTo>
                <a:lnTo>
                  <a:pt x="69961" y="1461119"/>
                </a:lnTo>
                <a:lnTo>
                  <a:pt x="58358" y="1463986"/>
                </a:lnTo>
                <a:lnTo>
                  <a:pt x="54102" y="1467484"/>
                </a:lnTo>
                <a:lnTo>
                  <a:pt x="54102" y="2907919"/>
                </a:lnTo>
                <a:lnTo>
                  <a:pt x="49845" y="2911428"/>
                </a:lnTo>
                <a:lnTo>
                  <a:pt x="38242" y="2914294"/>
                </a:lnTo>
                <a:lnTo>
                  <a:pt x="21044" y="2916227"/>
                </a:lnTo>
                <a:lnTo>
                  <a:pt x="0" y="291693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51375" y="2710687"/>
            <a:ext cx="262763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95"/>
              </a:spcBef>
            </a:pPr>
            <a:r>
              <a:rPr sz="1600" spc="-225" dirty="0">
                <a:latin typeface="Arial Black"/>
                <a:cs typeface="Arial Black"/>
              </a:rPr>
              <a:t>Example  </a:t>
            </a:r>
            <a:r>
              <a:rPr sz="1600" spc="-235" dirty="0">
                <a:latin typeface="Arial Black"/>
                <a:cs typeface="Arial Black"/>
              </a:rPr>
              <a:t>schema  </a:t>
            </a:r>
            <a:r>
              <a:rPr sz="1600" spc="-180" dirty="0">
                <a:latin typeface="Arial Black"/>
                <a:cs typeface="Arial Black"/>
              </a:rPr>
              <a:t>stored  </a:t>
            </a:r>
            <a:r>
              <a:rPr sz="1600" spc="-145" dirty="0">
                <a:latin typeface="Arial Black"/>
                <a:cs typeface="Arial Black"/>
              </a:rPr>
              <a:t>in</a:t>
            </a:r>
            <a:r>
              <a:rPr sz="1600" spc="-210" dirty="0">
                <a:latin typeface="Arial Black"/>
                <a:cs typeface="Arial Black"/>
              </a:rPr>
              <a:t> </a:t>
            </a:r>
            <a:r>
              <a:rPr sz="1600" spc="-240" dirty="0">
                <a:latin typeface="Arial Black"/>
                <a:cs typeface="Arial Black"/>
              </a:rPr>
              <a:t>a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ts val="1860"/>
              </a:lnSpc>
            </a:pPr>
            <a:r>
              <a:rPr sz="1600" spc="-5" dirty="0">
                <a:latin typeface="Courier New"/>
                <a:cs typeface="Courier New"/>
              </a:rPr>
              <a:t>values.schema.yaml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160" dirty="0">
                <a:latin typeface="Arial Black"/>
                <a:cs typeface="Arial Black"/>
              </a:rPr>
              <a:t>file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135" y="272795"/>
            <a:ext cx="3889781" cy="248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0143" y="787908"/>
            <a:ext cx="8364220" cy="3949065"/>
            <a:chOff x="390143" y="787908"/>
            <a:chExt cx="8364220" cy="3949065"/>
          </a:xfrm>
        </p:grpSpPr>
        <p:sp>
          <p:nvSpPr>
            <p:cNvPr id="4" name="object 4"/>
            <p:cNvSpPr/>
            <p:nvPr/>
          </p:nvSpPr>
          <p:spPr>
            <a:xfrm>
              <a:off x="394715" y="792480"/>
              <a:ext cx="8354695" cy="3939540"/>
            </a:xfrm>
            <a:custGeom>
              <a:avLst/>
              <a:gdLst/>
              <a:ahLst/>
              <a:cxnLst/>
              <a:rect l="l" t="t" r="r" b="b"/>
              <a:pathLst>
                <a:path w="8354695" h="3939540">
                  <a:moveTo>
                    <a:pt x="8354568" y="0"/>
                  </a:moveTo>
                  <a:lnTo>
                    <a:pt x="0" y="0"/>
                  </a:lnTo>
                  <a:lnTo>
                    <a:pt x="0" y="3939540"/>
                  </a:lnTo>
                  <a:lnTo>
                    <a:pt x="8354568" y="3939540"/>
                  </a:lnTo>
                  <a:lnTo>
                    <a:pt x="835456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4715" y="792480"/>
              <a:ext cx="8354695" cy="3939540"/>
            </a:xfrm>
            <a:custGeom>
              <a:avLst/>
              <a:gdLst/>
              <a:ahLst/>
              <a:cxnLst/>
              <a:rect l="l" t="t" r="r" b="b"/>
              <a:pathLst>
                <a:path w="8354695" h="3939540">
                  <a:moveTo>
                    <a:pt x="0" y="3939540"/>
                  </a:moveTo>
                  <a:lnTo>
                    <a:pt x="8354568" y="3939540"/>
                  </a:lnTo>
                  <a:lnTo>
                    <a:pt x="8354568" y="0"/>
                  </a:lnTo>
                  <a:lnTo>
                    <a:pt x="0" y="0"/>
                  </a:lnTo>
                  <a:lnTo>
                    <a:pt x="0" y="3939540"/>
                  </a:lnTo>
                  <a:close/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4065" y="824229"/>
            <a:ext cx="4479290" cy="383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 Black"/>
                <a:cs typeface="Arial Black"/>
              </a:rPr>
              <a:t>-----BEGIN </a:t>
            </a:r>
            <a:r>
              <a:rPr sz="1000" spc="-155" dirty="0">
                <a:latin typeface="Arial Black"/>
                <a:cs typeface="Arial Black"/>
              </a:rPr>
              <a:t>PGP </a:t>
            </a:r>
            <a:r>
              <a:rPr sz="1000" spc="-135" dirty="0">
                <a:latin typeface="Arial Black"/>
                <a:cs typeface="Arial Black"/>
              </a:rPr>
              <a:t>SIGNED</a:t>
            </a:r>
            <a:r>
              <a:rPr sz="1000" spc="-65" dirty="0">
                <a:latin typeface="Arial Black"/>
                <a:cs typeface="Arial Black"/>
              </a:rPr>
              <a:t> MESSAGE-----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-130" dirty="0">
                <a:latin typeface="Arial Black"/>
                <a:cs typeface="Arial Black"/>
              </a:rPr>
              <a:t>name:</a:t>
            </a:r>
            <a:r>
              <a:rPr sz="1000" spc="30" dirty="0">
                <a:latin typeface="Arial Black"/>
                <a:cs typeface="Arial Black"/>
              </a:rPr>
              <a:t> </a:t>
            </a:r>
            <a:r>
              <a:rPr sz="1000" spc="-114" dirty="0">
                <a:latin typeface="Arial Black"/>
                <a:cs typeface="Arial Black"/>
              </a:rPr>
              <a:t>nginx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sz="1000" spc="-114" dirty="0">
                <a:latin typeface="Arial Black"/>
                <a:cs typeface="Arial Black"/>
              </a:rPr>
              <a:t>description: </a:t>
            </a:r>
            <a:r>
              <a:rPr sz="1000" spc="-145" dirty="0">
                <a:latin typeface="Arial Black"/>
                <a:cs typeface="Arial Black"/>
              </a:rPr>
              <a:t>The </a:t>
            </a:r>
            <a:r>
              <a:rPr sz="1000" spc="-114" dirty="0">
                <a:latin typeface="Arial Black"/>
                <a:cs typeface="Arial Black"/>
              </a:rPr>
              <a:t>nginx </a:t>
            </a:r>
            <a:r>
              <a:rPr sz="1000" spc="-145" dirty="0">
                <a:latin typeface="Arial Black"/>
                <a:cs typeface="Arial Black"/>
              </a:rPr>
              <a:t>web </a:t>
            </a:r>
            <a:r>
              <a:rPr sz="1000" spc="-135" dirty="0">
                <a:latin typeface="Arial Black"/>
                <a:cs typeface="Arial Black"/>
              </a:rPr>
              <a:t>server </a:t>
            </a:r>
            <a:r>
              <a:rPr sz="1000" spc="-165" dirty="0">
                <a:latin typeface="Arial Black"/>
                <a:cs typeface="Arial Black"/>
              </a:rPr>
              <a:t>as </a:t>
            </a:r>
            <a:r>
              <a:rPr sz="1000" spc="-150" dirty="0">
                <a:latin typeface="Arial Black"/>
                <a:cs typeface="Arial Black"/>
              </a:rPr>
              <a:t>a </a:t>
            </a:r>
            <a:r>
              <a:rPr sz="1000" spc="-110" dirty="0">
                <a:latin typeface="Arial Black"/>
                <a:cs typeface="Arial Black"/>
              </a:rPr>
              <a:t>replication controller </a:t>
            </a:r>
            <a:r>
              <a:rPr sz="1000" spc="-105" dirty="0">
                <a:latin typeface="Arial Black"/>
                <a:cs typeface="Arial Black"/>
              </a:rPr>
              <a:t>and </a:t>
            </a:r>
            <a:r>
              <a:rPr sz="1000" spc="-145" dirty="0">
                <a:latin typeface="Arial Black"/>
                <a:cs typeface="Arial Black"/>
              </a:rPr>
              <a:t>service </a:t>
            </a:r>
            <a:r>
              <a:rPr sz="1000" spc="-110" dirty="0">
                <a:latin typeface="Arial Black"/>
                <a:cs typeface="Arial Black"/>
              </a:rPr>
              <a:t>pair.  </a:t>
            </a:r>
            <a:r>
              <a:rPr sz="1000" spc="-120" dirty="0">
                <a:latin typeface="Arial Black"/>
                <a:cs typeface="Arial Black"/>
              </a:rPr>
              <a:t>version:</a:t>
            </a:r>
            <a:r>
              <a:rPr sz="1000" spc="50" dirty="0">
                <a:latin typeface="Arial Black"/>
                <a:cs typeface="Arial Black"/>
              </a:rPr>
              <a:t> </a:t>
            </a:r>
            <a:r>
              <a:rPr sz="1000" spc="-120" dirty="0">
                <a:latin typeface="Arial Black"/>
                <a:cs typeface="Arial Black"/>
              </a:rPr>
              <a:t>0.5.1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-135" dirty="0">
                <a:latin typeface="Arial Black"/>
                <a:cs typeface="Arial Black"/>
              </a:rPr>
              <a:t>keywords:</a:t>
            </a:r>
            <a:endParaRPr sz="1000">
              <a:latin typeface="Arial Black"/>
              <a:cs typeface="Arial Black"/>
            </a:endParaRPr>
          </a:p>
          <a:p>
            <a:pPr marL="198120" indent="-97790">
              <a:lnSpc>
                <a:spcPct val="100000"/>
              </a:lnSpc>
              <a:spcBef>
                <a:spcPts val="5"/>
              </a:spcBef>
              <a:buChar char="-"/>
              <a:tabLst>
                <a:tab pos="198755" algn="l"/>
              </a:tabLst>
            </a:pPr>
            <a:r>
              <a:rPr sz="1000" spc="-110" dirty="0">
                <a:latin typeface="Arial Black"/>
                <a:cs typeface="Arial Black"/>
              </a:rPr>
              <a:t>https</a:t>
            </a:r>
            <a:endParaRPr sz="1000">
              <a:latin typeface="Arial Black"/>
              <a:cs typeface="Arial Black"/>
            </a:endParaRPr>
          </a:p>
          <a:p>
            <a:pPr marL="198120" indent="-97790">
              <a:lnSpc>
                <a:spcPct val="100000"/>
              </a:lnSpc>
              <a:buChar char="-"/>
              <a:tabLst>
                <a:tab pos="198755" algn="l"/>
              </a:tabLst>
            </a:pPr>
            <a:r>
              <a:rPr sz="1000" spc="-95" dirty="0">
                <a:latin typeface="Arial Black"/>
                <a:cs typeface="Arial Black"/>
              </a:rPr>
              <a:t>http</a:t>
            </a:r>
            <a:endParaRPr sz="1000">
              <a:latin typeface="Arial Black"/>
              <a:cs typeface="Arial Black"/>
            </a:endParaRPr>
          </a:p>
          <a:p>
            <a:pPr marL="198120" indent="-97790">
              <a:lnSpc>
                <a:spcPct val="100000"/>
              </a:lnSpc>
              <a:buChar char="-"/>
              <a:tabLst>
                <a:tab pos="198755" algn="l"/>
              </a:tabLst>
            </a:pPr>
            <a:r>
              <a:rPr sz="1000" spc="-145" dirty="0">
                <a:latin typeface="Arial Black"/>
                <a:cs typeface="Arial Black"/>
              </a:rPr>
              <a:t>web</a:t>
            </a:r>
            <a:r>
              <a:rPr sz="1000" spc="20" dirty="0">
                <a:latin typeface="Arial Black"/>
                <a:cs typeface="Arial Black"/>
              </a:rPr>
              <a:t> </a:t>
            </a:r>
            <a:r>
              <a:rPr sz="1000" spc="-135" dirty="0">
                <a:latin typeface="Arial Black"/>
                <a:cs typeface="Arial Black"/>
              </a:rPr>
              <a:t>server</a:t>
            </a:r>
            <a:endParaRPr sz="1000">
              <a:latin typeface="Arial Black"/>
              <a:cs typeface="Arial Black"/>
            </a:endParaRPr>
          </a:p>
          <a:p>
            <a:pPr marL="12700" marR="3954145" indent="88265">
              <a:lnSpc>
                <a:spcPct val="100000"/>
              </a:lnSpc>
              <a:buChar char="-"/>
              <a:tabLst>
                <a:tab pos="198755" algn="l"/>
              </a:tabLst>
            </a:pPr>
            <a:r>
              <a:rPr sz="1000" spc="-100" dirty="0">
                <a:latin typeface="Arial Black"/>
                <a:cs typeface="Arial Black"/>
              </a:rPr>
              <a:t>p</a:t>
            </a:r>
            <a:r>
              <a:rPr sz="1000" spc="-70" dirty="0">
                <a:latin typeface="Arial Black"/>
                <a:cs typeface="Arial Black"/>
              </a:rPr>
              <a:t>r</a:t>
            </a:r>
            <a:r>
              <a:rPr sz="1000" spc="-75" dirty="0">
                <a:latin typeface="Arial Black"/>
                <a:cs typeface="Arial Black"/>
              </a:rPr>
              <a:t>o</a:t>
            </a:r>
            <a:r>
              <a:rPr sz="1000" spc="-204" dirty="0">
                <a:latin typeface="Arial Black"/>
                <a:cs typeface="Arial Black"/>
              </a:rPr>
              <a:t>x</a:t>
            </a:r>
            <a:r>
              <a:rPr sz="1000" spc="-85" dirty="0">
                <a:latin typeface="Arial Black"/>
                <a:cs typeface="Arial Black"/>
              </a:rPr>
              <a:t>y  </a:t>
            </a:r>
            <a:r>
              <a:rPr sz="1000" spc="-130" dirty="0">
                <a:latin typeface="Arial Black"/>
                <a:cs typeface="Arial Black"/>
              </a:rPr>
              <a:t>source:</a:t>
            </a:r>
            <a:endParaRPr sz="1000">
              <a:latin typeface="Arial Black"/>
              <a:cs typeface="Arial Black"/>
            </a:endParaRPr>
          </a:p>
          <a:p>
            <a:pPr marL="12700" marR="2813050">
              <a:lnSpc>
                <a:spcPct val="100000"/>
              </a:lnSpc>
            </a:pPr>
            <a:r>
              <a:rPr sz="1000" spc="75" dirty="0">
                <a:latin typeface="Arial Black"/>
                <a:cs typeface="Arial Black"/>
              </a:rPr>
              <a:t>-</a:t>
            </a:r>
            <a:r>
              <a:rPr sz="1000" spc="10" dirty="0">
                <a:latin typeface="Arial Black"/>
                <a:cs typeface="Arial Black"/>
              </a:rPr>
              <a:t> </a:t>
            </a:r>
            <a:r>
              <a:rPr sz="1000" spc="-70" dirty="0">
                <a:latin typeface="Arial Black"/>
                <a:cs typeface="Arial Black"/>
              </a:rPr>
              <a:t>https://github.com/foo/bar  </a:t>
            </a:r>
            <a:r>
              <a:rPr sz="1000" spc="-110" dirty="0">
                <a:latin typeface="Arial Black"/>
                <a:cs typeface="Arial Black"/>
              </a:rPr>
              <a:t>home:</a:t>
            </a:r>
            <a:r>
              <a:rPr sz="1000" spc="25" dirty="0">
                <a:latin typeface="Arial Black"/>
                <a:cs typeface="Arial Black"/>
              </a:rPr>
              <a:t> </a:t>
            </a:r>
            <a:r>
              <a:rPr sz="1000" spc="-85" dirty="0">
                <a:latin typeface="Arial Black"/>
                <a:cs typeface="Arial Black"/>
                <a:hlinkClick r:id="rId3"/>
              </a:rPr>
              <a:t>http://nginx.com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-125" dirty="0">
                <a:latin typeface="Arial Black"/>
                <a:cs typeface="Arial Black"/>
              </a:rPr>
              <a:t>...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-125" dirty="0">
                <a:latin typeface="Arial Black"/>
                <a:cs typeface="Arial Black"/>
              </a:rPr>
              <a:t>files:</a:t>
            </a:r>
            <a:endParaRPr sz="1000">
              <a:latin typeface="Arial Black"/>
              <a:cs typeface="Arial Black"/>
            </a:endParaRPr>
          </a:p>
          <a:p>
            <a:pPr marL="367665">
              <a:lnSpc>
                <a:spcPct val="100000"/>
              </a:lnSpc>
            </a:pPr>
            <a:r>
              <a:rPr sz="1000" spc="-100" dirty="0">
                <a:latin typeface="Arial Black"/>
                <a:cs typeface="Arial Black"/>
              </a:rPr>
              <a:t>nginx-0.5.1.tgz:</a:t>
            </a:r>
            <a:r>
              <a:rPr sz="1000" spc="60" dirty="0">
                <a:latin typeface="Arial Black"/>
                <a:cs typeface="Arial Black"/>
              </a:rPr>
              <a:t> </a:t>
            </a:r>
            <a:r>
              <a:rPr sz="1000" spc="-125" dirty="0">
                <a:latin typeface="Arial Black"/>
                <a:cs typeface="Arial Black"/>
              </a:rPr>
              <a:t>“sha256:9f5270f50fc842cfcb717f817e95178f”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-45" dirty="0">
                <a:latin typeface="Arial Black"/>
                <a:cs typeface="Arial Black"/>
              </a:rPr>
              <a:t>-----BEGIN </a:t>
            </a:r>
            <a:r>
              <a:rPr sz="1000" spc="-155" dirty="0">
                <a:latin typeface="Arial Black"/>
                <a:cs typeface="Arial Black"/>
              </a:rPr>
              <a:t>PGP</a:t>
            </a:r>
            <a:r>
              <a:rPr sz="1000" spc="-40" dirty="0">
                <a:latin typeface="Arial Black"/>
                <a:cs typeface="Arial Black"/>
              </a:rPr>
              <a:t> </a:t>
            </a:r>
            <a:r>
              <a:rPr sz="1000" spc="-75" dirty="0">
                <a:latin typeface="Arial Black"/>
                <a:cs typeface="Arial Black"/>
              </a:rPr>
              <a:t>SIGNATURE-----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-120" dirty="0">
                <a:latin typeface="Arial Black"/>
                <a:cs typeface="Arial Black"/>
              </a:rPr>
              <a:t>Version: </a:t>
            </a:r>
            <a:r>
              <a:rPr sz="1000" spc="-125" dirty="0">
                <a:latin typeface="Arial Black"/>
                <a:cs typeface="Arial Black"/>
              </a:rPr>
              <a:t>GnuPG v1.4.9</a:t>
            </a:r>
            <a:r>
              <a:rPr sz="1000" spc="-55" dirty="0">
                <a:latin typeface="Arial Black"/>
                <a:cs typeface="Arial Black"/>
              </a:rPr>
              <a:t> </a:t>
            </a:r>
            <a:r>
              <a:rPr sz="1000" spc="-100" dirty="0">
                <a:latin typeface="Arial Black"/>
                <a:cs typeface="Arial Black"/>
              </a:rPr>
              <a:t>(GNU/Linux)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 Black"/>
              <a:cs typeface="Arial Black"/>
            </a:endParaRPr>
          </a:p>
          <a:p>
            <a:pPr marL="12700" marR="132080">
              <a:lnSpc>
                <a:spcPct val="100000"/>
              </a:lnSpc>
              <a:spcBef>
                <a:spcPts val="5"/>
              </a:spcBef>
            </a:pPr>
            <a:r>
              <a:rPr sz="1000" spc="-145" dirty="0">
                <a:latin typeface="Arial Black"/>
                <a:cs typeface="Arial Black"/>
              </a:rPr>
              <a:t>iEYEARECAAYFAkjilUEACgQkB01zfu119ZnHuQCdGCcg2YxF3XFscJLS4lzHlvte  </a:t>
            </a:r>
            <a:r>
              <a:rPr sz="1000" spc="-125" dirty="0">
                <a:latin typeface="Arial Black"/>
                <a:cs typeface="Arial Black"/>
              </a:rPr>
              <a:t>WkQAmQGHuuoLEJuKhRNo+Wy7mhE7u1YG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-75" dirty="0">
                <a:latin typeface="Arial Black"/>
                <a:cs typeface="Arial Black"/>
              </a:rPr>
              <a:t>=eifq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Black"/>
                <a:cs typeface="Arial Black"/>
              </a:rPr>
              <a:t>-----END </a:t>
            </a:r>
            <a:r>
              <a:rPr sz="1000" spc="-155" dirty="0">
                <a:latin typeface="Arial Black"/>
                <a:cs typeface="Arial Black"/>
              </a:rPr>
              <a:t>PGP</a:t>
            </a:r>
            <a:r>
              <a:rPr sz="1000" spc="-125" dirty="0">
                <a:latin typeface="Arial Black"/>
                <a:cs typeface="Arial Black"/>
              </a:rPr>
              <a:t> </a:t>
            </a:r>
            <a:r>
              <a:rPr sz="1000" spc="-75" dirty="0">
                <a:latin typeface="Arial Black"/>
                <a:cs typeface="Arial Black"/>
              </a:rPr>
              <a:t>SIGNATURE-----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70" y="272795"/>
            <a:ext cx="2161126" cy="191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893" y="594994"/>
            <a:ext cx="8069580" cy="199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721" y="853186"/>
            <a:ext cx="3121164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89953" y="1558861"/>
            <a:ext cx="5494655" cy="2687320"/>
            <a:chOff x="389953" y="1558861"/>
            <a:chExt cx="5494655" cy="2687320"/>
          </a:xfrm>
        </p:grpSpPr>
        <p:sp>
          <p:nvSpPr>
            <p:cNvPr id="6" name="object 6"/>
            <p:cNvSpPr/>
            <p:nvPr/>
          </p:nvSpPr>
          <p:spPr>
            <a:xfrm>
              <a:off x="394715" y="1563624"/>
              <a:ext cx="5485130" cy="2677795"/>
            </a:xfrm>
            <a:custGeom>
              <a:avLst/>
              <a:gdLst/>
              <a:ahLst/>
              <a:cxnLst/>
              <a:rect l="l" t="t" r="r" b="b"/>
              <a:pathLst>
                <a:path w="5485130" h="2677795">
                  <a:moveTo>
                    <a:pt x="5484876" y="0"/>
                  </a:moveTo>
                  <a:lnTo>
                    <a:pt x="0" y="0"/>
                  </a:lnTo>
                  <a:lnTo>
                    <a:pt x="0" y="2677667"/>
                  </a:lnTo>
                  <a:lnTo>
                    <a:pt x="5484876" y="2677667"/>
                  </a:lnTo>
                  <a:lnTo>
                    <a:pt x="54848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4715" y="1563624"/>
              <a:ext cx="5485130" cy="2677795"/>
            </a:xfrm>
            <a:custGeom>
              <a:avLst/>
              <a:gdLst/>
              <a:ahLst/>
              <a:cxnLst/>
              <a:rect l="l" t="t" r="r" b="b"/>
              <a:pathLst>
                <a:path w="5485130" h="2677795">
                  <a:moveTo>
                    <a:pt x="0" y="2677667"/>
                  </a:moveTo>
                  <a:lnTo>
                    <a:pt x="5484876" y="2677667"/>
                  </a:lnTo>
                  <a:lnTo>
                    <a:pt x="5484876" y="0"/>
                  </a:lnTo>
                  <a:lnTo>
                    <a:pt x="0" y="0"/>
                  </a:lnTo>
                  <a:lnTo>
                    <a:pt x="0" y="2677667"/>
                  </a:lnTo>
                  <a:close/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4065" y="1578990"/>
            <a:ext cx="527367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6494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apiVersion:</a:t>
            </a:r>
            <a:r>
              <a:rPr sz="1200" spc="-85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v1  </a:t>
            </a:r>
            <a:r>
              <a:rPr sz="1200" spc="-5" dirty="0">
                <a:latin typeface="Courier New"/>
                <a:cs typeface="Courier New"/>
              </a:rPr>
              <a:t>kind: </a:t>
            </a:r>
            <a:r>
              <a:rPr sz="1200" dirty="0">
                <a:latin typeface="Courier New"/>
                <a:cs typeface="Courier New"/>
              </a:rPr>
              <a:t>Secret  metadata: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name: </a:t>
            </a:r>
            <a:r>
              <a:rPr sz="1200" spc="-5" dirty="0">
                <a:latin typeface="Courier New"/>
                <a:cs typeface="Courier New"/>
              </a:rPr>
              <a:t>{{ </a:t>
            </a:r>
            <a:r>
              <a:rPr sz="1200" dirty="0">
                <a:latin typeface="Courier New"/>
                <a:cs typeface="Courier New"/>
              </a:rPr>
              <a:t>template "tensorflow-notebook.fullname" .</a:t>
            </a:r>
            <a:r>
              <a:rPr sz="1200" spc="4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}}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labels:</a:t>
            </a:r>
            <a:endParaRPr sz="1200">
              <a:latin typeface="Courier New"/>
              <a:cs typeface="Courier New"/>
            </a:endParaRPr>
          </a:p>
          <a:p>
            <a:pPr marL="379730" marR="18796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app: </a:t>
            </a:r>
            <a:r>
              <a:rPr sz="1200" spc="5" dirty="0">
                <a:latin typeface="Courier New"/>
                <a:cs typeface="Courier New"/>
              </a:rPr>
              <a:t>{{ </a:t>
            </a:r>
            <a:r>
              <a:rPr sz="1200" dirty="0">
                <a:latin typeface="Courier New"/>
                <a:cs typeface="Courier New"/>
              </a:rPr>
              <a:t>template "tensorflow-notebook.name" . </a:t>
            </a:r>
            <a:r>
              <a:rPr sz="1200" spc="5" dirty="0">
                <a:latin typeface="Courier New"/>
                <a:cs typeface="Courier New"/>
              </a:rPr>
              <a:t>}}  </a:t>
            </a:r>
            <a:r>
              <a:rPr sz="1200" dirty="0">
                <a:latin typeface="Courier New"/>
                <a:cs typeface="Courier New"/>
              </a:rPr>
              <a:t>chart: </a:t>
            </a:r>
            <a:r>
              <a:rPr sz="1200" spc="-5" dirty="0">
                <a:latin typeface="Courier New"/>
                <a:cs typeface="Courier New"/>
              </a:rPr>
              <a:t>{{ </a:t>
            </a:r>
            <a:r>
              <a:rPr sz="1200" dirty="0">
                <a:latin typeface="Courier New"/>
                <a:cs typeface="Courier New"/>
              </a:rPr>
              <a:t>template "tensorflow-notebook.chart" . </a:t>
            </a:r>
            <a:r>
              <a:rPr sz="1200" spc="5" dirty="0">
                <a:latin typeface="Courier New"/>
                <a:cs typeface="Courier New"/>
              </a:rPr>
              <a:t>}}  </a:t>
            </a:r>
            <a:r>
              <a:rPr sz="1200" dirty="0">
                <a:latin typeface="Courier New"/>
                <a:cs typeface="Courier New"/>
              </a:rPr>
              <a:t>release: </a:t>
            </a:r>
            <a:r>
              <a:rPr sz="1200" spc="-5" dirty="0">
                <a:latin typeface="Courier New"/>
                <a:cs typeface="Courier New"/>
              </a:rPr>
              <a:t>{{ </a:t>
            </a:r>
            <a:r>
              <a:rPr sz="1200" dirty="0">
                <a:latin typeface="Courier New"/>
                <a:cs typeface="Courier New"/>
              </a:rPr>
              <a:t>.Release.Name</a:t>
            </a:r>
            <a:r>
              <a:rPr sz="1200" spc="40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}}</a:t>
            </a:r>
            <a:endParaRPr sz="1200">
              <a:latin typeface="Courier New"/>
              <a:cs typeface="Courier New"/>
            </a:endParaRPr>
          </a:p>
          <a:p>
            <a:pPr marL="194945" marR="1936114" indent="18415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heritage: </a:t>
            </a:r>
            <a:r>
              <a:rPr sz="1200" spc="5" dirty="0">
                <a:latin typeface="Courier New"/>
                <a:cs typeface="Courier New"/>
              </a:rPr>
              <a:t>{{ </a:t>
            </a:r>
            <a:r>
              <a:rPr sz="1200" dirty="0">
                <a:latin typeface="Courier New"/>
                <a:cs typeface="Courier New"/>
              </a:rPr>
              <a:t>.Release.Service </a:t>
            </a:r>
            <a:r>
              <a:rPr sz="1200" spc="10" dirty="0">
                <a:latin typeface="Courier New"/>
                <a:cs typeface="Courier New"/>
              </a:rPr>
              <a:t>}}  </a:t>
            </a:r>
            <a:r>
              <a:rPr sz="1200" dirty="0">
                <a:latin typeface="Courier New"/>
                <a:cs typeface="Courier New"/>
              </a:rPr>
              <a:t>annotations: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"helm.sh/hook": pre-install,pre-upgrade</a:t>
            </a:r>
            <a:endParaRPr sz="1200">
              <a:latin typeface="Courier New"/>
              <a:cs typeface="Courier New"/>
            </a:endParaRPr>
          </a:p>
          <a:p>
            <a:pPr marL="12700" marR="415036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type:</a:t>
            </a:r>
            <a:r>
              <a:rPr sz="1200" spc="-6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Opaque  </a:t>
            </a:r>
            <a:r>
              <a:rPr sz="1200" spc="-5" dirty="0">
                <a:latin typeface="Courier New"/>
                <a:cs typeface="Courier New"/>
              </a:rPr>
              <a:t>data: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password: </a:t>
            </a:r>
            <a:r>
              <a:rPr sz="1200" spc="-5" dirty="0">
                <a:latin typeface="Courier New"/>
                <a:cs typeface="Courier New"/>
              </a:rPr>
              <a:t>{{ </a:t>
            </a:r>
            <a:r>
              <a:rPr sz="1200" dirty="0">
                <a:latin typeface="Courier New"/>
                <a:cs typeface="Courier New"/>
              </a:rPr>
              <a:t>.Values.jupyter.password | b64enc | </a:t>
            </a:r>
            <a:r>
              <a:rPr sz="1200" spc="-5" dirty="0">
                <a:latin typeface="Courier New"/>
                <a:cs typeface="Courier New"/>
              </a:rPr>
              <a:t>quote</a:t>
            </a:r>
            <a:r>
              <a:rPr sz="1200" spc="7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}}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7795" y="3139820"/>
            <a:ext cx="17659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225" dirty="0">
                <a:solidFill>
                  <a:srgbClr val="4F81BC"/>
                </a:solidFill>
                <a:latin typeface="Arial Black"/>
                <a:cs typeface="Arial Black"/>
              </a:rPr>
              <a:t>The </a:t>
            </a:r>
            <a:r>
              <a:rPr sz="1600" spc="-150" dirty="0">
                <a:solidFill>
                  <a:srgbClr val="4F81BC"/>
                </a:solidFill>
                <a:latin typeface="Arial Black"/>
                <a:cs typeface="Arial Black"/>
              </a:rPr>
              <a:t>pre-install </a:t>
            </a:r>
            <a:r>
              <a:rPr sz="1600" spc="-165" dirty="0">
                <a:solidFill>
                  <a:srgbClr val="4F81BC"/>
                </a:solidFill>
                <a:latin typeface="Arial Black"/>
                <a:cs typeface="Arial Black"/>
              </a:rPr>
              <a:t>and  </a:t>
            </a:r>
            <a:r>
              <a:rPr sz="1600" spc="-135" dirty="0">
                <a:solidFill>
                  <a:srgbClr val="4F81BC"/>
                </a:solidFill>
                <a:latin typeface="Arial Black"/>
                <a:cs typeface="Arial Black"/>
              </a:rPr>
              <a:t>pre-upgrade </a:t>
            </a:r>
            <a:r>
              <a:rPr sz="1600" spc="-160" dirty="0">
                <a:solidFill>
                  <a:srgbClr val="4F81BC"/>
                </a:solidFill>
                <a:latin typeface="Arial Black"/>
                <a:cs typeface="Arial Black"/>
              </a:rPr>
              <a:t>hook  </a:t>
            </a:r>
            <a:r>
              <a:rPr sz="1600" spc="-210" dirty="0">
                <a:solidFill>
                  <a:srgbClr val="4F81BC"/>
                </a:solidFill>
                <a:latin typeface="Arial Black"/>
                <a:cs typeface="Arial Black"/>
              </a:rPr>
              <a:t>are</a:t>
            </a:r>
            <a:r>
              <a:rPr sz="1600" spc="35" dirty="0">
                <a:solidFill>
                  <a:srgbClr val="4F81BC"/>
                </a:solidFill>
                <a:latin typeface="Arial Black"/>
                <a:cs typeface="Arial Black"/>
              </a:rPr>
              <a:t> </a:t>
            </a:r>
            <a:r>
              <a:rPr sz="1600" spc="-225" dirty="0">
                <a:solidFill>
                  <a:srgbClr val="4F81BC"/>
                </a:solidFill>
                <a:latin typeface="Arial Black"/>
                <a:cs typeface="Arial Black"/>
              </a:rPr>
              <a:t>set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0" y="3486911"/>
            <a:ext cx="1836420" cy="76200"/>
          </a:xfrm>
          <a:custGeom>
            <a:avLst/>
            <a:gdLst/>
            <a:ahLst/>
            <a:cxnLst/>
            <a:rect l="l" t="t" r="r" b="b"/>
            <a:pathLst>
              <a:path w="18364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83642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836420" h="76200">
                <a:moveTo>
                  <a:pt x="183616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836165" y="44450"/>
                </a:lnTo>
                <a:lnTo>
                  <a:pt x="1836165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3681" y="1160525"/>
            <a:ext cx="2845435" cy="1403985"/>
          </a:xfrm>
          <a:custGeom>
            <a:avLst/>
            <a:gdLst/>
            <a:ahLst/>
            <a:cxnLst/>
            <a:rect l="l" t="t" r="r" b="b"/>
            <a:pathLst>
              <a:path w="2845435" h="1403985">
                <a:moveTo>
                  <a:pt x="2845308" y="0"/>
                </a:moveTo>
                <a:lnTo>
                  <a:pt x="0" y="0"/>
                </a:lnTo>
                <a:lnTo>
                  <a:pt x="0" y="1403604"/>
                </a:lnTo>
                <a:lnTo>
                  <a:pt x="2845308" y="1403604"/>
                </a:lnTo>
                <a:lnTo>
                  <a:pt x="284530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3681" y="1160525"/>
            <a:ext cx="2845435" cy="1403985"/>
          </a:xfrm>
          <a:prstGeom prst="rect">
            <a:avLst/>
          </a:prstGeom>
          <a:ln w="25907">
            <a:solidFill>
              <a:srgbClr val="D9D9D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205740">
              <a:lnSpc>
                <a:spcPct val="100000"/>
              </a:lnSpc>
            </a:pPr>
            <a:r>
              <a:rPr sz="1400" spc="-145" dirty="0">
                <a:solidFill>
                  <a:srgbClr val="7E7E7E"/>
                </a:solidFill>
                <a:latin typeface="Arial Black"/>
                <a:cs typeface="Arial Black"/>
              </a:rPr>
              <a:t>Computer </a:t>
            </a:r>
            <a:r>
              <a:rPr sz="1400" spc="-150" dirty="0">
                <a:solidFill>
                  <a:srgbClr val="7E7E7E"/>
                </a:solidFill>
                <a:latin typeface="Arial Black"/>
                <a:cs typeface="Arial Black"/>
              </a:rPr>
              <a:t>outside </a:t>
            </a:r>
            <a:r>
              <a:rPr sz="1400" spc="-180" dirty="0">
                <a:solidFill>
                  <a:srgbClr val="7E7E7E"/>
                </a:solidFill>
                <a:latin typeface="Arial Black"/>
                <a:cs typeface="Arial Black"/>
              </a:rPr>
              <a:t>Kubernetes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670" y="272795"/>
            <a:ext cx="2711577" cy="191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40629" y="1088897"/>
            <a:ext cx="2917190" cy="1259205"/>
          </a:xfrm>
          <a:prstGeom prst="rect">
            <a:avLst/>
          </a:prstGeom>
          <a:solidFill>
            <a:srgbClr val="9BBA58"/>
          </a:solidFill>
          <a:ln w="25907">
            <a:solidFill>
              <a:srgbClr val="4F61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663064">
              <a:lnSpc>
                <a:spcPct val="100000"/>
              </a:lnSpc>
              <a:spcBef>
                <a:spcPts val="1839"/>
              </a:spcBef>
            </a:pPr>
            <a:r>
              <a:rPr sz="1800" spc="-235" dirty="0">
                <a:solidFill>
                  <a:srgbClr val="FFFFFF"/>
                </a:solidFill>
                <a:latin typeface="Arial Black"/>
                <a:cs typeface="Arial Black"/>
              </a:rPr>
              <a:t>Kubernetes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702" y="1396746"/>
            <a:ext cx="1800225" cy="647700"/>
          </a:xfrm>
          <a:prstGeom prst="rect">
            <a:avLst/>
          </a:prstGeom>
          <a:solidFill>
            <a:srgbClr val="4F81BC"/>
          </a:solidFill>
          <a:ln w="25908">
            <a:solidFill>
              <a:srgbClr val="385D89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435"/>
              </a:spcBef>
            </a:pPr>
            <a:r>
              <a:rPr sz="1800" spc="-204" dirty="0">
                <a:solidFill>
                  <a:srgbClr val="FFFFFF"/>
                </a:solidFill>
                <a:latin typeface="Arial Black"/>
                <a:cs typeface="Arial Black"/>
              </a:rPr>
              <a:t>Helm</a:t>
            </a:r>
            <a:r>
              <a:rPr sz="1800" spc="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Arial Black"/>
                <a:cs typeface="Arial Black"/>
              </a:rPr>
              <a:t>v3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4545" y="1679575"/>
            <a:ext cx="2196465" cy="78105"/>
          </a:xfrm>
          <a:custGeom>
            <a:avLst/>
            <a:gdLst/>
            <a:ahLst/>
            <a:cxnLst/>
            <a:rect l="l" t="t" r="r" b="b"/>
            <a:pathLst>
              <a:path w="2196465" h="78105">
                <a:moveTo>
                  <a:pt x="2170472" y="25908"/>
                </a:moveTo>
                <a:lnTo>
                  <a:pt x="2131441" y="25908"/>
                </a:lnTo>
                <a:lnTo>
                  <a:pt x="2131441" y="51815"/>
                </a:lnTo>
                <a:lnTo>
                  <a:pt x="2118571" y="51830"/>
                </a:lnTo>
                <a:lnTo>
                  <a:pt x="2118614" y="77724"/>
                </a:lnTo>
                <a:lnTo>
                  <a:pt x="2196211" y="38735"/>
                </a:lnTo>
                <a:lnTo>
                  <a:pt x="2170472" y="25908"/>
                </a:lnTo>
                <a:close/>
              </a:path>
              <a:path w="2196465" h="78105">
                <a:moveTo>
                  <a:pt x="2118529" y="25922"/>
                </a:moveTo>
                <a:lnTo>
                  <a:pt x="0" y="28321"/>
                </a:lnTo>
                <a:lnTo>
                  <a:pt x="0" y="54228"/>
                </a:lnTo>
                <a:lnTo>
                  <a:pt x="2118571" y="51830"/>
                </a:lnTo>
                <a:lnTo>
                  <a:pt x="2118529" y="25922"/>
                </a:lnTo>
                <a:close/>
              </a:path>
              <a:path w="2196465" h="78105">
                <a:moveTo>
                  <a:pt x="2131441" y="25908"/>
                </a:moveTo>
                <a:lnTo>
                  <a:pt x="2118529" y="25922"/>
                </a:lnTo>
                <a:lnTo>
                  <a:pt x="2118571" y="51830"/>
                </a:lnTo>
                <a:lnTo>
                  <a:pt x="2131441" y="51815"/>
                </a:lnTo>
                <a:lnTo>
                  <a:pt x="2131441" y="25908"/>
                </a:lnTo>
                <a:close/>
              </a:path>
              <a:path w="2196465" h="78105">
                <a:moveTo>
                  <a:pt x="2118487" y="0"/>
                </a:moveTo>
                <a:lnTo>
                  <a:pt x="2118529" y="25922"/>
                </a:lnTo>
                <a:lnTo>
                  <a:pt x="2170472" y="25908"/>
                </a:lnTo>
                <a:lnTo>
                  <a:pt x="2118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98522" y="728217"/>
            <a:ext cx="356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Arial Black"/>
                <a:cs typeface="Arial Black"/>
              </a:rPr>
              <a:t>Normal </a:t>
            </a:r>
            <a:r>
              <a:rPr sz="1800" spc="-204" dirty="0">
                <a:latin typeface="Arial Black"/>
                <a:cs typeface="Arial Black"/>
              </a:rPr>
              <a:t>Helm </a:t>
            </a:r>
            <a:r>
              <a:rPr sz="1800" spc="-270" dirty="0">
                <a:latin typeface="Arial Black"/>
                <a:cs typeface="Arial Black"/>
              </a:rPr>
              <a:t>CLI </a:t>
            </a:r>
            <a:r>
              <a:rPr sz="1800" spc="-175" dirty="0">
                <a:latin typeface="Arial Black"/>
                <a:cs typeface="Arial Black"/>
              </a:rPr>
              <a:t>model </a:t>
            </a:r>
            <a:r>
              <a:rPr sz="1800" spc="-245" dirty="0">
                <a:latin typeface="Arial Black"/>
                <a:cs typeface="Arial Black"/>
              </a:rPr>
              <a:t>is </a:t>
            </a:r>
            <a:r>
              <a:rPr sz="1800" spc="-265" dirty="0">
                <a:latin typeface="Arial Black"/>
                <a:cs typeface="Arial Black"/>
              </a:rPr>
              <a:t>a</a:t>
            </a:r>
            <a:r>
              <a:rPr sz="1800" spc="-210" dirty="0">
                <a:latin typeface="Arial Black"/>
                <a:cs typeface="Arial Black"/>
              </a:rPr>
              <a:t> </a:t>
            </a:r>
            <a:r>
              <a:rPr sz="1800" spc="-190" dirty="0">
                <a:latin typeface="Arial Black"/>
                <a:cs typeface="Arial Black"/>
              </a:rPr>
              <a:t>push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2927" y="3025520"/>
            <a:ext cx="5199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latin typeface="Arial Black"/>
                <a:cs typeface="Arial Black"/>
              </a:rPr>
              <a:t>Helm </a:t>
            </a:r>
            <a:r>
              <a:rPr sz="1800" spc="-180" dirty="0">
                <a:latin typeface="Arial Black"/>
                <a:cs typeface="Arial Black"/>
              </a:rPr>
              <a:t>Controller </a:t>
            </a:r>
            <a:r>
              <a:rPr sz="1800" spc="-140" dirty="0">
                <a:latin typeface="Arial Black"/>
                <a:cs typeface="Arial Black"/>
              </a:rPr>
              <a:t>Model </a:t>
            </a:r>
            <a:r>
              <a:rPr sz="1800" spc="-190" dirty="0">
                <a:latin typeface="Arial Black"/>
                <a:cs typeface="Arial Black"/>
              </a:rPr>
              <a:t>(idea </a:t>
            </a:r>
            <a:r>
              <a:rPr sz="1800" spc="-200" dirty="0">
                <a:latin typeface="Arial Black"/>
                <a:cs typeface="Arial Black"/>
              </a:rPr>
              <a:t>still </a:t>
            </a:r>
            <a:r>
              <a:rPr sz="1800" spc="-165" dirty="0">
                <a:latin typeface="Arial Black"/>
                <a:cs typeface="Arial Black"/>
              </a:rPr>
              <a:t>in</a:t>
            </a:r>
            <a:r>
              <a:rPr sz="1800" spc="-114" dirty="0">
                <a:latin typeface="Arial Black"/>
                <a:cs typeface="Arial Black"/>
              </a:rPr>
              <a:t> </a:t>
            </a:r>
            <a:r>
              <a:rPr sz="1800" spc="-190" dirty="0">
                <a:latin typeface="Arial Black"/>
                <a:cs typeface="Arial Black"/>
              </a:rPr>
              <a:t>development)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36185" y="3509009"/>
            <a:ext cx="3421379" cy="1260475"/>
          </a:xfrm>
          <a:custGeom>
            <a:avLst/>
            <a:gdLst/>
            <a:ahLst/>
            <a:cxnLst/>
            <a:rect l="l" t="t" r="r" b="b"/>
            <a:pathLst>
              <a:path w="3421379" h="1260475">
                <a:moveTo>
                  <a:pt x="3421379" y="0"/>
                </a:moveTo>
                <a:lnTo>
                  <a:pt x="0" y="0"/>
                </a:lnTo>
                <a:lnTo>
                  <a:pt x="0" y="1260347"/>
                </a:lnTo>
                <a:lnTo>
                  <a:pt x="3421379" y="1260347"/>
                </a:lnTo>
                <a:lnTo>
                  <a:pt x="3421379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36185" y="3509009"/>
            <a:ext cx="3421379" cy="1260475"/>
          </a:xfrm>
          <a:prstGeom prst="rect">
            <a:avLst/>
          </a:prstGeom>
          <a:ln w="25907">
            <a:solidFill>
              <a:srgbClr val="4F61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167890">
              <a:lnSpc>
                <a:spcPct val="100000"/>
              </a:lnSpc>
              <a:spcBef>
                <a:spcPts val="1845"/>
              </a:spcBef>
            </a:pPr>
            <a:r>
              <a:rPr sz="1800" spc="-229" dirty="0">
                <a:solidFill>
                  <a:srgbClr val="FFFFFF"/>
                </a:solidFill>
                <a:latin typeface="Arial Black"/>
                <a:cs typeface="Arial Black"/>
              </a:rPr>
              <a:t>Kubernetes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6017" y="3659885"/>
            <a:ext cx="1801495" cy="647700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87985" marR="381000" indent="80645">
              <a:lnSpc>
                <a:spcPct val="100000"/>
              </a:lnSpc>
              <a:spcBef>
                <a:spcPts val="360"/>
              </a:spcBef>
            </a:pPr>
            <a:r>
              <a:rPr sz="1800" spc="-204" dirty="0">
                <a:solidFill>
                  <a:srgbClr val="FFFFFF"/>
                </a:solidFill>
                <a:latin typeface="Arial Black"/>
                <a:cs typeface="Arial Black"/>
              </a:rPr>
              <a:t>Helm </a:t>
            </a:r>
            <a:r>
              <a:rPr sz="1800" spc="-225" dirty="0">
                <a:solidFill>
                  <a:srgbClr val="FFFFFF"/>
                </a:solidFill>
                <a:latin typeface="Arial Black"/>
                <a:cs typeface="Arial Black"/>
              </a:rPr>
              <a:t>v3  </a:t>
            </a:r>
            <a:r>
              <a:rPr sz="1800" spc="-190" dirty="0">
                <a:solidFill>
                  <a:srgbClr val="FFFFFF"/>
                </a:solidFill>
                <a:latin typeface="Arial Black"/>
                <a:cs typeface="Arial Black"/>
              </a:rPr>
              <a:t>Cont</a:t>
            </a:r>
            <a:r>
              <a:rPr sz="1800" spc="-15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spc="-175" dirty="0">
                <a:solidFill>
                  <a:srgbClr val="FFFFFF"/>
                </a:solidFill>
                <a:latin typeface="Arial Black"/>
                <a:cs typeface="Arial Black"/>
              </a:rPr>
              <a:t>oller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0090" y="3580638"/>
            <a:ext cx="1836420" cy="828040"/>
          </a:xfrm>
          <a:prstGeom prst="rect">
            <a:avLst/>
          </a:prstGeom>
          <a:solidFill>
            <a:srgbClr val="8063A1"/>
          </a:solidFill>
          <a:ln w="25908">
            <a:solidFill>
              <a:srgbClr val="403052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1800" spc="-204" dirty="0">
                <a:solidFill>
                  <a:srgbClr val="FFFFFF"/>
                </a:solidFill>
                <a:latin typeface="Arial Black"/>
                <a:cs typeface="Arial Black"/>
              </a:rPr>
              <a:t>Helm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sz="1800" spc="-200" dirty="0">
                <a:solidFill>
                  <a:srgbClr val="FFFFFF"/>
                </a:solidFill>
                <a:latin typeface="Arial Black"/>
                <a:cs typeface="Arial Black"/>
              </a:rPr>
              <a:t>Repository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56510" y="3955770"/>
            <a:ext cx="2160270" cy="78105"/>
          </a:xfrm>
          <a:custGeom>
            <a:avLst/>
            <a:gdLst/>
            <a:ahLst/>
            <a:cxnLst/>
            <a:rect l="l" t="t" r="r" b="b"/>
            <a:pathLst>
              <a:path w="2160270" h="78104">
                <a:moveTo>
                  <a:pt x="77596" y="0"/>
                </a:moveTo>
                <a:lnTo>
                  <a:pt x="0" y="39242"/>
                </a:lnTo>
                <a:lnTo>
                  <a:pt x="77850" y="77723"/>
                </a:lnTo>
                <a:lnTo>
                  <a:pt x="77766" y="51879"/>
                </a:lnTo>
                <a:lnTo>
                  <a:pt x="64769" y="51879"/>
                </a:lnTo>
                <a:lnTo>
                  <a:pt x="64642" y="25971"/>
                </a:lnTo>
                <a:lnTo>
                  <a:pt x="77681" y="25908"/>
                </a:lnTo>
                <a:lnTo>
                  <a:pt x="77596" y="0"/>
                </a:lnTo>
                <a:close/>
              </a:path>
              <a:path w="2160270" h="78104">
                <a:moveTo>
                  <a:pt x="77681" y="25908"/>
                </a:moveTo>
                <a:lnTo>
                  <a:pt x="64642" y="25971"/>
                </a:lnTo>
                <a:lnTo>
                  <a:pt x="64769" y="51879"/>
                </a:lnTo>
                <a:lnTo>
                  <a:pt x="77766" y="51816"/>
                </a:lnTo>
                <a:lnTo>
                  <a:pt x="77681" y="25908"/>
                </a:lnTo>
                <a:close/>
              </a:path>
              <a:path w="2160270" h="78104">
                <a:moveTo>
                  <a:pt x="77766" y="51816"/>
                </a:moveTo>
                <a:lnTo>
                  <a:pt x="64769" y="51879"/>
                </a:lnTo>
                <a:lnTo>
                  <a:pt x="77766" y="51879"/>
                </a:lnTo>
                <a:close/>
              </a:path>
              <a:path w="2160270" h="78104">
                <a:moveTo>
                  <a:pt x="2160142" y="15773"/>
                </a:moveTo>
                <a:lnTo>
                  <a:pt x="77681" y="25908"/>
                </a:lnTo>
                <a:lnTo>
                  <a:pt x="77766" y="51816"/>
                </a:lnTo>
                <a:lnTo>
                  <a:pt x="2160269" y="41681"/>
                </a:lnTo>
                <a:lnTo>
                  <a:pt x="2160142" y="15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70" y="269747"/>
            <a:ext cx="5932296" cy="251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893" y="594994"/>
            <a:ext cx="7660005" cy="199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787" y="851027"/>
            <a:ext cx="5600026" cy="198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4715" y="1851660"/>
            <a:ext cx="8354695" cy="2893060"/>
          </a:xfrm>
          <a:prstGeom prst="rect">
            <a:avLst/>
          </a:prstGeom>
          <a:solidFill>
            <a:srgbClr val="F1F1F1"/>
          </a:solidFill>
          <a:ln w="9144">
            <a:solidFill>
              <a:srgbClr val="D9D9D9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 marR="6551295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latin typeface="Courier New"/>
                <a:cs typeface="Courier New"/>
              </a:rPr>
              <a:t>name: </a:t>
            </a:r>
            <a:r>
              <a:rPr sz="1400" spc="-10" dirty="0">
                <a:latin typeface="Courier New"/>
                <a:cs typeface="Courier New"/>
              </a:rPr>
              <a:t>"last"  </a:t>
            </a:r>
            <a:r>
              <a:rPr sz="1400" spc="-5" dirty="0">
                <a:latin typeface="Courier New"/>
                <a:cs typeface="Courier New"/>
              </a:rPr>
              <a:t>version: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"0.1.0"</a:t>
            </a:r>
            <a:endParaRPr sz="1400">
              <a:latin typeface="Courier New"/>
              <a:cs typeface="Courier New"/>
            </a:endParaRPr>
          </a:p>
          <a:p>
            <a:pPr marL="91440" marR="39979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usage: "get the last release name"  description: "get the </a:t>
            </a:r>
            <a:r>
              <a:rPr sz="1400" spc="-10" dirty="0">
                <a:latin typeface="Courier New"/>
                <a:cs typeface="Courier New"/>
              </a:rPr>
              <a:t>last </a:t>
            </a:r>
            <a:r>
              <a:rPr sz="1400" spc="-5" dirty="0">
                <a:latin typeface="Courier New"/>
                <a:cs typeface="Courier New"/>
              </a:rPr>
              <a:t>release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name"</a:t>
            </a:r>
            <a:endParaRPr sz="1400">
              <a:latin typeface="Courier New"/>
              <a:cs typeface="Courier New"/>
            </a:endParaRPr>
          </a:p>
          <a:p>
            <a:pPr marL="91440" marR="7035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command: "$HELM_BIN </a:t>
            </a:r>
            <a:r>
              <a:rPr sz="1400" spc="-10" dirty="0">
                <a:latin typeface="Courier New"/>
                <a:cs typeface="Courier New"/>
              </a:rPr>
              <a:t>--host </a:t>
            </a:r>
            <a:r>
              <a:rPr sz="1400" spc="-5" dirty="0">
                <a:latin typeface="Courier New"/>
                <a:cs typeface="Courier New"/>
              </a:rPr>
              <a:t>$TILLER_HOST list --short --max </a:t>
            </a:r>
            <a:r>
              <a:rPr sz="1400" dirty="0">
                <a:latin typeface="Courier New"/>
                <a:cs typeface="Courier New"/>
              </a:rPr>
              <a:t>1 </a:t>
            </a:r>
            <a:r>
              <a:rPr sz="1400" spc="-5" dirty="0">
                <a:latin typeface="Courier New"/>
                <a:cs typeface="Courier New"/>
              </a:rPr>
              <a:t>--date </a:t>
            </a:r>
            <a:r>
              <a:rPr sz="1400" spc="-10" dirty="0">
                <a:latin typeface="Courier New"/>
                <a:cs typeface="Courier New"/>
              </a:rPr>
              <a:t>-r"  </a:t>
            </a:r>
            <a:r>
              <a:rPr sz="1400" dirty="0">
                <a:latin typeface="Courier New"/>
                <a:cs typeface="Courier New"/>
              </a:rPr>
              <a:t># </a:t>
            </a:r>
            <a:r>
              <a:rPr sz="1400" spc="-5" dirty="0">
                <a:latin typeface="Courier New"/>
                <a:cs typeface="Courier New"/>
              </a:rPr>
              <a:t>New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part: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platformCommand:</a:t>
            </a:r>
            <a:endParaRPr sz="1400">
              <a:latin typeface="Courier New"/>
              <a:cs typeface="Courier New"/>
            </a:endParaRPr>
          </a:p>
          <a:p>
            <a:pPr marL="518159" marR="6763384" indent="-213360">
              <a:lnSpc>
                <a:spcPct val="100000"/>
              </a:lnSpc>
              <a:buChar char="-"/>
              <a:tabLst>
                <a:tab pos="518795" algn="l"/>
              </a:tabLst>
            </a:pPr>
            <a:r>
              <a:rPr sz="1400" spc="-5" dirty="0">
                <a:latin typeface="Courier New"/>
                <a:cs typeface="Courier New"/>
              </a:rPr>
              <a:t>os: linux  arch: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i386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ourier New"/>
                <a:cs typeface="Courier New"/>
              </a:rPr>
              <a:t>command: </a:t>
            </a:r>
            <a:r>
              <a:rPr sz="1400" spc="-5" dirty="0">
                <a:latin typeface="Courier New"/>
                <a:cs typeface="Courier New"/>
              </a:rPr>
              <a:t>"$HELM_BIN </a:t>
            </a:r>
            <a:r>
              <a:rPr sz="1400" spc="-10" dirty="0">
                <a:latin typeface="Courier New"/>
                <a:cs typeface="Courier New"/>
              </a:rPr>
              <a:t>list </a:t>
            </a:r>
            <a:r>
              <a:rPr sz="1400" spc="-5" dirty="0">
                <a:latin typeface="Courier New"/>
                <a:cs typeface="Courier New"/>
              </a:rPr>
              <a:t>--short --max </a:t>
            </a:r>
            <a:r>
              <a:rPr sz="1400" dirty="0">
                <a:latin typeface="Courier New"/>
                <a:cs typeface="Courier New"/>
              </a:rPr>
              <a:t>1 </a:t>
            </a:r>
            <a:r>
              <a:rPr sz="1400" spc="-5" dirty="0">
                <a:latin typeface="Courier New"/>
                <a:cs typeface="Courier New"/>
              </a:rPr>
              <a:t>--date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-r"</a:t>
            </a:r>
            <a:endParaRPr sz="1400">
              <a:latin typeface="Courier New"/>
              <a:cs typeface="Courier New"/>
            </a:endParaRPr>
          </a:p>
          <a:p>
            <a:pPr marL="518159" marR="6658609" indent="-213360">
              <a:lnSpc>
                <a:spcPct val="100000"/>
              </a:lnSpc>
              <a:buChar char="-"/>
              <a:tabLst>
                <a:tab pos="518795" algn="l"/>
              </a:tabLst>
            </a:pPr>
            <a:r>
              <a:rPr sz="1400" spc="-5" dirty="0">
                <a:latin typeface="Courier New"/>
                <a:cs typeface="Courier New"/>
              </a:rPr>
              <a:t>os: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windows  </a:t>
            </a:r>
            <a:r>
              <a:rPr sz="1400" spc="-5" dirty="0">
                <a:latin typeface="Courier New"/>
                <a:cs typeface="Courier New"/>
              </a:rPr>
              <a:t>arch: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amd64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command: </a:t>
            </a:r>
            <a:r>
              <a:rPr sz="1400" spc="-5" dirty="0">
                <a:latin typeface="Courier New"/>
                <a:cs typeface="Courier New"/>
              </a:rPr>
              <a:t>"$HELM_BIN </a:t>
            </a:r>
            <a:r>
              <a:rPr sz="1400" spc="-10" dirty="0">
                <a:latin typeface="Courier New"/>
                <a:cs typeface="Courier New"/>
              </a:rPr>
              <a:t>list </a:t>
            </a:r>
            <a:r>
              <a:rPr sz="1400" spc="-5" dirty="0">
                <a:latin typeface="Courier New"/>
                <a:cs typeface="Courier New"/>
              </a:rPr>
              <a:t>--short --max </a:t>
            </a:r>
            <a:r>
              <a:rPr sz="1400" dirty="0">
                <a:latin typeface="Courier New"/>
                <a:cs typeface="Courier New"/>
              </a:rPr>
              <a:t>1 </a:t>
            </a:r>
            <a:r>
              <a:rPr sz="1400" spc="-5" dirty="0">
                <a:latin typeface="Courier New"/>
                <a:cs typeface="Courier New"/>
              </a:rPr>
              <a:t>--date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-r"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70" y="272795"/>
            <a:ext cx="1398905" cy="248285"/>
          </a:xfrm>
          <a:custGeom>
            <a:avLst/>
            <a:gdLst/>
            <a:ahLst/>
            <a:cxnLst/>
            <a:rect l="l" t="t" r="r" b="b"/>
            <a:pathLst>
              <a:path w="1398905" h="248284">
                <a:moveTo>
                  <a:pt x="897255" y="150494"/>
                </a:moveTo>
                <a:lnTo>
                  <a:pt x="883919" y="150494"/>
                </a:lnTo>
                <a:lnTo>
                  <a:pt x="878459" y="152400"/>
                </a:lnTo>
                <a:lnTo>
                  <a:pt x="869569" y="160019"/>
                </a:lnTo>
                <a:lnTo>
                  <a:pt x="867410" y="164845"/>
                </a:lnTo>
                <a:lnTo>
                  <a:pt x="867514" y="176911"/>
                </a:lnTo>
                <a:lnTo>
                  <a:pt x="869442" y="181609"/>
                </a:lnTo>
                <a:lnTo>
                  <a:pt x="878078" y="189483"/>
                </a:lnTo>
                <a:lnTo>
                  <a:pt x="883538" y="191515"/>
                </a:lnTo>
                <a:lnTo>
                  <a:pt x="896874" y="191515"/>
                </a:lnTo>
                <a:lnTo>
                  <a:pt x="902588" y="189611"/>
                </a:lnTo>
                <a:lnTo>
                  <a:pt x="906907" y="185674"/>
                </a:lnTo>
                <a:lnTo>
                  <a:pt x="911225" y="181863"/>
                </a:lnTo>
                <a:lnTo>
                  <a:pt x="913511" y="176911"/>
                </a:lnTo>
                <a:lnTo>
                  <a:pt x="913454" y="164845"/>
                </a:lnTo>
                <a:lnTo>
                  <a:pt x="911351" y="160146"/>
                </a:lnTo>
                <a:lnTo>
                  <a:pt x="902843" y="152400"/>
                </a:lnTo>
                <a:lnTo>
                  <a:pt x="897255" y="150494"/>
                </a:lnTo>
                <a:close/>
              </a:path>
              <a:path w="1398905" h="248284">
                <a:moveTo>
                  <a:pt x="1393204" y="84708"/>
                </a:moveTo>
                <a:lnTo>
                  <a:pt x="1339469" y="84708"/>
                </a:lnTo>
                <a:lnTo>
                  <a:pt x="1349323" y="86018"/>
                </a:lnTo>
                <a:lnTo>
                  <a:pt x="1356391" y="89947"/>
                </a:lnTo>
                <a:lnTo>
                  <a:pt x="1360650" y="96496"/>
                </a:lnTo>
                <a:lnTo>
                  <a:pt x="1362075" y="105663"/>
                </a:lnTo>
                <a:lnTo>
                  <a:pt x="1327531" y="110236"/>
                </a:lnTo>
                <a:lnTo>
                  <a:pt x="1308288" y="115046"/>
                </a:lnTo>
                <a:lnTo>
                  <a:pt x="1294558" y="123761"/>
                </a:lnTo>
                <a:lnTo>
                  <a:pt x="1286329" y="136382"/>
                </a:lnTo>
                <a:lnTo>
                  <a:pt x="1283589" y="152907"/>
                </a:lnTo>
                <a:lnTo>
                  <a:pt x="1284255" y="161240"/>
                </a:lnTo>
                <a:lnTo>
                  <a:pt x="1314598" y="190851"/>
                </a:lnTo>
                <a:lnTo>
                  <a:pt x="1323340" y="191515"/>
                </a:lnTo>
                <a:lnTo>
                  <a:pt x="1335149" y="190180"/>
                </a:lnTo>
                <a:lnTo>
                  <a:pt x="1345422" y="186166"/>
                </a:lnTo>
                <a:lnTo>
                  <a:pt x="1354147" y="179460"/>
                </a:lnTo>
                <a:lnTo>
                  <a:pt x="1361313" y="170052"/>
                </a:lnTo>
                <a:lnTo>
                  <a:pt x="1398905" y="170052"/>
                </a:lnTo>
                <a:lnTo>
                  <a:pt x="1398905" y="163702"/>
                </a:lnTo>
                <a:lnTo>
                  <a:pt x="1331722" y="163702"/>
                </a:lnTo>
                <a:lnTo>
                  <a:pt x="1327531" y="162178"/>
                </a:lnTo>
                <a:lnTo>
                  <a:pt x="1321308" y="156463"/>
                </a:lnTo>
                <a:lnTo>
                  <a:pt x="1319836" y="152907"/>
                </a:lnTo>
                <a:lnTo>
                  <a:pt x="1319784" y="148336"/>
                </a:lnTo>
                <a:lnTo>
                  <a:pt x="1320976" y="141743"/>
                </a:lnTo>
                <a:lnTo>
                  <a:pt x="1324562" y="136651"/>
                </a:lnTo>
                <a:lnTo>
                  <a:pt x="1330553" y="133084"/>
                </a:lnTo>
                <a:lnTo>
                  <a:pt x="1338961" y="131063"/>
                </a:lnTo>
                <a:lnTo>
                  <a:pt x="1362075" y="128142"/>
                </a:lnTo>
                <a:lnTo>
                  <a:pt x="1398905" y="128142"/>
                </a:lnTo>
                <a:lnTo>
                  <a:pt x="1398905" y="112267"/>
                </a:lnTo>
                <a:lnTo>
                  <a:pt x="1395501" y="88524"/>
                </a:lnTo>
                <a:lnTo>
                  <a:pt x="1393204" y="84708"/>
                </a:lnTo>
                <a:close/>
              </a:path>
              <a:path w="1398905" h="248284">
                <a:moveTo>
                  <a:pt x="1398905" y="170052"/>
                </a:moveTo>
                <a:lnTo>
                  <a:pt x="1361821" y="170052"/>
                </a:lnTo>
                <a:lnTo>
                  <a:pt x="1361821" y="188340"/>
                </a:lnTo>
                <a:lnTo>
                  <a:pt x="1398905" y="188340"/>
                </a:lnTo>
                <a:lnTo>
                  <a:pt x="1398905" y="170052"/>
                </a:lnTo>
                <a:close/>
              </a:path>
              <a:path w="1398905" h="248284">
                <a:moveTo>
                  <a:pt x="1398905" y="128142"/>
                </a:moveTo>
                <a:lnTo>
                  <a:pt x="1362075" y="128142"/>
                </a:lnTo>
                <a:lnTo>
                  <a:pt x="1362075" y="144525"/>
                </a:lnTo>
                <a:lnTo>
                  <a:pt x="1359662" y="150875"/>
                </a:lnTo>
                <a:lnTo>
                  <a:pt x="1350391" y="161162"/>
                </a:lnTo>
                <a:lnTo>
                  <a:pt x="1344422" y="163702"/>
                </a:lnTo>
                <a:lnTo>
                  <a:pt x="1398905" y="163702"/>
                </a:lnTo>
                <a:lnTo>
                  <a:pt x="1398905" y="128142"/>
                </a:lnTo>
                <a:close/>
              </a:path>
              <a:path w="1398905" h="248284">
                <a:moveTo>
                  <a:pt x="1344549" y="58038"/>
                </a:moveTo>
                <a:lnTo>
                  <a:pt x="1301623" y="65912"/>
                </a:lnTo>
                <a:lnTo>
                  <a:pt x="1296162" y="68706"/>
                </a:lnTo>
                <a:lnTo>
                  <a:pt x="1296162" y="98298"/>
                </a:lnTo>
                <a:lnTo>
                  <a:pt x="1306572" y="92370"/>
                </a:lnTo>
                <a:lnTo>
                  <a:pt x="1317244" y="88122"/>
                </a:lnTo>
                <a:lnTo>
                  <a:pt x="1328201" y="85564"/>
                </a:lnTo>
                <a:lnTo>
                  <a:pt x="1339469" y="84708"/>
                </a:lnTo>
                <a:lnTo>
                  <a:pt x="1393204" y="84708"/>
                </a:lnTo>
                <a:lnTo>
                  <a:pt x="1385300" y="71580"/>
                </a:lnTo>
                <a:lnTo>
                  <a:pt x="1368311" y="61422"/>
                </a:lnTo>
                <a:lnTo>
                  <a:pt x="1344549" y="58038"/>
                </a:lnTo>
                <a:close/>
              </a:path>
              <a:path w="1398905" h="248284">
                <a:moveTo>
                  <a:pt x="382765" y="207771"/>
                </a:moveTo>
                <a:lnTo>
                  <a:pt x="382765" y="240791"/>
                </a:lnTo>
                <a:lnTo>
                  <a:pt x="390956" y="244032"/>
                </a:lnTo>
                <a:lnTo>
                  <a:pt x="400481" y="246332"/>
                </a:lnTo>
                <a:lnTo>
                  <a:pt x="411340" y="247703"/>
                </a:lnTo>
                <a:lnTo>
                  <a:pt x="423532" y="248157"/>
                </a:lnTo>
                <a:lnTo>
                  <a:pt x="441832" y="246943"/>
                </a:lnTo>
                <a:lnTo>
                  <a:pt x="457831" y="243300"/>
                </a:lnTo>
                <a:lnTo>
                  <a:pt x="471531" y="237228"/>
                </a:lnTo>
                <a:lnTo>
                  <a:pt x="482930" y="228726"/>
                </a:lnTo>
                <a:lnTo>
                  <a:pt x="490908" y="219201"/>
                </a:lnTo>
                <a:lnTo>
                  <a:pt x="422414" y="219201"/>
                </a:lnTo>
                <a:lnTo>
                  <a:pt x="412435" y="218487"/>
                </a:lnTo>
                <a:lnTo>
                  <a:pt x="402499" y="216344"/>
                </a:lnTo>
                <a:lnTo>
                  <a:pt x="392609" y="212772"/>
                </a:lnTo>
                <a:lnTo>
                  <a:pt x="382765" y="207771"/>
                </a:lnTo>
                <a:close/>
              </a:path>
              <a:path w="1398905" h="248284">
                <a:moveTo>
                  <a:pt x="503440" y="170052"/>
                </a:moveTo>
                <a:lnTo>
                  <a:pt x="464172" y="170052"/>
                </a:lnTo>
                <a:lnTo>
                  <a:pt x="464172" y="180212"/>
                </a:lnTo>
                <a:lnTo>
                  <a:pt x="463488" y="188712"/>
                </a:lnTo>
                <a:lnTo>
                  <a:pt x="431797" y="218537"/>
                </a:lnTo>
                <a:lnTo>
                  <a:pt x="422414" y="219201"/>
                </a:lnTo>
                <a:lnTo>
                  <a:pt x="490908" y="219201"/>
                </a:lnTo>
                <a:lnTo>
                  <a:pt x="491905" y="218011"/>
                </a:lnTo>
                <a:lnTo>
                  <a:pt x="498314" y="205295"/>
                </a:lnTo>
                <a:lnTo>
                  <a:pt x="502159" y="190579"/>
                </a:lnTo>
                <a:lnTo>
                  <a:pt x="503401" y="174370"/>
                </a:lnTo>
                <a:lnTo>
                  <a:pt x="503440" y="170052"/>
                </a:lnTo>
                <a:close/>
              </a:path>
              <a:path w="1398905" h="248284">
                <a:moveTo>
                  <a:pt x="428879" y="58038"/>
                </a:moveTo>
                <a:lnTo>
                  <a:pt x="386994" y="77088"/>
                </a:lnTo>
                <a:lnTo>
                  <a:pt x="372087" y="113039"/>
                </a:lnTo>
                <a:lnTo>
                  <a:pt x="371094" y="128396"/>
                </a:lnTo>
                <a:lnTo>
                  <a:pt x="371986" y="142063"/>
                </a:lnTo>
                <a:lnTo>
                  <a:pt x="393154" y="181871"/>
                </a:lnTo>
                <a:lnTo>
                  <a:pt x="424027" y="191515"/>
                </a:lnTo>
                <a:lnTo>
                  <a:pt x="436336" y="190180"/>
                </a:lnTo>
                <a:lnTo>
                  <a:pt x="447047" y="186166"/>
                </a:lnTo>
                <a:lnTo>
                  <a:pt x="456161" y="179460"/>
                </a:lnTo>
                <a:lnTo>
                  <a:pt x="463677" y="170052"/>
                </a:lnTo>
                <a:lnTo>
                  <a:pt x="503440" y="170052"/>
                </a:lnTo>
                <a:lnTo>
                  <a:pt x="503440" y="161416"/>
                </a:lnTo>
                <a:lnTo>
                  <a:pt x="429247" y="161416"/>
                </a:lnTo>
                <a:lnTo>
                  <a:pt x="422783" y="158368"/>
                </a:lnTo>
                <a:lnTo>
                  <a:pt x="410984" y="127000"/>
                </a:lnTo>
                <a:lnTo>
                  <a:pt x="411449" y="118264"/>
                </a:lnTo>
                <a:lnTo>
                  <a:pt x="430237" y="88137"/>
                </a:lnTo>
                <a:lnTo>
                  <a:pt x="503440" y="88137"/>
                </a:lnTo>
                <a:lnTo>
                  <a:pt x="503440" y="75945"/>
                </a:lnTo>
                <a:lnTo>
                  <a:pt x="463677" y="75945"/>
                </a:lnTo>
                <a:lnTo>
                  <a:pt x="457166" y="68111"/>
                </a:lnTo>
                <a:lnTo>
                  <a:pt x="449197" y="62515"/>
                </a:lnTo>
                <a:lnTo>
                  <a:pt x="439768" y="59158"/>
                </a:lnTo>
                <a:lnTo>
                  <a:pt x="428879" y="58038"/>
                </a:lnTo>
                <a:close/>
              </a:path>
              <a:path w="1398905" h="248284">
                <a:moveTo>
                  <a:pt x="503440" y="88137"/>
                </a:moveTo>
                <a:lnTo>
                  <a:pt x="446557" y="88137"/>
                </a:lnTo>
                <a:lnTo>
                  <a:pt x="452755" y="90931"/>
                </a:lnTo>
                <a:lnTo>
                  <a:pt x="457517" y="96646"/>
                </a:lnTo>
                <a:lnTo>
                  <a:pt x="462280" y="102234"/>
                </a:lnTo>
                <a:lnTo>
                  <a:pt x="464667" y="109092"/>
                </a:lnTo>
                <a:lnTo>
                  <a:pt x="464594" y="128396"/>
                </a:lnTo>
                <a:lnTo>
                  <a:pt x="445566" y="161416"/>
                </a:lnTo>
                <a:lnTo>
                  <a:pt x="503440" y="161416"/>
                </a:lnTo>
                <a:lnTo>
                  <a:pt x="503440" y="88137"/>
                </a:lnTo>
                <a:close/>
              </a:path>
              <a:path w="1398905" h="248284">
                <a:moveTo>
                  <a:pt x="503440" y="61087"/>
                </a:moveTo>
                <a:lnTo>
                  <a:pt x="464172" y="61087"/>
                </a:lnTo>
                <a:lnTo>
                  <a:pt x="464172" y="75945"/>
                </a:lnTo>
                <a:lnTo>
                  <a:pt x="503440" y="75945"/>
                </a:lnTo>
                <a:lnTo>
                  <a:pt x="503440" y="61087"/>
                </a:lnTo>
                <a:close/>
              </a:path>
              <a:path w="1398905" h="248284">
                <a:moveTo>
                  <a:pt x="1176274" y="61087"/>
                </a:moveTo>
                <a:lnTo>
                  <a:pt x="1137158" y="61087"/>
                </a:lnTo>
                <a:lnTo>
                  <a:pt x="1137158" y="137921"/>
                </a:lnTo>
                <a:lnTo>
                  <a:pt x="1139920" y="161351"/>
                </a:lnTo>
                <a:lnTo>
                  <a:pt x="1148207" y="178101"/>
                </a:lnTo>
                <a:lnTo>
                  <a:pt x="1162018" y="188160"/>
                </a:lnTo>
                <a:lnTo>
                  <a:pt x="1181354" y="191515"/>
                </a:lnTo>
                <a:lnTo>
                  <a:pt x="1192928" y="190111"/>
                </a:lnTo>
                <a:lnTo>
                  <a:pt x="1203277" y="185896"/>
                </a:lnTo>
                <a:lnTo>
                  <a:pt x="1212411" y="178871"/>
                </a:lnTo>
                <a:lnTo>
                  <a:pt x="1220343" y="169037"/>
                </a:lnTo>
                <a:lnTo>
                  <a:pt x="1260094" y="169037"/>
                </a:lnTo>
                <a:lnTo>
                  <a:pt x="1260094" y="161416"/>
                </a:lnTo>
                <a:lnTo>
                  <a:pt x="1197737" y="161416"/>
                </a:lnTo>
                <a:lnTo>
                  <a:pt x="1188329" y="159728"/>
                </a:lnTo>
                <a:lnTo>
                  <a:pt x="1181623" y="154670"/>
                </a:lnTo>
                <a:lnTo>
                  <a:pt x="1177609" y="146254"/>
                </a:lnTo>
                <a:lnTo>
                  <a:pt x="1176274" y="134492"/>
                </a:lnTo>
                <a:lnTo>
                  <a:pt x="1176274" y="61087"/>
                </a:lnTo>
                <a:close/>
              </a:path>
              <a:path w="1398905" h="248284">
                <a:moveTo>
                  <a:pt x="1260094" y="169037"/>
                </a:moveTo>
                <a:lnTo>
                  <a:pt x="1220978" y="169037"/>
                </a:lnTo>
                <a:lnTo>
                  <a:pt x="1220978" y="188340"/>
                </a:lnTo>
                <a:lnTo>
                  <a:pt x="1260094" y="188340"/>
                </a:lnTo>
                <a:lnTo>
                  <a:pt x="1260094" y="169037"/>
                </a:lnTo>
                <a:close/>
              </a:path>
              <a:path w="1398905" h="248284">
                <a:moveTo>
                  <a:pt x="1260094" y="61087"/>
                </a:moveTo>
                <a:lnTo>
                  <a:pt x="1220978" y="61087"/>
                </a:lnTo>
                <a:lnTo>
                  <a:pt x="1220978" y="142366"/>
                </a:lnTo>
                <a:lnTo>
                  <a:pt x="1218819" y="149098"/>
                </a:lnTo>
                <a:lnTo>
                  <a:pt x="1214628" y="154050"/>
                </a:lnTo>
                <a:lnTo>
                  <a:pt x="1210310" y="159003"/>
                </a:lnTo>
                <a:lnTo>
                  <a:pt x="1204722" y="161416"/>
                </a:lnTo>
                <a:lnTo>
                  <a:pt x="1260094" y="161416"/>
                </a:lnTo>
                <a:lnTo>
                  <a:pt x="1260094" y="61087"/>
                </a:lnTo>
                <a:close/>
              </a:path>
              <a:path w="1398905" h="248284">
                <a:moveTo>
                  <a:pt x="574916" y="61087"/>
                </a:moveTo>
                <a:lnTo>
                  <a:pt x="535635" y="61087"/>
                </a:lnTo>
                <a:lnTo>
                  <a:pt x="535635" y="188340"/>
                </a:lnTo>
                <a:lnTo>
                  <a:pt x="574916" y="188340"/>
                </a:lnTo>
                <a:lnTo>
                  <a:pt x="574916" y="61087"/>
                </a:lnTo>
                <a:close/>
              </a:path>
              <a:path w="1398905" h="248284">
                <a:moveTo>
                  <a:pt x="261899" y="61087"/>
                </a:moveTo>
                <a:lnTo>
                  <a:pt x="222758" y="61087"/>
                </a:lnTo>
                <a:lnTo>
                  <a:pt x="222758" y="137921"/>
                </a:lnTo>
                <a:lnTo>
                  <a:pt x="225522" y="161351"/>
                </a:lnTo>
                <a:lnTo>
                  <a:pt x="233816" y="178101"/>
                </a:lnTo>
                <a:lnTo>
                  <a:pt x="247639" y="188160"/>
                </a:lnTo>
                <a:lnTo>
                  <a:pt x="266992" y="191515"/>
                </a:lnTo>
                <a:lnTo>
                  <a:pt x="278560" y="190111"/>
                </a:lnTo>
                <a:lnTo>
                  <a:pt x="288899" y="185896"/>
                </a:lnTo>
                <a:lnTo>
                  <a:pt x="298010" y="178871"/>
                </a:lnTo>
                <a:lnTo>
                  <a:pt x="305892" y="169037"/>
                </a:lnTo>
                <a:lnTo>
                  <a:pt x="345655" y="169037"/>
                </a:lnTo>
                <a:lnTo>
                  <a:pt x="345655" y="161416"/>
                </a:lnTo>
                <a:lnTo>
                  <a:pt x="283273" y="161416"/>
                </a:lnTo>
                <a:lnTo>
                  <a:pt x="273922" y="159728"/>
                </a:lnTo>
                <a:lnTo>
                  <a:pt x="267242" y="154670"/>
                </a:lnTo>
                <a:lnTo>
                  <a:pt x="263235" y="146254"/>
                </a:lnTo>
                <a:lnTo>
                  <a:pt x="261899" y="134492"/>
                </a:lnTo>
                <a:lnTo>
                  <a:pt x="261899" y="61087"/>
                </a:lnTo>
                <a:close/>
              </a:path>
              <a:path w="1398905" h="248284">
                <a:moveTo>
                  <a:pt x="345655" y="169037"/>
                </a:moveTo>
                <a:lnTo>
                  <a:pt x="306514" y="169037"/>
                </a:lnTo>
                <a:lnTo>
                  <a:pt x="306514" y="188340"/>
                </a:lnTo>
                <a:lnTo>
                  <a:pt x="345655" y="188340"/>
                </a:lnTo>
                <a:lnTo>
                  <a:pt x="345655" y="169037"/>
                </a:lnTo>
                <a:close/>
              </a:path>
              <a:path w="1398905" h="248284">
                <a:moveTo>
                  <a:pt x="345655" y="61087"/>
                </a:moveTo>
                <a:lnTo>
                  <a:pt x="306514" y="61087"/>
                </a:lnTo>
                <a:lnTo>
                  <a:pt x="306514" y="142366"/>
                </a:lnTo>
                <a:lnTo>
                  <a:pt x="304406" y="149098"/>
                </a:lnTo>
                <a:lnTo>
                  <a:pt x="295948" y="159003"/>
                </a:lnTo>
                <a:lnTo>
                  <a:pt x="290322" y="161416"/>
                </a:lnTo>
                <a:lnTo>
                  <a:pt x="345655" y="161416"/>
                </a:lnTo>
                <a:lnTo>
                  <a:pt x="345655" y="61087"/>
                </a:lnTo>
                <a:close/>
              </a:path>
              <a:path w="1398905" h="248284">
                <a:moveTo>
                  <a:pt x="897255" y="59689"/>
                </a:moveTo>
                <a:lnTo>
                  <a:pt x="883919" y="59689"/>
                </a:lnTo>
                <a:lnTo>
                  <a:pt x="878459" y="61594"/>
                </a:lnTo>
                <a:lnTo>
                  <a:pt x="869569" y="69214"/>
                </a:lnTo>
                <a:lnTo>
                  <a:pt x="867410" y="74040"/>
                </a:lnTo>
                <a:lnTo>
                  <a:pt x="867516" y="86105"/>
                </a:lnTo>
                <a:lnTo>
                  <a:pt x="869442" y="90677"/>
                </a:lnTo>
                <a:lnTo>
                  <a:pt x="878078" y="98551"/>
                </a:lnTo>
                <a:lnTo>
                  <a:pt x="883538" y="100583"/>
                </a:lnTo>
                <a:lnTo>
                  <a:pt x="896874" y="100583"/>
                </a:lnTo>
                <a:lnTo>
                  <a:pt x="902588" y="98678"/>
                </a:lnTo>
                <a:lnTo>
                  <a:pt x="906907" y="94868"/>
                </a:lnTo>
                <a:lnTo>
                  <a:pt x="911225" y="90931"/>
                </a:lnTo>
                <a:lnTo>
                  <a:pt x="913511" y="86105"/>
                </a:lnTo>
                <a:lnTo>
                  <a:pt x="913455" y="74040"/>
                </a:lnTo>
                <a:lnTo>
                  <a:pt x="911351" y="69214"/>
                </a:lnTo>
                <a:lnTo>
                  <a:pt x="907034" y="65404"/>
                </a:lnTo>
                <a:lnTo>
                  <a:pt x="902843" y="61594"/>
                </a:lnTo>
                <a:lnTo>
                  <a:pt x="897255" y="59689"/>
                </a:lnTo>
                <a:close/>
              </a:path>
              <a:path w="1398905" h="248284">
                <a:moveTo>
                  <a:pt x="752868" y="153162"/>
                </a:moveTo>
                <a:lnTo>
                  <a:pt x="752868" y="185038"/>
                </a:lnTo>
                <a:lnTo>
                  <a:pt x="762007" y="187872"/>
                </a:lnTo>
                <a:lnTo>
                  <a:pt x="771537" y="189896"/>
                </a:lnTo>
                <a:lnTo>
                  <a:pt x="781457" y="191111"/>
                </a:lnTo>
                <a:lnTo>
                  <a:pt x="791768" y="191515"/>
                </a:lnTo>
                <a:lnTo>
                  <a:pt x="799388" y="191515"/>
                </a:lnTo>
                <a:lnTo>
                  <a:pt x="838009" y="178562"/>
                </a:lnTo>
                <a:lnTo>
                  <a:pt x="848127" y="164718"/>
                </a:lnTo>
                <a:lnTo>
                  <a:pt x="784682" y="164718"/>
                </a:lnTo>
                <a:lnTo>
                  <a:pt x="778611" y="163829"/>
                </a:lnTo>
                <a:lnTo>
                  <a:pt x="765771" y="160019"/>
                </a:lnTo>
                <a:lnTo>
                  <a:pt x="759333" y="157099"/>
                </a:lnTo>
                <a:lnTo>
                  <a:pt x="752868" y="153162"/>
                </a:lnTo>
                <a:close/>
              </a:path>
              <a:path w="1398905" h="248284">
                <a:moveTo>
                  <a:pt x="814171" y="58038"/>
                </a:moveTo>
                <a:lnTo>
                  <a:pt x="801331" y="58038"/>
                </a:lnTo>
                <a:lnTo>
                  <a:pt x="794397" y="58800"/>
                </a:lnTo>
                <a:lnTo>
                  <a:pt x="781050" y="61849"/>
                </a:lnTo>
                <a:lnTo>
                  <a:pt x="775131" y="64262"/>
                </a:lnTo>
                <a:lnTo>
                  <a:pt x="769950" y="67563"/>
                </a:lnTo>
                <a:lnTo>
                  <a:pt x="764781" y="70738"/>
                </a:lnTo>
                <a:lnTo>
                  <a:pt x="760628" y="75056"/>
                </a:lnTo>
                <a:lnTo>
                  <a:pt x="754418" y="85216"/>
                </a:lnTo>
                <a:lnTo>
                  <a:pt x="753090" y="90550"/>
                </a:lnTo>
                <a:lnTo>
                  <a:pt x="752983" y="104520"/>
                </a:lnTo>
                <a:lnTo>
                  <a:pt x="753554" y="108330"/>
                </a:lnTo>
                <a:lnTo>
                  <a:pt x="783932" y="135889"/>
                </a:lnTo>
                <a:lnTo>
                  <a:pt x="787082" y="137159"/>
                </a:lnTo>
                <a:lnTo>
                  <a:pt x="790359" y="138302"/>
                </a:lnTo>
                <a:lnTo>
                  <a:pt x="797153" y="140334"/>
                </a:lnTo>
                <a:lnTo>
                  <a:pt x="800277" y="141350"/>
                </a:lnTo>
                <a:lnTo>
                  <a:pt x="812888" y="150749"/>
                </a:lnTo>
                <a:lnTo>
                  <a:pt x="812888" y="157099"/>
                </a:lnTo>
                <a:lnTo>
                  <a:pt x="810882" y="160019"/>
                </a:lnTo>
                <a:lnTo>
                  <a:pt x="802843" y="163829"/>
                </a:lnTo>
                <a:lnTo>
                  <a:pt x="797356" y="164718"/>
                </a:lnTo>
                <a:lnTo>
                  <a:pt x="848127" y="164718"/>
                </a:lnTo>
                <a:lnTo>
                  <a:pt x="848906" y="163449"/>
                </a:lnTo>
                <a:lnTo>
                  <a:pt x="850512" y="157099"/>
                </a:lnTo>
                <a:lnTo>
                  <a:pt x="850500" y="143890"/>
                </a:lnTo>
                <a:lnTo>
                  <a:pt x="830287" y="117855"/>
                </a:lnTo>
                <a:lnTo>
                  <a:pt x="826058" y="115696"/>
                </a:lnTo>
                <a:lnTo>
                  <a:pt x="821334" y="113664"/>
                </a:lnTo>
                <a:lnTo>
                  <a:pt x="810298" y="109854"/>
                </a:lnTo>
                <a:lnTo>
                  <a:pt x="807364" y="108965"/>
                </a:lnTo>
                <a:lnTo>
                  <a:pt x="804418" y="107950"/>
                </a:lnTo>
                <a:lnTo>
                  <a:pt x="801751" y="106933"/>
                </a:lnTo>
                <a:lnTo>
                  <a:pt x="799350" y="105663"/>
                </a:lnTo>
                <a:lnTo>
                  <a:pt x="796937" y="104520"/>
                </a:lnTo>
                <a:lnTo>
                  <a:pt x="794994" y="102996"/>
                </a:lnTo>
                <a:lnTo>
                  <a:pt x="792010" y="99694"/>
                </a:lnTo>
                <a:lnTo>
                  <a:pt x="791260" y="97789"/>
                </a:lnTo>
                <a:lnTo>
                  <a:pt x="791338" y="93471"/>
                </a:lnTo>
                <a:lnTo>
                  <a:pt x="791768" y="92075"/>
                </a:lnTo>
                <a:lnTo>
                  <a:pt x="792759" y="90804"/>
                </a:lnTo>
                <a:lnTo>
                  <a:pt x="793750" y="89407"/>
                </a:lnTo>
                <a:lnTo>
                  <a:pt x="795121" y="88264"/>
                </a:lnTo>
                <a:lnTo>
                  <a:pt x="798601" y="86487"/>
                </a:lnTo>
                <a:lnTo>
                  <a:pt x="800608" y="85851"/>
                </a:lnTo>
                <a:lnTo>
                  <a:pt x="802881" y="85470"/>
                </a:lnTo>
                <a:lnTo>
                  <a:pt x="805167" y="84962"/>
                </a:lnTo>
                <a:lnTo>
                  <a:pt x="807593" y="84708"/>
                </a:lnTo>
                <a:lnTo>
                  <a:pt x="842835" y="84708"/>
                </a:lnTo>
                <a:lnTo>
                  <a:pt x="842835" y="63118"/>
                </a:lnTo>
                <a:lnTo>
                  <a:pt x="837209" y="61467"/>
                </a:lnTo>
                <a:lnTo>
                  <a:pt x="831494" y="60198"/>
                </a:lnTo>
                <a:lnTo>
                  <a:pt x="819886" y="58419"/>
                </a:lnTo>
                <a:lnTo>
                  <a:pt x="814171" y="58038"/>
                </a:lnTo>
                <a:close/>
              </a:path>
              <a:path w="1398905" h="248284">
                <a:moveTo>
                  <a:pt x="842835" y="84708"/>
                </a:moveTo>
                <a:lnTo>
                  <a:pt x="815619" y="84708"/>
                </a:lnTo>
                <a:lnTo>
                  <a:pt x="821194" y="85470"/>
                </a:lnTo>
                <a:lnTo>
                  <a:pt x="826871" y="86867"/>
                </a:lnTo>
                <a:lnTo>
                  <a:pt x="832548" y="88391"/>
                </a:lnTo>
                <a:lnTo>
                  <a:pt x="837869" y="90550"/>
                </a:lnTo>
                <a:lnTo>
                  <a:pt x="842835" y="93471"/>
                </a:lnTo>
                <a:lnTo>
                  <a:pt x="842835" y="84708"/>
                </a:lnTo>
                <a:close/>
              </a:path>
              <a:path w="1398905" h="248284">
                <a:moveTo>
                  <a:pt x="646544" y="61087"/>
                </a:moveTo>
                <a:lnTo>
                  <a:pt x="607263" y="61087"/>
                </a:lnTo>
                <a:lnTo>
                  <a:pt x="607263" y="188340"/>
                </a:lnTo>
                <a:lnTo>
                  <a:pt x="646544" y="188340"/>
                </a:lnTo>
                <a:lnTo>
                  <a:pt x="646544" y="107823"/>
                </a:lnTo>
                <a:lnTo>
                  <a:pt x="648728" y="101091"/>
                </a:lnTo>
                <a:lnTo>
                  <a:pt x="657517" y="90677"/>
                </a:lnTo>
                <a:lnTo>
                  <a:pt x="663105" y="88137"/>
                </a:lnTo>
                <a:lnTo>
                  <a:pt x="727599" y="88137"/>
                </a:lnTo>
                <a:lnTo>
                  <a:pt x="727532" y="87560"/>
                </a:lnTo>
                <a:lnTo>
                  <a:pt x="724497" y="81279"/>
                </a:lnTo>
                <a:lnTo>
                  <a:pt x="646544" y="81279"/>
                </a:lnTo>
                <a:lnTo>
                  <a:pt x="646544" y="61087"/>
                </a:lnTo>
                <a:close/>
              </a:path>
              <a:path w="1398905" h="248284">
                <a:moveTo>
                  <a:pt x="727599" y="88137"/>
                </a:moveTo>
                <a:lnTo>
                  <a:pt x="669899" y="88137"/>
                </a:lnTo>
                <a:lnTo>
                  <a:pt x="679143" y="89975"/>
                </a:lnTo>
                <a:lnTo>
                  <a:pt x="685747" y="95504"/>
                </a:lnTo>
                <a:lnTo>
                  <a:pt x="689711" y="104747"/>
                </a:lnTo>
                <a:lnTo>
                  <a:pt x="691032" y="117728"/>
                </a:lnTo>
                <a:lnTo>
                  <a:pt x="691032" y="188340"/>
                </a:lnTo>
                <a:lnTo>
                  <a:pt x="730173" y="188340"/>
                </a:lnTo>
                <a:lnTo>
                  <a:pt x="730173" y="110489"/>
                </a:lnTo>
                <a:lnTo>
                  <a:pt x="727599" y="88137"/>
                </a:lnTo>
                <a:close/>
              </a:path>
              <a:path w="1398905" h="248284">
                <a:moveTo>
                  <a:pt x="687920" y="58038"/>
                </a:moveTo>
                <a:lnTo>
                  <a:pt x="675300" y="59491"/>
                </a:lnTo>
                <a:lnTo>
                  <a:pt x="664279" y="63849"/>
                </a:lnTo>
                <a:lnTo>
                  <a:pt x="654859" y="71112"/>
                </a:lnTo>
                <a:lnTo>
                  <a:pt x="647039" y="81279"/>
                </a:lnTo>
                <a:lnTo>
                  <a:pt x="724497" y="81279"/>
                </a:lnTo>
                <a:lnTo>
                  <a:pt x="719610" y="71167"/>
                </a:lnTo>
                <a:lnTo>
                  <a:pt x="706406" y="61323"/>
                </a:lnTo>
                <a:lnTo>
                  <a:pt x="687920" y="58038"/>
                </a:lnTo>
                <a:close/>
              </a:path>
              <a:path w="1398905" h="248284">
                <a:moveTo>
                  <a:pt x="62877" y="10159"/>
                </a:moveTo>
                <a:lnTo>
                  <a:pt x="0" y="10159"/>
                </a:lnTo>
                <a:lnTo>
                  <a:pt x="0" y="188340"/>
                </a:lnTo>
                <a:lnTo>
                  <a:pt x="40132" y="188340"/>
                </a:lnTo>
                <a:lnTo>
                  <a:pt x="40132" y="127000"/>
                </a:lnTo>
                <a:lnTo>
                  <a:pt x="59270" y="127000"/>
                </a:lnTo>
                <a:lnTo>
                  <a:pt x="100436" y="117623"/>
                </a:lnTo>
                <a:lnTo>
                  <a:pt x="122267" y="96519"/>
                </a:lnTo>
                <a:lnTo>
                  <a:pt x="40132" y="96519"/>
                </a:lnTo>
                <a:lnTo>
                  <a:pt x="40132" y="41020"/>
                </a:lnTo>
                <a:lnTo>
                  <a:pt x="125265" y="41020"/>
                </a:lnTo>
                <a:lnTo>
                  <a:pt x="113398" y="24352"/>
                </a:lnTo>
                <a:lnTo>
                  <a:pt x="92348" y="13708"/>
                </a:lnTo>
                <a:lnTo>
                  <a:pt x="62877" y="10159"/>
                </a:lnTo>
                <a:close/>
              </a:path>
              <a:path w="1398905" h="248284">
                <a:moveTo>
                  <a:pt x="125265" y="41020"/>
                </a:moveTo>
                <a:lnTo>
                  <a:pt x="55918" y="41020"/>
                </a:lnTo>
                <a:lnTo>
                  <a:pt x="69945" y="42735"/>
                </a:lnTo>
                <a:lnTo>
                  <a:pt x="79967" y="47878"/>
                </a:lnTo>
                <a:lnTo>
                  <a:pt x="85980" y="56451"/>
                </a:lnTo>
                <a:lnTo>
                  <a:pt x="87985" y="68452"/>
                </a:lnTo>
                <a:lnTo>
                  <a:pt x="85980" y="80714"/>
                </a:lnTo>
                <a:lnTo>
                  <a:pt x="79967" y="89487"/>
                </a:lnTo>
                <a:lnTo>
                  <a:pt x="69945" y="94759"/>
                </a:lnTo>
                <a:lnTo>
                  <a:pt x="55918" y="96519"/>
                </a:lnTo>
                <a:lnTo>
                  <a:pt x="122267" y="96519"/>
                </a:lnTo>
                <a:lnTo>
                  <a:pt x="125402" y="91217"/>
                </a:lnTo>
                <a:lnTo>
                  <a:pt x="129029" y="79716"/>
                </a:lnTo>
                <a:lnTo>
                  <a:pt x="130238" y="66928"/>
                </a:lnTo>
                <a:lnTo>
                  <a:pt x="126028" y="42092"/>
                </a:lnTo>
                <a:lnTo>
                  <a:pt x="125265" y="41020"/>
                </a:lnTo>
                <a:close/>
              </a:path>
              <a:path w="1398905" h="248284">
                <a:moveTo>
                  <a:pt x="1053592" y="10159"/>
                </a:moveTo>
                <a:lnTo>
                  <a:pt x="1013460" y="10159"/>
                </a:lnTo>
                <a:lnTo>
                  <a:pt x="1013460" y="188340"/>
                </a:lnTo>
                <a:lnTo>
                  <a:pt x="1119632" y="188340"/>
                </a:lnTo>
                <a:lnTo>
                  <a:pt x="1119632" y="155828"/>
                </a:lnTo>
                <a:lnTo>
                  <a:pt x="1053592" y="155828"/>
                </a:lnTo>
                <a:lnTo>
                  <a:pt x="1053592" y="10159"/>
                </a:lnTo>
                <a:close/>
              </a:path>
              <a:path w="1398905" h="248284">
                <a:moveTo>
                  <a:pt x="562229" y="634"/>
                </a:moveTo>
                <a:lnTo>
                  <a:pt x="548894" y="634"/>
                </a:lnTo>
                <a:lnTo>
                  <a:pt x="543471" y="2412"/>
                </a:lnTo>
                <a:lnTo>
                  <a:pt x="539242" y="6223"/>
                </a:lnTo>
                <a:lnTo>
                  <a:pt x="535025" y="9905"/>
                </a:lnTo>
                <a:lnTo>
                  <a:pt x="532904" y="14731"/>
                </a:lnTo>
                <a:lnTo>
                  <a:pt x="533016" y="26542"/>
                </a:lnTo>
                <a:lnTo>
                  <a:pt x="535025" y="31114"/>
                </a:lnTo>
                <a:lnTo>
                  <a:pt x="543471" y="38988"/>
                </a:lnTo>
                <a:lnTo>
                  <a:pt x="548894" y="41020"/>
                </a:lnTo>
                <a:lnTo>
                  <a:pt x="562229" y="41020"/>
                </a:lnTo>
                <a:lnTo>
                  <a:pt x="567677" y="39115"/>
                </a:lnTo>
                <a:lnTo>
                  <a:pt x="576046" y="31495"/>
                </a:lnTo>
                <a:lnTo>
                  <a:pt x="578142" y="26542"/>
                </a:lnTo>
                <a:lnTo>
                  <a:pt x="578142" y="14731"/>
                </a:lnTo>
                <a:lnTo>
                  <a:pt x="576046" y="9905"/>
                </a:lnTo>
                <a:lnTo>
                  <a:pt x="571868" y="6223"/>
                </a:lnTo>
                <a:lnTo>
                  <a:pt x="567677" y="2412"/>
                </a:lnTo>
                <a:lnTo>
                  <a:pt x="562229" y="634"/>
                </a:lnTo>
                <a:close/>
              </a:path>
              <a:path w="1398905" h="248284">
                <a:moveTo>
                  <a:pt x="192392" y="0"/>
                </a:moveTo>
                <a:lnTo>
                  <a:pt x="153111" y="0"/>
                </a:lnTo>
                <a:lnTo>
                  <a:pt x="153111" y="188340"/>
                </a:lnTo>
                <a:lnTo>
                  <a:pt x="192392" y="188340"/>
                </a:lnTo>
                <a:lnTo>
                  <a:pt x="192392" y="0"/>
                </a:lnTo>
                <a:close/>
              </a:path>
            </a:pathLst>
          </a:custGeom>
          <a:solidFill>
            <a:srgbClr val="164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9351" y="597154"/>
            <a:ext cx="8094281" cy="197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787" y="851027"/>
            <a:ext cx="3708742" cy="199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1135" y="1347216"/>
            <a:ext cx="3672840" cy="3649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70" y="272795"/>
            <a:ext cx="3153283" cy="248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893" y="594994"/>
            <a:ext cx="3273552" cy="199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715" y="3060192"/>
            <a:ext cx="8354695" cy="1600200"/>
          </a:xfrm>
          <a:prstGeom prst="rect">
            <a:avLst/>
          </a:prstGeom>
          <a:solidFill>
            <a:srgbClr val="F1F1F1"/>
          </a:solidFill>
          <a:ln w="9144">
            <a:solidFill>
              <a:srgbClr val="D9D9D9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latin typeface="Courier New"/>
                <a:cs typeface="Courier New"/>
              </a:rPr>
              <a:t>plugins:</a:t>
            </a:r>
            <a:endParaRPr sz="1400">
              <a:latin typeface="Courier New"/>
              <a:cs typeface="Courier New"/>
            </a:endParaRPr>
          </a:p>
          <a:p>
            <a:pPr marL="304800" indent="-213995">
              <a:lnSpc>
                <a:spcPct val="100000"/>
              </a:lnSpc>
              <a:buChar char="-"/>
              <a:tabLst>
                <a:tab pos="305435" algn="l"/>
              </a:tabLst>
            </a:pPr>
            <a:r>
              <a:rPr sz="1400" spc="-5" dirty="0">
                <a:latin typeface="Courier New"/>
                <a:cs typeface="Courier New"/>
              </a:rPr>
              <a:t>name: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helm-template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url: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https://github.com/technosophos/helm-template</a:t>
            </a:r>
            <a:endParaRPr sz="1400">
              <a:latin typeface="Courier New"/>
              <a:cs typeface="Courier New"/>
            </a:endParaRPr>
          </a:p>
          <a:p>
            <a:pPr marL="304800" indent="-213995">
              <a:lnSpc>
                <a:spcPct val="100000"/>
              </a:lnSpc>
              <a:spcBef>
                <a:spcPts val="5"/>
              </a:spcBef>
              <a:buChar char="-"/>
              <a:tabLst>
                <a:tab pos="305435" algn="l"/>
              </a:tabLst>
            </a:pPr>
            <a:r>
              <a:rPr sz="1400" spc="-5" dirty="0">
                <a:latin typeface="Courier New"/>
                <a:cs typeface="Courier New"/>
              </a:rPr>
              <a:t>name: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helm-value-store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url: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https://github.com/skuid/helm-value-store</a:t>
            </a:r>
            <a:endParaRPr sz="1400">
              <a:latin typeface="Courier New"/>
              <a:cs typeface="Courier New"/>
            </a:endParaRPr>
          </a:p>
          <a:p>
            <a:pPr marL="304800" indent="-213995">
              <a:lnSpc>
                <a:spcPct val="100000"/>
              </a:lnSpc>
              <a:buChar char="-"/>
              <a:tabLst>
                <a:tab pos="305435" algn="l"/>
              </a:tabLst>
            </a:pPr>
            <a:r>
              <a:rPr sz="1400" spc="-5" dirty="0">
                <a:latin typeface="Courier New"/>
                <a:cs typeface="Courier New"/>
              </a:rPr>
              <a:t>name: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helm-diff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url: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https://github.com/databus23/helm-diff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2101" y="1501851"/>
            <a:ext cx="38119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/>
              <a:t>helm init --plugins</a:t>
            </a:r>
            <a:r>
              <a:rPr sz="1600" dirty="0"/>
              <a:t> </a:t>
            </a:r>
            <a:r>
              <a:rPr sz="1600" spc="-5" dirty="0"/>
              <a:t>&lt;file.yaml&gt;</a:t>
            </a:r>
            <a:endParaRPr sz="1600"/>
          </a:p>
        </p:txBody>
      </p:sp>
      <p:sp>
        <p:nvSpPr>
          <p:cNvPr id="6" name="object 6"/>
          <p:cNvSpPr txBox="1"/>
          <p:nvPr/>
        </p:nvSpPr>
        <p:spPr>
          <a:xfrm>
            <a:off x="474370" y="2719577"/>
            <a:ext cx="267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An </a:t>
            </a:r>
            <a:r>
              <a:rPr sz="1800" b="1" spc="-30" dirty="0">
                <a:latin typeface="Arial"/>
                <a:cs typeface="Arial"/>
              </a:rPr>
              <a:t>Example </a:t>
            </a:r>
            <a:r>
              <a:rPr sz="1800" b="1" spc="-40" dirty="0">
                <a:latin typeface="Arial"/>
                <a:cs typeface="Arial"/>
              </a:rPr>
              <a:t>Plugins </a:t>
            </a:r>
            <a:r>
              <a:rPr sz="1800" b="1" spc="-20" dirty="0">
                <a:latin typeface="Arial"/>
                <a:cs typeface="Arial"/>
              </a:rPr>
              <a:t>file: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59" y="2103120"/>
            <a:ext cx="5219700" cy="739140"/>
          </a:xfrm>
          <a:prstGeom prst="rect">
            <a:avLst/>
          </a:prstGeom>
          <a:solidFill>
            <a:srgbClr val="F1F1F1"/>
          </a:solidFill>
          <a:ln w="9144">
            <a:solidFill>
              <a:srgbClr val="D9D9D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helm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serve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Regenerating index. This may take </a:t>
            </a:r>
            <a:r>
              <a:rPr sz="1400" dirty="0">
                <a:latin typeface="Courier New"/>
                <a:cs typeface="Courier New"/>
              </a:rPr>
              <a:t>a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moment.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Now serving </a:t>
            </a:r>
            <a:r>
              <a:rPr sz="1400" spc="-10" dirty="0">
                <a:latin typeface="Courier New"/>
                <a:cs typeface="Courier New"/>
              </a:rPr>
              <a:t>you </a:t>
            </a:r>
            <a:r>
              <a:rPr sz="1400" dirty="0">
                <a:latin typeface="Courier New"/>
                <a:cs typeface="Courier New"/>
              </a:rPr>
              <a:t>on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127.0.0.1:8879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04915" y="2103120"/>
            <a:ext cx="143510" cy="739140"/>
          </a:xfrm>
          <a:custGeom>
            <a:avLst/>
            <a:gdLst/>
            <a:ahLst/>
            <a:cxnLst/>
            <a:rect l="l" t="t" r="r" b="b"/>
            <a:pathLst>
              <a:path w="143510" h="739139">
                <a:moveTo>
                  <a:pt x="0" y="0"/>
                </a:moveTo>
                <a:lnTo>
                  <a:pt x="27854" y="936"/>
                </a:lnTo>
                <a:lnTo>
                  <a:pt x="50625" y="3492"/>
                </a:lnTo>
                <a:lnTo>
                  <a:pt x="65990" y="7286"/>
                </a:lnTo>
                <a:lnTo>
                  <a:pt x="71628" y="11937"/>
                </a:lnTo>
                <a:lnTo>
                  <a:pt x="71628" y="357631"/>
                </a:lnTo>
                <a:lnTo>
                  <a:pt x="77265" y="362283"/>
                </a:lnTo>
                <a:lnTo>
                  <a:pt x="92630" y="366077"/>
                </a:lnTo>
                <a:lnTo>
                  <a:pt x="115401" y="368633"/>
                </a:lnTo>
                <a:lnTo>
                  <a:pt x="143256" y="369569"/>
                </a:lnTo>
                <a:lnTo>
                  <a:pt x="115401" y="370506"/>
                </a:lnTo>
                <a:lnTo>
                  <a:pt x="92630" y="373062"/>
                </a:lnTo>
                <a:lnTo>
                  <a:pt x="77265" y="376856"/>
                </a:lnTo>
                <a:lnTo>
                  <a:pt x="71628" y="381507"/>
                </a:lnTo>
                <a:lnTo>
                  <a:pt x="71628" y="727202"/>
                </a:lnTo>
                <a:lnTo>
                  <a:pt x="65990" y="731853"/>
                </a:lnTo>
                <a:lnTo>
                  <a:pt x="50625" y="735647"/>
                </a:lnTo>
                <a:lnTo>
                  <a:pt x="27854" y="738203"/>
                </a:lnTo>
                <a:lnTo>
                  <a:pt x="0" y="73914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08014" y="2211450"/>
            <a:ext cx="1614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90" dirty="0">
                <a:latin typeface="Arial Black"/>
                <a:cs typeface="Arial Black"/>
              </a:rPr>
              <a:t>Run </a:t>
            </a:r>
            <a:r>
              <a:rPr sz="1600" spc="-240" dirty="0">
                <a:latin typeface="Arial Black"/>
                <a:cs typeface="Arial Black"/>
              </a:rPr>
              <a:t>a </a:t>
            </a:r>
            <a:r>
              <a:rPr sz="1600" spc="-190" dirty="0">
                <a:latin typeface="Arial Black"/>
                <a:cs typeface="Arial Black"/>
              </a:rPr>
              <a:t>local Helm  </a:t>
            </a:r>
            <a:r>
              <a:rPr sz="1600" spc="-160" dirty="0">
                <a:latin typeface="Arial Black"/>
                <a:cs typeface="Arial Black"/>
              </a:rPr>
              <a:t>repository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70" y="272795"/>
            <a:ext cx="3954874" cy="246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893" y="597154"/>
            <a:ext cx="6060440" cy="197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46342" y="597154"/>
            <a:ext cx="1907285" cy="197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587" y="851027"/>
            <a:ext cx="6236258" cy="1998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4715" y="2139695"/>
            <a:ext cx="8354695" cy="523240"/>
          </a:xfrm>
          <a:prstGeom prst="rect">
            <a:avLst/>
          </a:prstGeom>
          <a:solidFill>
            <a:srgbClr val="F1F1F1"/>
          </a:solidFill>
          <a:ln w="9144">
            <a:solidFill>
              <a:srgbClr val="D9D9D9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helm login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https://repo.example.com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helm push </a:t>
            </a:r>
            <a:r>
              <a:rPr sz="1400" spc="-10" dirty="0">
                <a:latin typeface="Courier New"/>
                <a:cs typeface="Courier New"/>
              </a:rPr>
              <a:t>mychart-0.1.0.tgz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https://repo.example.com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715" y="2732532"/>
            <a:ext cx="8354695" cy="251460"/>
          </a:xfrm>
          <a:custGeom>
            <a:avLst/>
            <a:gdLst/>
            <a:ahLst/>
            <a:cxnLst/>
            <a:rect l="l" t="t" r="r" b="b"/>
            <a:pathLst>
              <a:path w="8354695" h="251460">
                <a:moveTo>
                  <a:pt x="8354567" y="0"/>
                </a:moveTo>
                <a:lnTo>
                  <a:pt x="8352918" y="48952"/>
                </a:lnTo>
                <a:lnTo>
                  <a:pt x="8348424" y="88915"/>
                </a:lnTo>
                <a:lnTo>
                  <a:pt x="8341762" y="115853"/>
                </a:lnTo>
                <a:lnTo>
                  <a:pt x="8333612" y="125730"/>
                </a:lnTo>
                <a:lnTo>
                  <a:pt x="4198239" y="125730"/>
                </a:lnTo>
                <a:lnTo>
                  <a:pt x="4190089" y="135606"/>
                </a:lnTo>
                <a:lnTo>
                  <a:pt x="4183427" y="162544"/>
                </a:lnTo>
                <a:lnTo>
                  <a:pt x="4178933" y="202507"/>
                </a:lnTo>
                <a:lnTo>
                  <a:pt x="4177284" y="251460"/>
                </a:lnTo>
                <a:lnTo>
                  <a:pt x="4175634" y="202507"/>
                </a:lnTo>
                <a:lnTo>
                  <a:pt x="4171140" y="162544"/>
                </a:lnTo>
                <a:lnTo>
                  <a:pt x="4164478" y="135606"/>
                </a:lnTo>
                <a:lnTo>
                  <a:pt x="4156329" y="125730"/>
                </a:lnTo>
                <a:lnTo>
                  <a:pt x="20954" y="125730"/>
                </a:lnTo>
                <a:lnTo>
                  <a:pt x="12799" y="115853"/>
                </a:lnTo>
                <a:lnTo>
                  <a:pt x="6138" y="88915"/>
                </a:lnTo>
                <a:lnTo>
                  <a:pt x="1647" y="48952"/>
                </a:lnTo>
                <a:lnTo>
                  <a:pt x="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25751" y="3084067"/>
            <a:ext cx="4446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25" dirty="0">
                <a:latin typeface="Arial Black"/>
                <a:cs typeface="Arial Black"/>
              </a:rPr>
              <a:t>The </a:t>
            </a:r>
            <a:r>
              <a:rPr sz="1600" spc="-254" dirty="0">
                <a:latin typeface="Arial Black"/>
                <a:cs typeface="Arial Black"/>
              </a:rPr>
              <a:t>exact </a:t>
            </a:r>
            <a:r>
              <a:rPr sz="1600" spc="-200" dirty="0">
                <a:latin typeface="Arial Black"/>
                <a:cs typeface="Arial Black"/>
              </a:rPr>
              <a:t>commands </a:t>
            </a:r>
            <a:r>
              <a:rPr sz="1600" spc="-210" dirty="0">
                <a:latin typeface="Arial Black"/>
                <a:cs typeface="Arial Black"/>
              </a:rPr>
              <a:t>are </a:t>
            </a:r>
            <a:r>
              <a:rPr sz="1600" spc="-175" dirty="0">
                <a:latin typeface="Arial Black"/>
                <a:cs typeface="Arial Black"/>
              </a:rPr>
              <a:t>still </a:t>
            </a:r>
            <a:r>
              <a:rPr sz="1600" spc="-145" dirty="0">
                <a:latin typeface="Arial Black"/>
                <a:cs typeface="Arial Black"/>
              </a:rPr>
              <a:t>being </a:t>
            </a:r>
            <a:r>
              <a:rPr sz="1600" spc="-204" dirty="0">
                <a:latin typeface="Arial Black"/>
                <a:cs typeface="Arial Black"/>
              </a:rPr>
              <a:t>worked</a:t>
            </a:r>
            <a:r>
              <a:rPr sz="1600" spc="-100" dirty="0">
                <a:latin typeface="Arial Black"/>
                <a:cs typeface="Arial Black"/>
              </a:rPr>
              <a:t> </a:t>
            </a:r>
            <a:r>
              <a:rPr sz="1600" spc="-145" dirty="0">
                <a:latin typeface="Arial Black"/>
                <a:cs typeface="Arial Black"/>
              </a:rPr>
              <a:t>out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70" y="269747"/>
            <a:ext cx="4908898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893" y="599058"/>
            <a:ext cx="1064768" cy="194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4639" y="618870"/>
            <a:ext cx="1181861" cy="166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6522" y="594994"/>
            <a:ext cx="3130550" cy="1545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4447" y="618870"/>
            <a:ext cx="1188466" cy="166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8097" y="594994"/>
            <a:ext cx="1051560" cy="154940"/>
          </a:xfrm>
          <a:custGeom>
            <a:avLst/>
            <a:gdLst/>
            <a:ahLst/>
            <a:cxnLst/>
            <a:rect l="l" t="t" r="r" b="b"/>
            <a:pathLst>
              <a:path w="1051559" h="154940">
                <a:moveTo>
                  <a:pt x="288162" y="132206"/>
                </a:moveTo>
                <a:lnTo>
                  <a:pt x="281940" y="132206"/>
                </a:lnTo>
                <a:lnTo>
                  <a:pt x="279400" y="133222"/>
                </a:lnTo>
                <a:lnTo>
                  <a:pt x="277241" y="135508"/>
                </a:lnTo>
                <a:lnTo>
                  <a:pt x="275081" y="137667"/>
                </a:lnTo>
                <a:lnTo>
                  <a:pt x="274066" y="140334"/>
                </a:lnTo>
                <a:lnTo>
                  <a:pt x="274066" y="146430"/>
                </a:lnTo>
                <a:lnTo>
                  <a:pt x="275081" y="148970"/>
                </a:lnTo>
                <a:lnTo>
                  <a:pt x="279400" y="153288"/>
                </a:lnTo>
                <a:lnTo>
                  <a:pt x="281940" y="154431"/>
                </a:lnTo>
                <a:lnTo>
                  <a:pt x="288162" y="154431"/>
                </a:lnTo>
                <a:lnTo>
                  <a:pt x="290702" y="153288"/>
                </a:lnTo>
                <a:lnTo>
                  <a:pt x="292988" y="151129"/>
                </a:lnTo>
                <a:lnTo>
                  <a:pt x="295148" y="148970"/>
                </a:lnTo>
                <a:lnTo>
                  <a:pt x="296163" y="146430"/>
                </a:lnTo>
                <a:lnTo>
                  <a:pt x="296163" y="140334"/>
                </a:lnTo>
                <a:lnTo>
                  <a:pt x="295148" y="137667"/>
                </a:lnTo>
                <a:lnTo>
                  <a:pt x="290702" y="133222"/>
                </a:lnTo>
                <a:lnTo>
                  <a:pt x="288162" y="132206"/>
                </a:lnTo>
                <a:close/>
              </a:path>
              <a:path w="1051559" h="154940">
                <a:moveTo>
                  <a:pt x="212471" y="48513"/>
                </a:moveTo>
                <a:lnTo>
                  <a:pt x="173343" y="71423"/>
                </a:lnTo>
                <a:lnTo>
                  <a:pt x="165734" y="101980"/>
                </a:lnTo>
                <a:lnTo>
                  <a:pt x="166516" y="113768"/>
                </a:lnTo>
                <a:lnTo>
                  <a:pt x="192611" y="151129"/>
                </a:lnTo>
                <a:lnTo>
                  <a:pt x="211835" y="154558"/>
                </a:lnTo>
                <a:lnTo>
                  <a:pt x="222263" y="153961"/>
                </a:lnTo>
                <a:lnTo>
                  <a:pt x="231632" y="152161"/>
                </a:lnTo>
                <a:lnTo>
                  <a:pt x="239928" y="149147"/>
                </a:lnTo>
                <a:lnTo>
                  <a:pt x="247142" y="144906"/>
                </a:lnTo>
                <a:lnTo>
                  <a:pt x="247142" y="140969"/>
                </a:lnTo>
                <a:lnTo>
                  <a:pt x="215646" y="140969"/>
                </a:lnTo>
                <a:lnTo>
                  <a:pt x="208430" y="140396"/>
                </a:lnTo>
                <a:lnTo>
                  <a:pt x="182625" y="105663"/>
                </a:lnTo>
                <a:lnTo>
                  <a:pt x="254126" y="105663"/>
                </a:lnTo>
                <a:lnTo>
                  <a:pt x="254126" y="97154"/>
                </a:lnTo>
                <a:lnTo>
                  <a:pt x="253797" y="91820"/>
                </a:lnTo>
                <a:lnTo>
                  <a:pt x="182752" y="91820"/>
                </a:lnTo>
                <a:lnTo>
                  <a:pt x="184023" y="83057"/>
                </a:lnTo>
                <a:lnTo>
                  <a:pt x="187325" y="75818"/>
                </a:lnTo>
                <a:lnTo>
                  <a:pt x="197993" y="64896"/>
                </a:lnTo>
                <a:lnTo>
                  <a:pt x="204597" y="62229"/>
                </a:lnTo>
                <a:lnTo>
                  <a:pt x="243925" y="62229"/>
                </a:lnTo>
                <a:lnTo>
                  <a:pt x="243331" y="61340"/>
                </a:lnTo>
                <a:lnTo>
                  <a:pt x="237277" y="55747"/>
                </a:lnTo>
                <a:lnTo>
                  <a:pt x="230139" y="51736"/>
                </a:lnTo>
                <a:lnTo>
                  <a:pt x="221882" y="49321"/>
                </a:lnTo>
                <a:lnTo>
                  <a:pt x="212471" y="48513"/>
                </a:lnTo>
                <a:close/>
              </a:path>
              <a:path w="1051559" h="154940">
                <a:moveTo>
                  <a:pt x="247142" y="129666"/>
                </a:moveTo>
                <a:lnTo>
                  <a:pt x="239809" y="134594"/>
                </a:lnTo>
                <a:lnTo>
                  <a:pt x="232108" y="138128"/>
                </a:lnTo>
                <a:lnTo>
                  <a:pt x="224049" y="140257"/>
                </a:lnTo>
                <a:lnTo>
                  <a:pt x="215646" y="140969"/>
                </a:lnTo>
                <a:lnTo>
                  <a:pt x="247142" y="140969"/>
                </a:lnTo>
                <a:lnTo>
                  <a:pt x="247142" y="129666"/>
                </a:lnTo>
                <a:close/>
              </a:path>
              <a:path w="1051559" h="154940">
                <a:moveTo>
                  <a:pt x="243925" y="62229"/>
                </a:moveTo>
                <a:lnTo>
                  <a:pt x="220091" y="62229"/>
                </a:lnTo>
                <a:lnTo>
                  <a:pt x="226313" y="64769"/>
                </a:lnTo>
                <a:lnTo>
                  <a:pt x="235203" y="75183"/>
                </a:lnTo>
                <a:lnTo>
                  <a:pt x="237490" y="82550"/>
                </a:lnTo>
                <a:lnTo>
                  <a:pt x="237490" y="91820"/>
                </a:lnTo>
                <a:lnTo>
                  <a:pt x="253797" y="91820"/>
                </a:lnTo>
                <a:lnTo>
                  <a:pt x="253458" y="86344"/>
                </a:lnTo>
                <a:lnTo>
                  <a:pt x="251444" y="76771"/>
                </a:lnTo>
                <a:lnTo>
                  <a:pt x="248072" y="68437"/>
                </a:lnTo>
                <a:lnTo>
                  <a:pt x="243925" y="62229"/>
                </a:lnTo>
                <a:close/>
              </a:path>
              <a:path w="1051559" h="154940">
                <a:moveTo>
                  <a:pt x="954024" y="50926"/>
                </a:moveTo>
                <a:lnTo>
                  <a:pt x="937768" y="50926"/>
                </a:lnTo>
                <a:lnTo>
                  <a:pt x="937768" y="152272"/>
                </a:lnTo>
                <a:lnTo>
                  <a:pt x="954024" y="152272"/>
                </a:lnTo>
                <a:lnTo>
                  <a:pt x="954024" y="50926"/>
                </a:lnTo>
                <a:close/>
              </a:path>
              <a:path w="1051559" h="154940">
                <a:moveTo>
                  <a:pt x="794384" y="50926"/>
                </a:moveTo>
                <a:lnTo>
                  <a:pt x="777367" y="50926"/>
                </a:lnTo>
                <a:lnTo>
                  <a:pt x="808101" y="152272"/>
                </a:lnTo>
                <a:lnTo>
                  <a:pt x="824356" y="152272"/>
                </a:lnTo>
                <a:lnTo>
                  <a:pt x="829327" y="136270"/>
                </a:lnTo>
                <a:lnTo>
                  <a:pt x="816736" y="136270"/>
                </a:lnTo>
                <a:lnTo>
                  <a:pt x="816482" y="132460"/>
                </a:lnTo>
                <a:lnTo>
                  <a:pt x="816101" y="129412"/>
                </a:lnTo>
                <a:lnTo>
                  <a:pt x="815340" y="127126"/>
                </a:lnTo>
                <a:lnTo>
                  <a:pt x="794384" y="50926"/>
                </a:lnTo>
                <a:close/>
              </a:path>
              <a:path w="1051559" h="154940">
                <a:moveTo>
                  <a:pt x="862835" y="70230"/>
                </a:moveTo>
                <a:lnTo>
                  <a:pt x="849502" y="70230"/>
                </a:lnTo>
                <a:lnTo>
                  <a:pt x="849756" y="73787"/>
                </a:lnTo>
                <a:lnTo>
                  <a:pt x="850265" y="76962"/>
                </a:lnTo>
                <a:lnTo>
                  <a:pt x="851026" y="79755"/>
                </a:lnTo>
                <a:lnTo>
                  <a:pt x="871854" y="152272"/>
                </a:lnTo>
                <a:lnTo>
                  <a:pt x="888746" y="152272"/>
                </a:lnTo>
                <a:lnTo>
                  <a:pt x="893500" y="136397"/>
                </a:lnTo>
                <a:lnTo>
                  <a:pt x="879982" y="136397"/>
                </a:lnTo>
                <a:lnTo>
                  <a:pt x="879807" y="133857"/>
                </a:lnTo>
                <a:lnTo>
                  <a:pt x="879684" y="132460"/>
                </a:lnTo>
                <a:lnTo>
                  <a:pt x="879221" y="129793"/>
                </a:lnTo>
                <a:lnTo>
                  <a:pt x="878550" y="127126"/>
                </a:lnTo>
                <a:lnTo>
                  <a:pt x="862835" y="70230"/>
                </a:lnTo>
                <a:close/>
              </a:path>
              <a:path w="1051559" h="154940">
                <a:moveTo>
                  <a:pt x="919099" y="50926"/>
                </a:moveTo>
                <a:lnTo>
                  <a:pt x="903097" y="50926"/>
                </a:lnTo>
                <a:lnTo>
                  <a:pt x="882523" y="127253"/>
                </a:lnTo>
                <a:lnTo>
                  <a:pt x="881506" y="130809"/>
                </a:lnTo>
                <a:lnTo>
                  <a:pt x="880999" y="133857"/>
                </a:lnTo>
                <a:lnTo>
                  <a:pt x="880872" y="136397"/>
                </a:lnTo>
                <a:lnTo>
                  <a:pt x="893500" y="136397"/>
                </a:lnTo>
                <a:lnTo>
                  <a:pt x="919099" y="50926"/>
                </a:lnTo>
                <a:close/>
              </a:path>
              <a:path w="1051559" h="154940">
                <a:moveTo>
                  <a:pt x="857503" y="50926"/>
                </a:moveTo>
                <a:lnTo>
                  <a:pt x="842772" y="50926"/>
                </a:lnTo>
                <a:lnTo>
                  <a:pt x="818387" y="130175"/>
                </a:lnTo>
                <a:lnTo>
                  <a:pt x="817752" y="133350"/>
                </a:lnTo>
                <a:lnTo>
                  <a:pt x="817626" y="136270"/>
                </a:lnTo>
                <a:lnTo>
                  <a:pt x="829327" y="136270"/>
                </a:lnTo>
                <a:lnTo>
                  <a:pt x="846962" y="79501"/>
                </a:lnTo>
                <a:lnTo>
                  <a:pt x="848105" y="75691"/>
                </a:lnTo>
                <a:lnTo>
                  <a:pt x="848868" y="72643"/>
                </a:lnTo>
                <a:lnTo>
                  <a:pt x="848995" y="70230"/>
                </a:lnTo>
                <a:lnTo>
                  <a:pt x="862835" y="70230"/>
                </a:lnTo>
                <a:lnTo>
                  <a:pt x="857503" y="50926"/>
                </a:lnTo>
                <a:close/>
              </a:path>
              <a:path w="1051559" h="154940">
                <a:moveTo>
                  <a:pt x="617220" y="50926"/>
                </a:moveTo>
                <a:lnTo>
                  <a:pt x="600963" y="50926"/>
                </a:lnTo>
                <a:lnTo>
                  <a:pt x="600963" y="152272"/>
                </a:lnTo>
                <a:lnTo>
                  <a:pt x="617220" y="152272"/>
                </a:lnTo>
                <a:lnTo>
                  <a:pt x="617220" y="50926"/>
                </a:lnTo>
                <a:close/>
              </a:path>
              <a:path w="1051559" h="154940">
                <a:moveTo>
                  <a:pt x="91440" y="50926"/>
                </a:moveTo>
                <a:lnTo>
                  <a:pt x="75183" y="50926"/>
                </a:lnTo>
                <a:lnTo>
                  <a:pt x="75183" y="152272"/>
                </a:lnTo>
                <a:lnTo>
                  <a:pt x="91440" y="152272"/>
                </a:lnTo>
                <a:lnTo>
                  <a:pt x="91440" y="50926"/>
                </a:lnTo>
                <a:close/>
              </a:path>
              <a:path w="1051559" h="154940">
                <a:moveTo>
                  <a:pt x="643635" y="131190"/>
                </a:moveTo>
                <a:lnTo>
                  <a:pt x="643635" y="148589"/>
                </a:lnTo>
                <a:lnTo>
                  <a:pt x="649612" y="151237"/>
                </a:lnTo>
                <a:lnTo>
                  <a:pt x="656113" y="153098"/>
                </a:lnTo>
                <a:lnTo>
                  <a:pt x="663138" y="154197"/>
                </a:lnTo>
                <a:lnTo>
                  <a:pt x="670686" y="154558"/>
                </a:lnTo>
                <a:lnTo>
                  <a:pt x="676021" y="154558"/>
                </a:lnTo>
                <a:lnTo>
                  <a:pt x="680974" y="154050"/>
                </a:lnTo>
                <a:lnTo>
                  <a:pt x="685800" y="152780"/>
                </a:lnTo>
                <a:lnTo>
                  <a:pt x="690626" y="151637"/>
                </a:lnTo>
                <a:lnTo>
                  <a:pt x="705782" y="140969"/>
                </a:lnTo>
                <a:lnTo>
                  <a:pt x="672719" y="140969"/>
                </a:lnTo>
                <a:lnTo>
                  <a:pt x="664960" y="140352"/>
                </a:lnTo>
                <a:lnTo>
                  <a:pt x="657510" y="138509"/>
                </a:lnTo>
                <a:lnTo>
                  <a:pt x="650394" y="135451"/>
                </a:lnTo>
                <a:lnTo>
                  <a:pt x="643635" y="131190"/>
                </a:lnTo>
                <a:close/>
              </a:path>
              <a:path w="1051559" h="154940">
                <a:moveTo>
                  <a:pt x="691387" y="48513"/>
                </a:moveTo>
                <a:lnTo>
                  <a:pt x="677672" y="48513"/>
                </a:lnTo>
                <a:lnTo>
                  <a:pt x="672846" y="49149"/>
                </a:lnTo>
                <a:lnTo>
                  <a:pt x="663575" y="51688"/>
                </a:lnTo>
                <a:lnTo>
                  <a:pt x="659383" y="53466"/>
                </a:lnTo>
                <a:lnTo>
                  <a:pt x="655701" y="56006"/>
                </a:lnTo>
                <a:lnTo>
                  <a:pt x="652145" y="58419"/>
                </a:lnTo>
                <a:lnTo>
                  <a:pt x="649224" y="61594"/>
                </a:lnTo>
                <a:lnTo>
                  <a:pt x="647065" y="65150"/>
                </a:lnTo>
                <a:lnTo>
                  <a:pt x="644905" y="68833"/>
                </a:lnTo>
                <a:lnTo>
                  <a:pt x="643762" y="73025"/>
                </a:lnTo>
                <a:lnTo>
                  <a:pt x="643762" y="81660"/>
                </a:lnTo>
                <a:lnTo>
                  <a:pt x="659129" y="101853"/>
                </a:lnTo>
                <a:lnTo>
                  <a:pt x="662558" y="103758"/>
                </a:lnTo>
                <a:lnTo>
                  <a:pt x="666496" y="105537"/>
                </a:lnTo>
                <a:lnTo>
                  <a:pt x="670941" y="107314"/>
                </a:lnTo>
                <a:lnTo>
                  <a:pt x="677291" y="109727"/>
                </a:lnTo>
                <a:lnTo>
                  <a:pt x="682878" y="112013"/>
                </a:lnTo>
                <a:lnTo>
                  <a:pt x="692276" y="119887"/>
                </a:lnTo>
                <a:lnTo>
                  <a:pt x="693547" y="121665"/>
                </a:lnTo>
                <a:lnTo>
                  <a:pt x="694181" y="123951"/>
                </a:lnTo>
                <a:lnTo>
                  <a:pt x="694181" y="126745"/>
                </a:lnTo>
                <a:lnTo>
                  <a:pt x="692846" y="132986"/>
                </a:lnTo>
                <a:lnTo>
                  <a:pt x="688832" y="137429"/>
                </a:lnTo>
                <a:lnTo>
                  <a:pt x="682126" y="140086"/>
                </a:lnTo>
                <a:lnTo>
                  <a:pt x="672719" y="140969"/>
                </a:lnTo>
                <a:lnTo>
                  <a:pt x="705782" y="140969"/>
                </a:lnTo>
                <a:lnTo>
                  <a:pt x="707517" y="138175"/>
                </a:lnTo>
                <a:lnTo>
                  <a:pt x="709676" y="134492"/>
                </a:lnTo>
                <a:lnTo>
                  <a:pt x="710819" y="130175"/>
                </a:lnTo>
                <a:lnTo>
                  <a:pt x="710819" y="121030"/>
                </a:lnTo>
                <a:lnTo>
                  <a:pt x="693801" y="100583"/>
                </a:lnTo>
                <a:lnTo>
                  <a:pt x="690245" y="98678"/>
                </a:lnTo>
                <a:lnTo>
                  <a:pt x="686307" y="96900"/>
                </a:lnTo>
                <a:lnTo>
                  <a:pt x="681735" y="95250"/>
                </a:lnTo>
                <a:lnTo>
                  <a:pt x="678433" y="93852"/>
                </a:lnTo>
                <a:lnTo>
                  <a:pt x="665987" y="87756"/>
                </a:lnTo>
                <a:lnTo>
                  <a:pt x="664209" y="86487"/>
                </a:lnTo>
                <a:lnTo>
                  <a:pt x="662812" y="84835"/>
                </a:lnTo>
                <a:lnTo>
                  <a:pt x="661797" y="83057"/>
                </a:lnTo>
                <a:lnTo>
                  <a:pt x="660907" y="81279"/>
                </a:lnTo>
                <a:lnTo>
                  <a:pt x="660400" y="79120"/>
                </a:lnTo>
                <a:lnTo>
                  <a:pt x="660400" y="74294"/>
                </a:lnTo>
                <a:lnTo>
                  <a:pt x="672210" y="63245"/>
                </a:lnTo>
                <a:lnTo>
                  <a:pt x="674624" y="62483"/>
                </a:lnTo>
                <a:lnTo>
                  <a:pt x="677418" y="62229"/>
                </a:lnTo>
                <a:lnTo>
                  <a:pt x="706120" y="62229"/>
                </a:lnTo>
                <a:lnTo>
                  <a:pt x="706120" y="53085"/>
                </a:lnTo>
                <a:lnTo>
                  <a:pt x="699261" y="50037"/>
                </a:lnTo>
                <a:lnTo>
                  <a:pt x="691387" y="48513"/>
                </a:lnTo>
                <a:close/>
              </a:path>
              <a:path w="1051559" h="154940">
                <a:moveTo>
                  <a:pt x="706120" y="62229"/>
                </a:moveTo>
                <a:lnTo>
                  <a:pt x="680338" y="62229"/>
                </a:lnTo>
                <a:lnTo>
                  <a:pt x="687439" y="62682"/>
                </a:lnTo>
                <a:lnTo>
                  <a:pt x="694086" y="64039"/>
                </a:lnTo>
                <a:lnTo>
                  <a:pt x="700305" y="66301"/>
                </a:lnTo>
                <a:lnTo>
                  <a:pt x="706120" y="69468"/>
                </a:lnTo>
                <a:lnTo>
                  <a:pt x="706120" y="62229"/>
                </a:lnTo>
                <a:close/>
              </a:path>
              <a:path w="1051559" h="154940">
                <a:moveTo>
                  <a:pt x="425069" y="25400"/>
                </a:moveTo>
                <a:lnTo>
                  <a:pt x="408431" y="25400"/>
                </a:lnTo>
                <a:lnTo>
                  <a:pt x="408431" y="152272"/>
                </a:lnTo>
                <a:lnTo>
                  <a:pt x="425069" y="152272"/>
                </a:lnTo>
                <a:lnTo>
                  <a:pt x="425069" y="25400"/>
                </a:lnTo>
                <a:close/>
              </a:path>
              <a:path w="1051559" h="154940">
                <a:moveTo>
                  <a:pt x="466090" y="10287"/>
                </a:moveTo>
                <a:lnTo>
                  <a:pt x="367537" y="10287"/>
                </a:lnTo>
                <a:lnTo>
                  <a:pt x="367537" y="25400"/>
                </a:lnTo>
                <a:lnTo>
                  <a:pt x="466090" y="25400"/>
                </a:lnTo>
                <a:lnTo>
                  <a:pt x="466090" y="10287"/>
                </a:lnTo>
                <a:close/>
              </a:path>
              <a:path w="1051559" h="154940">
                <a:moveTo>
                  <a:pt x="949071" y="4063"/>
                </a:moveTo>
                <a:lnTo>
                  <a:pt x="943101" y="4063"/>
                </a:lnTo>
                <a:lnTo>
                  <a:pt x="940688" y="5079"/>
                </a:lnTo>
                <a:lnTo>
                  <a:pt x="936625" y="9143"/>
                </a:lnTo>
                <a:lnTo>
                  <a:pt x="935608" y="11683"/>
                </a:lnTo>
                <a:lnTo>
                  <a:pt x="935608" y="17652"/>
                </a:lnTo>
                <a:lnTo>
                  <a:pt x="936625" y="20192"/>
                </a:lnTo>
                <a:lnTo>
                  <a:pt x="938656" y="22225"/>
                </a:lnTo>
                <a:lnTo>
                  <a:pt x="940688" y="24129"/>
                </a:lnTo>
                <a:lnTo>
                  <a:pt x="943101" y="25145"/>
                </a:lnTo>
                <a:lnTo>
                  <a:pt x="949071" y="25145"/>
                </a:lnTo>
                <a:lnTo>
                  <a:pt x="951610" y="24129"/>
                </a:lnTo>
                <a:lnTo>
                  <a:pt x="955675" y="20065"/>
                </a:lnTo>
                <a:lnTo>
                  <a:pt x="956640" y="17652"/>
                </a:lnTo>
                <a:lnTo>
                  <a:pt x="956691" y="11683"/>
                </a:lnTo>
                <a:lnTo>
                  <a:pt x="955675" y="9143"/>
                </a:lnTo>
                <a:lnTo>
                  <a:pt x="951610" y="5079"/>
                </a:lnTo>
                <a:lnTo>
                  <a:pt x="949071" y="4063"/>
                </a:lnTo>
                <a:close/>
              </a:path>
              <a:path w="1051559" h="154940">
                <a:moveTo>
                  <a:pt x="612267" y="4063"/>
                </a:moveTo>
                <a:lnTo>
                  <a:pt x="606298" y="4063"/>
                </a:lnTo>
                <a:lnTo>
                  <a:pt x="603884" y="5079"/>
                </a:lnTo>
                <a:lnTo>
                  <a:pt x="599821" y="9143"/>
                </a:lnTo>
                <a:lnTo>
                  <a:pt x="598804" y="11683"/>
                </a:lnTo>
                <a:lnTo>
                  <a:pt x="598804" y="17652"/>
                </a:lnTo>
                <a:lnTo>
                  <a:pt x="599821" y="20192"/>
                </a:lnTo>
                <a:lnTo>
                  <a:pt x="601852" y="22225"/>
                </a:lnTo>
                <a:lnTo>
                  <a:pt x="603884" y="24129"/>
                </a:lnTo>
                <a:lnTo>
                  <a:pt x="606298" y="25145"/>
                </a:lnTo>
                <a:lnTo>
                  <a:pt x="612267" y="25145"/>
                </a:lnTo>
                <a:lnTo>
                  <a:pt x="614806" y="24129"/>
                </a:lnTo>
                <a:lnTo>
                  <a:pt x="618871" y="20065"/>
                </a:lnTo>
                <a:lnTo>
                  <a:pt x="619836" y="17652"/>
                </a:lnTo>
                <a:lnTo>
                  <a:pt x="619886" y="11683"/>
                </a:lnTo>
                <a:lnTo>
                  <a:pt x="618871" y="9143"/>
                </a:lnTo>
                <a:lnTo>
                  <a:pt x="614806" y="5079"/>
                </a:lnTo>
                <a:lnTo>
                  <a:pt x="612267" y="4063"/>
                </a:lnTo>
                <a:close/>
              </a:path>
              <a:path w="1051559" h="154940">
                <a:moveTo>
                  <a:pt x="86486" y="4063"/>
                </a:moveTo>
                <a:lnTo>
                  <a:pt x="80518" y="4063"/>
                </a:lnTo>
                <a:lnTo>
                  <a:pt x="78104" y="5079"/>
                </a:lnTo>
                <a:lnTo>
                  <a:pt x="74041" y="9143"/>
                </a:lnTo>
                <a:lnTo>
                  <a:pt x="73025" y="11683"/>
                </a:lnTo>
                <a:lnTo>
                  <a:pt x="73025" y="17652"/>
                </a:lnTo>
                <a:lnTo>
                  <a:pt x="74041" y="20192"/>
                </a:lnTo>
                <a:lnTo>
                  <a:pt x="76073" y="22225"/>
                </a:lnTo>
                <a:lnTo>
                  <a:pt x="78104" y="24129"/>
                </a:lnTo>
                <a:lnTo>
                  <a:pt x="80518" y="25145"/>
                </a:lnTo>
                <a:lnTo>
                  <a:pt x="86486" y="25145"/>
                </a:lnTo>
                <a:lnTo>
                  <a:pt x="89026" y="24129"/>
                </a:lnTo>
                <a:lnTo>
                  <a:pt x="93091" y="20065"/>
                </a:lnTo>
                <a:lnTo>
                  <a:pt x="94056" y="17652"/>
                </a:lnTo>
                <a:lnTo>
                  <a:pt x="94106" y="11683"/>
                </a:lnTo>
                <a:lnTo>
                  <a:pt x="93091" y="9143"/>
                </a:lnTo>
                <a:lnTo>
                  <a:pt x="89026" y="5079"/>
                </a:lnTo>
                <a:lnTo>
                  <a:pt x="86486" y="4063"/>
                </a:lnTo>
                <a:close/>
              </a:path>
              <a:path w="1051559" h="154940">
                <a:moveTo>
                  <a:pt x="1051559" y="2158"/>
                </a:moveTo>
                <a:lnTo>
                  <a:pt x="1035303" y="2158"/>
                </a:lnTo>
                <a:lnTo>
                  <a:pt x="1035303" y="152272"/>
                </a:lnTo>
                <a:lnTo>
                  <a:pt x="1051559" y="152272"/>
                </a:lnTo>
                <a:lnTo>
                  <a:pt x="1051559" y="2158"/>
                </a:lnTo>
                <a:close/>
              </a:path>
              <a:path w="1051559" h="154940">
                <a:moveTo>
                  <a:pt x="1002792" y="2158"/>
                </a:moveTo>
                <a:lnTo>
                  <a:pt x="986535" y="2158"/>
                </a:lnTo>
                <a:lnTo>
                  <a:pt x="986535" y="152272"/>
                </a:lnTo>
                <a:lnTo>
                  <a:pt x="1002792" y="152272"/>
                </a:lnTo>
                <a:lnTo>
                  <a:pt x="1002792" y="2158"/>
                </a:lnTo>
                <a:close/>
              </a:path>
              <a:path w="1051559" h="154940">
                <a:moveTo>
                  <a:pt x="502920" y="2158"/>
                </a:moveTo>
                <a:lnTo>
                  <a:pt x="486663" y="2158"/>
                </a:lnTo>
                <a:lnTo>
                  <a:pt x="486663" y="152272"/>
                </a:lnTo>
                <a:lnTo>
                  <a:pt x="502920" y="152272"/>
                </a:lnTo>
                <a:lnTo>
                  <a:pt x="502920" y="85216"/>
                </a:lnTo>
                <a:lnTo>
                  <a:pt x="505586" y="77469"/>
                </a:lnTo>
                <a:lnTo>
                  <a:pt x="511048" y="71374"/>
                </a:lnTo>
                <a:lnTo>
                  <a:pt x="514270" y="67690"/>
                </a:lnTo>
                <a:lnTo>
                  <a:pt x="502920" y="67690"/>
                </a:lnTo>
                <a:lnTo>
                  <a:pt x="502920" y="2158"/>
                </a:lnTo>
                <a:close/>
              </a:path>
              <a:path w="1051559" h="154940">
                <a:moveTo>
                  <a:pt x="563879" y="62229"/>
                </a:moveTo>
                <a:lnTo>
                  <a:pt x="530986" y="62229"/>
                </a:lnTo>
                <a:lnTo>
                  <a:pt x="541301" y="64206"/>
                </a:lnTo>
                <a:lnTo>
                  <a:pt x="548639" y="70135"/>
                </a:lnTo>
                <a:lnTo>
                  <a:pt x="553025" y="80017"/>
                </a:lnTo>
                <a:lnTo>
                  <a:pt x="554481" y="93852"/>
                </a:lnTo>
                <a:lnTo>
                  <a:pt x="554481" y="152272"/>
                </a:lnTo>
                <a:lnTo>
                  <a:pt x="570737" y="152272"/>
                </a:lnTo>
                <a:lnTo>
                  <a:pt x="570737" y="89788"/>
                </a:lnTo>
                <a:lnTo>
                  <a:pt x="568596" y="71713"/>
                </a:lnTo>
                <a:lnTo>
                  <a:pt x="563879" y="62229"/>
                </a:lnTo>
                <a:close/>
              </a:path>
              <a:path w="1051559" h="154940">
                <a:moveTo>
                  <a:pt x="536575" y="48513"/>
                </a:moveTo>
                <a:lnTo>
                  <a:pt x="526357" y="49706"/>
                </a:lnTo>
                <a:lnTo>
                  <a:pt x="517413" y="53292"/>
                </a:lnTo>
                <a:lnTo>
                  <a:pt x="509732" y="59283"/>
                </a:lnTo>
                <a:lnTo>
                  <a:pt x="503300" y="67690"/>
                </a:lnTo>
                <a:lnTo>
                  <a:pt x="514270" y="67690"/>
                </a:lnTo>
                <a:lnTo>
                  <a:pt x="516381" y="65277"/>
                </a:lnTo>
                <a:lnTo>
                  <a:pt x="523112" y="62229"/>
                </a:lnTo>
                <a:lnTo>
                  <a:pt x="563879" y="62229"/>
                </a:lnTo>
                <a:lnTo>
                  <a:pt x="562181" y="58816"/>
                </a:lnTo>
                <a:lnTo>
                  <a:pt x="551503" y="51087"/>
                </a:lnTo>
                <a:lnTo>
                  <a:pt x="536575" y="48513"/>
                </a:lnTo>
                <a:close/>
              </a:path>
              <a:path w="1051559" h="154940">
                <a:moveTo>
                  <a:pt x="140207" y="2158"/>
                </a:moveTo>
                <a:lnTo>
                  <a:pt x="123951" y="2158"/>
                </a:lnTo>
                <a:lnTo>
                  <a:pt x="123951" y="152272"/>
                </a:lnTo>
                <a:lnTo>
                  <a:pt x="140207" y="152272"/>
                </a:lnTo>
                <a:lnTo>
                  <a:pt x="140207" y="2158"/>
                </a:lnTo>
                <a:close/>
              </a:path>
              <a:path w="1051559" h="154940">
                <a:moveTo>
                  <a:pt x="33400" y="64769"/>
                </a:moveTo>
                <a:lnTo>
                  <a:pt x="17272" y="64769"/>
                </a:lnTo>
                <a:lnTo>
                  <a:pt x="17272" y="152272"/>
                </a:lnTo>
                <a:lnTo>
                  <a:pt x="33400" y="152272"/>
                </a:lnTo>
                <a:lnTo>
                  <a:pt x="33400" y="64769"/>
                </a:lnTo>
                <a:close/>
              </a:path>
              <a:path w="1051559" h="154940">
                <a:moveTo>
                  <a:pt x="57150" y="50926"/>
                </a:moveTo>
                <a:lnTo>
                  <a:pt x="0" y="50926"/>
                </a:lnTo>
                <a:lnTo>
                  <a:pt x="0" y="64769"/>
                </a:lnTo>
                <a:lnTo>
                  <a:pt x="57150" y="64769"/>
                </a:lnTo>
                <a:lnTo>
                  <a:pt x="57150" y="50926"/>
                </a:lnTo>
                <a:close/>
              </a:path>
              <a:path w="1051559" h="154940">
                <a:moveTo>
                  <a:pt x="54355" y="0"/>
                </a:moveTo>
                <a:lnTo>
                  <a:pt x="40258" y="0"/>
                </a:lnTo>
                <a:lnTo>
                  <a:pt x="32638" y="3047"/>
                </a:lnTo>
                <a:lnTo>
                  <a:pt x="17272" y="34416"/>
                </a:lnTo>
                <a:lnTo>
                  <a:pt x="17272" y="50926"/>
                </a:lnTo>
                <a:lnTo>
                  <a:pt x="33400" y="50926"/>
                </a:lnTo>
                <a:lnTo>
                  <a:pt x="33502" y="34416"/>
                </a:lnTo>
                <a:lnTo>
                  <a:pt x="34470" y="25898"/>
                </a:lnTo>
                <a:lnTo>
                  <a:pt x="37671" y="19192"/>
                </a:lnTo>
                <a:lnTo>
                  <a:pt x="42991" y="15178"/>
                </a:lnTo>
                <a:lnTo>
                  <a:pt x="50419" y="13842"/>
                </a:lnTo>
                <a:lnTo>
                  <a:pt x="61213" y="13842"/>
                </a:lnTo>
                <a:lnTo>
                  <a:pt x="61213" y="1777"/>
                </a:lnTo>
                <a:lnTo>
                  <a:pt x="58293" y="634"/>
                </a:lnTo>
                <a:lnTo>
                  <a:pt x="54355" y="0"/>
                </a:lnTo>
                <a:close/>
              </a:path>
              <a:path w="1051559" h="154940">
                <a:moveTo>
                  <a:pt x="61213" y="13842"/>
                </a:moveTo>
                <a:lnTo>
                  <a:pt x="54482" y="13842"/>
                </a:lnTo>
                <a:lnTo>
                  <a:pt x="58038" y="14731"/>
                </a:lnTo>
                <a:lnTo>
                  <a:pt x="61213" y="16509"/>
                </a:lnTo>
                <a:lnTo>
                  <a:pt x="61213" y="13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4787" y="851027"/>
            <a:ext cx="7811350" cy="199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3893" y="1107058"/>
            <a:ext cx="5147436" cy="1998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3859" y="1527047"/>
            <a:ext cx="4495800" cy="3232785"/>
          </a:xfrm>
          <a:prstGeom prst="rect">
            <a:avLst/>
          </a:prstGeom>
          <a:solidFill>
            <a:srgbClr val="F1F1F1"/>
          </a:solidFill>
          <a:ln w="9144">
            <a:solidFill>
              <a:srgbClr val="D9D9D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600" spc="-50" dirty="0">
                <a:latin typeface="Arial Black"/>
                <a:cs typeface="Arial Black"/>
              </a:rPr>
              <a:t>{</a:t>
            </a:r>
            <a:endParaRPr sz="600">
              <a:latin typeface="Arial Black"/>
              <a:cs typeface="Arial Black"/>
            </a:endParaRPr>
          </a:p>
          <a:p>
            <a:pPr marL="144145" marR="3717290">
              <a:lnSpc>
                <a:spcPct val="100000"/>
              </a:lnSpc>
            </a:pPr>
            <a:r>
              <a:rPr sz="600" spc="-70" dirty="0">
                <a:latin typeface="Arial Black"/>
                <a:cs typeface="Arial Black"/>
              </a:rPr>
              <a:t>"apiVersion": "v2",  "entries":</a:t>
            </a:r>
            <a:r>
              <a:rPr sz="600" spc="15" dirty="0">
                <a:latin typeface="Arial Black"/>
                <a:cs typeface="Arial Black"/>
              </a:rPr>
              <a:t> </a:t>
            </a:r>
            <a:r>
              <a:rPr sz="600" spc="-55" dirty="0">
                <a:latin typeface="Arial Black"/>
                <a:cs typeface="Arial Black"/>
              </a:rPr>
              <a:t>{</a:t>
            </a:r>
            <a:endParaRPr sz="600">
              <a:latin typeface="Arial Black"/>
              <a:cs typeface="Arial Black"/>
            </a:endParaRPr>
          </a:p>
          <a:p>
            <a:pPr marL="199390">
              <a:lnSpc>
                <a:spcPct val="100000"/>
              </a:lnSpc>
            </a:pPr>
            <a:r>
              <a:rPr sz="600" spc="-70" dirty="0">
                <a:latin typeface="Arial Black"/>
                <a:cs typeface="Arial Black"/>
              </a:rPr>
              <a:t>"artifactory":</a:t>
            </a:r>
            <a:r>
              <a:rPr sz="600" spc="20" dirty="0">
                <a:latin typeface="Arial Black"/>
                <a:cs typeface="Arial Black"/>
              </a:rPr>
              <a:t> </a:t>
            </a:r>
            <a:r>
              <a:rPr sz="600" spc="-55" dirty="0">
                <a:latin typeface="Arial Black"/>
                <a:cs typeface="Arial Black"/>
              </a:rPr>
              <a:t>{</a:t>
            </a:r>
            <a:endParaRPr sz="600">
              <a:latin typeface="Arial Black"/>
              <a:cs typeface="Arial Black"/>
            </a:endParaRPr>
          </a:p>
          <a:p>
            <a:pPr marL="252729" marR="1340485">
              <a:lnSpc>
                <a:spcPct val="100000"/>
              </a:lnSpc>
            </a:pPr>
            <a:r>
              <a:rPr sz="600" spc="-65" dirty="0">
                <a:latin typeface="Arial Black"/>
                <a:cs typeface="Arial Black"/>
              </a:rPr>
              <a:t>"ref": </a:t>
            </a:r>
            <a:r>
              <a:rPr sz="600" spc="-60" dirty="0">
                <a:latin typeface="Arial Black"/>
                <a:cs typeface="Arial Black"/>
              </a:rPr>
              <a:t>"https://kubernetes-charts-incubator.storage.googleapis.com/artifactory.json",  </a:t>
            </a:r>
            <a:r>
              <a:rPr sz="600" spc="-70" dirty="0">
                <a:latin typeface="Arial Black"/>
                <a:cs typeface="Arial Black"/>
              </a:rPr>
              <a:t>"stable":</a:t>
            </a:r>
            <a:r>
              <a:rPr sz="600" spc="20" dirty="0">
                <a:latin typeface="Arial Black"/>
                <a:cs typeface="Arial Black"/>
              </a:rPr>
              <a:t> </a:t>
            </a:r>
            <a:r>
              <a:rPr sz="600" spc="-55" dirty="0">
                <a:latin typeface="Arial Black"/>
                <a:cs typeface="Arial Black"/>
              </a:rPr>
              <a:t>{</a:t>
            </a:r>
            <a:endParaRPr sz="600">
              <a:latin typeface="Arial Black"/>
              <a:cs typeface="Arial Black"/>
            </a:endParaRPr>
          </a:p>
          <a:p>
            <a:pPr marL="307340">
              <a:lnSpc>
                <a:spcPct val="100000"/>
              </a:lnSpc>
            </a:pPr>
            <a:r>
              <a:rPr sz="600" spc="-75" dirty="0">
                <a:latin typeface="Arial Black"/>
                <a:cs typeface="Arial Black"/>
              </a:rPr>
              <a:t>"created":</a:t>
            </a:r>
            <a:r>
              <a:rPr sz="600" spc="15" dirty="0">
                <a:latin typeface="Arial Black"/>
                <a:cs typeface="Arial Black"/>
              </a:rPr>
              <a:t> </a:t>
            </a:r>
            <a:r>
              <a:rPr sz="600" spc="-70" dirty="0">
                <a:latin typeface="Arial Black"/>
                <a:cs typeface="Arial Black"/>
              </a:rPr>
              <a:t>"2017-07-06T01:33:50.952Z",</a:t>
            </a:r>
            <a:endParaRPr sz="600">
              <a:latin typeface="Arial Black"/>
              <a:cs typeface="Arial Black"/>
            </a:endParaRPr>
          </a:p>
          <a:p>
            <a:pPr marL="307340" marR="127000">
              <a:lnSpc>
                <a:spcPct val="100000"/>
              </a:lnSpc>
            </a:pPr>
            <a:r>
              <a:rPr sz="600" spc="-65" dirty="0">
                <a:latin typeface="Arial Black"/>
                <a:cs typeface="Arial Black"/>
              </a:rPr>
              <a:t>"description": </a:t>
            </a:r>
            <a:r>
              <a:rPr sz="600" spc="-75" dirty="0">
                <a:latin typeface="Arial Black"/>
                <a:cs typeface="Arial Black"/>
              </a:rPr>
              <a:t>"Universal </a:t>
            </a:r>
            <a:r>
              <a:rPr sz="600" spc="-70" dirty="0">
                <a:latin typeface="Arial Black"/>
                <a:cs typeface="Arial Black"/>
              </a:rPr>
              <a:t>Repository </a:t>
            </a:r>
            <a:r>
              <a:rPr sz="600" spc="-60" dirty="0">
                <a:latin typeface="Arial Black"/>
                <a:cs typeface="Arial Black"/>
              </a:rPr>
              <a:t>Manager supporting </a:t>
            </a:r>
            <a:r>
              <a:rPr sz="600" spc="-70" dirty="0">
                <a:latin typeface="Arial Black"/>
                <a:cs typeface="Arial Black"/>
              </a:rPr>
              <a:t>all </a:t>
            </a:r>
            <a:r>
              <a:rPr sz="600" spc="-65" dirty="0">
                <a:latin typeface="Arial Black"/>
                <a:cs typeface="Arial Black"/>
              </a:rPr>
              <a:t>major </a:t>
            </a:r>
            <a:r>
              <a:rPr sz="600" spc="-70" dirty="0">
                <a:latin typeface="Arial Black"/>
                <a:cs typeface="Arial Black"/>
              </a:rPr>
              <a:t>packaging </a:t>
            </a:r>
            <a:r>
              <a:rPr sz="600" spc="-40" dirty="0">
                <a:latin typeface="Arial Black"/>
                <a:cs typeface="Arial Black"/>
              </a:rPr>
              <a:t>formats,\nbuild </a:t>
            </a:r>
            <a:r>
              <a:rPr sz="600" spc="-65" dirty="0">
                <a:latin typeface="Arial Black"/>
                <a:cs typeface="Arial Black"/>
              </a:rPr>
              <a:t>tools and </a:t>
            </a:r>
            <a:r>
              <a:rPr sz="600" spc="-80" dirty="0">
                <a:latin typeface="Arial Black"/>
                <a:cs typeface="Arial Black"/>
              </a:rPr>
              <a:t>CI servers.",  </a:t>
            </a:r>
            <a:r>
              <a:rPr sz="600" spc="-65" dirty="0">
                <a:latin typeface="Arial Black"/>
                <a:cs typeface="Arial Black"/>
              </a:rPr>
              <a:t>"digest":</a:t>
            </a:r>
            <a:r>
              <a:rPr sz="600" spc="25" dirty="0">
                <a:latin typeface="Arial Black"/>
                <a:cs typeface="Arial Black"/>
              </a:rPr>
              <a:t> </a:t>
            </a:r>
            <a:r>
              <a:rPr sz="600" spc="-75" dirty="0">
                <a:latin typeface="Arial Black"/>
                <a:cs typeface="Arial Black"/>
              </a:rPr>
              <a:t>"249e27501dbfe1bd93d4039b04440f0ff19c707ba720540f391b5aefa3571455",</a:t>
            </a:r>
            <a:endParaRPr sz="600">
              <a:latin typeface="Arial Black"/>
              <a:cs typeface="Arial Black"/>
            </a:endParaRPr>
          </a:p>
          <a:p>
            <a:pPr marL="307340">
              <a:lnSpc>
                <a:spcPct val="100000"/>
              </a:lnSpc>
            </a:pPr>
            <a:r>
              <a:rPr sz="600" spc="-65" dirty="0">
                <a:latin typeface="Arial Black"/>
                <a:cs typeface="Arial Black"/>
              </a:rPr>
              <a:t>"home":</a:t>
            </a:r>
            <a:r>
              <a:rPr sz="600" spc="15" dirty="0">
                <a:latin typeface="Arial Black"/>
                <a:cs typeface="Arial Black"/>
              </a:rPr>
              <a:t> </a:t>
            </a:r>
            <a:r>
              <a:rPr sz="600" spc="-60" dirty="0">
                <a:latin typeface="Arial Black"/>
                <a:cs typeface="Arial Black"/>
              </a:rPr>
              <a:t>"https://</a:t>
            </a:r>
            <a:r>
              <a:rPr sz="600" spc="-60" dirty="0">
                <a:latin typeface="Arial Black"/>
                <a:cs typeface="Arial Black"/>
                <a:hlinkClick r:id="rId9"/>
              </a:rPr>
              <a:t>www.jfrog.com/artifactory/",</a:t>
            </a:r>
            <a:endParaRPr sz="600">
              <a:latin typeface="Arial Black"/>
              <a:cs typeface="Arial Black"/>
            </a:endParaRPr>
          </a:p>
          <a:p>
            <a:pPr marL="307340" marR="663575">
              <a:lnSpc>
                <a:spcPct val="100000"/>
              </a:lnSpc>
            </a:pPr>
            <a:r>
              <a:rPr sz="600" spc="-70" dirty="0">
                <a:latin typeface="Arial Black"/>
                <a:cs typeface="Arial Black"/>
              </a:rPr>
              <a:t>"icon": </a:t>
            </a:r>
            <a:r>
              <a:rPr sz="600" spc="-60" dirty="0">
                <a:latin typeface="Arial Black"/>
                <a:cs typeface="Arial Black"/>
              </a:rPr>
              <a:t>"https://raw.githubusercontent.com/JFrogDev/artifactory-dcos/master/images/jfrog_med.png",  </a:t>
            </a:r>
            <a:r>
              <a:rPr sz="600" spc="-75" dirty="0">
                <a:latin typeface="Arial Black"/>
                <a:cs typeface="Arial Black"/>
              </a:rPr>
              <a:t>"keywords":</a:t>
            </a:r>
            <a:r>
              <a:rPr sz="600" spc="-5" dirty="0">
                <a:latin typeface="Arial Black"/>
                <a:cs typeface="Arial Black"/>
              </a:rPr>
              <a:t> </a:t>
            </a:r>
            <a:r>
              <a:rPr sz="600" spc="-55" dirty="0">
                <a:latin typeface="Arial Black"/>
                <a:cs typeface="Arial Black"/>
              </a:rPr>
              <a:t>[</a:t>
            </a:r>
            <a:endParaRPr sz="600">
              <a:latin typeface="Arial Black"/>
              <a:cs typeface="Arial Black"/>
            </a:endParaRPr>
          </a:p>
          <a:p>
            <a:pPr marL="360680" marR="3699510">
              <a:lnSpc>
                <a:spcPct val="100000"/>
              </a:lnSpc>
              <a:spcBef>
                <a:spcPts val="5"/>
              </a:spcBef>
            </a:pPr>
            <a:r>
              <a:rPr sz="600" spc="-65" dirty="0">
                <a:latin typeface="Arial Black"/>
                <a:cs typeface="Arial Black"/>
              </a:rPr>
              <a:t>"</a:t>
            </a:r>
            <a:r>
              <a:rPr sz="600" spc="-75" dirty="0">
                <a:latin typeface="Arial Black"/>
                <a:cs typeface="Arial Black"/>
              </a:rPr>
              <a:t>ar</a:t>
            </a:r>
            <a:r>
              <a:rPr sz="600" spc="-65" dirty="0">
                <a:latin typeface="Arial Black"/>
                <a:cs typeface="Arial Black"/>
              </a:rPr>
              <a:t>t</a:t>
            </a:r>
            <a:r>
              <a:rPr sz="600" spc="-60" dirty="0">
                <a:latin typeface="Arial Black"/>
                <a:cs typeface="Arial Black"/>
              </a:rPr>
              <a:t>i</a:t>
            </a:r>
            <a:r>
              <a:rPr sz="600" spc="-45" dirty="0">
                <a:latin typeface="Arial Black"/>
                <a:cs typeface="Arial Black"/>
              </a:rPr>
              <a:t>f</a:t>
            </a:r>
            <a:r>
              <a:rPr sz="600" spc="-105" dirty="0">
                <a:latin typeface="Arial Black"/>
                <a:cs typeface="Arial Black"/>
              </a:rPr>
              <a:t>ac</a:t>
            </a:r>
            <a:r>
              <a:rPr sz="600" spc="-65" dirty="0">
                <a:latin typeface="Arial Black"/>
                <a:cs typeface="Arial Black"/>
              </a:rPr>
              <a:t>to</a:t>
            </a:r>
            <a:r>
              <a:rPr sz="600" spc="-40" dirty="0">
                <a:latin typeface="Arial Black"/>
                <a:cs typeface="Arial Black"/>
              </a:rPr>
              <a:t>r</a:t>
            </a:r>
            <a:r>
              <a:rPr sz="600" spc="-70" dirty="0">
                <a:latin typeface="Arial Black"/>
                <a:cs typeface="Arial Black"/>
              </a:rPr>
              <a:t>y</a:t>
            </a:r>
            <a:r>
              <a:rPr sz="600" spc="-60" dirty="0">
                <a:latin typeface="Arial Black"/>
                <a:cs typeface="Arial Black"/>
              </a:rPr>
              <a:t>",  </a:t>
            </a:r>
            <a:r>
              <a:rPr sz="600" spc="-55" dirty="0">
                <a:latin typeface="Arial Black"/>
                <a:cs typeface="Arial Black"/>
              </a:rPr>
              <a:t>"jfrog"</a:t>
            </a:r>
            <a:endParaRPr sz="600">
              <a:latin typeface="Arial Black"/>
              <a:cs typeface="Arial Black"/>
            </a:endParaRPr>
          </a:p>
          <a:p>
            <a:pPr marL="307340">
              <a:lnSpc>
                <a:spcPct val="100000"/>
              </a:lnSpc>
            </a:pPr>
            <a:r>
              <a:rPr sz="600" spc="-65" dirty="0">
                <a:latin typeface="Arial Black"/>
                <a:cs typeface="Arial Black"/>
              </a:rPr>
              <a:t>],</a:t>
            </a:r>
            <a:endParaRPr sz="600">
              <a:latin typeface="Arial Black"/>
              <a:cs typeface="Arial Black"/>
            </a:endParaRPr>
          </a:p>
          <a:p>
            <a:pPr marL="307340">
              <a:lnSpc>
                <a:spcPct val="100000"/>
              </a:lnSpc>
            </a:pPr>
            <a:r>
              <a:rPr sz="600" spc="-70" dirty="0">
                <a:latin typeface="Arial Black"/>
                <a:cs typeface="Arial Black"/>
              </a:rPr>
              <a:t>"maintainers":</a:t>
            </a:r>
            <a:r>
              <a:rPr sz="600" spc="20" dirty="0">
                <a:latin typeface="Arial Black"/>
                <a:cs typeface="Arial Black"/>
              </a:rPr>
              <a:t> </a:t>
            </a:r>
            <a:r>
              <a:rPr sz="600" spc="-55" dirty="0">
                <a:latin typeface="Arial Black"/>
                <a:cs typeface="Arial Black"/>
              </a:rPr>
              <a:t>[</a:t>
            </a:r>
            <a:endParaRPr sz="600">
              <a:latin typeface="Arial Black"/>
              <a:cs typeface="Arial Black"/>
            </a:endParaRPr>
          </a:p>
          <a:p>
            <a:pPr marL="360680">
              <a:lnSpc>
                <a:spcPct val="100000"/>
              </a:lnSpc>
            </a:pPr>
            <a:r>
              <a:rPr sz="600" spc="-55" dirty="0">
                <a:latin typeface="Arial Black"/>
                <a:cs typeface="Arial Black"/>
              </a:rPr>
              <a:t>{</a:t>
            </a:r>
            <a:endParaRPr sz="600">
              <a:latin typeface="Arial Black"/>
              <a:cs typeface="Arial Black"/>
            </a:endParaRPr>
          </a:p>
          <a:p>
            <a:pPr marL="414020">
              <a:lnSpc>
                <a:spcPct val="100000"/>
              </a:lnSpc>
            </a:pPr>
            <a:r>
              <a:rPr sz="600" spc="-70" dirty="0">
                <a:latin typeface="Arial Black"/>
                <a:cs typeface="Arial Black"/>
              </a:rPr>
              <a:t>"email":</a:t>
            </a:r>
            <a:r>
              <a:rPr sz="600" spc="-20" dirty="0">
                <a:latin typeface="Arial Black"/>
                <a:cs typeface="Arial Black"/>
              </a:rPr>
              <a:t> </a:t>
            </a:r>
            <a:r>
              <a:rPr sz="600" spc="-70" dirty="0">
                <a:latin typeface="Arial Black"/>
                <a:cs typeface="Arial Black"/>
              </a:rPr>
              <a:t>"[redacted]",</a:t>
            </a:r>
            <a:endParaRPr sz="600">
              <a:latin typeface="Arial Black"/>
              <a:cs typeface="Arial Black"/>
            </a:endParaRPr>
          </a:p>
          <a:p>
            <a:pPr marL="414020">
              <a:lnSpc>
                <a:spcPct val="100000"/>
              </a:lnSpc>
            </a:pPr>
            <a:r>
              <a:rPr sz="600" spc="-75" dirty="0">
                <a:latin typeface="Arial Black"/>
                <a:cs typeface="Arial Black"/>
              </a:rPr>
              <a:t>"name":</a:t>
            </a:r>
            <a:r>
              <a:rPr sz="600" spc="-20" dirty="0">
                <a:latin typeface="Arial Black"/>
                <a:cs typeface="Arial Black"/>
              </a:rPr>
              <a:t> </a:t>
            </a:r>
            <a:r>
              <a:rPr sz="600" spc="-70" dirty="0">
                <a:latin typeface="Arial Black"/>
                <a:cs typeface="Arial Black"/>
              </a:rPr>
              <a:t>"[redacted]"</a:t>
            </a:r>
            <a:endParaRPr sz="600">
              <a:latin typeface="Arial Black"/>
              <a:cs typeface="Arial Black"/>
            </a:endParaRPr>
          </a:p>
          <a:p>
            <a:pPr marL="360680">
              <a:lnSpc>
                <a:spcPct val="100000"/>
              </a:lnSpc>
            </a:pPr>
            <a:r>
              <a:rPr sz="600" spc="-55" dirty="0">
                <a:latin typeface="Arial Black"/>
                <a:cs typeface="Arial Black"/>
              </a:rPr>
              <a:t>}</a:t>
            </a:r>
            <a:endParaRPr sz="600">
              <a:latin typeface="Arial Black"/>
              <a:cs typeface="Arial Black"/>
            </a:endParaRPr>
          </a:p>
          <a:p>
            <a:pPr marL="307340">
              <a:lnSpc>
                <a:spcPct val="100000"/>
              </a:lnSpc>
            </a:pPr>
            <a:r>
              <a:rPr sz="600" spc="-65" dirty="0">
                <a:latin typeface="Arial Black"/>
                <a:cs typeface="Arial Black"/>
              </a:rPr>
              <a:t>],</a:t>
            </a:r>
            <a:endParaRPr sz="600">
              <a:latin typeface="Arial Black"/>
              <a:cs typeface="Arial Black"/>
            </a:endParaRPr>
          </a:p>
          <a:p>
            <a:pPr marL="307340" marR="3457575">
              <a:lnSpc>
                <a:spcPct val="100000"/>
              </a:lnSpc>
            </a:pPr>
            <a:r>
              <a:rPr sz="600" spc="-75" dirty="0">
                <a:latin typeface="Arial Black"/>
                <a:cs typeface="Arial Black"/>
              </a:rPr>
              <a:t>"name": </a:t>
            </a:r>
            <a:r>
              <a:rPr sz="600" spc="-70" dirty="0">
                <a:latin typeface="Arial Black"/>
                <a:cs typeface="Arial Black"/>
              </a:rPr>
              <a:t>"artifactory",  </a:t>
            </a:r>
            <a:r>
              <a:rPr sz="600" spc="-80" dirty="0">
                <a:latin typeface="Arial Black"/>
                <a:cs typeface="Arial Black"/>
              </a:rPr>
              <a:t>"sources":</a:t>
            </a:r>
            <a:r>
              <a:rPr sz="600" spc="-5" dirty="0">
                <a:latin typeface="Arial Black"/>
                <a:cs typeface="Arial Black"/>
              </a:rPr>
              <a:t> </a:t>
            </a:r>
            <a:r>
              <a:rPr sz="600" spc="-55" dirty="0">
                <a:latin typeface="Arial Black"/>
                <a:cs typeface="Arial Black"/>
              </a:rPr>
              <a:t>[</a:t>
            </a:r>
            <a:endParaRPr sz="600">
              <a:latin typeface="Arial Black"/>
              <a:cs typeface="Arial Black"/>
            </a:endParaRPr>
          </a:p>
          <a:p>
            <a:pPr marL="360680">
              <a:lnSpc>
                <a:spcPct val="100000"/>
              </a:lnSpc>
            </a:pPr>
            <a:r>
              <a:rPr sz="600" spc="-50" dirty="0">
                <a:latin typeface="Arial Black"/>
                <a:cs typeface="Arial Black"/>
              </a:rPr>
              <a:t>"https://bintray.com/jfrog/product/JFrog-Artifactory-Pro/view",</a:t>
            </a:r>
            <a:endParaRPr sz="600">
              <a:latin typeface="Arial Black"/>
              <a:cs typeface="Arial Black"/>
            </a:endParaRPr>
          </a:p>
          <a:p>
            <a:pPr marL="360680">
              <a:lnSpc>
                <a:spcPct val="100000"/>
              </a:lnSpc>
            </a:pPr>
            <a:r>
              <a:rPr sz="600" spc="-55" dirty="0">
                <a:latin typeface="Arial Black"/>
                <a:cs typeface="Arial Black"/>
              </a:rPr>
              <a:t>"https://github.com/JFrogDev"</a:t>
            </a:r>
            <a:endParaRPr sz="600">
              <a:latin typeface="Arial Black"/>
              <a:cs typeface="Arial Black"/>
            </a:endParaRPr>
          </a:p>
          <a:p>
            <a:pPr marL="307340">
              <a:lnSpc>
                <a:spcPct val="100000"/>
              </a:lnSpc>
            </a:pPr>
            <a:r>
              <a:rPr sz="600" spc="-65" dirty="0">
                <a:latin typeface="Arial Black"/>
                <a:cs typeface="Arial Black"/>
              </a:rPr>
              <a:t>],</a:t>
            </a:r>
            <a:endParaRPr sz="600">
              <a:latin typeface="Arial Black"/>
              <a:cs typeface="Arial Black"/>
            </a:endParaRPr>
          </a:p>
          <a:p>
            <a:pPr marL="307340">
              <a:lnSpc>
                <a:spcPct val="100000"/>
              </a:lnSpc>
            </a:pPr>
            <a:r>
              <a:rPr sz="600" spc="-70" dirty="0">
                <a:latin typeface="Arial Black"/>
                <a:cs typeface="Arial Black"/>
              </a:rPr>
              <a:t>"urls":</a:t>
            </a:r>
            <a:r>
              <a:rPr sz="600" spc="10" dirty="0">
                <a:latin typeface="Arial Black"/>
                <a:cs typeface="Arial Black"/>
              </a:rPr>
              <a:t> </a:t>
            </a:r>
            <a:r>
              <a:rPr sz="600" spc="-55" dirty="0">
                <a:latin typeface="Arial Black"/>
                <a:cs typeface="Arial Black"/>
              </a:rPr>
              <a:t>[</a:t>
            </a:r>
            <a:endParaRPr sz="600">
              <a:latin typeface="Arial Black"/>
              <a:cs typeface="Arial Black"/>
            </a:endParaRPr>
          </a:p>
          <a:p>
            <a:pPr marL="360680">
              <a:lnSpc>
                <a:spcPct val="100000"/>
              </a:lnSpc>
            </a:pPr>
            <a:r>
              <a:rPr sz="600" spc="-60" dirty="0">
                <a:latin typeface="Arial Black"/>
                <a:cs typeface="Arial Black"/>
              </a:rPr>
              <a:t>"https://kubernetes-charts-incubator.storage.googleapis.com/artifactory-5.2.0.tgz"</a:t>
            </a:r>
            <a:endParaRPr sz="600">
              <a:latin typeface="Arial Black"/>
              <a:cs typeface="Arial Black"/>
            </a:endParaRPr>
          </a:p>
          <a:p>
            <a:pPr marL="307340">
              <a:lnSpc>
                <a:spcPct val="100000"/>
              </a:lnSpc>
            </a:pPr>
            <a:r>
              <a:rPr sz="600" spc="-65" dirty="0">
                <a:latin typeface="Arial Black"/>
                <a:cs typeface="Arial Black"/>
              </a:rPr>
              <a:t>],</a:t>
            </a:r>
            <a:endParaRPr sz="600">
              <a:latin typeface="Arial Black"/>
              <a:cs typeface="Arial Black"/>
            </a:endParaRPr>
          </a:p>
          <a:p>
            <a:pPr marL="307340">
              <a:lnSpc>
                <a:spcPct val="100000"/>
              </a:lnSpc>
            </a:pPr>
            <a:r>
              <a:rPr sz="600" spc="-70" dirty="0">
                <a:latin typeface="Arial Black"/>
                <a:cs typeface="Arial Black"/>
              </a:rPr>
              <a:t>"version":</a:t>
            </a:r>
            <a:r>
              <a:rPr sz="600" spc="10" dirty="0">
                <a:latin typeface="Arial Black"/>
                <a:cs typeface="Arial Black"/>
              </a:rPr>
              <a:t> </a:t>
            </a:r>
            <a:r>
              <a:rPr sz="600" spc="-70" dirty="0">
                <a:latin typeface="Arial Black"/>
                <a:cs typeface="Arial Black"/>
              </a:rPr>
              <a:t>"5.2.0"</a:t>
            </a:r>
            <a:endParaRPr sz="600">
              <a:latin typeface="Arial Black"/>
              <a:cs typeface="Arial Black"/>
            </a:endParaRPr>
          </a:p>
          <a:p>
            <a:pPr marL="252729">
              <a:lnSpc>
                <a:spcPct val="100000"/>
              </a:lnSpc>
            </a:pPr>
            <a:r>
              <a:rPr sz="600" spc="-55" dirty="0">
                <a:latin typeface="Arial Black"/>
                <a:cs typeface="Arial Black"/>
              </a:rPr>
              <a:t>}</a:t>
            </a:r>
            <a:endParaRPr sz="600">
              <a:latin typeface="Arial Black"/>
              <a:cs typeface="Arial Black"/>
            </a:endParaRPr>
          </a:p>
          <a:p>
            <a:pPr marL="199390">
              <a:lnSpc>
                <a:spcPct val="100000"/>
              </a:lnSpc>
            </a:pPr>
            <a:r>
              <a:rPr sz="600" spc="-55" dirty="0">
                <a:latin typeface="Arial Black"/>
                <a:cs typeface="Arial Black"/>
              </a:rPr>
              <a:t>}</a:t>
            </a:r>
            <a:endParaRPr sz="60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</a:pPr>
            <a:r>
              <a:rPr sz="600" spc="-55" dirty="0">
                <a:latin typeface="Arial Black"/>
                <a:cs typeface="Arial Black"/>
              </a:rPr>
              <a:t>}</a:t>
            </a:r>
            <a:endParaRPr sz="600">
              <a:latin typeface="Arial Black"/>
              <a:cs typeface="Arial Black"/>
            </a:endParaRPr>
          </a:p>
          <a:p>
            <a:pPr marL="90805">
              <a:lnSpc>
                <a:spcPct val="100000"/>
              </a:lnSpc>
            </a:pPr>
            <a:r>
              <a:rPr sz="600" spc="-55" dirty="0">
                <a:latin typeface="Arial Black"/>
                <a:cs typeface="Arial Black"/>
              </a:rPr>
              <a:t>}</a:t>
            </a:r>
            <a:endParaRPr sz="6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70347" y="1563624"/>
            <a:ext cx="186055" cy="3195955"/>
          </a:xfrm>
          <a:custGeom>
            <a:avLst/>
            <a:gdLst/>
            <a:ahLst/>
            <a:cxnLst/>
            <a:rect l="l" t="t" r="r" b="b"/>
            <a:pathLst>
              <a:path w="186054" h="3195954">
                <a:moveTo>
                  <a:pt x="0" y="0"/>
                </a:moveTo>
                <a:lnTo>
                  <a:pt x="36171" y="1224"/>
                </a:lnTo>
                <a:lnTo>
                  <a:pt x="65722" y="4556"/>
                </a:lnTo>
                <a:lnTo>
                  <a:pt x="85653" y="9483"/>
                </a:lnTo>
                <a:lnTo>
                  <a:pt x="92963" y="15493"/>
                </a:lnTo>
                <a:lnTo>
                  <a:pt x="92963" y="1582420"/>
                </a:lnTo>
                <a:lnTo>
                  <a:pt x="100274" y="1588430"/>
                </a:lnTo>
                <a:lnTo>
                  <a:pt x="120205" y="1593357"/>
                </a:lnTo>
                <a:lnTo>
                  <a:pt x="149756" y="1596689"/>
                </a:lnTo>
                <a:lnTo>
                  <a:pt x="185927" y="1597914"/>
                </a:lnTo>
                <a:lnTo>
                  <a:pt x="149756" y="1599138"/>
                </a:lnTo>
                <a:lnTo>
                  <a:pt x="120205" y="1602470"/>
                </a:lnTo>
                <a:lnTo>
                  <a:pt x="100274" y="1607397"/>
                </a:lnTo>
                <a:lnTo>
                  <a:pt x="92963" y="1613408"/>
                </a:lnTo>
                <a:lnTo>
                  <a:pt x="92963" y="3180334"/>
                </a:lnTo>
                <a:lnTo>
                  <a:pt x="85653" y="3186366"/>
                </a:lnTo>
                <a:lnTo>
                  <a:pt x="65722" y="3191290"/>
                </a:lnTo>
                <a:lnTo>
                  <a:pt x="36171" y="3194610"/>
                </a:lnTo>
                <a:lnTo>
                  <a:pt x="0" y="319582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88889" y="3007867"/>
            <a:ext cx="2810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 Black"/>
                <a:cs typeface="Arial Black"/>
              </a:rPr>
              <a:t>An </a:t>
            </a:r>
            <a:r>
              <a:rPr sz="1600" spc="-210" dirty="0">
                <a:latin typeface="Arial Black"/>
                <a:cs typeface="Arial Black"/>
              </a:rPr>
              <a:t>example </a:t>
            </a:r>
            <a:r>
              <a:rPr sz="1600" spc="-5" dirty="0">
                <a:latin typeface="Courier New"/>
                <a:cs typeface="Courier New"/>
              </a:rPr>
              <a:t>index.json</a:t>
            </a:r>
            <a:r>
              <a:rPr sz="1600" spc="-225" dirty="0">
                <a:latin typeface="Courier New"/>
                <a:cs typeface="Courier New"/>
              </a:rPr>
              <a:t> </a:t>
            </a:r>
            <a:r>
              <a:rPr sz="1600" spc="-160" dirty="0">
                <a:latin typeface="Arial Black"/>
                <a:cs typeface="Arial Black"/>
              </a:rPr>
              <a:t>file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0534" y="4936896"/>
            <a:ext cx="575563" cy="102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00443" y="4937061"/>
            <a:ext cx="2148966" cy="74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670" y="272795"/>
            <a:ext cx="1547495" cy="191770"/>
          </a:xfrm>
          <a:custGeom>
            <a:avLst/>
            <a:gdLst/>
            <a:ahLst/>
            <a:cxnLst/>
            <a:rect l="l" t="t" r="r" b="b"/>
            <a:pathLst>
              <a:path w="1547495" h="191770">
                <a:moveTo>
                  <a:pt x="1387108" y="84708"/>
                </a:moveTo>
                <a:lnTo>
                  <a:pt x="1333373" y="84708"/>
                </a:lnTo>
                <a:lnTo>
                  <a:pt x="1343227" y="86018"/>
                </a:lnTo>
                <a:lnTo>
                  <a:pt x="1350295" y="89947"/>
                </a:lnTo>
                <a:lnTo>
                  <a:pt x="1354554" y="96496"/>
                </a:lnTo>
                <a:lnTo>
                  <a:pt x="1355979" y="105663"/>
                </a:lnTo>
                <a:lnTo>
                  <a:pt x="1321435" y="110236"/>
                </a:lnTo>
                <a:lnTo>
                  <a:pt x="1302192" y="115046"/>
                </a:lnTo>
                <a:lnTo>
                  <a:pt x="1288462" y="123761"/>
                </a:lnTo>
                <a:lnTo>
                  <a:pt x="1280233" y="136382"/>
                </a:lnTo>
                <a:lnTo>
                  <a:pt x="1277493" y="152907"/>
                </a:lnTo>
                <a:lnTo>
                  <a:pt x="1278159" y="161240"/>
                </a:lnTo>
                <a:lnTo>
                  <a:pt x="1308502" y="190851"/>
                </a:lnTo>
                <a:lnTo>
                  <a:pt x="1317244" y="191515"/>
                </a:lnTo>
                <a:lnTo>
                  <a:pt x="1329053" y="190180"/>
                </a:lnTo>
                <a:lnTo>
                  <a:pt x="1339326" y="186166"/>
                </a:lnTo>
                <a:lnTo>
                  <a:pt x="1348051" y="179460"/>
                </a:lnTo>
                <a:lnTo>
                  <a:pt x="1355217" y="170052"/>
                </a:lnTo>
                <a:lnTo>
                  <a:pt x="1392809" y="170052"/>
                </a:lnTo>
                <a:lnTo>
                  <a:pt x="1392809" y="163702"/>
                </a:lnTo>
                <a:lnTo>
                  <a:pt x="1325626" y="163702"/>
                </a:lnTo>
                <a:lnTo>
                  <a:pt x="1321435" y="162178"/>
                </a:lnTo>
                <a:lnTo>
                  <a:pt x="1315212" y="156463"/>
                </a:lnTo>
                <a:lnTo>
                  <a:pt x="1313740" y="152907"/>
                </a:lnTo>
                <a:lnTo>
                  <a:pt x="1313688" y="148336"/>
                </a:lnTo>
                <a:lnTo>
                  <a:pt x="1314880" y="141743"/>
                </a:lnTo>
                <a:lnTo>
                  <a:pt x="1318466" y="136651"/>
                </a:lnTo>
                <a:lnTo>
                  <a:pt x="1324457" y="133084"/>
                </a:lnTo>
                <a:lnTo>
                  <a:pt x="1332865" y="131063"/>
                </a:lnTo>
                <a:lnTo>
                  <a:pt x="1355979" y="128142"/>
                </a:lnTo>
                <a:lnTo>
                  <a:pt x="1392809" y="128142"/>
                </a:lnTo>
                <a:lnTo>
                  <a:pt x="1392809" y="112267"/>
                </a:lnTo>
                <a:lnTo>
                  <a:pt x="1389405" y="88524"/>
                </a:lnTo>
                <a:lnTo>
                  <a:pt x="1387108" y="84708"/>
                </a:lnTo>
                <a:close/>
              </a:path>
              <a:path w="1547495" h="191770">
                <a:moveTo>
                  <a:pt x="1392809" y="170052"/>
                </a:moveTo>
                <a:lnTo>
                  <a:pt x="1355725" y="170052"/>
                </a:lnTo>
                <a:lnTo>
                  <a:pt x="1355725" y="188340"/>
                </a:lnTo>
                <a:lnTo>
                  <a:pt x="1392809" y="188340"/>
                </a:lnTo>
                <a:lnTo>
                  <a:pt x="1392809" y="170052"/>
                </a:lnTo>
                <a:close/>
              </a:path>
              <a:path w="1547495" h="191770">
                <a:moveTo>
                  <a:pt x="1392809" y="128142"/>
                </a:moveTo>
                <a:lnTo>
                  <a:pt x="1355979" y="128142"/>
                </a:lnTo>
                <a:lnTo>
                  <a:pt x="1355979" y="144525"/>
                </a:lnTo>
                <a:lnTo>
                  <a:pt x="1353566" y="150875"/>
                </a:lnTo>
                <a:lnTo>
                  <a:pt x="1344295" y="161162"/>
                </a:lnTo>
                <a:lnTo>
                  <a:pt x="1338326" y="163702"/>
                </a:lnTo>
                <a:lnTo>
                  <a:pt x="1392809" y="163702"/>
                </a:lnTo>
                <a:lnTo>
                  <a:pt x="1392809" y="128142"/>
                </a:lnTo>
                <a:close/>
              </a:path>
              <a:path w="1547495" h="191770">
                <a:moveTo>
                  <a:pt x="1338453" y="58038"/>
                </a:moveTo>
                <a:lnTo>
                  <a:pt x="1295527" y="65912"/>
                </a:lnTo>
                <a:lnTo>
                  <a:pt x="1290066" y="68706"/>
                </a:lnTo>
                <a:lnTo>
                  <a:pt x="1290066" y="98298"/>
                </a:lnTo>
                <a:lnTo>
                  <a:pt x="1300476" y="92370"/>
                </a:lnTo>
                <a:lnTo>
                  <a:pt x="1311148" y="88122"/>
                </a:lnTo>
                <a:lnTo>
                  <a:pt x="1322105" y="85564"/>
                </a:lnTo>
                <a:lnTo>
                  <a:pt x="1333373" y="84708"/>
                </a:lnTo>
                <a:lnTo>
                  <a:pt x="1387108" y="84708"/>
                </a:lnTo>
                <a:lnTo>
                  <a:pt x="1379204" y="71580"/>
                </a:lnTo>
                <a:lnTo>
                  <a:pt x="1362215" y="61422"/>
                </a:lnTo>
                <a:lnTo>
                  <a:pt x="1338453" y="58038"/>
                </a:lnTo>
                <a:close/>
              </a:path>
              <a:path w="1547495" h="191770">
                <a:moveTo>
                  <a:pt x="247269" y="58038"/>
                </a:moveTo>
                <a:lnTo>
                  <a:pt x="202031" y="76580"/>
                </a:lnTo>
                <a:lnTo>
                  <a:pt x="184790" y="111746"/>
                </a:lnTo>
                <a:lnTo>
                  <a:pt x="183642" y="126745"/>
                </a:lnTo>
                <a:lnTo>
                  <a:pt x="184704" y="141170"/>
                </a:lnTo>
                <a:lnTo>
                  <a:pt x="210037" y="181871"/>
                </a:lnTo>
                <a:lnTo>
                  <a:pt x="248500" y="191515"/>
                </a:lnTo>
                <a:lnTo>
                  <a:pt x="261947" y="190920"/>
                </a:lnTo>
                <a:lnTo>
                  <a:pt x="274073" y="189134"/>
                </a:lnTo>
                <a:lnTo>
                  <a:pt x="284878" y="186158"/>
                </a:lnTo>
                <a:lnTo>
                  <a:pt x="294360" y="181990"/>
                </a:lnTo>
                <a:lnTo>
                  <a:pt x="294360" y="163702"/>
                </a:lnTo>
                <a:lnTo>
                  <a:pt x="257454" y="163702"/>
                </a:lnTo>
                <a:lnTo>
                  <a:pt x="242921" y="161964"/>
                </a:lnTo>
                <a:lnTo>
                  <a:pt x="232257" y="156749"/>
                </a:lnTo>
                <a:lnTo>
                  <a:pt x="225461" y="148058"/>
                </a:lnTo>
                <a:lnTo>
                  <a:pt x="222529" y="135889"/>
                </a:lnTo>
                <a:lnTo>
                  <a:pt x="305549" y="135889"/>
                </a:lnTo>
                <a:lnTo>
                  <a:pt x="305549" y="119379"/>
                </a:lnTo>
                <a:lnTo>
                  <a:pt x="305016" y="111887"/>
                </a:lnTo>
                <a:lnTo>
                  <a:pt x="222288" y="111887"/>
                </a:lnTo>
                <a:lnTo>
                  <a:pt x="223278" y="104012"/>
                </a:lnTo>
                <a:lnTo>
                  <a:pt x="226072" y="97536"/>
                </a:lnTo>
                <a:lnTo>
                  <a:pt x="235267" y="87121"/>
                </a:lnTo>
                <a:lnTo>
                  <a:pt x="240715" y="84454"/>
                </a:lnTo>
                <a:lnTo>
                  <a:pt x="297382" y="84454"/>
                </a:lnTo>
                <a:lnTo>
                  <a:pt x="296982" y="83571"/>
                </a:lnTo>
                <a:lnTo>
                  <a:pt x="290322" y="74549"/>
                </a:lnTo>
                <a:lnTo>
                  <a:pt x="281923" y="67308"/>
                </a:lnTo>
                <a:lnTo>
                  <a:pt x="271948" y="62150"/>
                </a:lnTo>
                <a:lnTo>
                  <a:pt x="260396" y="59064"/>
                </a:lnTo>
                <a:lnTo>
                  <a:pt x="247269" y="58038"/>
                </a:lnTo>
                <a:close/>
              </a:path>
              <a:path w="1547495" h="191770">
                <a:moveTo>
                  <a:pt x="294360" y="153669"/>
                </a:moveTo>
                <a:lnTo>
                  <a:pt x="286088" y="158077"/>
                </a:lnTo>
                <a:lnTo>
                  <a:pt x="277179" y="161210"/>
                </a:lnTo>
                <a:lnTo>
                  <a:pt x="267634" y="163081"/>
                </a:lnTo>
                <a:lnTo>
                  <a:pt x="257454" y="163702"/>
                </a:lnTo>
                <a:lnTo>
                  <a:pt x="294360" y="163702"/>
                </a:lnTo>
                <a:lnTo>
                  <a:pt x="294360" y="153669"/>
                </a:lnTo>
                <a:close/>
              </a:path>
              <a:path w="1547495" h="191770">
                <a:moveTo>
                  <a:pt x="297382" y="84454"/>
                </a:moveTo>
                <a:lnTo>
                  <a:pt x="247015" y="84454"/>
                </a:lnTo>
                <a:lnTo>
                  <a:pt x="256692" y="86169"/>
                </a:lnTo>
                <a:lnTo>
                  <a:pt x="263605" y="91312"/>
                </a:lnTo>
                <a:lnTo>
                  <a:pt x="267755" y="99885"/>
                </a:lnTo>
                <a:lnTo>
                  <a:pt x="269138" y="111887"/>
                </a:lnTo>
                <a:lnTo>
                  <a:pt x="305016" y="111887"/>
                </a:lnTo>
                <a:lnTo>
                  <a:pt x="304596" y="105999"/>
                </a:lnTo>
                <a:lnTo>
                  <a:pt x="301740" y="94059"/>
                </a:lnTo>
                <a:lnTo>
                  <a:pt x="297382" y="84454"/>
                </a:lnTo>
                <a:close/>
              </a:path>
              <a:path w="1547495" h="191770">
                <a:moveTo>
                  <a:pt x="730783" y="61087"/>
                </a:moveTo>
                <a:lnTo>
                  <a:pt x="688771" y="61087"/>
                </a:lnTo>
                <a:lnTo>
                  <a:pt x="733882" y="188340"/>
                </a:lnTo>
                <a:lnTo>
                  <a:pt x="778624" y="188340"/>
                </a:lnTo>
                <a:lnTo>
                  <a:pt x="788358" y="162178"/>
                </a:lnTo>
                <a:lnTo>
                  <a:pt x="757250" y="162178"/>
                </a:lnTo>
                <a:lnTo>
                  <a:pt x="756831" y="155955"/>
                </a:lnTo>
                <a:lnTo>
                  <a:pt x="755383" y="148462"/>
                </a:lnTo>
                <a:lnTo>
                  <a:pt x="752894" y="139573"/>
                </a:lnTo>
                <a:lnTo>
                  <a:pt x="730783" y="61087"/>
                </a:lnTo>
                <a:close/>
              </a:path>
              <a:path w="1547495" h="191770">
                <a:moveTo>
                  <a:pt x="825969" y="61087"/>
                </a:moveTo>
                <a:lnTo>
                  <a:pt x="784961" y="61087"/>
                </a:lnTo>
                <a:lnTo>
                  <a:pt x="762342" y="140334"/>
                </a:lnTo>
                <a:lnTo>
                  <a:pt x="759853" y="148970"/>
                </a:lnTo>
                <a:lnTo>
                  <a:pt x="758329" y="156337"/>
                </a:lnTo>
                <a:lnTo>
                  <a:pt x="757745" y="162178"/>
                </a:lnTo>
                <a:lnTo>
                  <a:pt x="788358" y="162178"/>
                </a:lnTo>
                <a:lnTo>
                  <a:pt x="825969" y="61087"/>
                </a:lnTo>
                <a:close/>
              </a:path>
              <a:path w="1547495" h="191770">
                <a:moveTo>
                  <a:pt x="1463421" y="61087"/>
                </a:moveTo>
                <a:lnTo>
                  <a:pt x="1424178" y="61087"/>
                </a:lnTo>
                <a:lnTo>
                  <a:pt x="1424178" y="188340"/>
                </a:lnTo>
                <a:lnTo>
                  <a:pt x="1463421" y="188340"/>
                </a:lnTo>
                <a:lnTo>
                  <a:pt x="1463421" y="107823"/>
                </a:lnTo>
                <a:lnTo>
                  <a:pt x="1465580" y="101091"/>
                </a:lnTo>
                <a:lnTo>
                  <a:pt x="1470025" y="95884"/>
                </a:lnTo>
                <a:lnTo>
                  <a:pt x="1474343" y="90677"/>
                </a:lnTo>
                <a:lnTo>
                  <a:pt x="1479931" y="88137"/>
                </a:lnTo>
                <a:lnTo>
                  <a:pt x="1544429" y="88137"/>
                </a:lnTo>
                <a:lnTo>
                  <a:pt x="1544363" y="87560"/>
                </a:lnTo>
                <a:lnTo>
                  <a:pt x="1541342" y="81279"/>
                </a:lnTo>
                <a:lnTo>
                  <a:pt x="1463421" y="81279"/>
                </a:lnTo>
                <a:lnTo>
                  <a:pt x="1463421" y="61087"/>
                </a:lnTo>
                <a:close/>
              </a:path>
              <a:path w="1547495" h="191770">
                <a:moveTo>
                  <a:pt x="1544429" y="88137"/>
                </a:moveTo>
                <a:lnTo>
                  <a:pt x="1486789" y="88137"/>
                </a:lnTo>
                <a:lnTo>
                  <a:pt x="1496030" y="89975"/>
                </a:lnTo>
                <a:lnTo>
                  <a:pt x="1502616" y="95504"/>
                </a:lnTo>
                <a:lnTo>
                  <a:pt x="1506559" y="104747"/>
                </a:lnTo>
                <a:lnTo>
                  <a:pt x="1507871" y="117728"/>
                </a:lnTo>
                <a:lnTo>
                  <a:pt x="1507871" y="188340"/>
                </a:lnTo>
                <a:lnTo>
                  <a:pt x="1546987" y="188340"/>
                </a:lnTo>
                <a:lnTo>
                  <a:pt x="1546987" y="110489"/>
                </a:lnTo>
                <a:lnTo>
                  <a:pt x="1544429" y="88137"/>
                </a:lnTo>
                <a:close/>
              </a:path>
              <a:path w="1547495" h="191770">
                <a:moveTo>
                  <a:pt x="1504823" y="58038"/>
                </a:moveTo>
                <a:lnTo>
                  <a:pt x="1492182" y="59491"/>
                </a:lnTo>
                <a:lnTo>
                  <a:pt x="1481137" y="63849"/>
                </a:lnTo>
                <a:lnTo>
                  <a:pt x="1471711" y="71112"/>
                </a:lnTo>
                <a:lnTo>
                  <a:pt x="1463929" y="81279"/>
                </a:lnTo>
                <a:lnTo>
                  <a:pt x="1541342" y="81279"/>
                </a:lnTo>
                <a:lnTo>
                  <a:pt x="1536477" y="71167"/>
                </a:lnTo>
                <a:lnTo>
                  <a:pt x="1523305" y="61323"/>
                </a:lnTo>
                <a:lnTo>
                  <a:pt x="1504823" y="58038"/>
                </a:lnTo>
                <a:close/>
              </a:path>
              <a:path w="1547495" h="191770">
                <a:moveTo>
                  <a:pt x="439280" y="61087"/>
                </a:moveTo>
                <a:lnTo>
                  <a:pt x="399999" y="61087"/>
                </a:lnTo>
                <a:lnTo>
                  <a:pt x="399999" y="188340"/>
                </a:lnTo>
                <a:lnTo>
                  <a:pt x="439280" y="188340"/>
                </a:lnTo>
                <a:lnTo>
                  <a:pt x="439280" y="108584"/>
                </a:lnTo>
                <a:lnTo>
                  <a:pt x="441286" y="101345"/>
                </a:lnTo>
                <a:lnTo>
                  <a:pt x="445300" y="96012"/>
                </a:lnTo>
                <a:lnTo>
                  <a:pt x="449326" y="90804"/>
                </a:lnTo>
                <a:lnTo>
                  <a:pt x="454685" y="88137"/>
                </a:lnTo>
                <a:lnTo>
                  <a:pt x="599629" y="88137"/>
                </a:lnTo>
                <a:lnTo>
                  <a:pt x="599475" y="86810"/>
                </a:lnTo>
                <a:lnTo>
                  <a:pt x="597031" y="81787"/>
                </a:lnTo>
                <a:lnTo>
                  <a:pt x="517817" y="81787"/>
                </a:lnTo>
                <a:lnTo>
                  <a:pt x="517375" y="81025"/>
                </a:lnTo>
                <a:lnTo>
                  <a:pt x="439280" y="81025"/>
                </a:lnTo>
                <a:lnTo>
                  <a:pt x="439280" y="61087"/>
                </a:lnTo>
                <a:close/>
              </a:path>
              <a:path w="1547495" h="191770">
                <a:moveTo>
                  <a:pt x="536079" y="88137"/>
                </a:moveTo>
                <a:lnTo>
                  <a:pt x="461391" y="88137"/>
                </a:lnTo>
                <a:lnTo>
                  <a:pt x="470149" y="89808"/>
                </a:lnTo>
                <a:lnTo>
                  <a:pt x="476403" y="94837"/>
                </a:lnTo>
                <a:lnTo>
                  <a:pt x="480155" y="103247"/>
                </a:lnTo>
                <a:lnTo>
                  <a:pt x="481406" y="115062"/>
                </a:lnTo>
                <a:lnTo>
                  <a:pt x="481406" y="188340"/>
                </a:lnTo>
                <a:lnTo>
                  <a:pt x="520674" y="188340"/>
                </a:lnTo>
                <a:lnTo>
                  <a:pt x="520749" y="108584"/>
                </a:lnTo>
                <a:lnTo>
                  <a:pt x="522706" y="101980"/>
                </a:lnTo>
                <a:lnTo>
                  <a:pt x="526757" y="96392"/>
                </a:lnTo>
                <a:lnTo>
                  <a:pt x="530821" y="90931"/>
                </a:lnTo>
                <a:lnTo>
                  <a:pt x="536079" y="88137"/>
                </a:lnTo>
                <a:close/>
              </a:path>
              <a:path w="1547495" h="191770">
                <a:moveTo>
                  <a:pt x="599629" y="88137"/>
                </a:moveTo>
                <a:lnTo>
                  <a:pt x="542544" y="88137"/>
                </a:lnTo>
                <a:lnTo>
                  <a:pt x="551461" y="89856"/>
                </a:lnTo>
                <a:lnTo>
                  <a:pt x="557831" y="95027"/>
                </a:lnTo>
                <a:lnTo>
                  <a:pt x="561653" y="103675"/>
                </a:lnTo>
                <a:lnTo>
                  <a:pt x="562847" y="115062"/>
                </a:lnTo>
                <a:lnTo>
                  <a:pt x="562927" y="188340"/>
                </a:lnTo>
                <a:lnTo>
                  <a:pt x="602068" y="188340"/>
                </a:lnTo>
                <a:lnTo>
                  <a:pt x="601995" y="108584"/>
                </a:lnTo>
                <a:lnTo>
                  <a:pt x="599629" y="88137"/>
                </a:lnTo>
                <a:close/>
              </a:path>
              <a:path w="1547495" h="191770">
                <a:moveTo>
                  <a:pt x="560565" y="58038"/>
                </a:moveTo>
                <a:lnTo>
                  <a:pt x="547313" y="59517"/>
                </a:lnTo>
                <a:lnTo>
                  <a:pt x="535771" y="63960"/>
                </a:lnTo>
                <a:lnTo>
                  <a:pt x="525939" y="71379"/>
                </a:lnTo>
                <a:lnTo>
                  <a:pt x="517817" y="81787"/>
                </a:lnTo>
                <a:lnTo>
                  <a:pt x="597031" y="81787"/>
                </a:lnTo>
                <a:lnTo>
                  <a:pt x="591694" y="70818"/>
                </a:lnTo>
                <a:lnTo>
                  <a:pt x="578724" y="61231"/>
                </a:lnTo>
                <a:lnTo>
                  <a:pt x="560565" y="58038"/>
                </a:lnTo>
                <a:close/>
              </a:path>
              <a:path w="1547495" h="191770">
                <a:moveTo>
                  <a:pt x="480910" y="58038"/>
                </a:moveTo>
                <a:lnTo>
                  <a:pt x="472211" y="58038"/>
                </a:lnTo>
                <a:lnTo>
                  <a:pt x="464185" y="60198"/>
                </a:lnTo>
                <a:lnTo>
                  <a:pt x="456857" y="64388"/>
                </a:lnTo>
                <a:lnTo>
                  <a:pt x="449529" y="68706"/>
                </a:lnTo>
                <a:lnTo>
                  <a:pt x="443826" y="74167"/>
                </a:lnTo>
                <a:lnTo>
                  <a:pt x="439775" y="81025"/>
                </a:lnTo>
                <a:lnTo>
                  <a:pt x="517375" y="81025"/>
                </a:lnTo>
                <a:lnTo>
                  <a:pt x="511780" y="71379"/>
                </a:lnTo>
                <a:lnTo>
                  <a:pt x="503616" y="63960"/>
                </a:lnTo>
                <a:lnTo>
                  <a:pt x="493326" y="59517"/>
                </a:lnTo>
                <a:lnTo>
                  <a:pt x="480910" y="58038"/>
                </a:lnTo>
                <a:close/>
              </a:path>
              <a:path w="1547495" h="191770">
                <a:moveTo>
                  <a:pt x="1125093" y="10159"/>
                </a:moveTo>
                <a:lnTo>
                  <a:pt x="1062228" y="10159"/>
                </a:lnTo>
                <a:lnTo>
                  <a:pt x="1062228" y="188340"/>
                </a:lnTo>
                <a:lnTo>
                  <a:pt x="1102360" y="188340"/>
                </a:lnTo>
                <a:lnTo>
                  <a:pt x="1102360" y="127000"/>
                </a:lnTo>
                <a:lnTo>
                  <a:pt x="1121537" y="127000"/>
                </a:lnTo>
                <a:lnTo>
                  <a:pt x="1162649" y="117623"/>
                </a:lnTo>
                <a:lnTo>
                  <a:pt x="1184479" y="96519"/>
                </a:lnTo>
                <a:lnTo>
                  <a:pt x="1102360" y="96519"/>
                </a:lnTo>
                <a:lnTo>
                  <a:pt x="1102360" y="41020"/>
                </a:lnTo>
                <a:lnTo>
                  <a:pt x="1187446" y="41020"/>
                </a:lnTo>
                <a:lnTo>
                  <a:pt x="1175607" y="24352"/>
                </a:lnTo>
                <a:lnTo>
                  <a:pt x="1154576" y="13708"/>
                </a:lnTo>
                <a:lnTo>
                  <a:pt x="1125093" y="10159"/>
                </a:lnTo>
                <a:close/>
              </a:path>
              <a:path w="1547495" h="191770">
                <a:moveTo>
                  <a:pt x="1187446" y="41020"/>
                </a:moveTo>
                <a:lnTo>
                  <a:pt x="1118108" y="41020"/>
                </a:lnTo>
                <a:lnTo>
                  <a:pt x="1132183" y="42735"/>
                </a:lnTo>
                <a:lnTo>
                  <a:pt x="1142222" y="47878"/>
                </a:lnTo>
                <a:lnTo>
                  <a:pt x="1148236" y="56451"/>
                </a:lnTo>
                <a:lnTo>
                  <a:pt x="1150239" y="68452"/>
                </a:lnTo>
                <a:lnTo>
                  <a:pt x="1148236" y="80714"/>
                </a:lnTo>
                <a:lnTo>
                  <a:pt x="1142222" y="89487"/>
                </a:lnTo>
                <a:lnTo>
                  <a:pt x="1132183" y="94759"/>
                </a:lnTo>
                <a:lnTo>
                  <a:pt x="1118108" y="96519"/>
                </a:lnTo>
                <a:lnTo>
                  <a:pt x="1184479" y="96519"/>
                </a:lnTo>
                <a:lnTo>
                  <a:pt x="1187608" y="91217"/>
                </a:lnTo>
                <a:lnTo>
                  <a:pt x="1191208" y="79716"/>
                </a:lnTo>
                <a:lnTo>
                  <a:pt x="1192403" y="66928"/>
                </a:lnTo>
                <a:lnTo>
                  <a:pt x="1188208" y="42092"/>
                </a:lnTo>
                <a:lnTo>
                  <a:pt x="1187446" y="41020"/>
                </a:lnTo>
                <a:close/>
              </a:path>
              <a:path w="1547495" h="191770">
                <a:moveTo>
                  <a:pt x="40132" y="10159"/>
                </a:moveTo>
                <a:lnTo>
                  <a:pt x="0" y="10159"/>
                </a:lnTo>
                <a:lnTo>
                  <a:pt x="0" y="188340"/>
                </a:lnTo>
                <a:lnTo>
                  <a:pt x="40132" y="188340"/>
                </a:lnTo>
                <a:lnTo>
                  <a:pt x="40132" y="115824"/>
                </a:lnTo>
                <a:lnTo>
                  <a:pt x="154216" y="115824"/>
                </a:lnTo>
                <a:lnTo>
                  <a:pt x="154216" y="81279"/>
                </a:lnTo>
                <a:lnTo>
                  <a:pt x="40132" y="81279"/>
                </a:lnTo>
                <a:lnTo>
                  <a:pt x="40132" y="10159"/>
                </a:lnTo>
                <a:close/>
              </a:path>
              <a:path w="1547495" h="191770">
                <a:moveTo>
                  <a:pt x="154216" y="115824"/>
                </a:moveTo>
                <a:lnTo>
                  <a:pt x="113957" y="115824"/>
                </a:lnTo>
                <a:lnTo>
                  <a:pt x="113957" y="188340"/>
                </a:lnTo>
                <a:lnTo>
                  <a:pt x="154216" y="188340"/>
                </a:lnTo>
                <a:lnTo>
                  <a:pt x="154216" y="115824"/>
                </a:lnTo>
                <a:close/>
              </a:path>
              <a:path w="1547495" h="191770">
                <a:moveTo>
                  <a:pt x="154216" y="10159"/>
                </a:moveTo>
                <a:lnTo>
                  <a:pt x="113957" y="10159"/>
                </a:lnTo>
                <a:lnTo>
                  <a:pt x="113957" y="81279"/>
                </a:lnTo>
                <a:lnTo>
                  <a:pt x="154216" y="81279"/>
                </a:lnTo>
                <a:lnTo>
                  <a:pt x="154216" y="10159"/>
                </a:lnTo>
                <a:close/>
              </a:path>
              <a:path w="1547495" h="191770">
                <a:moveTo>
                  <a:pt x="841501" y="148336"/>
                </a:moveTo>
                <a:lnTo>
                  <a:pt x="841501" y="182499"/>
                </a:lnTo>
                <a:lnTo>
                  <a:pt x="850776" y="186426"/>
                </a:lnTo>
                <a:lnTo>
                  <a:pt x="861331" y="189245"/>
                </a:lnTo>
                <a:lnTo>
                  <a:pt x="873179" y="190946"/>
                </a:lnTo>
                <a:lnTo>
                  <a:pt x="886332" y="191515"/>
                </a:lnTo>
                <a:lnTo>
                  <a:pt x="901571" y="190609"/>
                </a:lnTo>
                <a:lnTo>
                  <a:pt x="944806" y="169007"/>
                </a:lnTo>
                <a:lnTo>
                  <a:pt x="949477" y="161416"/>
                </a:lnTo>
                <a:lnTo>
                  <a:pt x="883285" y="161416"/>
                </a:lnTo>
                <a:lnTo>
                  <a:pt x="871736" y="160605"/>
                </a:lnTo>
                <a:lnTo>
                  <a:pt x="860912" y="158162"/>
                </a:lnTo>
                <a:lnTo>
                  <a:pt x="850829" y="154076"/>
                </a:lnTo>
                <a:lnTo>
                  <a:pt x="841501" y="148336"/>
                </a:lnTo>
                <a:close/>
              </a:path>
              <a:path w="1547495" h="191770">
                <a:moveTo>
                  <a:pt x="947062" y="37083"/>
                </a:moveTo>
                <a:lnTo>
                  <a:pt x="883031" y="37083"/>
                </a:lnTo>
                <a:lnTo>
                  <a:pt x="894699" y="38461"/>
                </a:lnTo>
                <a:lnTo>
                  <a:pt x="903033" y="42576"/>
                </a:lnTo>
                <a:lnTo>
                  <a:pt x="908034" y="49406"/>
                </a:lnTo>
                <a:lnTo>
                  <a:pt x="909701" y="58927"/>
                </a:lnTo>
                <a:lnTo>
                  <a:pt x="907532" y="69022"/>
                </a:lnTo>
                <a:lnTo>
                  <a:pt x="901017" y="76247"/>
                </a:lnTo>
                <a:lnTo>
                  <a:pt x="890144" y="80591"/>
                </a:lnTo>
                <a:lnTo>
                  <a:pt x="874903" y="82041"/>
                </a:lnTo>
                <a:lnTo>
                  <a:pt x="859663" y="82041"/>
                </a:lnTo>
                <a:lnTo>
                  <a:pt x="859663" y="112140"/>
                </a:lnTo>
                <a:lnTo>
                  <a:pt x="876173" y="112140"/>
                </a:lnTo>
                <a:lnTo>
                  <a:pt x="884745" y="112525"/>
                </a:lnTo>
                <a:lnTo>
                  <a:pt x="915035" y="129031"/>
                </a:lnTo>
                <a:lnTo>
                  <a:pt x="915035" y="144652"/>
                </a:lnTo>
                <a:lnTo>
                  <a:pt x="912241" y="150621"/>
                </a:lnTo>
                <a:lnTo>
                  <a:pt x="901065" y="159257"/>
                </a:lnTo>
                <a:lnTo>
                  <a:pt x="893318" y="161416"/>
                </a:lnTo>
                <a:lnTo>
                  <a:pt x="949477" y="161416"/>
                </a:lnTo>
                <a:lnTo>
                  <a:pt x="950483" y="159781"/>
                </a:lnTo>
                <a:lnTo>
                  <a:pt x="953898" y="149246"/>
                </a:lnTo>
                <a:lnTo>
                  <a:pt x="955040" y="137413"/>
                </a:lnTo>
                <a:lnTo>
                  <a:pt x="954369" y="129458"/>
                </a:lnTo>
                <a:lnTo>
                  <a:pt x="923276" y="97543"/>
                </a:lnTo>
                <a:lnTo>
                  <a:pt x="914273" y="95757"/>
                </a:lnTo>
                <a:lnTo>
                  <a:pt x="914273" y="95123"/>
                </a:lnTo>
                <a:lnTo>
                  <a:pt x="929774" y="89100"/>
                </a:lnTo>
                <a:lnTo>
                  <a:pt x="940847" y="79803"/>
                </a:lnTo>
                <a:lnTo>
                  <a:pt x="947491" y="67244"/>
                </a:lnTo>
                <a:lnTo>
                  <a:pt x="949706" y="51434"/>
                </a:lnTo>
                <a:lnTo>
                  <a:pt x="948753" y="42078"/>
                </a:lnTo>
                <a:lnTo>
                  <a:pt x="947062" y="37083"/>
                </a:lnTo>
                <a:close/>
              </a:path>
              <a:path w="1547495" h="191770">
                <a:moveTo>
                  <a:pt x="891920" y="7238"/>
                </a:moveTo>
                <a:lnTo>
                  <a:pt x="879825" y="7814"/>
                </a:lnTo>
                <a:lnTo>
                  <a:pt x="868502" y="9556"/>
                </a:lnTo>
                <a:lnTo>
                  <a:pt x="857959" y="12489"/>
                </a:lnTo>
                <a:lnTo>
                  <a:pt x="848207" y="16637"/>
                </a:lnTo>
                <a:lnTo>
                  <a:pt x="848207" y="48640"/>
                </a:lnTo>
                <a:lnTo>
                  <a:pt x="856749" y="43620"/>
                </a:lnTo>
                <a:lnTo>
                  <a:pt x="865390" y="40004"/>
                </a:lnTo>
                <a:lnTo>
                  <a:pt x="874146" y="37818"/>
                </a:lnTo>
                <a:lnTo>
                  <a:pt x="883031" y="37083"/>
                </a:lnTo>
                <a:lnTo>
                  <a:pt x="947062" y="37083"/>
                </a:lnTo>
                <a:lnTo>
                  <a:pt x="945896" y="33639"/>
                </a:lnTo>
                <a:lnTo>
                  <a:pt x="904855" y="8002"/>
                </a:lnTo>
                <a:lnTo>
                  <a:pt x="891920" y="7238"/>
                </a:lnTo>
                <a:close/>
              </a:path>
              <a:path w="1547495" h="191770">
                <a:moveTo>
                  <a:pt x="1254633" y="0"/>
                </a:moveTo>
                <a:lnTo>
                  <a:pt x="1215390" y="0"/>
                </a:lnTo>
                <a:lnTo>
                  <a:pt x="1215390" y="188340"/>
                </a:lnTo>
                <a:lnTo>
                  <a:pt x="1254633" y="188340"/>
                </a:lnTo>
                <a:lnTo>
                  <a:pt x="1254633" y="0"/>
                </a:lnTo>
                <a:close/>
              </a:path>
              <a:path w="1547495" h="191770">
                <a:moveTo>
                  <a:pt x="367652" y="0"/>
                </a:moveTo>
                <a:lnTo>
                  <a:pt x="328371" y="0"/>
                </a:lnTo>
                <a:lnTo>
                  <a:pt x="328371" y="188340"/>
                </a:lnTo>
                <a:lnTo>
                  <a:pt x="367652" y="188340"/>
                </a:lnTo>
                <a:lnTo>
                  <a:pt x="367652" y="0"/>
                </a:lnTo>
                <a:close/>
              </a:path>
            </a:pathLst>
          </a:custGeom>
          <a:solidFill>
            <a:srgbClr val="164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3893" y="597154"/>
            <a:ext cx="3584955" cy="197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065" y="1665224"/>
            <a:ext cx="23628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SzPct val="128571"/>
              <a:buFont typeface="Wingdings"/>
              <a:buChar char=""/>
              <a:tabLst>
                <a:tab pos="195580" algn="l"/>
              </a:tabLst>
            </a:pPr>
            <a:r>
              <a:rPr sz="1400" b="1" spc="45" dirty="0">
                <a:latin typeface="Arial"/>
                <a:cs typeface="Arial"/>
              </a:rPr>
              <a:t>No More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Tiller</a:t>
            </a:r>
            <a:endParaRPr sz="1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90"/>
              </a:spcBef>
              <a:buSzPct val="128571"/>
              <a:buFont typeface="Wingdings"/>
              <a:buChar char=""/>
              <a:tabLst>
                <a:tab pos="195580" algn="l"/>
              </a:tabLst>
            </a:pPr>
            <a:r>
              <a:rPr sz="1400" b="1" spc="-15" dirty="0">
                <a:latin typeface="Arial"/>
                <a:cs typeface="Arial"/>
              </a:rPr>
              <a:t>State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05"/>
              </a:spcBef>
              <a:buSzPct val="128571"/>
              <a:buFont typeface="Wingdings"/>
              <a:buChar char=""/>
              <a:tabLst>
                <a:tab pos="195580" algn="l"/>
              </a:tabLst>
            </a:pPr>
            <a:r>
              <a:rPr sz="1400" b="1" spc="-40" dirty="0">
                <a:latin typeface="Arial"/>
                <a:cs typeface="Arial"/>
              </a:rPr>
              <a:t>Event </a:t>
            </a:r>
            <a:r>
              <a:rPr sz="1400" b="1" spc="-5" dirty="0">
                <a:latin typeface="Arial"/>
                <a:cs typeface="Arial"/>
              </a:rPr>
              <a:t>Driven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Architecture</a:t>
            </a:r>
            <a:endParaRPr sz="1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05"/>
              </a:spcBef>
              <a:buSzPct val="128571"/>
              <a:buFont typeface="Wingdings"/>
              <a:buChar char=""/>
              <a:tabLst>
                <a:tab pos="195580" algn="l"/>
              </a:tabLst>
            </a:pPr>
            <a:r>
              <a:rPr sz="1400" b="1" spc="-45" dirty="0">
                <a:latin typeface="Arial"/>
                <a:cs typeface="Arial"/>
              </a:rPr>
              <a:t>Charts:</a:t>
            </a:r>
            <a:endParaRPr sz="14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469900" algn="l"/>
              </a:tabLst>
            </a:pPr>
            <a:r>
              <a:rPr sz="1400" spc="-204" dirty="0">
                <a:latin typeface="Arial Black"/>
                <a:cs typeface="Arial Black"/>
              </a:rPr>
              <a:t>Extensions</a:t>
            </a:r>
            <a:endParaRPr sz="1400">
              <a:latin typeface="Arial Black"/>
              <a:cs typeface="Arial Black"/>
            </a:endParaRPr>
          </a:p>
          <a:p>
            <a:pPr marL="469900" lvl="1" indent="-18351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69900" algn="l"/>
              </a:tabLst>
            </a:pPr>
            <a:r>
              <a:rPr sz="1400" spc="-160" dirty="0">
                <a:latin typeface="Arial Black"/>
                <a:cs typeface="Arial Black"/>
              </a:rPr>
              <a:t>Library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185" dirty="0">
                <a:latin typeface="Arial Black"/>
                <a:cs typeface="Arial Black"/>
              </a:rPr>
              <a:t>Charts</a:t>
            </a:r>
            <a:endParaRPr sz="1400">
              <a:latin typeface="Arial Black"/>
              <a:cs typeface="Arial Black"/>
            </a:endParaRPr>
          </a:p>
          <a:p>
            <a:pPr marL="469900" lvl="1" indent="-18351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69900" algn="l"/>
              </a:tabLst>
            </a:pPr>
            <a:r>
              <a:rPr sz="1400" spc="-225" dirty="0">
                <a:latin typeface="Arial Black"/>
                <a:cs typeface="Arial Black"/>
              </a:rPr>
              <a:t>Schemas </a:t>
            </a:r>
            <a:r>
              <a:rPr sz="1400" spc="-114" dirty="0">
                <a:latin typeface="Arial Black"/>
                <a:cs typeface="Arial Black"/>
              </a:rPr>
              <a:t>for </a:t>
            </a:r>
            <a:r>
              <a:rPr sz="1400" spc="-195" dirty="0">
                <a:latin typeface="Arial Black"/>
                <a:cs typeface="Arial Black"/>
              </a:rPr>
              <a:t>values</a:t>
            </a:r>
            <a:r>
              <a:rPr sz="1400" spc="-225" dirty="0">
                <a:latin typeface="Arial Black"/>
                <a:cs typeface="Arial Black"/>
              </a:rPr>
              <a:t> </a:t>
            </a:r>
            <a:r>
              <a:rPr sz="1400" spc="-165" dirty="0">
                <a:latin typeface="Arial Black"/>
                <a:cs typeface="Arial Black"/>
              </a:rPr>
              <a:t>files</a:t>
            </a:r>
            <a:endParaRPr sz="1400">
              <a:latin typeface="Arial Black"/>
              <a:cs typeface="Arial Black"/>
            </a:endParaRPr>
          </a:p>
          <a:p>
            <a:pPr marL="195580" indent="-182880">
              <a:lnSpc>
                <a:spcPct val="100000"/>
              </a:lnSpc>
              <a:spcBef>
                <a:spcPts val="495"/>
              </a:spcBef>
              <a:buSzPct val="128571"/>
              <a:buFont typeface="Wingdings"/>
              <a:buChar char=""/>
              <a:tabLst>
                <a:tab pos="195580" algn="l"/>
              </a:tabLst>
            </a:pPr>
            <a:r>
              <a:rPr sz="1400" b="1" spc="15" dirty="0">
                <a:latin typeface="Arial"/>
                <a:cs typeface="Arial"/>
              </a:rPr>
              <a:t>Hook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Annotations</a:t>
            </a:r>
            <a:endParaRPr sz="1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05"/>
              </a:spcBef>
              <a:buSzPct val="128571"/>
              <a:buFont typeface="Wingdings"/>
              <a:buChar char=""/>
              <a:tabLst>
                <a:tab pos="195580" algn="l"/>
              </a:tabLst>
            </a:pPr>
            <a:r>
              <a:rPr sz="1400" b="1" spc="20" dirty="0">
                <a:latin typeface="Arial"/>
                <a:cs typeface="Arial"/>
              </a:rPr>
              <a:t>Helm </a:t>
            </a:r>
            <a:r>
              <a:rPr sz="1400" b="1" spc="-5" dirty="0">
                <a:latin typeface="Arial"/>
                <a:cs typeface="Arial"/>
              </a:rPr>
              <a:t>controller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6945" y="1317752"/>
            <a:ext cx="15913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60" dirty="0">
                <a:latin typeface="Arial"/>
                <a:cs typeface="Arial"/>
              </a:rPr>
              <a:t>Changes </a:t>
            </a:r>
            <a:r>
              <a:rPr sz="1500" b="1" spc="25" dirty="0">
                <a:latin typeface="Arial"/>
                <a:cs typeface="Arial"/>
              </a:rPr>
              <a:t>from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30" dirty="0">
                <a:latin typeface="Arial"/>
                <a:cs typeface="Arial"/>
              </a:rPr>
              <a:t>v2: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7402" y="1602714"/>
            <a:ext cx="3658235" cy="22390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90"/>
              </a:spcBef>
              <a:buSzPct val="128571"/>
              <a:buFont typeface="Wingdings"/>
              <a:buChar char=""/>
              <a:tabLst>
                <a:tab pos="195580" algn="l"/>
              </a:tabLst>
            </a:pPr>
            <a:r>
              <a:rPr sz="1400" b="1" spc="-45" dirty="0">
                <a:latin typeface="Arial"/>
                <a:cs typeface="Arial"/>
              </a:rPr>
              <a:t>Plugins:</a:t>
            </a:r>
            <a:endParaRPr sz="1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469900" algn="l"/>
              </a:tabLst>
            </a:pPr>
            <a:r>
              <a:rPr sz="1400" spc="-145" dirty="0">
                <a:latin typeface="Arial Black"/>
                <a:cs typeface="Arial Black"/>
              </a:rPr>
              <a:t>Handling </a:t>
            </a:r>
            <a:r>
              <a:rPr sz="1400" spc="-204" dirty="0">
                <a:latin typeface="Arial Black"/>
                <a:cs typeface="Arial Black"/>
              </a:rPr>
              <a:t>Cross </a:t>
            </a:r>
            <a:r>
              <a:rPr sz="1400" spc="-175" dirty="0">
                <a:latin typeface="Arial Black"/>
                <a:cs typeface="Arial Black"/>
              </a:rPr>
              <a:t>Platforms (like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60" dirty="0">
                <a:latin typeface="Arial Black"/>
                <a:cs typeface="Arial Black"/>
              </a:rPr>
              <a:t>Windows)</a:t>
            </a:r>
            <a:endParaRPr sz="1400">
              <a:latin typeface="Arial Black"/>
              <a:cs typeface="Arial Black"/>
            </a:endParaRPr>
          </a:p>
          <a:p>
            <a:pPr marL="469900" lvl="1" indent="-18288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469900" algn="l"/>
              </a:tabLst>
            </a:pPr>
            <a:r>
              <a:rPr sz="1400" spc="-165" dirty="0">
                <a:latin typeface="Arial Black"/>
                <a:cs typeface="Arial Black"/>
              </a:rPr>
              <a:t>Plugins </a:t>
            </a:r>
            <a:r>
              <a:rPr sz="1400" spc="-140" dirty="0">
                <a:latin typeface="Arial Black"/>
                <a:cs typeface="Arial Black"/>
              </a:rPr>
              <a:t>in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215" dirty="0">
                <a:latin typeface="Arial Black"/>
                <a:cs typeface="Arial Black"/>
              </a:rPr>
              <a:t>Lua</a:t>
            </a:r>
            <a:endParaRPr sz="1400">
              <a:latin typeface="Arial Black"/>
              <a:cs typeface="Arial Black"/>
            </a:endParaRPr>
          </a:p>
          <a:p>
            <a:pPr marL="469900" lvl="1" indent="-18288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69900" algn="l"/>
              </a:tabLst>
            </a:pPr>
            <a:r>
              <a:rPr sz="1400" spc="-210" dirty="0">
                <a:latin typeface="Arial Black"/>
                <a:cs typeface="Arial Black"/>
              </a:rPr>
              <a:t>Easier</a:t>
            </a:r>
            <a:r>
              <a:rPr sz="1400" spc="-90" dirty="0">
                <a:latin typeface="Arial Black"/>
                <a:cs typeface="Arial Black"/>
              </a:rPr>
              <a:t> </a:t>
            </a:r>
            <a:r>
              <a:rPr sz="1400" spc="-160" dirty="0">
                <a:latin typeface="Arial Black"/>
                <a:cs typeface="Arial Black"/>
              </a:rPr>
              <a:t>installation</a:t>
            </a:r>
            <a:endParaRPr sz="1400">
              <a:latin typeface="Arial Black"/>
              <a:cs typeface="Arial Black"/>
            </a:endParaRPr>
          </a:p>
          <a:p>
            <a:pPr marL="195580" indent="-182880">
              <a:lnSpc>
                <a:spcPct val="100000"/>
              </a:lnSpc>
              <a:spcBef>
                <a:spcPts val="490"/>
              </a:spcBef>
              <a:buSzPct val="128571"/>
              <a:buFont typeface="Wingdings"/>
              <a:buChar char=""/>
              <a:tabLst>
                <a:tab pos="195580" algn="l"/>
              </a:tabLst>
            </a:pPr>
            <a:r>
              <a:rPr sz="1400" b="1" spc="-40" dirty="0">
                <a:latin typeface="Arial"/>
                <a:cs typeface="Arial"/>
              </a:rPr>
              <a:t>Repositories:</a:t>
            </a:r>
            <a:endParaRPr sz="1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69900" algn="l"/>
              </a:tabLst>
            </a:pPr>
            <a:r>
              <a:rPr sz="1400" spc="-114" dirty="0">
                <a:latin typeface="Arial Black"/>
                <a:cs typeface="Arial Black"/>
              </a:rPr>
              <a:t>No </a:t>
            </a:r>
            <a:r>
              <a:rPr sz="1400" spc="-165" dirty="0">
                <a:latin typeface="Arial Black"/>
                <a:cs typeface="Arial Black"/>
              </a:rPr>
              <a:t>more </a:t>
            </a:r>
            <a:r>
              <a:rPr sz="1400" spc="-170" dirty="0">
                <a:latin typeface="Arial Black"/>
                <a:cs typeface="Arial Black"/>
              </a:rPr>
              <a:t>helm</a:t>
            </a:r>
            <a:r>
              <a:rPr sz="1400" spc="5" dirty="0">
                <a:latin typeface="Arial Black"/>
                <a:cs typeface="Arial Black"/>
              </a:rPr>
              <a:t> </a:t>
            </a:r>
            <a:r>
              <a:rPr sz="1400" spc="-190" dirty="0">
                <a:latin typeface="Arial Black"/>
                <a:cs typeface="Arial Black"/>
              </a:rPr>
              <a:t>serve</a:t>
            </a:r>
            <a:endParaRPr sz="1400">
              <a:latin typeface="Arial Black"/>
              <a:cs typeface="Arial Black"/>
            </a:endParaRPr>
          </a:p>
          <a:p>
            <a:pPr marL="469900" lvl="1" indent="-18288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469900" algn="l"/>
              </a:tabLst>
            </a:pPr>
            <a:r>
              <a:rPr sz="1400" spc="-195" dirty="0">
                <a:latin typeface="Arial Black"/>
                <a:cs typeface="Arial Black"/>
              </a:rPr>
              <a:t>Push </a:t>
            </a:r>
            <a:r>
              <a:rPr sz="1400" spc="-135" dirty="0">
                <a:latin typeface="Arial Black"/>
                <a:cs typeface="Arial Black"/>
              </a:rPr>
              <a:t>to</a:t>
            </a:r>
            <a:r>
              <a:rPr sz="1400" spc="-260" dirty="0">
                <a:latin typeface="Arial Black"/>
                <a:cs typeface="Arial Black"/>
              </a:rPr>
              <a:t> </a:t>
            </a:r>
            <a:r>
              <a:rPr sz="1400" spc="-165" dirty="0">
                <a:latin typeface="Arial Black"/>
                <a:cs typeface="Arial Black"/>
              </a:rPr>
              <a:t>repositories</a:t>
            </a:r>
            <a:endParaRPr sz="1400">
              <a:latin typeface="Arial Black"/>
              <a:cs typeface="Arial Black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469900" algn="l"/>
              </a:tabLst>
            </a:pPr>
            <a:r>
              <a:rPr sz="1400" spc="-180" dirty="0">
                <a:latin typeface="Arial Black"/>
                <a:cs typeface="Arial Black"/>
              </a:rPr>
              <a:t>Performance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70" dirty="0">
                <a:latin typeface="Arial Black"/>
                <a:cs typeface="Arial Black"/>
              </a:rPr>
              <a:t>improvements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70" y="272795"/>
            <a:ext cx="2844673" cy="248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4715" y="2139695"/>
            <a:ext cx="8354695" cy="954405"/>
          </a:xfrm>
          <a:prstGeom prst="rect">
            <a:avLst/>
          </a:prstGeom>
          <a:solidFill>
            <a:srgbClr val="F1F1F1"/>
          </a:solidFill>
          <a:ln w="9144">
            <a:solidFill>
              <a:srgbClr val="D9D9D9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 algn="just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helm verify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topchart-0.1.0.tgz</a:t>
            </a:r>
            <a:endParaRPr sz="1400">
              <a:latin typeface="Courier New"/>
              <a:cs typeface="Courier New"/>
            </a:endParaRPr>
          </a:p>
          <a:p>
            <a:pPr marL="91440" marR="167005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Error: sha256 sum does not match </a:t>
            </a:r>
            <a:r>
              <a:rPr sz="1400" spc="-10" dirty="0">
                <a:latin typeface="Courier New"/>
                <a:cs typeface="Courier New"/>
              </a:rPr>
              <a:t>for topchart-0.1.0.tgz: "sha256:1939fbf7c10  </a:t>
            </a:r>
            <a:r>
              <a:rPr sz="1400" spc="-5" dirty="0">
                <a:latin typeface="Courier New"/>
                <a:cs typeface="Courier New"/>
              </a:rPr>
              <a:t>23d2f6b865d137bbb600e0c42061c3235528b1e8c82f4450c12a7" </a:t>
            </a:r>
            <a:r>
              <a:rPr sz="1400" spc="-10" dirty="0">
                <a:latin typeface="Courier New"/>
                <a:cs typeface="Courier New"/>
              </a:rPr>
              <a:t>!= </a:t>
            </a:r>
            <a:r>
              <a:rPr sz="1400" spc="-5" dirty="0">
                <a:latin typeface="Courier New"/>
                <a:cs typeface="Courier New"/>
              </a:rPr>
              <a:t>"sha256:5a391a90de  56778dd3274e47d789a2c84e0e106e1a37ef8cfa51fd60ac9e623a"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482" y="280034"/>
            <a:ext cx="805180" cy="184785"/>
          </a:xfrm>
          <a:custGeom>
            <a:avLst/>
            <a:gdLst/>
            <a:ahLst/>
            <a:cxnLst/>
            <a:rect l="l" t="t" r="r" b="b"/>
            <a:pathLst>
              <a:path w="805180" h="184784">
                <a:moveTo>
                  <a:pt x="379768" y="53848"/>
                </a:moveTo>
                <a:lnTo>
                  <a:pt x="340626" y="53848"/>
                </a:lnTo>
                <a:lnTo>
                  <a:pt x="340626" y="130682"/>
                </a:lnTo>
                <a:lnTo>
                  <a:pt x="343391" y="154112"/>
                </a:lnTo>
                <a:lnTo>
                  <a:pt x="351685" y="170862"/>
                </a:lnTo>
                <a:lnTo>
                  <a:pt x="365508" y="180921"/>
                </a:lnTo>
                <a:lnTo>
                  <a:pt x="384860" y="184276"/>
                </a:lnTo>
                <a:lnTo>
                  <a:pt x="396428" y="182872"/>
                </a:lnTo>
                <a:lnTo>
                  <a:pt x="406768" y="178657"/>
                </a:lnTo>
                <a:lnTo>
                  <a:pt x="415878" y="171632"/>
                </a:lnTo>
                <a:lnTo>
                  <a:pt x="423760" y="161798"/>
                </a:lnTo>
                <a:lnTo>
                  <a:pt x="463524" y="161798"/>
                </a:lnTo>
                <a:lnTo>
                  <a:pt x="463524" y="154177"/>
                </a:lnTo>
                <a:lnTo>
                  <a:pt x="401142" y="154177"/>
                </a:lnTo>
                <a:lnTo>
                  <a:pt x="391791" y="152489"/>
                </a:lnTo>
                <a:lnTo>
                  <a:pt x="385111" y="147431"/>
                </a:lnTo>
                <a:lnTo>
                  <a:pt x="381103" y="139015"/>
                </a:lnTo>
                <a:lnTo>
                  <a:pt x="379768" y="127253"/>
                </a:lnTo>
                <a:lnTo>
                  <a:pt x="379768" y="53848"/>
                </a:lnTo>
                <a:close/>
              </a:path>
              <a:path w="805180" h="184784">
                <a:moveTo>
                  <a:pt x="463524" y="161798"/>
                </a:moveTo>
                <a:lnTo>
                  <a:pt x="424383" y="161798"/>
                </a:lnTo>
                <a:lnTo>
                  <a:pt x="424383" y="181101"/>
                </a:lnTo>
                <a:lnTo>
                  <a:pt x="463524" y="181101"/>
                </a:lnTo>
                <a:lnTo>
                  <a:pt x="463524" y="161798"/>
                </a:lnTo>
                <a:close/>
              </a:path>
              <a:path w="805180" h="184784">
                <a:moveTo>
                  <a:pt x="463524" y="53848"/>
                </a:moveTo>
                <a:lnTo>
                  <a:pt x="424383" y="53848"/>
                </a:lnTo>
                <a:lnTo>
                  <a:pt x="424383" y="135127"/>
                </a:lnTo>
                <a:lnTo>
                  <a:pt x="422275" y="141859"/>
                </a:lnTo>
                <a:lnTo>
                  <a:pt x="413816" y="151764"/>
                </a:lnTo>
                <a:lnTo>
                  <a:pt x="408190" y="154177"/>
                </a:lnTo>
                <a:lnTo>
                  <a:pt x="463524" y="154177"/>
                </a:lnTo>
                <a:lnTo>
                  <a:pt x="463524" y="53848"/>
                </a:lnTo>
                <a:close/>
              </a:path>
              <a:path w="805180" h="184784">
                <a:moveTo>
                  <a:pt x="227965" y="53848"/>
                </a:moveTo>
                <a:lnTo>
                  <a:pt x="188683" y="53848"/>
                </a:lnTo>
                <a:lnTo>
                  <a:pt x="188683" y="181101"/>
                </a:lnTo>
                <a:lnTo>
                  <a:pt x="227965" y="181101"/>
                </a:lnTo>
                <a:lnTo>
                  <a:pt x="227965" y="100584"/>
                </a:lnTo>
                <a:lnTo>
                  <a:pt x="230149" y="93852"/>
                </a:lnTo>
                <a:lnTo>
                  <a:pt x="238937" y="83438"/>
                </a:lnTo>
                <a:lnTo>
                  <a:pt x="244525" y="80899"/>
                </a:lnTo>
                <a:lnTo>
                  <a:pt x="309020" y="80899"/>
                </a:lnTo>
                <a:lnTo>
                  <a:pt x="308953" y="80321"/>
                </a:lnTo>
                <a:lnTo>
                  <a:pt x="305918" y="74040"/>
                </a:lnTo>
                <a:lnTo>
                  <a:pt x="227965" y="74040"/>
                </a:lnTo>
                <a:lnTo>
                  <a:pt x="227965" y="53848"/>
                </a:lnTo>
                <a:close/>
              </a:path>
              <a:path w="805180" h="184784">
                <a:moveTo>
                  <a:pt x="309020" y="80899"/>
                </a:moveTo>
                <a:lnTo>
                  <a:pt x="251320" y="80899"/>
                </a:lnTo>
                <a:lnTo>
                  <a:pt x="260564" y="82736"/>
                </a:lnTo>
                <a:lnTo>
                  <a:pt x="267168" y="88265"/>
                </a:lnTo>
                <a:lnTo>
                  <a:pt x="271131" y="97508"/>
                </a:lnTo>
                <a:lnTo>
                  <a:pt x="272453" y="110489"/>
                </a:lnTo>
                <a:lnTo>
                  <a:pt x="272453" y="181101"/>
                </a:lnTo>
                <a:lnTo>
                  <a:pt x="311594" y="181101"/>
                </a:lnTo>
                <a:lnTo>
                  <a:pt x="311594" y="103250"/>
                </a:lnTo>
                <a:lnTo>
                  <a:pt x="309020" y="80899"/>
                </a:lnTo>
                <a:close/>
              </a:path>
              <a:path w="805180" h="184784">
                <a:moveTo>
                  <a:pt x="269341" y="50800"/>
                </a:moveTo>
                <a:lnTo>
                  <a:pt x="256720" y="52252"/>
                </a:lnTo>
                <a:lnTo>
                  <a:pt x="245700" y="56610"/>
                </a:lnTo>
                <a:lnTo>
                  <a:pt x="236280" y="63873"/>
                </a:lnTo>
                <a:lnTo>
                  <a:pt x="228460" y="74040"/>
                </a:lnTo>
                <a:lnTo>
                  <a:pt x="305918" y="74040"/>
                </a:lnTo>
                <a:lnTo>
                  <a:pt x="301031" y="63928"/>
                </a:lnTo>
                <a:lnTo>
                  <a:pt x="287827" y="54084"/>
                </a:lnTo>
                <a:lnTo>
                  <a:pt x="269341" y="50800"/>
                </a:lnTo>
                <a:close/>
              </a:path>
              <a:path w="805180" h="184784">
                <a:moveTo>
                  <a:pt x="563270" y="2920"/>
                </a:moveTo>
                <a:lnTo>
                  <a:pt x="500392" y="2920"/>
                </a:lnTo>
                <a:lnTo>
                  <a:pt x="500392" y="181101"/>
                </a:lnTo>
                <a:lnTo>
                  <a:pt x="540524" y="181101"/>
                </a:lnTo>
                <a:lnTo>
                  <a:pt x="540524" y="119761"/>
                </a:lnTo>
                <a:lnTo>
                  <a:pt x="559663" y="119761"/>
                </a:lnTo>
                <a:lnTo>
                  <a:pt x="600829" y="110384"/>
                </a:lnTo>
                <a:lnTo>
                  <a:pt x="622660" y="89280"/>
                </a:lnTo>
                <a:lnTo>
                  <a:pt x="540524" y="89280"/>
                </a:lnTo>
                <a:lnTo>
                  <a:pt x="540524" y="33781"/>
                </a:lnTo>
                <a:lnTo>
                  <a:pt x="625658" y="33781"/>
                </a:lnTo>
                <a:lnTo>
                  <a:pt x="613790" y="17113"/>
                </a:lnTo>
                <a:lnTo>
                  <a:pt x="592740" y="6469"/>
                </a:lnTo>
                <a:lnTo>
                  <a:pt x="563270" y="2920"/>
                </a:lnTo>
                <a:close/>
              </a:path>
              <a:path w="805180" h="184784">
                <a:moveTo>
                  <a:pt x="625658" y="33781"/>
                </a:moveTo>
                <a:lnTo>
                  <a:pt x="556310" y="33781"/>
                </a:lnTo>
                <a:lnTo>
                  <a:pt x="570338" y="35496"/>
                </a:lnTo>
                <a:lnTo>
                  <a:pt x="580359" y="40639"/>
                </a:lnTo>
                <a:lnTo>
                  <a:pt x="586373" y="49212"/>
                </a:lnTo>
                <a:lnTo>
                  <a:pt x="588378" y="61213"/>
                </a:lnTo>
                <a:lnTo>
                  <a:pt x="586373" y="73475"/>
                </a:lnTo>
                <a:lnTo>
                  <a:pt x="580359" y="82248"/>
                </a:lnTo>
                <a:lnTo>
                  <a:pt x="570338" y="87520"/>
                </a:lnTo>
                <a:lnTo>
                  <a:pt x="556310" y="89280"/>
                </a:lnTo>
                <a:lnTo>
                  <a:pt x="622660" y="89280"/>
                </a:lnTo>
                <a:lnTo>
                  <a:pt x="625795" y="83978"/>
                </a:lnTo>
                <a:lnTo>
                  <a:pt x="629421" y="72477"/>
                </a:lnTo>
                <a:lnTo>
                  <a:pt x="630631" y="59689"/>
                </a:lnTo>
                <a:lnTo>
                  <a:pt x="626421" y="34853"/>
                </a:lnTo>
                <a:lnTo>
                  <a:pt x="625658" y="33781"/>
                </a:lnTo>
                <a:close/>
              </a:path>
              <a:path w="805180" h="184784">
                <a:moveTo>
                  <a:pt x="746874" y="0"/>
                </a:moveTo>
                <a:lnTo>
                  <a:pt x="706354" y="6588"/>
                </a:lnTo>
                <a:lnTo>
                  <a:pt x="662937" y="40630"/>
                </a:lnTo>
                <a:lnTo>
                  <a:pt x="647700" y="94868"/>
                </a:lnTo>
                <a:lnTo>
                  <a:pt x="649249" y="114609"/>
                </a:lnTo>
                <a:lnTo>
                  <a:pt x="672490" y="160400"/>
                </a:lnTo>
                <a:lnTo>
                  <a:pt x="719923" y="182778"/>
                </a:lnTo>
                <a:lnTo>
                  <a:pt x="740282" y="184276"/>
                </a:lnTo>
                <a:lnTo>
                  <a:pt x="758875" y="183326"/>
                </a:lnTo>
                <a:lnTo>
                  <a:pt x="775885" y="180482"/>
                </a:lnTo>
                <a:lnTo>
                  <a:pt x="791312" y="175758"/>
                </a:lnTo>
                <a:lnTo>
                  <a:pt x="805154" y="169163"/>
                </a:lnTo>
                <a:lnTo>
                  <a:pt x="805154" y="150622"/>
                </a:lnTo>
                <a:lnTo>
                  <a:pt x="742149" y="150622"/>
                </a:lnTo>
                <a:lnTo>
                  <a:pt x="730774" y="149671"/>
                </a:lnTo>
                <a:lnTo>
                  <a:pt x="697887" y="127220"/>
                </a:lnTo>
                <a:lnTo>
                  <a:pt x="689952" y="93090"/>
                </a:lnTo>
                <a:lnTo>
                  <a:pt x="690936" y="80180"/>
                </a:lnTo>
                <a:lnTo>
                  <a:pt x="714112" y="42636"/>
                </a:lnTo>
                <a:lnTo>
                  <a:pt x="746379" y="33527"/>
                </a:lnTo>
                <a:lnTo>
                  <a:pt x="796823" y="33527"/>
                </a:lnTo>
                <a:lnTo>
                  <a:pt x="796823" y="7747"/>
                </a:lnTo>
                <a:lnTo>
                  <a:pt x="785593" y="4339"/>
                </a:lnTo>
                <a:lnTo>
                  <a:pt x="773525" y="1920"/>
                </a:lnTo>
                <a:lnTo>
                  <a:pt x="760618" y="478"/>
                </a:lnTo>
                <a:lnTo>
                  <a:pt x="746874" y="0"/>
                </a:lnTo>
                <a:close/>
              </a:path>
              <a:path w="805180" h="184784">
                <a:moveTo>
                  <a:pt x="805154" y="79628"/>
                </a:moveTo>
                <a:lnTo>
                  <a:pt x="729348" y="79628"/>
                </a:lnTo>
                <a:lnTo>
                  <a:pt x="729348" y="111632"/>
                </a:lnTo>
                <a:lnTo>
                  <a:pt x="765009" y="111632"/>
                </a:lnTo>
                <a:lnTo>
                  <a:pt x="765009" y="146430"/>
                </a:lnTo>
                <a:lnTo>
                  <a:pt x="759383" y="149225"/>
                </a:lnTo>
                <a:lnTo>
                  <a:pt x="751763" y="150622"/>
                </a:lnTo>
                <a:lnTo>
                  <a:pt x="805154" y="150622"/>
                </a:lnTo>
                <a:lnTo>
                  <a:pt x="805154" y="79628"/>
                </a:lnTo>
                <a:close/>
              </a:path>
              <a:path w="805180" h="184784">
                <a:moveTo>
                  <a:pt x="796823" y="33527"/>
                </a:moveTo>
                <a:lnTo>
                  <a:pt x="746379" y="33527"/>
                </a:lnTo>
                <a:lnTo>
                  <a:pt x="760711" y="34268"/>
                </a:lnTo>
                <a:lnTo>
                  <a:pt x="773896" y="36496"/>
                </a:lnTo>
                <a:lnTo>
                  <a:pt x="785933" y="40225"/>
                </a:lnTo>
                <a:lnTo>
                  <a:pt x="796823" y="45465"/>
                </a:lnTo>
                <a:lnTo>
                  <a:pt x="796823" y="33527"/>
                </a:lnTo>
                <a:close/>
              </a:path>
              <a:path w="805180" h="184784">
                <a:moveTo>
                  <a:pt x="99174" y="0"/>
                </a:moveTo>
                <a:lnTo>
                  <a:pt x="58654" y="6588"/>
                </a:lnTo>
                <a:lnTo>
                  <a:pt x="15237" y="40630"/>
                </a:lnTo>
                <a:lnTo>
                  <a:pt x="0" y="94868"/>
                </a:lnTo>
                <a:lnTo>
                  <a:pt x="1549" y="114609"/>
                </a:lnTo>
                <a:lnTo>
                  <a:pt x="24790" y="160400"/>
                </a:lnTo>
                <a:lnTo>
                  <a:pt x="72223" y="182778"/>
                </a:lnTo>
                <a:lnTo>
                  <a:pt x="92583" y="184276"/>
                </a:lnTo>
                <a:lnTo>
                  <a:pt x="111175" y="183326"/>
                </a:lnTo>
                <a:lnTo>
                  <a:pt x="128185" y="180482"/>
                </a:lnTo>
                <a:lnTo>
                  <a:pt x="143612" y="175758"/>
                </a:lnTo>
                <a:lnTo>
                  <a:pt x="157454" y="169163"/>
                </a:lnTo>
                <a:lnTo>
                  <a:pt x="157454" y="150622"/>
                </a:lnTo>
                <a:lnTo>
                  <a:pt x="94449" y="150622"/>
                </a:lnTo>
                <a:lnTo>
                  <a:pt x="83074" y="149671"/>
                </a:lnTo>
                <a:lnTo>
                  <a:pt x="50187" y="127220"/>
                </a:lnTo>
                <a:lnTo>
                  <a:pt x="42252" y="93090"/>
                </a:lnTo>
                <a:lnTo>
                  <a:pt x="43236" y="80180"/>
                </a:lnTo>
                <a:lnTo>
                  <a:pt x="66412" y="42636"/>
                </a:lnTo>
                <a:lnTo>
                  <a:pt x="98679" y="33527"/>
                </a:lnTo>
                <a:lnTo>
                  <a:pt x="149123" y="33527"/>
                </a:lnTo>
                <a:lnTo>
                  <a:pt x="149123" y="7747"/>
                </a:lnTo>
                <a:lnTo>
                  <a:pt x="137893" y="4339"/>
                </a:lnTo>
                <a:lnTo>
                  <a:pt x="125825" y="1920"/>
                </a:lnTo>
                <a:lnTo>
                  <a:pt x="112918" y="478"/>
                </a:lnTo>
                <a:lnTo>
                  <a:pt x="99174" y="0"/>
                </a:lnTo>
                <a:close/>
              </a:path>
              <a:path w="805180" h="184784">
                <a:moveTo>
                  <a:pt x="157454" y="79628"/>
                </a:moveTo>
                <a:lnTo>
                  <a:pt x="81648" y="79628"/>
                </a:lnTo>
                <a:lnTo>
                  <a:pt x="81648" y="111632"/>
                </a:lnTo>
                <a:lnTo>
                  <a:pt x="117309" y="111632"/>
                </a:lnTo>
                <a:lnTo>
                  <a:pt x="117309" y="146430"/>
                </a:lnTo>
                <a:lnTo>
                  <a:pt x="111683" y="149225"/>
                </a:lnTo>
                <a:lnTo>
                  <a:pt x="104063" y="150622"/>
                </a:lnTo>
                <a:lnTo>
                  <a:pt x="157454" y="150622"/>
                </a:lnTo>
                <a:lnTo>
                  <a:pt x="157454" y="79628"/>
                </a:lnTo>
                <a:close/>
              </a:path>
              <a:path w="805180" h="184784">
                <a:moveTo>
                  <a:pt x="149123" y="33527"/>
                </a:moveTo>
                <a:lnTo>
                  <a:pt x="98679" y="33527"/>
                </a:lnTo>
                <a:lnTo>
                  <a:pt x="113011" y="34268"/>
                </a:lnTo>
                <a:lnTo>
                  <a:pt x="126196" y="36496"/>
                </a:lnTo>
                <a:lnTo>
                  <a:pt x="138233" y="40225"/>
                </a:lnTo>
                <a:lnTo>
                  <a:pt x="149123" y="45465"/>
                </a:lnTo>
                <a:lnTo>
                  <a:pt x="149123" y="33527"/>
                </a:lnTo>
                <a:close/>
              </a:path>
            </a:pathLst>
          </a:custGeom>
          <a:solidFill>
            <a:srgbClr val="164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1750" y="272795"/>
            <a:ext cx="1387823" cy="248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893" y="597154"/>
            <a:ext cx="2132076" cy="197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627629" y="597154"/>
            <a:ext cx="692785" cy="198120"/>
            <a:chOff x="2627629" y="597154"/>
            <a:chExt cx="692785" cy="198120"/>
          </a:xfrm>
        </p:grpSpPr>
        <p:sp>
          <p:nvSpPr>
            <p:cNvPr id="6" name="object 6"/>
            <p:cNvSpPr/>
            <p:nvPr/>
          </p:nvSpPr>
          <p:spPr>
            <a:xfrm>
              <a:off x="2627629" y="597154"/>
              <a:ext cx="608965" cy="198120"/>
            </a:xfrm>
            <a:custGeom>
              <a:avLst/>
              <a:gdLst/>
              <a:ahLst/>
              <a:cxnLst/>
              <a:rect l="l" t="t" r="r" b="b"/>
              <a:pathLst>
                <a:path w="608964" h="198120">
                  <a:moveTo>
                    <a:pt x="463803" y="46355"/>
                  </a:moveTo>
                  <a:lnTo>
                    <a:pt x="426061" y="60735"/>
                  </a:lnTo>
                  <a:lnTo>
                    <a:pt x="412114" y="100584"/>
                  </a:lnTo>
                  <a:lnTo>
                    <a:pt x="412968" y="111728"/>
                  </a:lnTo>
                  <a:lnTo>
                    <a:pt x="432816" y="144470"/>
                  </a:lnTo>
                  <a:lnTo>
                    <a:pt x="461390" y="152400"/>
                  </a:lnTo>
                  <a:lnTo>
                    <a:pt x="472342" y="151495"/>
                  </a:lnTo>
                  <a:lnTo>
                    <a:pt x="482139" y="148780"/>
                  </a:lnTo>
                  <a:lnTo>
                    <a:pt x="490769" y="144256"/>
                  </a:lnTo>
                  <a:lnTo>
                    <a:pt x="497175" y="138811"/>
                  </a:lnTo>
                  <a:lnTo>
                    <a:pt x="462661" y="138811"/>
                  </a:lnTo>
                  <a:lnTo>
                    <a:pt x="455328" y="138166"/>
                  </a:lnTo>
                  <a:lnTo>
                    <a:pt x="429320" y="108452"/>
                  </a:lnTo>
                  <a:lnTo>
                    <a:pt x="428794" y="100584"/>
                  </a:lnTo>
                  <a:lnTo>
                    <a:pt x="428809" y="99060"/>
                  </a:lnTo>
                  <a:lnTo>
                    <a:pt x="448659" y="62722"/>
                  </a:lnTo>
                  <a:lnTo>
                    <a:pt x="462661" y="60071"/>
                  </a:lnTo>
                  <a:lnTo>
                    <a:pt x="498945" y="60071"/>
                  </a:lnTo>
                  <a:lnTo>
                    <a:pt x="492236" y="54230"/>
                  </a:lnTo>
                  <a:lnTo>
                    <a:pt x="483996" y="49863"/>
                  </a:lnTo>
                  <a:lnTo>
                    <a:pt x="474519" y="47234"/>
                  </a:lnTo>
                  <a:lnTo>
                    <a:pt x="463803" y="46355"/>
                  </a:lnTo>
                  <a:close/>
                </a:path>
                <a:path w="608964" h="198120">
                  <a:moveTo>
                    <a:pt x="498945" y="60071"/>
                  </a:moveTo>
                  <a:lnTo>
                    <a:pt x="462661" y="60071"/>
                  </a:lnTo>
                  <a:lnTo>
                    <a:pt x="470038" y="60713"/>
                  </a:lnTo>
                  <a:lnTo>
                    <a:pt x="476535" y="62642"/>
                  </a:lnTo>
                  <a:lnTo>
                    <a:pt x="495269" y="99060"/>
                  </a:lnTo>
                  <a:lnTo>
                    <a:pt x="495239" y="100584"/>
                  </a:lnTo>
                  <a:lnTo>
                    <a:pt x="476535" y="136255"/>
                  </a:lnTo>
                  <a:lnTo>
                    <a:pt x="462661" y="138811"/>
                  </a:lnTo>
                  <a:lnTo>
                    <a:pt x="497175" y="138811"/>
                  </a:lnTo>
                  <a:lnTo>
                    <a:pt x="511937" y="99060"/>
                  </a:lnTo>
                  <a:lnTo>
                    <a:pt x="511131" y="87346"/>
                  </a:lnTo>
                  <a:lnTo>
                    <a:pt x="508730" y="76977"/>
                  </a:lnTo>
                  <a:lnTo>
                    <a:pt x="504757" y="67966"/>
                  </a:lnTo>
                  <a:lnTo>
                    <a:pt x="499237" y="60325"/>
                  </a:lnTo>
                  <a:lnTo>
                    <a:pt x="498945" y="60071"/>
                  </a:lnTo>
                  <a:close/>
                </a:path>
                <a:path w="608964" h="198120">
                  <a:moveTo>
                    <a:pt x="329598" y="135382"/>
                  </a:moveTo>
                  <a:lnTo>
                    <a:pt x="316864" y="135382"/>
                  </a:lnTo>
                  <a:lnTo>
                    <a:pt x="322625" y="142863"/>
                  </a:lnTo>
                  <a:lnTo>
                    <a:pt x="329612" y="148177"/>
                  </a:lnTo>
                  <a:lnTo>
                    <a:pt x="337814" y="151348"/>
                  </a:lnTo>
                  <a:lnTo>
                    <a:pt x="347218" y="152400"/>
                  </a:lnTo>
                  <a:lnTo>
                    <a:pt x="357409" y="151447"/>
                  </a:lnTo>
                  <a:lnTo>
                    <a:pt x="366458" y="148589"/>
                  </a:lnTo>
                  <a:lnTo>
                    <a:pt x="374364" y="143827"/>
                  </a:lnTo>
                  <a:lnTo>
                    <a:pt x="379452" y="138811"/>
                  </a:lnTo>
                  <a:lnTo>
                    <a:pt x="336931" y="138811"/>
                  </a:lnTo>
                  <a:lnTo>
                    <a:pt x="330072" y="135890"/>
                  </a:lnTo>
                  <a:lnTo>
                    <a:pt x="329598" y="135382"/>
                  </a:lnTo>
                  <a:close/>
                </a:path>
                <a:path w="608964" h="198120">
                  <a:moveTo>
                    <a:pt x="316483" y="0"/>
                  </a:moveTo>
                  <a:lnTo>
                    <a:pt x="300227" y="0"/>
                  </a:lnTo>
                  <a:lnTo>
                    <a:pt x="300227" y="150113"/>
                  </a:lnTo>
                  <a:lnTo>
                    <a:pt x="316483" y="150113"/>
                  </a:lnTo>
                  <a:lnTo>
                    <a:pt x="316483" y="135382"/>
                  </a:lnTo>
                  <a:lnTo>
                    <a:pt x="329598" y="135382"/>
                  </a:lnTo>
                  <a:lnTo>
                    <a:pt x="319150" y="124206"/>
                  </a:lnTo>
                  <a:lnTo>
                    <a:pt x="316483" y="117094"/>
                  </a:lnTo>
                  <a:lnTo>
                    <a:pt x="316483" y="94615"/>
                  </a:lnTo>
                  <a:lnTo>
                    <a:pt x="327913" y="66548"/>
                  </a:lnTo>
                  <a:lnTo>
                    <a:pt x="316483" y="66548"/>
                  </a:lnTo>
                  <a:lnTo>
                    <a:pt x="316483" y="0"/>
                  </a:lnTo>
                  <a:close/>
                </a:path>
                <a:path w="608964" h="198120">
                  <a:moveTo>
                    <a:pt x="382479" y="60071"/>
                  </a:moveTo>
                  <a:lnTo>
                    <a:pt x="356743" y="60071"/>
                  </a:lnTo>
                  <a:lnTo>
                    <a:pt x="363727" y="63246"/>
                  </a:lnTo>
                  <a:lnTo>
                    <a:pt x="368934" y="69596"/>
                  </a:lnTo>
                  <a:lnTo>
                    <a:pt x="376794" y="96393"/>
                  </a:lnTo>
                  <a:lnTo>
                    <a:pt x="376285" y="105612"/>
                  </a:lnTo>
                  <a:lnTo>
                    <a:pt x="352317" y="138098"/>
                  </a:lnTo>
                  <a:lnTo>
                    <a:pt x="345313" y="138811"/>
                  </a:lnTo>
                  <a:lnTo>
                    <a:pt x="379452" y="138811"/>
                  </a:lnTo>
                  <a:lnTo>
                    <a:pt x="393445" y="96393"/>
                  </a:lnTo>
                  <a:lnTo>
                    <a:pt x="392755" y="85554"/>
                  </a:lnTo>
                  <a:lnTo>
                    <a:pt x="390683" y="75882"/>
                  </a:lnTo>
                  <a:lnTo>
                    <a:pt x="387230" y="67353"/>
                  </a:lnTo>
                  <a:lnTo>
                    <a:pt x="382479" y="60071"/>
                  </a:lnTo>
                  <a:close/>
                </a:path>
                <a:path w="608964" h="198120">
                  <a:moveTo>
                    <a:pt x="351917" y="46355"/>
                  </a:moveTo>
                  <a:lnTo>
                    <a:pt x="341082" y="47617"/>
                  </a:lnTo>
                  <a:lnTo>
                    <a:pt x="331628" y="51403"/>
                  </a:lnTo>
                  <a:lnTo>
                    <a:pt x="323556" y="57713"/>
                  </a:lnTo>
                  <a:lnTo>
                    <a:pt x="316864" y="66548"/>
                  </a:lnTo>
                  <a:lnTo>
                    <a:pt x="327913" y="66548"/>
                  </a:lnTo>
                  <a:lnTo>
                    <a:pt x="330834" y="63246"/>
                  </a:lnTo>
                  <a:lnTo>
                    <a:pt x="338327" y="60071"/>
                  </a:lnTo>
                  <a:lnTo>
                    <a:pt x="382479" y="60071"/>
                  </a:lnTo>
                  <a:lnTo>
                    <a:pt x="376348" y="54016"/>
                  </a:lnTo>
                  <a:lnTo>
                    <a:pt x="369252" y="49768"/>
                  </a:lnTo>
                  <a:lnTo>
                    <a:pt x="361108" y="47210"/>
                  </a:lnTo>
                  <a:lnTo>
                    <a:pt x="351917" y="46355"/>
                  </a:lnTo>
                  <a:close/>
                </a:path>
                <a:path w="608964" h="198120">
                  <a:moveTo>
                    <a:pt x="135762" y="46355"/>
                  </a:moveTo>
                  <a:lnTo>
                    <a:pt x="96635" y="69264"/>
                  </a:lnTo>
                  <a:lnTo>
                    <a:pt x="89026" y="99822"/>
                  </a:lnTo>
                  <a:lnTo>
                    <a:pt x="89808" y="111609"/>
                  </a:lnTo>
                  <a:lnTo>
                    <a:pt x="115903" y="148971"/>
                  </a:lnTo>
                  <a:lnTo>
                    <a:pt x="135127" y="152400"/>
                  </a:lnTo>
                  <a:lnTo>
                    <a:pt x="145555" y="151802"/>
                  </a:lnTo>
                  <a:lnTo>
                    <a:pt x="154924" y="150002"/>
                  </a:lnTo>
                  <a:lnTo>
                    <a:pt x="163220" y="146988"/>
                  </a:lnTo>
                  <a:lnTo>
                    <a:pt x="170433" y="142748"/>
                  </a:lnTo>
                  <a:lnTo>
                    <a:pt x="170433" y="138811"/>
                  </a:lnTo>
                  <a:lnTo>
                    <a:pt x="138937" y="138811"/>
                  </a:lnTo>
                  <a:lnTo>
                    <a:pt x="131722" y="138237"/>
                  </a:lnTo>
                  <a:lnTo>
                    <a:pt x="105918" y="103505"/>
                  </a:lnTo>
                  <a:lnTo>
                    <a:pt x="177419" y="103505"/>
                  </a:lnTo>
                  <a:lnTo>
                    <a:pt x="177419" y="94996"/>
                  </a:lnTo>
                  <a:lnTo>
                    <a:pt x="177089" y="89662"/>
                  </a:lnTo>
                  <a:lnTo>
                    <a:pt x="106044" y="89662"/>
                  </a:lnTo>
                  <a:lnTo>
                    <a:pt x="107314" y="80899"/>
                  </a:lnTo>
                  <a:lnTo>
                    <a:pt x="110617" y="73660"/>
                  </a:lnTo>
                  <a:lnTo>
                    <a:pt x="121284" y="62737"/>
                  </a:lnTo>
                  <a:lnTo>
                    <a:pt x="127888" y="60071"/>
                  </a:lnTo>
                  <a:lnTo>
                    <a:pt x="167217" y="60071"/>
                  </a:lnTo>
                  <a:lnTo>
                    <a:pt x="166624" y="59182"/>
                  </a:lnTo>
                  <a:lnTo>
                    <a:pt x="160569" y="53588"/>
                  </a:lnTo>
                  <a:lnTo>
                    <a:pt x="153431" y="49577"/>
                  </a:lnTo>
                  <a:lnTo>
                    <a:pt x="145174" y="47162"/>
                  </a:lnTo>
                  <a:lnTo>
                    <a:pt x="135762" y="46355"/>
                  </a:lnTo>
                  <a:close/>
                </a:path>
                <a:path w="608964" h="198120">
                  <a:moveTo>
                    <a:pt x="170433" y="127508"/>
                  </a:moveTo>
                  <a:lnTo>
                    <a:pt x="163101" y="132435"/>
                  </a:lnTo>
                  <a:lnTo>
                    <a:pt x="155400" y="135969"/>
                  </a:lnTo>
                  <a:lnTo>
                    <a:pt x="147341" y="138098"/>
                  </a:lnTo>
                  <a:lnTo>
                    <a:pt x="138937" y="138811"/>
                  </a:lnTo>
                  <a:lnTo>
                    <a:pt x="170433" y="138811"/>
                  </a:lnTo>
                  <a:lnTo>
                    <a:pt x="170433" y="127508"/>
                  </a:lnTo>
                  <a:close/>
                </a:path>
                <a:path w="608964" h="198120">
                  <a:moveTo>
                    <a:pt x="167217" y="60071"/>
                  </a:moveTo>
                  <a:lnTo>
                    <a:pt x="143382" y="60071"/>
                  </a:lnTo>
                  <a:lnTo>
                    <a:pt x="149606" y="62611"/>
                  </a:lnTo>
                  <a:lnTo>
                    <a:pt x="158495" y="73025"/>
                  </a:lnTo>
                  <a:lnTo>
                    <a:pt x="160781" y="80391"/>
                  </a:lnTo>
                  <a:lnTo>
                    <a:pt x="160781" y="89662"/>
                  </a:lnTo>
                  <a:lnTo>
                    <a:pt x="177089" y="89662"/>
                  </a:lnTo>
                  <a:lnTo>
                    <a:pt x="176750" y="84185"/>
                  </a:lnTo>
                  <a:lnTo>
                    <a:pt x="174736" y="74612"/>
                  </a:lnTo>
                  <a:lnTo>
                    <a:pt x="171364" y="66278"/>
                  </a:lnTo>
                  <a:lnTo>
                    <a:pt x="167217" y="60071"/>
                  </a:lnTo>
                  <a:close/>
                </a:path>
                <a:path w="608964" h="198120">
                  <a:moveTo>
                    <a:pt x="541401" y="48768"/>
                  </a:moveTo>
                  <a:lnTo>
                    <a:pt x="522477" y="48768"/>
                  </a:lnTo>
                  <a:lnTo>
                    <a:pt x="555625" y="100457"/>
                  </a:lnTo>
                  <a:lnTo>
                    <a:pt x="521081" y="150113"/>
                  </a:lnTo>
                  <a:lnTo>
                    <a:pt x="539750" y="150113"/>
                  </a:lnTo>
                  <a:lnTo>
                    <a:pt x="560069" y="117221"/>
                  </a:lnTo>
                  <a:lnTo>
                    <a:pt x="562863" y="112649"/>
                  </a:lnTo>
                  <a:lnTo>
                    <a:pt x="564388" y="110109"/>
                  </a:lnTo>
                  <a:lnTo>
                    <a:pt x="564642" y="109474"/>
                  </a:lnTo>
                  <a:lnTo>
                    <a:pt x="581270" y="109474"/>
                  </a:lnTo>
                  <a:lnTo>
                    <a:pt x="574928" y="99949"/>
                  </a:lnTo>
                  <a:lnTo>
                    <a:pt x="580672" y="91312"/>
                  </a:lnTo>
                  <a:lnTo>
                    <a:pt x="565276" y="91312"/>
                  </a:lnTo>
                  <a:lnTo>
                    <a:pt x="562482" y="85979"/>
                  </a:lnTo>
                  <a:lnTo>
                    <a:pt x="561086" y="83438"/>
                  </a:lnTo>
                  <a:lnTo>
                    <a:pt x="541401" y="48768"/>
                  </a:lnTo>
                  <a:close/>
                </a:path>
                <a:path w="608964" h="198120">
                  <a:moveTo>
                    <a:pt x="581270" y="109474"/>
                  </a:moveTo>
                  <a:lnTo>
                    <a:pt x="565150" y="109474"/>
                  </a:lnTo>
                  <a:lnTo>
                    <a:pt x="566801" y="112649"/>
                  </a:lnTo>
                  <a:lnTo>
                    <a:pt x="568325" y="115188"/>
                  </a:lnTo>
                  <a:lnTo>
                    <a:pt x="569594" y="117221"/>
                  </a:lnTo>
                  <a:lnTo>
                    <a:pt x="589407" y="150113"/>
                  </a:lnTo>
                  <a:lnTo>
                    <a:pt x="608330" y="150113"/>
                  </a:lnTo>
                  <a:lnTo>
                    <a:pt x="581270" y="109474"/>
                  </a:lnTo>
                  <a:close/>
                </a:path>
                <a:path w="608964" h="198120">
                  <a:moveTo>
                    <a:pt x="608964" y="48768"/>
                  </a:moveTo>
                  <a:lnTo>
                    <a:pt x="591057" y="48768"/>
                  </a:lnTo>
                  <a:lnTo>
                    <a:pt x="565657" y="91312"/>
                  </a:lnTo>
                  <a:lnTo>
                    <a:pt x="580672" y="91312"/>
                  </a:lnTo>
                  <a:lnTo>
                    <a:pt x="608964" y="48768"/>
                  </a:lnTo>
                  <a:close/>
                </a:path>
                <a:path w="608964" h="198120">
                  <a:moveTo>
                    <a:pt x="191134" y="181991"/>
                  </a:moveTo>
                  <a:lnTo>
                    <a:pt x="191134" y="196469"/>
                  </a:lnTo>
                  <a:lnTo>
                    <a:pt x="193928" y="197358"/>
                  </a:lnTo>
                  <a:lnTo>
                    <a:pt x="197484" y="197738"/>
                  </a:lnTo>
                  <a:lnTo>
                    <a:pt x="201675" y="197738"/>
                  </a:lnTo>
                  <a:lnTo>
                    <a:pt x="212349" y="195784"/>
                  </a:lnTo>
                  <a:lnTo>
                    <a:pt x="221726" y="189912"/>
                  </a:lnTo>
                  <a:lnTo>
                    <a:pt x="226812" y="183769"/>
                  </a:lnTo>
                  <a:lnTo>
                    <a:pt x="197738" y="183769"/>
                  </a:lnTo>
                  <a:lnTo>
                    <a:pt x="194563" y="183134"/>
                  </a:lnTo>
                  <a:lnTo>
                    <a:pt x="191134" y="181991"/>
                  </a:lnTo>
                  <a:close/>
                </a:path>
                <a:path w="608964" h="198120">
                  <a:moveTo>
                    <a:pt x="205612" y="48768"/>
                  </a:moveTo>
                  <a:lnTo>
                    <a:pt x="187578" y="48768"/>
                  </a:lnTo>
                  <a:lnTo>
                    <a:pt x="227202" y="149860"/>
                  </a:lnTo>
                  <a:lnTo>
                    <a:pt x="219075" y="169037"/>
                  </a:lnTo>
                  <a:lnTo>
                    <a:pt x="215011" y="178816"/>
                  </a:lnTo>
                  <a:lnTo>
                    <a:pt x="208914" y="183769"/>
                  </a:lnTo>
                  <a:lnTo>
                    <a:pt x="226812" y="183769"/>
                  </a:lnTo>
                  <a:lnTo>
                    <a:pt x="229840" y="180111"/>
                  </a:lnTo>
                  <a:lnTo>
                    <a:pt x="236727" y="166370"/>
                  </a:lnTo>
                  <a:lnTo>
                    <a:pt x="249361" y="134493"/>
                  </a:lnTo>
                  <a:lnTo>
                    <a:pt x="235076" y="134493"/>
                  </a:lnTo>
                  <a:lnTo>
                    <a:pt x="233425" y="127762"/>
                  </a:lnTo>
                  <a:lnTo>
                    <a:pt x="233044" y="126746"/>
                  </a:lnTo>
                  <a:lnTo>
                    <a:pt x="205612" y="48768"/>
                  </a:lnTo>
                  <a:close/>
                </a:path>
                <a:path w="608964" h="198120">
                  <a:moveTo>
                    <a:pt x="283337" y="48768"/>
                  </a:moveTo>
                  <a:lnTo>
                    <a:pt x="266572" y="48768"/>
                  </a:lnTo>
                  <a:lnTo>
                    <a:pt x="237744" y="126873"/>
                  </a:lnTo>
                  <a:lnTo>
                    <a:pt x="236727" y="130301"/>
                  </a:lnTo>
                  <a:lnTo>
                    <a:pt x="236093" y="132842"/>
                  </a:lnTo>
                  <a:lnTo>
                    <a:pt x="235712" y="134493"/>
                  </a:lnTo>
                  <a:lnTo>
                    <a:pt x="249361" y="134493"/>
                  </a:lnTo>
                  <a:lnTo>
                    <a:pt x="283337" y="48768"/>
                  </a:lnTo>
                  <a:close/>
                </a:path>
                <a:path w="608964" h="198120">
                  <a:moveTo>
                    <a:pt x="16256" y="0"/>
                  </a:moveTo>
                  <a:lnTo>
                    <a:pt x="0" y="0"/>
                  </a:lnTo>
                  <a:lnTo>
                    <a:pt x="0" y="150113"/>
                  </a:lnTo>
                  <a:lnTo>
                    <a:pt x="16256" y="150113"/>
                  </a:lnTo>
                  <a:lnTo>
                    <a:pt x="16256" y="101346"/>
                  </a:lnTo>
                  <a:lnTo>
                    <a:pt x="36959" y="101346"/>
                  </a:lnTo>
                  <a:lnTo>
                    <a:pt x="33400" y="97662"/>
                  </a:lnTo>
                  <a:lnTo>
                    <a:pt x="35842" y="95123"/>
                  </a:lnTo>
                  <a:lnTo>
                    <a:pt x="16256" y="95123"/>
                  </a:lnTo>
                  <a:lnTo>
                    <a:pt x="16256" y="0"/>
                  </a:lnTo>
                  <a:close/>
                </a:path>
                <a:path w="608964" h="198120">
                  <a:moveTo>
                    <a:pt x="36959" y="101346"/>
                  </a:moveTo>
                  <a:lnTo>
                    <a:pt x="16637" y="101346"/>
                  </a:lnTo>
                  <a:lnTo>
                    <a:pt x="61340" y="150113"/>
                  </a:lnTo>
                  <a:lnTo>
                    <a:pt x="84074" y="150113"/>
                  </a:lnTo>
                  <a:lnTo>
                    <a:pt x="36959" y="101346"/>
                  </a:lnTo>
                  <a:close/>
                </a:path>
                <a:path w="608964" h="198120">
                  <a:moveTo>
                    <a:pt x="80390" y="48768"/>
                  </a:moveTo>
                  <a:lnTo>
                    <a:pt x="59181" y="48768"/>
                  </a:lnTo>
                  <a:lnTo>
                    <a:pt x="16637" y="95123"/>
                  </a:lnTo>
                  <a:lnTo>
                    <a:pt x="35842" y="95123"/>
                  </a:lnTo>
                  <a:lnTo>
                    <a:pt x="80390" y="48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2088" y="602996"/>
              <a:ext cx="67818" cy="146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07363" y="1935479"/>
            <a:ext cx="7129272" cy="978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2945" y="2996310"/>
            <a:ext cx="3133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lack"/>
                <a:cs typeface="Arial Black"/>
                <a:hlinkClick r:id="rId6"/>
              </a:rPr>
              <a:t>https://gnupg.org/faq/whats-new-in-2.1.html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70" y="269747"/>
            <a:ext cx="1889125" cy="194945"/>
          </a:xfrm>
          <a:custGeom>
            <a:avLst/>
            <a:gdLst/>
            <a:ahLst/>
            <a:cxnLst/>
            <a:rect l="l" t="t" r="r" b="b"/>
            <a:pathLst>
              <a:path w="1889125" h="194945">
                <a:moveTo>
                  <a:pt x="1872869" y="153288"/>
                </a:moveTo>
                <a:lnTo>
                  <a:pt x="1859661" y="153288"/>
                </a:lnTo>
                <a:lnTo>
                  <a:pt x="1854200" y="155193"/>
                </a:lnTo>
                <a:lnTo>
                  <a:pt x="1849755" y="159003"/>
                </a:lnTo>
                <a:lnTo>
                  <a:pt x="1845437" y="162813"/>
                </a:lnTo>
                <a:lnTo>
                  <a:pt x="1843278" y="167639"/>
                </a:lnTo>
                <a:lnTo>
                  <a:pt x="1843388" y="179704"/>
                </a:lnTo>
                <a:lnTo>
                  <a:pt x="1845437" y="184403"/>
                </a:lnTo>
                <a:lnTo>
                  <a:pt x="1854073" y="192277"/>
                </a:lnTo>
                <a:lnTo>
                  <a:pt x="1859407" y="194310"/>
                </a:lnTo>
                <a:lnTo>
                  <a:pt x="1872869" y="194310"/>
                </a:lnTo>
                <a:lnTo>
                  <a:pt x="1878457" y="192404"/>
                </a:lnTo>
                <a:lnTo>
                  <a:pt x="1886966" y="184657"/>
                </a:lnTo>
                <a:lnTo>
                  <a:pt x="1889125" y="179704"/>
                </a:lnTo>
                <a:lnTo>
                  <a:pt x="1889068" y="167639"/>
                </a:lnTo>
                <a:lnTo>
                  <a:pt x="1886966" y="162940"/>
                </a:lnTo>
                <a:lnTo>
                  <a:pt x="1882648" y="159003"/>
                </a:lnTo>
                <a:lnTo>
                  <a:pt x="1878330" y="155193"/>
                </a:lnTo>
                <a:lnTo>
                  <a:pt x="1872869" y="153288"/>
                </a:lnTo>
                <a:close/>
              </a:path>
              <a:path w="1889125" h="194945">
                <a:moveTo>
                  <a:pt x="1795526" y="153288"/>
                </a:moveTo>
                <a:lnTo>
                  <a:pt x="1782318" y="153288"/>
                </a:lnTo>
                <a:lnTo>
                  <a:pt x="1776857" y="155193"/>
                </a:lnTo>
                <a:lnTo>
                  <a:pt x="1772666" y="159003"/>
                </a:lnTo>
                <a:lnTo>
                  <a:pt x="1768348" y="162813"/>
                </a:lnTo>
                <a:lnTo>
                  <a:pt x="1766189" y="167639"/>
                </a:lnTo>
                <a:lnTo>
                  <a:pt x="1766299" y="179704"/>
                </a:lnTo>
                <a:lnTo>
                  <a:pt x="1768348" y="184403"/>
                </a:lnTo>
                <a:lnTo>
                  <a:pt x="1772539" y="188340"/>
                </a:lnTo>
                <a:lnTo>
                  <a:pt x="1776857" y="192277"/>
                </a:lnTo>
                <a:lnTo>
                  <a:pt x="1782191" y="194310"/>
                </a:lnTo>
                <a:lnTo>
                  <a:pt x="1795526" y="194310"/>
                </a:lnTo>
                <a:lnTo>
                  <a:pt x="1800987" y="192404"/>
                </a:lnTo>
                <a:lnTo>
                  <a:pt x="1805305" y="188467"/>
                </a:lnTo>
                <a:lnTo>
                  <a:pt x="1809623" y="184657"/>
                </a:lnTo>
                <a:lnTo>
                  <a:pt x="1811655" y="179704"/>
                </a:lnTo>
                <a:lnTo>
                  <a:pt x="1811601" y="167639"/>
                </a:lnTo>
                <a:lnTo>
                  <a:pt x="1809623" y="162940"/>
                </a:lnTo>
                <a:lnTo>
                  <a:pt x="1805305" y="159003"/>
                </a:lnTo>
                <a:lnTo>
                  <a:pt x="1800987" y="155193"/>
                </a:lnTo>
                <a:lnTo>
                  <a:pt x="1795526" y="153288"/>
                </a:lnTo>
                <a:close/>
              </a:path>
              <a:path w="1889125" h="194945">
                <a:moveTo>
                  <a:pt x="1718183" y="153288"/>
                </a:moveTo>
                <a:lnTo>
                  <a:pt x="1704848" y="153288"/>
                </a:lnTo>
                <a:lnTo>
                  <a:pt x="1699514" y="155193"/>
                </a:lnTo>
                <a:lnTo>
                  <a:pt x="1695196" y="159003"/>
                </a:lnTo>
                <a:lnTo>
                  <a:pt x="1691005" y="162813"/>
                </a:lnTo>
                <a:lnTo>
                  <a:pt x="1688846" y="167639"/>
                </a:lnTo>
                <a:lnTo>
                  <a:pt x="1688950" y="179704"/>
                </a:lnTo>
                <a:lnTo>
                  <a:pt x="1690878" y="184403"/>
                </a:lnTo>
                <a:lnTo>
                  <a:pt x="1695196" y="188340"/>
                </a:lnTo>
                <a:lnTo>
                  <a:pt x="1699387" y="192277"/>
                </a:lnTo>
                <a:lnTo>
                  <a:pt x="1704721" y="194310"/>
                </a:lnTo>
                <a:lnTo>
                  <a:pt x="1718183" y="194310"/>
                </a:lnTo>
                <a:lnTo>
                  <a:pt x="1723771" y="192404"/>
                </a:lnTo>
                <a:lnTo>
                  <a:pt x="1727962" y="188467"/>
                </a:lnTo>
                <a:lnTo>
                  <a:pt x="1732280" y="184657"/>
                </a:lnTo>
                <a:lnTo>
                  <a:pt x="1734439" y="179704"/>
                </a:lnTo>
                <a:lnTo>
                  <a:pt x="1734382" y="167639"/>
                </a:lnTo>
                <a:lnTo>
                  <a:pt x="1732280" y="162940"/>
                </a:lnTo>
                <a:lnTo>
                  <a:pt x="1727962" y="159003"/>
                </a:lnTo>
                <a:lnTo>
                  <a:pt x="1723644" y="155193"/>
                </a:lnTo>
                <a:lnTo>
                  <a:pt x="1718183" y="153288"/>
                </a:lnTo>
                <a:close/>
              </a:path>
              <a:path w="1889125" h="194945">
                <a:moveTo>
                  <a:pt x="1274332" y="87756"/>
                </a:moveTo>
                <a:lnTo>
                  <a:pt x="1220597" y="87756"/>
                </a:lnTo>
                <a:lnTo>
                  <a:pt x="1230451" y="89066"/>
                </a:lnTo>
                <a:lnTo>
                  <a:pt x="1237519" y="92995"/>
                </a:lnTo>
                <a:lnTo>
                  <a:pt x="1241778" y="99544"/>
                </a:lnTo>
                <a:lnTo>
                  <a:pt x="1243203" y="108712"/>
                </a:lnTo>
                <a:lnTo>
                  <a:pt x="1208659" y="113284"/>
                </a:lnTo>
                <a:lnTo>
                  <a:pt x="1189416" y="118094"/>
                </a:lnTo>
                <a:lnTo>
                  <a:pt x="1175686" y="126809"/>
                </a:lnTo>
                <a:lnTo>
                  <a:pt x="1167457" y="139430"/>
                </a:lnTo>
                <a:lnTo>
                  <a:pt x="1164717" y="155955"/>
                </a:lnTo>
                <a:lnTo>
                  <a:pt x="1165383" y="164288"/>
                </a:lnTo>
                <a:lnTo>
                  <a:pt x="1195726" y="193899"/>
                </a:lnTo>
                <a:lnTo>
                  <a:pt x="1204468" y="194563"/>
                </a:lnTo>
                <a:lnTo>
                  <a:pt x="1216277" y="193228"/>
                </a:lnTo>
                <a:lnTo>
                  <a:pt x="1226550" y="189214"/>
                </a:lnTo>
                <a:lnTo>
                  <a:pt x="1235275" y="182508"/>
                </a:lnTo>
                <a:lnTo>
                  <a:pt x="1242441" y="173100"/>
                </a:lnTo>
                <a:lnTo>
                  <a:pt x="1280033" y="173100"/>
                </a:lnTo>
                <a:lnTo>
                  <a:pt x="1280033" y="166750"/>
                </a:lnTo>
                <a:lnTo>
                  <a:pt x="1212850" y="166750"/>
                </a:lnTo>
                <a:lnTo>
                  <a:pt x="1208659" y="165226"/>
                </a:lnTo>
                <a:lnTo>
                  <a:pt x="1202436" y="159512"/>
                </a:lnTo>
                <a:lnTo>
                  <a:pt x="1200964" y="155955"/>
                </a:lnTo>
                <a:lnTo>
                  <a:pt x="1200912" y="151384"/>
                </a:lnTo>
                <a:lnTo>
                  <a:pt x="1202104" y="144791"/>
                </a:lnTo>
                <a:lnTo>
                  <a:pt x="1205690" y="139700"/>
                </a:lnTo>
                <a:lnTo>
                  <a:pt x="1211681" y="136132"/>
                </a:lnTo>
                <a:lnTo>
                  <a:pt x="1220089" y="134112"/>
                </a:lnTo>
                <a:lnTo>
                  <a:pt x="1243203" y="131190"/>
                </a:lnTo>
                <a:lnTo>
                  <a:pt x="1280033" y="131190"/>
                </a:lnTo>
                <a:lnTo>
                  <a:pt x="1280033" y="115315"/>
                </a:lnTo>
                <a:lnTo>
                  <a:pt x="1276629" y="91572"/>
                </a:lnTo>
                <a:lnTo>
                  <a:pt x="1274332" y="87756"/>
                </a:lnTo>
                <a:close/>
              </a:path>
              <a:path w="1889125" h="194945">
                <a:moveTo>
                  <a:pt x="1280033" y="173100"/>
                </a:moveTo>
                <a:lnTo>
                  <a:pt x="1242949" y="173100"/>
                </a:lnTo>
                <a:lnTo>
                  <a:pt x="1242949" y="191388"/>
                </a:lnTo>
                <a:lnTo>
                  <a:pt x="1280033" y="191388"/>
                </a:lnTo>
                <a:lnTo>
                  <a:pt x="1280033" y="173100"/>
                </a:lnTo>
                <a:close/>
              </a:path>
              <a:path w="1889125" h="194945">
                <a:moveTo>
                  <a:pt x="1280033" y="131190"/>
                </a:moveTo>
                <a:lnTo>
                  <a:pt x="1243203" y="131190"/>
                </a:lnTo>
                <a:lnTo>
                  <a:pt x="1243203" y="147574"/>
                </a:lnTo>
                <a:lnTo>
                  <a:pt x="1240790" y="153924"/>
                </a:lnTo>
                <a:lnTo>
                  <a:pt x="1231519" y="164211"/>
                </a:lnTo>
                <a:lnTo>
                  <a:pt x="1225550" y="166750"/>
                </a:lnTo>
                <a:lnTo>
                  <a:pt x="1280033" y="166750"/>
                </a:lnTo>
                <a:lnTo>
                  <a:pt x="1280033" y="131190"/>
                </a:lnTo>
                <a:close/>
              </a:path>
              <a:path w="1889125" h="194945">
                <a:moveTo>
                  <a:pt x="1225677" y="61087"/>
                </a:moveTo>
                <a:lnTo>
                  <a:pt x="1182751" y="68961"/>
                </a:lnTo>
                <a:lnTo>
                  <a:pt x="1177290" y="71754"/>
                </a:lnTo>
                <a:lnTo>
                  <a:pt x="1177290" y="101346"/>
                </a:lnTo>
                <a:lnTo>
                  <a:pt x="1187700" y="95418"/>
                </a:lnTo>
                <a:lnTo>
                  <a:pt x="1198372" y="91170"/>
                </a:lnTo>
                <a:lnTo>
                  <a:pt x="1209329" y="88612"/>
                </a:lnTo>
                <a:lnTo>
                  <a:pt x="1220597" y="87756"/>
                </a:lnTo>
                <a:lnTo>
                  <a:pt x="1274332" y="87756"/>
                </a:lnTo>
                <a:lnTo>
                  <a:pt x="1266428" y="74628"/>
                </a:lnTo>
                <a:lnTo>
                  <a:pt x="1249439" y="64470"/>
                </a:lnTo>
                <a:lnTo>
                  <a:pt x="1225677" y="61087"/>
                </a:lnTo>
                <a:close/>
              </a:path>
              <a:path w="1889125" h="194945">
                <a:moveTo>
                  <a:pt x="958864" y="87756"/>
                </a:moveTo>
                <a:lnTo>
                  <a:pt x="905129" y="87756"/>
                </a:lnTo>
                <a:lnTo>
                  <a:pt x="914983" y="89066"/>
                </a:lnTo>
                <a:lnTo>
                  <a:pt x="922051" y="92995"/>
                </a:lnTo>
                <a:lnTo>
                  <a:pt x="926310" y="99544"/>
                </a:lnTo>
                <a:lnTo>
                  <a:pt x="927735" y="108712"/>
                </a:lnTo>
                <a:lnTo>
                  <a:pt x="893191" y="113284"/>
                </a:lnTo>
                <a:lnTo>
                  <a:pt x="873954" y="118094"/>
                </a:lnTo>
                <a:lnTo>
                  <a:pt x="860237" y="126809"/>
                </a:lnTo>
                <a:lnTo>
                  <a:pt x="852021" y="139430"/>
                </a:lnTo>
                <a:lnTo>
                  <a:pt x="849287" y="155955"/>
                </a:lnTo>
                <a:lnTo>
                  <a:pt x="849951" y="164288"/>
                </a:lnTo>
                <a:lnTo>
                  <a:pt x="880258" y="193899"/>
                </a:lnTo>
                <a:lnTo>
                  <a:pt x="889000" y="194563"/>
                </a:lnTo>
                <a:lnTo>
                  <a:pt x="900809" y="193228"/>
                </a:lnTo>
                <a:lnTo>
                  <a:pt x="911082" y="189214"/>
                </a:lnTo>
                <a:lnTo>
                  <a:pt x="919807" y="182508"/>
                </a:lnTo>
                <a:lnTo>
                  <a:pt x="926973" y="173100"/>
                </a:lnTo>
                <a:lnTo>
                  <a:pt x="964565" y="173100"/>
                </a:lnTo>
                <a:lnTo>
                  <a:pt x="964565" y="166750"/>
                </a:lnTo>
                <a:lnTo>
                  <a:pt x="897382" y="166750"/>
                </a:lnTo>
                <a:lnTo>
                  <a:pt x="893191" y="165226"/>
                </a:lnTo>
                <a:lnTo>
                  <a:pt x="886968" y="159512"/>
                </a:lnTo>
                <a:lnTo>
                  <a:pt x="885496" y="155955"/>
                </a:lnTo>
                <a:lnTo>
                  <a:pt x="885444" y="151384"/>
                </a:lnTo>
                <a:lnTo>
                  <a:pt x="886636" y="144791"/>
                </a:lnTo>
                <a:lnTo>
                  <a:pt x="890222" y="139700"/>
                </a:lnTo>
                <a:lnTo>
                  <a:pt x="896213" y="136132"/>
                </a:lnTo>
                <a:lnTo>
                  <a:pt x="904620" y="134112"/>
                </a:lnTo>
                <a:lnTo>
                  <a:pt x="927735" y="131190"/>
                </a:lnTo>
                <a:lnTo>
                  <a:pt x="964565" y="131190"/>
                </a:lnTo>
                <a:lnTo>
                  <a:pt x="964565" y="115315"/>
                </a:lnTo>
                <a:lnTo>
                  <a:pt x="961161" y="91572"/>
                </a:lnTo>
                <a:lnTo>
                  <a:pt x="958864" y="87756"/>
                </a:lnTo>
                <a:close/>
              </a:path>
              <a:path w="1889125" h="194945">
                <a:moveTo>
                  <a:pt x="964565" y="173100"/>
                </a:moveTo>
                <a:lnTo>
                  <a:pt x="927481" y="173100"/>
                </a:lnTo>
                <a:lnTo>
                  <a:pt x="927481" y="191388"/>
                </a:lnTo>
                <a:lnTo>
                  <a:pt x="964565" y="191388"/>
                </a:lnTo>
                <a:lnTo>
                  <a:pt x="964565" y="173100"/>
                </a:lnTo>
                <a:close/>
              </a:path>
              <a:path w="1889125" h="194945">
                <a:moveTo>
                  <a:pt x="964565" y="131190"/>
                </a:moveTo>
                <a:lnTo>
                  <a:pt x="927735" y="131190"/>
                </a:lnTo>
                <a:lnTo>
                  <a:pt x="927735" y="147574"/>
                </a:lnTo>
                <a:lnTo>
                  <a:pt x="925322" y="153924"/>
                </a:lnTo>
                <a:lnTo>
                  <a:pt x="916051" y="164211"/>
                </a:lnTo>
                <a:lnTo>
                  <a:pt x="910082" y="166750"/>
                </a:lnTo>
                <a:lnTo>
                  <a:pt x="964565" y="166750"/>
                </a:lnTo>
                <a:lnTo>
                  <a:pt x="964565" y="131190"/>
                </a:lnTo>
                <a:close/>
              </a:path>
              <a:path w="1889125" h="194945">
                <a:moveTo>
                  <a:pt x="910209" y="61087"/>
                </a:moveTo>
                <a:lnTo>
                  <a:pt x="867282" y="68961"/>
                </a:lnTo>
                <a:lnTo>
                  <a:pt x="861822" y="71754"/>
                </a:lnTo>
                <a:lnTo>
                  <a:pt x="861822" y="101346"/>
                </a:lnTo>
                <a:lnTo>
                  <a:pt x="872232" y="95418"/>
                </a:lnTo>
                <a:lnTo>
                  <a:pt x="882904" y="91170"/>
                </a:lnTo>
                <a:lnTo>
                  <a:pt x="893861" y="88612"/>
                </a:lnTo>
                <a:lnTo>
                  <a:pt x="905129" y="87756"/>
                </a:lnTo>
                <a:lnTo>
                  <a:pt x="958864" y="87756"/>
                </a:lnTo>
                <a:lnTo>
                  <a:pt x="950960" y="74628"/>
                </a:lnTo>
                <a:lnTo>
                  <a:pt x="933971" y="64470"/>
                </a:lnTo>
                <a:lnTo>
                  <a:pt x="910209" y="61087"/>
                </a:lnTo>
                <a:close/>
              </a:path>
              <a:path w="1889125" h="194945">
                <a:moveTo>
                  <a:pt x="247269" y="61087"/>
                </a:moveTo>
                <a:lnTo>
                  <a:pt x="202031" y="79628"/>
                </a:lnTo>
                <a:lnTo>
                  <a:pt x="184790" y="114794"/>
                </a:lnTo>
                <a:lnTo>
                  <a:pt x="183642" y="129793"/>
                </a:lnTo>
                <a:lnTo>
                  <a:pt x="184704" y="144218"/>
                </a:lnTo>
                <a:lnTo>
                  <a:pt x="210037" y="184919"/>
                </a:lnTo>
                <a:lnTo>
                  <a:pt x="248500" y="194563"/>
                </a:lnTo>
                <a:lnTo>
                  <a:pt x="261947" y="193968"/>
                </a:lnTo>
                <a:lnTo>
                  <a:pt x="274073" y="192182"/>
                </a:lnTo>
                <a:lnTo>
                  <a:pt x="284878" y="189206"/>
                </a:lnTo>
                <a:lnTo>
                  <a:pt x="294360" y="185038"/>
                </a:lnTo>
                <a:lnTo>
                  <a:pt x="294360" y="166750"/>
                </a:lnTo>
                <a:lnTo>
                  <a:pt x="257454" y="166750"/>
                </a:lnTo>
                <a:lnTo>
                  <a:pt x="242921" y="165012"/>
                </a:lnTo>
                <a:lnTo>
                  <a:pt x="232257" y="159797"/>
                </a:lnTo>
                <a:lnTo>
                  <a:pt x="225461" y="151106"/>
                </a:lnTo>
                <a:lnTo>
                  <a:pt x="222529" y="138937"/>
                </a:lnTo>
                <a:lnTo>
                  <a:pt x="305549" y="138937"/>
                </a:lnTo>
                <a:lnTo>
                  <a:pt x="305549" y="122427"/>
                </a:lnTo>
                <a:lnTo>
                  <a:pt x="305016" y="114935"/>
                </a:lnTo>
                <a:lnTo>
                  <a:pt x="222288" y="114935"/>
                </a:lnTo>
                <a:lnTo>
                  <a:pt x="223278" y="107061"/>
                </a:lnTo>
                <a:lnTo>
                  <a:pt x="226072" y="100584"/>
                </a:lnTo>
                <a:lnTo>
                  <a:pt x="235267" y="90169"/>
                </a:lnTo>
                <a:lnTo>
                  <a:pt x="240715" y="87502"/>
                </a:lnTo>
                <a:lnTo>
                  <a:pt x="297382" y="87502"/>
                </a:lnTo>
                <a:lnTo>
                  <a:pt x="296982" y="86619"/>
                </a:lnTo>
                <a:lnTo>
                  <a:pt x="290322" y="77597"/>
                </a:lnTo>
                <a:lnTo>
                  <a:pt x="281923" y="70356"/>
                </a:lnTo>
                <a:lnTo>
                  <a:pt x="271948" y="65198"/>
                </a:lnTo>
                <a:lnTo>
                  <a:pt x="260396" y="62112"/>
                </a:lnTo>
                <a:lnTo>
                  <a:pt x="247269" y="61087"/>
                </a:lnTo>
                <a:close/>
              </a:path>
              <a:path w="1889125" h="194945">
                <a:moveTo>
                  <a:pt x="294360" y="156717"/>
                </a:moveTo>
                <a:lnTo>
                  <a:pt x="286088" y="161125"/>
                </a:lnTo>
                <a:lnTo>
                  <a:pt x="277179" y="164258"/>
                </a:lnTo>
                <a:lnTo>
                  <a:pt x="267634" y="166129"/>
                </a:lnTo>
                <a:lnTo>
                  <a:pt x="257454" y="166750"/>
                </a:lnTo>
                <a:lnTo>
                  <a:pt x="294360" y="166750"/>
                </a:lnTo>
                <a:lnTo>
                  <a:pt x="294360" y="156717"/>
                </a:lnTo>
                <a:close/>
              </a:path>
              <a:path w="1889125" h="194945">
                <a:moveTo>
                  <a:pt x="297382" y="87502"/>
                </a:moveTo>
                <a:lnTo>
                  <a:pt x="247015" y="87502"/>
                </a:lnTo>
                <a:lnTo>
                  <a:pt x="256692" y="89217"/>
                </a:lnTo>
                <a:lnTo>
                  <a:pt x="263605" y="94361"/>
                </a:lnTo>
                <a:lnTo>
                  <a:pt x="267755" y="102933"/>
                </a:lnTo>
                <a:lnTo>
                  <a:pt x="269138" y="114935"/>
                </a:lnTo>
                <a:lnTo>
                  <a:pt x="305016" y="114935"/>
                </a:lnTo>
                <a:lnTo>
                  <a:pt x="304596" y="109047"/>
                </a:lnTo>
                <a:lnTo>
                  <a:pt x="301740" y="97107"/>
                </a:lnTo>
                <a:lnTo>
                  <a:pt x="297382" y="87502"/>
                </a:lnTo>
                <a:close/>
              </a:path>
              <a:path w="1889125" h="194945">
                <a:moveTo>
                  <a:pt x="1581658" y="64135"/>
                </a:moveTo>
                <a:lnTo>
                  <a:pt x="1536192" y="64135"/>
                </a:lnTo>
                <a:lnTo>
                  <a:pt x="1576578" y="128015"/>
                </a:lnTo>
                <a:lnTo>
                  <a:pt x="1533525" y="191388"/>
                </a:lnTo>
                <a:lnTo>
                  <a:pt x="1578737" y="191388"/>
                </a:lnTo>
                <a:lnTo>
                  <a:pt x="1597152" y="156717"/>
                </a:lnTo>
                <a:lnTo>
                  <a:pt x="1599311" y="152780"/>
                </a:lnTo>
                <a:lnTo>
                  <a:pt x="1601089" y="149098"/>
                </a:lnTo>
                <a:lnTo>
                  <a:pt x="1602232" y="145541"/>
                </a:lnTo>
                <a:lnTo>
                  <a:pt x="1642557" y="145541"/>
                </a:lnTo>
                <a:lnTo>
                  <a:pt x="1630045" y="125856"/>
                </a:lnTo>
                <a:lnTo>
                  <a:pt x="1639617" y="111760"/>
                </a:lnTo>
                <a:lnTo>
                  <a:pt x="1604899" y="111760"/>
                </a:lnTo>
                <a:lnTo>
                  <a:pt x="1603883" y="108585"/>
                </a:lnTo>
                <a:lnTo>
                  <a:pt x="1602232" y="104521"/>
                </a:lnTo>
                <a:lnTo>
                  <a:pt x="1599819" y="99822"/>
                </a:lnTo>
                <a:lnTo>
                  <a:pt x="1581658" y="64135"/>
                </a:lnTo>
                <a:close/>
              </a:path>
              <a:path w="1889125" h="194945">
                <a:moveTo>
                  <a:pt x="1642557" y="145541"/>
                </a:moveTo>
                <a:lnTo>
                  <a:pt x="1602740" y="145541"/>
                </a:lnTo>
                <a:lnTo>
                  <a:pt x="1604899" y="150494"/>
                </a:lnTo>
                <a:lnTo>
                  <a:pt x="1606677" y="154431"/>
                </a:lnTo>
                <a:lnTo>
                  <a:pt x="1608074" y="157099"/>
                </a:lnTo>
                <a:lnTo>
                  <a:pt x="1626489" y="191388"/>
                </a:lnTo>
                <a:lnTo>
                  <a:pt x="1671701" y="191388"/>
                </a:lnTo>
                <a:lnTo>
                  <a:pt x="1642557" y="145541"/>
                </a:lnTo>
                <a:close/>
              </a:path>
              <a:path w="1889125" h="194945">
                <a:moveTo>
                  <a:pt x="1671955" y="64135"/>
                </a:moveTo>
                <a:lnTo>
                  <a:pt x="1629283" y="64135"/>
                </a:lnTo>
                <a:lnTo>
                  <a:pt x="1610741" y="99567"/>
                </a:lnTo>
                <a:lnTo>
                  <a:pt x="1608455" y="103759"/>
                </a:lnTo>
                <a:lnTo>
                  <a:pt x="1606677" y="107823"/>
                </a:lnTo>
                <a:lnTo>
                  <a:pt x="1605407" y="111760"/>
                </a:lnTo>
                <a:lnTo>
                  <a:pt x="1639617" y="111760"/>
                </a:lnTo>
                <a:lnTo>
                  <a:pt x="1671955" y="64135"/>
                </a:lnTo>
                <a:close/>
              </a:path>
              <a:path w="1889125" h="194945">
                <a:moveTo>
                  <a:pt x="1516761" y="64135"/>
                </a:moveTo>
                <a:lnTo>
                  <a:pt x="1477518" y="64135"/>
                </a:lnTo>
                <a:lnTo>
                  <a:pt x="1477518" y="191388"/>
                </a:lnTo>
                <a:lnTo>
                  <a:pt x="1516761" y="191388"/>
                </a:lnTo>
                <a:lnTo>
                  <a:pt x="1516761" y="64135"/>
                </a:lnTo>
                <a:close/>
              </a:path>
              <a:path w="1889125" h="194945">
                <a:moveTo>
                  <a:pt x="987551" y="156210"/>
                </a:moveTo>
                <a:lnTo>
                  <a:pt x="987551" y="188087"/>
                </a:lnTo>
                <a:lnTo>
                  <a:pt x="996695" y="190920"/>
                </a:lnTo>
                <a:lnTo>
                  <a:pt x="1006220" y="192944"/>
                </a:lnTo>
                <a:lnTo>
                  <a:pt x="1016126" y="194159"/>
                </a:lnTo>
                <a:lnTo>
                  <a:pt x="1026413" y="194563"/>
                </a:lnTo>
                <a:lnTo>
                  <a:pt x="1034034" y="194563"/>
                </a:lnTo>
                <a:lnTo>
                  <a:pt x="1072769" y="181610"/>
                </a:lnTo>
                <a:lnTo>
                  <a:pt x="1082808" y="167766"/>
                </a:lnTo>
                <a:lnTo>
                  <a:pt x="1019429" y="167766"/>
                </a:lnTo>
                <a:lnTo>
                  <a:pt x="1013332" y="166877"/>
                </a:lnTo>
                <a:lnTo>
                  <a:pt x="1000506" y="163067"/>
                </a:lnTo>
                <a:lnTo>
                  <a:pt x="994029" y="160147"/>
                </a:lnTo>
                <a:lnTo>
                  <a:pt x="987551" y="156210"/>
                </a:lnTo>
                <a:close/>
              </a:path>
              <a:path w="1889125" h="194945">
                <a:moveTo>
                  <a:pt x="1048893" y="61087"/>
                </a:moveTo>
                <a:lnTo>
                  <a:pt x="1036066" y="61087"/>
                </a:lnTo>
                <a:lnTo>
                  <a:pt x="1029081" y="61849"/>
                </a:lnTo>
                <a:lnTo>
                  <a:pt x="1015745" y="64897"/>
                </a:lnTo>
                <a:lnTo>
                  <a:pt x="1009776" y="67310"/>
                </a:lnTo>
                <a:lnTo>
                  <a:pt x="1004697" y="70612"/>
                </a:lnTo>
                <a:lnTo>
                  <a:pt x="999490" y="73787"/>
                </a:lnTo>
                <a:lnTo>
                  <a:pt x="995299" y="78104"/>
                </a:lnTo>
                <a:lnTo>
                  <a:pt x="992251" y="83185"/>
                </a:lnTo>
                <a:lnTo>
                  <a:pt x="989076" y="88264"/>
                </a:lnTo>
                <a:lnTo>
                  <a:pt x="987769" y="93599"/>
                </a:lnTo>
                <a:lnTo>
                  <a:pt x="987657" y="107568"/>
                </a:lnTo>
                <a:lnTo>
                  <a:pt x="988187" y="111378"/>
                </a:lnTo>
                <a:lnTo>
                  <a:pt x="1005332" y="132841"/>
                </a:lnTo>
                <a:lnTo>
                  <a:pt x="1009142" y="135000"/>
                </a:lnTo>
                <a:lnTo>
                  <a:pt x="1013587" y="137032"/>
                </a:lnTo>
                <a:lnTo>
                  <a:pt x="1018667" y="138937"/>
                </a:lnTo>
                <a:lnTo>
                  <a:pt x="1021842" y="140207"/>
                </a:lnTo>
                <a:lnTo>
                  <a:pt x="1025017" y="141350"/>
                </a:lnTo>
                <a:lnTo>
                  <a:pt x="1031875" y="143382"/>
                </a:lnTo>
                <a:lnTo>
                  <a:pt x="1034923" y="144399"/>
                </a:lnTo>
                <a:lnTo>
                  <a:pt x="1047623" y="153797"/>
                </a:lnTo>
                <a:lnTo>
                  <a:pt x="1047623" y="160147"/>
                </a:lnTo>
                <a:lnTo>
                  <a:pt x="1045591" y="163067"/>
                </a:lnTo>
                <a:lnTo>
                  <a:pt x="1041526" y="164973"/>
                </a:lnTo>
                <a:lnTo>
                  <a:pt x="1037590" y="166877"/>
                </a:lnTo>
                <a:lnTo>
                  <a:pt x="1032001" y="167766"/>
                </a:lnTo>
                <a:lnTo>
                  <a:pt x="1082808" y="167766"/>
                </a:lnTo>
                <a:lnTo>
                  <a:pt x="1083564" y="166497"/>
                </a:lnTo>
                <a:lnTo>
                  <a:pt x="1085182" y="160147"/>
                </a:lnTo>
                <a:lnTo>
                  <a:pt x="1085173" y="146938"/>
                </a:lnTo>
                <a:lnTo>
                  <a:pt x="1075817" y="128397"/>
                </a:lnTo>
                <a:lnTo>
                  <a:pt x="1072895" y="125475"/>
                </a:lnTo>
                <a:lnTo>
                  <a:pt x="1069213" y="122936"/>
                </a:lnTo>
                <a:lnTo>
                  <a:pt x="1065022" y="120903"/>
                </a:lnTo>
                <a:lnTo>
                  <a:pt x="1060704" y="118744"/>
                </a:lnTo>
                <a:lnTo>
                  <a:pt x="1056005" y="116712"/>
                </a:lnTo>
                <a:lnTo>
                  <a:pt x="1044956" y="112902"/>
                </a:lnTo>
                <a:lnTo>
                  <a:pt x="1042035" y="112013"/>
                </a:lnTo>
                <a:lnTo>
                  <a:pt x="1039113" y="110998"/>
                </a:lnTo>
                <a:lnTo>
                  <a:pt x="1036447" y="109981"/>
                </a:lnTo>
                <a:lnTo>
                  <a:pt x="1034034" y="108712"/>
                </a:lnTo>
                <a:lnTo>
                  <a:pt x="1031620" y="107568"/>
                </a:lnTo>
                <a:lnTo>
                  <a:pt x="1029716" y="106044"/>
                </a:lnTo>
                <a:lnTo>
                  <a:pt x="1026668" y="102742"/>
                </a:lnTo>
                <a:lnTo>
                  <a:pt x="1025906" y="100837"/>
                </a:lnTo>
                <a:lnTo>
                  <a:pt x="1025984" y="96519"/>
                </a:lnTo>
                <a:lnTo>
                  <a:pt x="1026413" y="95123"/>
                </a:lnTo>
                <a:lnTo>
                  <a:pt x="1027430" y="93852"/>
                </a:lnTo>
                <a:lnTo>
                  <a:pt x="1028445" y="92455"/>
                </a:lnTo>
                <a:lnTo>
                  <a:pt x="1037590" y="88518"/>
                </a:lnTo>
                <a:lnTo>
                  <a:pt x="1039876" y="88011"/>
                </a:lnTo>
                <a:lnTo>
                  <a:pt x="1042288" y="87756"/>
                </a:lnTo>
                <a:lnTo>
                  <a:pt x="1077595" y="87756"/>
                </a:lnTo>
                <a:lnTo>
                  <a:pt x="1077595" y="66166"/>
                </a:lnTo>
                <a:lnTo>
                  <a:pt x="1071880" y="64515"/>
                </a:lnTo>
                <a:lnTo>
                  <a:pt x="1066165" y="63246"/>
                </a:lnTo>
                <a:lnTo>
                  <a:pt x="1054608" y="61467"/>
                </a:lnTo>
                <a:lnTo>
                  <a:pt x="1048893" y="61087"/>
                </a:lnTo>
                <a:close/>
              </a:path>
              <a:path w="1889125" h="194945">
                <a:moveTo>
                  <a:pt x="1077595" y="87756"/>
                </a:moveTo>
                <a:lnTo>
                  <a:pt x="1050290" y="87756"/>
                </a:lnTo>
                <a:lnTo>
                  <a:pt x="1055878" y="88518"/>
                </a:lnTo>
                <a:lnTo>
                  <a:pt x="1061593" y="89915"/>
                </a:lnTo>
                <a:lnTo>
                  <a:pt x="1067181" y="91439"/>
                </a:lnTo>
                <a:lnTo>
                  <a:pt x="1072515" y="93599"/>
                </a:lnTo>
                <a:lnTo>
                  <a:pt x="1077595" y="96519"/>
                </a:lnTo>
                <a:lnTo>
                  <a:pt x="1077595" y="87756"/>
                </a:lnTo>
                <a:close/>
              </a:path>
              <a:path w="1889125" h="194945">
                <a:moveTo>
                  <a:pt x="439280" y="64135"/>
                </a:moveTo>
                <a:lnTo>
                  <a:pt x="399999" y="64135"/>
                </a:lnTo>
                <a:lnTo>
                  <a:pt x="399999" y="191388"/>
                </a:lnTo>
                <a:lnTo>
                  <a:pt x="439280" y="191388"/>
                </a:lnTo>
                <a:lnTo>
                  <a:pt x="439280" y="111632"/>
                </a:lnTo>
                <a:lnTo>
                  <a:pt x="441286" y="104393"/>
                </a:lnTo>
                <a:lnTo>
                  <a:pt x="445300" y="99060"/>
                </a:lnTo>
                <a:lnTo>
                  <a:pt x="449326" y="93852"/>
                </a:lnTo>
                <a:lnTo>
                  <a:pt x="454685" y="91186"/>
                </a:lnTo>
                <a:lnTo>
                  <a:pt x="599629" y="91186"/>
                </a:lnTo>
                <a:lnTo>
                  <a:pt x="599475" y="89858"/>
                </a:lnTo>
                <a:lnTo>
                  <a:pt x="597031" y="84836"/>
                </a:lnTo>
                <a:lnTo>
                  <a:pt x="517817" y="84836"/>
                </a:lnTo>
                <a:lnTo>
                  <a:pt x="517375" y="84074"/>
                </a:lnTo>
                <a:lnTo>
                  <a:pt x="439280" y="84074"/>
                </a:lnTo>
                <a:lnTo>
                  <a:pt x="439280" y="64135"/>
                </a:lnTo>
                <a:close/>
              </a:path>
              <a:path w="1889125" h="194945">
                <a:moveTo>
                  <a:pt x="536079" y="91186"/>
                </a:moveTo>
                <a:lnTo>
                  <a:pt x="461391" y="91186"/>
                </a:lnTo>
                <a:lnTo>
                  <a:pt x="470149" y="92856"/>
                </a:lnTo>
                <a:lnTo>
                  <a:pt x="476403" y="97885"/>
                </a:lnTo>
                <a:lnTo>
                  <a:pt x="480155" y="106295"/>
                </a:lnTo>
                <a:lnTo>
                  <a:pt x="481406" y="118110"/>
                </a:lnTo>
                <a:lnTo>
                  <a:pt x="481406" y="191388"/>
                </a:lnTo>
                <a:lnTo>
                  <a:pt x="520674" y="191388"/>
                </a:lnTo>
                <a:lnTo>
                  <a:pt x="520749" y="111632"/>
                </a:lnTo>
                <a:lnTo>
                  <a:pt x="522706" y="105028"/>
                </a:lnTo>
                <a:lnTo>
                  <a:pt x="526757" y="99440"/>
                </a:lnTo>
                <a:lnTo>
                  <a:pt x="530821" y="93979"/>
                </a:lnTo>
                <a:lnTo>
                  <a:pt x="536079" y="91186"/>
                </a:lnTo>
                <a:close/>
              </a:path>
              <a:path w="1889125" h="194945">
                <a:moveTo>
                  <a:pt x="599629" y="91186"/>
                </a:moveTo>
                <a:lnTo>
                  <a:pt x="542544" y="91186"/>
                </a:lnTo>
                <a:lnTo>
                  <a:pt x="551461" y="92904"/>
                </a:lnTo>
                <a:lnTo>
                  <a:pt x="557831" y="98075"/>
                </a:lnTo>
                <a:lnTo>
                  <a:pt x="561653" y="106723"/>
                </a:lnTo>
                <a:lnTo>
                  <a:pt x="562847" y="118110"/>
                </a:lnTo>
                <a:lnTo>
                  <a:pt x="562927" y="191388"/>
                </a:lnTo>
                <a:lnTo>
                  <a:pt x="602068" y="191388"/>
                </a:lnTo>
                <a:lnTo>
                  <a:pt x="601995" y="111632"/>
                </a:lnTo>
                <a:lnTo>
                  <a:pt x="599629" y="91186"/>
                </a:lnTo>
                <a:close/>
              </a:path>
              <a:path w="1889125" h="194945">
                <a:moveTo>
                  <a:pt x="560565" y="61087"/>
                </a:moveTo>
                <a:lnTo>
                  <a:pt x="547313" y="62565"/>
                </a:lnTo>
                <a:lnTo>
                  <a:pt x="535771" y="67008"/>
                </a:lnTo>
                <a:lnTo>
                  <a:pt x="525939" y="74427"/>
                </a:lnTo>
                <a:lnTo>
                  <a:pt x="517817" y="84836"/>
                </a:lnTo>
                <a:lnTo>
                  <a:pt x="597031" y="84836"/>
                </a:lnTo>
                <a:lnTo>
                  <a:pt x="591694" y="73866"/>
                </a:lnTo>
                <a:lnTo>
                  <a:pt x="578724" y="64279"/>
                </a:lnTo>
                <a:lnTo>
                  <a:pt x="560565" y="61087"/>
                </a:lnTo>
                <a:close/>
              </a:path>
              <a:path w="1889125" h="194945">
                <a:moveTo>
                  <a:pt x="480910" y="61087"/>
                </a:moveTo>
                <a:lnTo>
                  <a:pt x="472211" y="61087"/>
                </a:lnTo>
                <a:lnTo>
                  <a:pt x="464197" y="63246"/>
                </a:lnTo>
                <a:lnTo>
                  <a:pt x="456857" y="67437"/>
                </a:lnTo>
                <a:lnTo>
                  <a:pt x="449529" y="71754"/>
                </a:lnTo>
                <a:lnTo>
                  <a:pt x="443826" y="77215"/>
                </a:lnTo>
                <a:lnTo>
                  <a:pt x="439775" y="84074"/>
                </a:lnTo>
                <a:lnTo>
                  <a:pt x="517375" y="84074"/>
                </a:lnTo>
                <a:lnTo>
                  <a:pt x="511780" y="74427"/>
                </a:lnTo>
                <a:lnTo>
                  <a:pt x="503616" y="67008"/>
                </a:lnTo>
                <a:lnTo>
                  <a:pt x="493326" y="62565"/>
                </a:lnTo>
                <a:lnTo>
                  <a:pt x="480910" y="61087"/>
                </a:lnTo>
                <a:close/>
              </a:path>
              <a:path w="1889125" h="194945">
                <a:moveTo>
                  <a:pt x="40132" y="13207"/>
                </a:moveTo>
                <a:lnTo>
                  <a:pt x="0" y="13207"/>
                </a:lnTo>
                <a:lnTo>
                  <a:pt x="0" y="191388"/>
                </a:lnTo>
                <a:lnTo>
                  <a:pt x="40132" y="191388"/>
                </a:lnTo>
                <a:lnTo>
                  <a:pt x="40132" y="118872"/>
                </a:lnTo>
                <a:lnTo>
                  <a:pt x="154216" y="118872"/>
                </a:lnTo>
                <a:lnTo>
                  <a:pt x="154216" y="84327"/>
                </a:lnTo>
                <a:lnTo>
                  <a:pt x="40132" y="84327"/>
                </a:lnTo>
                <a:lnTo>
                  <a:pt x="40132" y="13207"/>
                </a:lnTo>
                <a:close/>
              </a:path>
              <a:path w="1889125" h="194945">
                <a:moveTo>
                  <a:pt x="154216" y="118872"/>
                </a:moveTo>
                <a:lnTo>
                  <a:pt x="113957" y="118872"/>
                </a:lnTo>
                <a:lnTo>
                  <a:pt x="113957" y="191388"/>
                </a:lnTo>
                <a:lnTo>
                  <a:pt x="154216" y="191388"/>
                </a:lnTo>
                <a:lnTo>
                  <a:pt x="154216" y="118872"/>
                </a:lnTo>
                <a:close/>
              </a:path>
              <a:path w="1889125" h="194945">
                <a:moveTo>
                  <a:pt x="154216" y="13207"/>
                </a:moveTo>
                <a:lnTo>
                  <a:pt x="113957" y="13207"/>
                </a:lnTo>
                <a:lnTo>
                  <a:pt x="113957" y="84327"/>
                </a:lnTo>
                <a:lnTo>
                  <a:pt x="154216" y="84327"/>
                </a:lnTo>
                <a:lnTo>
                  <a:pt x="154216" y="13207"/>
                </a:lnTo>
                <a:close/>
              </a:path>
              <a:path w="1889125" h="194945">
                <a:moveTo>
                  <a:pt x="1504061" y="3682"/>
                </a:moveTo>
                <a:lnTo>
                  <a:pt x="1490726" y="3682"/>
                </a:lnTo>
                <a:lnTo>
                  <a:pt x="1485265" y="5461"/>
                </a:lnTo>
                <a:lnTo>
                  <a:pt x="1481074" y="9271"/>
                </a:lnTo>
                <a:lnTo>
                  <a:pt x="1476883" y="12953"/>
                </a:lnTo>
                <a:lnTo>
                  <a:pt x="1474724" y="17779"/>
                </a:lnTo>
                <a:lnTo>
                  <a:pt x="1474837" y="29590"/>
                </a:lnTo>
                <a:lnTo>
                  <a:pt x="1476883" y="34162"/>
                </a:lnTo>
                <a:lnTo>
                  <a:pt x="1485265" y="42037"/>
                </a:lnTo>
                <a:lnTo>
                  <a:pt x="1490726" y="44068"/>
                </a:lnTo>
                <a:lnTo>
                  <a:pt x="1504061" y="44068"/>
                </a:lnTo>
                <a:lnTo>
                  <a:pt x="1509522" y="42163"/>
                </a:lnTo>
                <a:lnTo>
                  <a:pt x="1517904" y="34543"/>
                </a:lnTo>
                <a:lnTo>
                  <a:pt x="1519936" y="29590"/>
                </a:lnTo>
                <a:lnTo>
                  <a:pt x="1519936" y="17779"/>
                </a:lnTo>
                <a:lnTo>
                  <a:pt x="1517904" y="12953"/>
                </a:lnTo>
                <a:lnTo>
                  <a:pt x="1513713" y="9271"/>
                </a:lnTo>
                <a:lnTo>
                  <a:pt x="1509522" y="5461"/>
                </a:lnTo>
                <a:lnTo>
                  <a:pt x="1504061" y="3682"/>
                </a:lnTo>
                <a:close/>
              </a:path>
              <a:path w="1889125" h="194945">
                <a:moveTo>
                  <a:pt x="744080" y="3048"/>
                </a:moveTo>
                <a:lnTo>
                  <a:pt x="704799" y="3048"/>
                </a:lnTo>
                <a:lnTo>
                  <a:pt x="704799" y="191388"/>
                </a:lnTo>
                <a:lnTo>
                  <a:pt x="744080" y="191388"/>
                </a:lnTo>
                <a:lnTo>
                  <a:pt x="744080" y="110871"/>
                </a:lnTo>
                <a:lnTo>
                  <a:pt x="746226" y="104139"/>
                </a:lnTo>
                <a:lnTo>
                  <a:pt x="754849" y="93725"/>
                </a:lnTo>
                <a:lnTo>
                  <a:pt x="760476" y="91186"/>
                </a:lnTo>
                <a:lnTo>
                  <a:pt x="824345" y="91186"/>
                </a:lnTo>
                <a:lnTo>
                  <a:pt x="824257" y="90447"/>
                </a:lnTo>
                <a:lnTo>
                  <a:pt x="820584" y="83057"/>
                </a:lnTo>
                <a:lnTo>
                  <a:pt x="744080" y="83057"/>
                </a:lnTo>
                <a:lnTo>
                  <a:pt x="744080" y="3048"/>
                </a:lnTo>
                <a:close/>
              </a:path>
              <a:path w="1889125" h="194945">
                <a:moveTo>
                  <a:pt x="824345" y="91186"/>
                </a:moveTo>
                <a:lnTo>
                  <a:pt x="767435" y="91186"/>
                </a:lnTo>
                <a:lnTo>
                  <a:pt x="776353" y="92926"/>
                </a:lnTo>
                <a:lnTo>
                  <a:pt x="782723" y="98155"/>
                </a:lnTo>
                <a:lnTo>
                  <a:pt x="786545" y="106884"/>
                </a:lnTo>
                <a:lnTo>
                  <a:pt x="787819" y="119125"/>
                </a:lnTo>
                <a:lnTo>
                  <a:pt x="787819" y="191388"/>
                </a:lnTo>
                <a:lnTo>
                  <a:pt x="826960" y="191388"/>
                </a:lnTo>
                <a:lnTo>
                  <a:pt x="826960" y="113284"/>
                </a:lnTo>
                <a:lnTo>
                  <a:pt x="824345" y="91186"/>
                </a:lnTo>
                <a:close/>
              </a:path>
              <a:path w="1889125" h="194945">
                <a:moveTo>
                  <a:pt x="783717" y="61087"/>
                </a:moveTo>
                <a:lnTo>
                  <a:pt x="771996" y="62466"/>
                </a:lnTo>
                <a:lnTo>
                  <a:pt x="761565" y="66595"/>
                </a:lnTo>
                <a:lnTo>
                  <a:pt x="752423" y="73463"/>
                </a:lnTo>
                <a:lnTo>
                  <a:pt x="744575" y="83057"/>
                </a:lnTo>
                <a:lnTo>
                  <a:pt x="820584" y="83057"/>
                </a:lnTo>
                <a:lnTo>
                  <a:pt x="816149" y="74136"/>
                </a:lnTo>
                <a:lnTo>
                  <a:pt x="802636" y="64349"/>
                </a:lnTo>
                <a:lnTo>
                  <a:pt x="783717" y="61087"/>
                </a:lnTo>
                <a:close/>
              </a:path>
              <a:path w="1889125" h="194945">
                <a:moveTo>
                  <a:pt x="367652" y="3048"/>
                </a:moveTo>
                <a:lnTo>
                  <a:pt x="328371" y="3048"/>
                </a:lnTo>
                <a:lnTo>
                  <a:pt x="328371" y="191388"/>
                </a:lnTo>
                <a:lnTo>
                  <a:pt x="367652" y="191388"/>
                </a:lnTo>
                <a:lnTo>
                  <a:pt x="367652" y="3048"/>
                </a:lnTo>
                <a:close/>
              </a:path>
              <a:path w="1889125" h="194945">
                <a:moveTo>
                  <a:pt x="1429512" y="93090"/>
                </a:moveTo>
                <a:lnTo>
                  <a:pt x="1390396" y="93090"/>
                </a:lnTo>
                <a:lnTo>
                  <a:pt x="1390396" y="191388"/>
                </a:lnTo>
                <a:lnTo>
                  <a:pt x="1429512" y="191388"/>
                </a:lnTo>
                <a:lnTo>
                  <a:pt x="1429512" y="93090"/>
                </a:lnTo>
                <a:close/>
              </a:path>
              <a:path w="1889125" h="194945">
                <a:moveTo>
                  <a:pt x="1458595" y="64135"/>
                </a:moveTo>
                <a:lnTo>
                  <a:pt x="1369060" y="64135"/>
                </a:lnTo>
                <a:lnTo>
                  <a:pt x="1369060" y="93090"/>
                </a:lnTo>
                <a:lnTo>
                  <a:pt x="1458595" y="93090"/>
                </a:lnTo>
                <a:lnTo>
                  <a:pt x="1458595" y="64135"/>
                </a:lnTo>
                <a:close/>
              </a:path>
              <a:path w="1889125" h="194945">
                <a:moveTo>
                  <a:pt x="1450975" y="0"/>
                </a:moveTo>
                <a:lnTo>
                  <a:pt x="1443101" y="0"/>
                </a:lnTo>
                <a:lnTo>
                  <a:pt x="1431549" y="833"/>
                </a:lnTo>
                <a:lnTo>
                  <a:pt x="1398325" y="20526"/>
                </a:lnTo>
                <a:lnTo>
                  <a:pt x="1390396" y="48387"/>
                </a:lnTo>
                <a:lnTo>
                  <a:pt x="1390396" y="64135"/>
                </a:lnTo>
                <a:lnTo>
                  <a:pt x="1429512" y="64135"/>
                </a:lnTo>
                <a:lnTo>
                  <a:pt x="1429512" y="50673"/>
                </a:lnTo>
                <a:lnTo>
                  <a:pt x="1430700" y="41671"/>
                </a:lnTo>
                <a:lnTo>
                  <a:pt x="1434258" y="35242"/>
                </a:lnTo>
                <a:lnTo>
                  <a:pt x="1440174" y="31384"/>
                </a:lnTo>
                <a:lnTo>
                  <a:pt x="1448435" y="30099"/>
                </a:lnTo>
                <a:lnTo>
                  <a:pt x="1462913" y="30099"/>
                </a:lnTo>
                <a:lnTo>
                  <a:pt x="1462913" y="2539"/>
                </a:lnTo>
                <a:lnTo>
                  <a:pt x="1457706" y="888"/>
                </a:lnTo>
                <a:lnTo>
                  <a:pt x="1450975" y="0"/>
                </a:lnTo>
                <a:close/>
              </a:path>
              <a:path w="1889125" h="194945">
                <a:moveTo>
                  <a:pt x="1462913" y="30099"/>
                </a:moveTo>
                <a:lnTo>
                  <a:pt x="1453007" y="30099"/>
                </a:lnTo>
                <a:lnTo>
                  <a:pt x="1457960" y="31114"/>
                </a:lnTo>
                <a:lnTo>
                  <a:pt x="1462913" y="33147"/>
                </a:lnTo>
                <a:lnTo>
                  <a:pt x="1462913" y="30099"/>
                </a:lnTo>
                <a:close/>
              </a:path>
            </a:pathLst>
          </a:custGeom>
          <a:solidFill>
            <a:srgbClr val="164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865" y="594994"/>
            <a:ext cx="2308123" cy="198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715" y="2228088"/>
            <a:ext cx="8354695" cy="954405"/>
          </a:xfrm>
          <a:prstGeom prst="rect">
            <a:avLst/>
          </a:prstGeom>
          <a:solidFill>
            <a:srgbClr val="F1F1F1"/>
          </a:solidFill>
          <a:ln w="9144">
            <a:solidFill>
              <a:srgbClr val="D9D9D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gpg </a:t>
            </a:r>
            <a:r>
              <a:rPr sz="1400" spc="-10" dirty="0">
                <a:latin typeface="Courier New"/>
                <a:cs typeface="Courier New"/>
              </a:rPr>
              <a:t>--export-secret-keys </a:t>
            </a:r>
            <a:r>
              <a:rPr sz="1400" spc="-5" dirty="0">
                <a:latin typeface="Courier New"/>
                <a:cs typeface="Courier New"/>
              </a:rPr>
              <a:t>&gt;~/.gnupg/secring.gpg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helm package --sign --key 'key' </a:t>
            </a:r>
            <a:r>
              <a:rPr sz="1400" spc="-10" dirty="0">
                <a:latin typeface="Courier New"/>
                <a:cs typeface="Courier New"/>
              </a:rPr>
              <a:t>--keyring </a:t>
            </a:r>
            <a:r>
              <a:rPr sz="1400" spc="-5" dirty="0">
                <a:latin typeface="Courier New"/>
                <a:cs typeface="Courier New"/>
              </a:rPr>
              <a:t>~/.gnupg/secring.gpg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mychart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gpg --export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&gt;~/.gnupg/pubring.pgp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helm verify </a:t>
            </a:r>
            <a:r>
              <a:rPr sz="1400" spc="-10" dirty="0">
                <a:latin typeface="Courier New"/>
                <a:cs typeface="Courier New"/>
              </a:rPr>
              <a:t>mychart-0.1.0.tgz </a:t>
            </a:r>
            <a:r>
              <a:rPr sz="1400" spc="-5" dirty="0">
                <a:latin typeface="Courier New"/>
                <a:cs typeface="Courier New"/>
              </a:rPr>
              <a:t>--keyring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~/.gnupg/pubring.pgp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5900" y="1934845"/>
            <a:ext cx="2927223" cy="251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5656" y="134112"/>
            <a:ext cx="4600956" cy="4875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97551" y="2295906"/>
            <a:ext cx="3043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60" dirty="0">
                <a:latin typeface="Arial Black"/>
                <a:cs typeface="Arial Black"/>
              </a:rPr>
              <a:t>Sorry, </a:t>
            </a:r>
            <a:r>
              <a:rPr sz="1400" spc="-110" dirty="0">
                <a:latin typeface="Arial Black"/>
                <a:cs typeface="Arial Black"/>
              </a:rPr>
              <a:t>no </a:t>
            </a:r>
            <a:r>
              <a:rPr sz="1400" spc="-185" dirty="0">
                <a:latin typeface="Arial Black"/>
                <a:cs typeface="Arial Black"/>
              </a:rPr>
              <a:t>windows </a:t>
            </a:r>
            <a:r>
              <a:rPr sz="1400" spc="-229" dirty="0">
                <a:latin typeface="Arial Black"/>
                <a:cs typeface="Arial Black"/>
              </a:rPr>
              <a:t>as </a:t>
            </a:r>
            <a:r>
              <a:rPr sz="1400" spc="-135" dirty="0">
                <a:latin typeface="Arial Black"/>
                <a:cs typeface="Arial Black"/>
              </a:rPr>
              <a:t>it </a:t>
            </a:r>
            <a:r>
              <a:rPr sz="1400" spc="-160" dirty="0">
                <a:latin typeface="Arial Black"/>
                <a:cs typeface="Arial Black"/>
              </a:rPr>
              <a:t>requires</a:t>
            </a:r>
            <a:r>
              <a:rPr sz="1400" spc="-270" dirty="0">
                <a:latin typeface="Arial Black"/>
                <a:cs typeface="Arial Black"/>
              </a:rPr>
              <a:t> </a:t>
            </a:r>
            <a:r>
              <a:rPr sz="1400" spc="-160" dirty="0">
                <a:latin typeface="Arial Black"/>
                <a:cs typeface="Arial Black"/>
              </a:rPr>
              <a:t>shell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17" y="272795"/>
            <a:ext cx="4210748" cy="248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893" y="594994"/>
            <a:ext cx="3382899" cy="199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9953" y="2134933"/>
            <a:ext cx="8364220" cy="1178560"/>
            <a:chOff x="389953" y="2134933"/>
            <a:chExt cx="8364220" cy="1178560"/>
          </a:xfrm>
        </p:grpSpPr>
        <p:sp>
          <p:nvSpPr>
            <p:cNvPr id="5" name="object 5"/>
            <p:cNvSpPr/>
            <p:nvPr/>
          </p:nvSpPr>
          <p:spPr>
            <a:xfrm>
              <a:off x="394715" y="2139695"/>
              <a:ext cx="8354695" cy="1169035"/>
            </a:xfrm>
            <a:custGeom>
              <a:avLst/>
              <a:gdLst/>
              <a:ahLst/>
              <a:cxnLst/>
              <a:rect l="l" t="t" r="r" b="b"/>
              <a:pathLst>
                <a:path w="8354695" h="1169035">
                  <a:moveTo>
                    <a:pt x="8354568" y="0"/>
                  </a:moveTo>
                  <a:lnTo>
                    <a:pt x="0" y="0"/>
                  </a:lnTo>
                  <a:lnTo>
                    <a:pt x="0" y="1168908"/>
                  </a:lnTo>
                  <a:lnTo>
                    <a:pt x="8354568" y="1168908"/>
                  </a:lnTo>
                  <a:lnTo>
                    <a:pt x="835456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4715" y="2139695"/>
              <a:ext cx="8354695" cy="1169035"/>
            </a:xfrm>
            <a:custGeom>
              <a:avLst/>
              <a:gdLst/>
              <a:ahLst/>
              <a:cxnLst/>
              <a:rect l="l" t="t" r="r" b="b"/>
              <a:pathLst>
                <a:path w="8354695" h="1169035">
                  <a:moveTo>
                    <a:pt x="0" y="1168908"/>
                  </a:moveTo>
                  <a:lnTo>
                    <a:pt x="8354568" y="1168908"/>
                  </a:lnTo>
                  <a:lnTo>
                    <a:pt x="8354568" y="0"/>
                  </a:lnTo>
                  <a:lnTo>
                    <a:pt x="0" y="0"/>
                  </a:lnTo>
                  <a:lnTo>
                    <a:pt x="0" y="1168908"/>
                  </a:lnTo>
                  <a:close/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4065" y="2152015"/>
            <a:ext cx="2261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helm create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mychart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$ </a:t>
            </a:r>
            <a:r>
              <a:rPr spc="-5" dirty="0"/>
              <a:t>helm package</a:t>
            </a:r>
            <a:r>
              <a:rPr spc="-105" dirty="0"/>
              <a:t> </a:t>
            </a:r>
            <a:r>
              <a:rPr spc="-5" dirty="0"/>
              <a:t>mychart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4065" y="2578989"/>
            <a:ext cx="43891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helm gpg sign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mychart-0.1.0.tgz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helm gpg verify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mychart-0.1.0.tgz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$ </a:t>
            </a:r>
            <a:r>
              <a:rPr sz="1400" spc="-5" dirty="0">
                <a:latin typeface="Courier New"/>
                <a:cs typeface="Courier New"/>
              </a:rPr>
              <a:t>helm install --verify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mychart-0.1.0.tgz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8233" y="3790594"/>
            <a:ext cx="5908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20" dirty="0">
                <a:latin typeface="Arial Black"/>
                <a:cs typeface="Arial Black"/>
              </a:rPr>
              <a:t>CI </a:t>
            </a:r>
            <a:r>
              <a:rPr sz="1600" spc="-200" dirty="0">
                <a:latin typeface="Arial Black"/>
                <a:cs typeface="Arial Black"/>
              </a:rPr>
              <a:t>NOT </a:t>
            </a:r>
            <a:r>
              <a:rPr sz="1600" spc="-170" dirty="0">
                <a:latin typeface="Arial Black"/>
                <a:cs typeface="Arial Black"/>
              </a:rPr>
              <a:t>using </a:t>
            </a:r>
            <a:r>
              <a:rPr sz="1600" spc="-200" dirty="0">
                <a:latin typeface="Arial Black"/>
                <a:cs typeface="Arial Black"/>
              </a:rPr>
              <a:t>smart </a:t>
            </a:r>
            <a:r>
              <a:rPr sz="1600" spc="-210" dirty="0">
                <a:latin typeface="Arial Black"/>
                <a:cs typeface="Arial Black"/>
              </a:rPr>
              <a:t>card </a:t>
            </a:r>
            <a:r>
              <a:rPr sz="1600" spc="-130" dirty="0">
                <a:latin typeface="Arial Black"/>
                <a:cs typeface="Arial Black"/>
              </a:rPr>
              <a:t>for </a:t>
            </a:r>
            <a:r>
              <a:rPr sz="1600" spc="-240" dirty="0">
                <a:latin typeface="Arial Black"/>
                <a:cs typeface="Arial Black"/>
              </a:rPr>
              <a:t>key </a:t>
            </a:r>
            <a:r>
              <a:rPr sz="1600" spc="-235" dirty="0">
                <a:latin typeface="Arial Black"/>
                <a:cs typeface="Arial Black"/>
              </a:rPr>
              <a:t>can </a:t>
            </a:r>
            <a:r>
              <a:rPr sz="1600" spc="-175" dirty="0">
                <a:latin typeface="Arial Black"/>
                <a:cs typeface="Arial Black"/>
              </a:rPr>
              <a:t>still </a:t>
            </a:r>
            <a:r>
              <a:rPr sz="1600" spc="-215" dirty="0">
                <a:latin typeface="Arial Black"/>
                <a:cs typeface="Arial Black"/>
              </a:rPr>
              <a:t>use </a:t>
            </a:r>
            <a:r>
              <a:rPr sz="1600" spc="-175" dirty="0">
                <a:latin typeface="Arial Black"/>
                <a:cs typeface="Arial Black"/>
              </a:rPr>
              <a:t>previous</a:t>
            </a:r>
            <a:r>
              <a:rPr sz="1600" spc="-210" dirty="0">
                <a:latin typeface="Arial Black"/>
                <a:cs typeface="Arial Black"/>
              </a:rPr>
              <a:t> </a:t>
            </a:r>
            <a:r>
              <a:rPr sz="1600" spc="-175" dirty="0">
                <a:latin typeface="Arial Black"/>
                <a:cs typeface="Arial Black"/>
              </a:rPr>
              <a:t>methods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0891" y="3255264"/>
            <a:ext cx="497840" cy="680085"/>
          </a:xfrm>
          <a:custGeom>
            <a:avLst/>
            <a:gdLst/>
            <a:ahLst/>
            <a:cxnLst/>
            <a:rect l="l" t="t" r="r" b="b"/>
            <a:pathLst>
              <a:path w="497840" h="680085">
                <a:moveTo>
                  <a:pt x="44450" y="63500"/>
                </a:moveTo>
                <a:lnTo>
                  <a:pt x="31750" y="63500"/>
                </a:lnTo>
                <a:lnTo>
                  <a:pt x="31750" y="676833"/>
                </a:lnTo>
                <a:lnTo>
                  <a:pt x="34594" y="679678"/>
                </a:lnTo>
                <a:lnTo>
                  <a:pt x="497713" y="679678"/>
                </a:lnTo>
                <a:lnTo>
                  <a:pt x="497713" y="673328"/>
                </a:lnTo>
                <a:lnTo>
                  <a:pt x="44450" y="673328"/>
                </a:lnTo>
                <a:lnTo>
                  <a:pt x="38100" y="666978"/>
                </a:lnTo>
                <a:lnTo>
                  <a:pt x="44450" y="666978"/>
                </a:lnTo>
                <a:lnTo>
                  <a:pt x="44450" y="63500"/>
                </a:lnTo>
                <a:close/>
              </a:path>
              <a:path w="497840" h="680085">
                <a:moveTo>
                  <a:pt x="44450" y="666978"/>
                </a:moveTo>
                <a:lnTo>
                  <a:pt x="38100" y="666978"/>
                </a:lnTo>
                <a:lnTo>
                  <a:pt x="44450" y="673328"/>
                </a:lnTo>
                <a:lnTo>
                  <a:pt x="44450" y="666978"/>
                </a:lnTo>
                <a:close/>
              </a:path>
              <a:path w="497840" h="680085">
                <a:moveTo>
                  <a:pt x="497713" y="666978"/>
                </a:moveTo>
                <a:lnTo>
                  <a:pt x="44450" y="666978"/>
                </a:lnTo>
                <a:lnTo>
                  <a:pt x="44450" y="673328"/>
                </a:lnTo>
                <a:lnTo>
                  <a:pt x="497713" y="673328"/>
                </a:lnTo>
                <a:lnTo>
                  <a:pt x="497713" y="666978"/>
                </a:lnTo>
                <a:close/>
              </a:path>
              <a:path w="497840" h="68008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497840" h="68008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810" y="272795"/>
            <a:ext cx="1139825" cy="248285"/>
          </a:xfrm>
          <a:custGeom>
            <a:avLst/>
            <a:gdLst/>
            <a:ahLst/>
            <a:cxnLst/>
            <a:rect l="l" t="t" r="r" b="b"/>
            <a:pathLst>
              <a:path w="1139825" h="248284">
                <a:moveTo>
                  <a:pt x="122161" y="110236"/>
                </a:moveTo>
                <a:lnTo>
                  <a:pt x="119545" y="88138"/>
                </a:lnTo>
                <a:lnTo>
                  <a:pt x="119456" y="87401"/>
                </a:lnTo>
                <a:lnTo>
                  <a:pt x="115773" y="80010"/>
                </a:lnTo>
                <a:lnTo>
                  <a:pt x="111340" y="71094"/>
                </a:lnTo>
                <a:lnTo>
                  <a:pt x="97828" y="61302"/>
                </a:lnTo>
                <a:lnTo>
                  <a:pt x="78917" y="58039"/>
                </a:lnTo>
                <a:lnTo>
                  <a:pt x="67195" y="59423"/>
                </a:lnTo>
                <a:lnTo>
                  <a:pt x="56756" y="63550"/>
                </a:lnTo>
                <a:lnTo>
                  <a:pt x="47612" y="70421"/>
                </a:lnTo>
                <a:lnTo>
                  <a:pt x="39776" y="80010"/>
                </a:lnTo>
                <a:lnTo>
                  <a:pt x="39281" y="80010"/>
                </a:lnTo>
                <a:lnTo>
                  <a:pt x="39281" y="0"/>
                </a:lnTo>
                <a:lnTo>
                  <a:pt x="0" y="0"/>
                </a:lnTo>
                <a:lnTo>
                  <a:pt x="0" y="188341"/>
                </a:lnTo>
                <a:lnTo>
                  <a:pt x="39281" y="188341"/>
                </a:lnTo>
                <a:lnTo>
                  <a:pt x="39281" y="107823"/>
                </a:lnTo>
                <a:lnTo>
                  <a:pt x="41427" y="101092"/>
                </a:lnTo>
                <a:lnTo>
                  <a:pt x="50050" y="90678"/>
                </a:lnTo>
                <a:lnTo>
                  <a:pt x="55676" y="88138"/>
                </a:lnTo>
                <a:lnTo>
                  <a:pt x="62636" y="88138"/>
                </a:lnTo>
                <a:lnTo>
                  <a:pt x="71551" y="89890"/>
                </a:lnTo>
                <a:lnTo>
                  <a:pt x="77914" y="95110"/>
                </a:lnTo>
                <a:lnTo>
                  <a:pt x="81737" y="103847"/>
                </a:lnTo>
                <a:lnTo>
                  <a:pt x="83019" y="116078"/>
                </a:lnTo>
                <a:lnTo>
                  <a:pt x="83019" y="188341"/>
                </a:lnTo>
                <a:lnTo>
                  <a:pt x="122161" y="188341"/>
                </a:lnTo>
                <a:lnTo>
                  <a:pt x="122161" y="110236"/>
                </a:lnTo>
                <a:close/>
              </a:path>
              <a:path w="1139825" h="248284">
                <a:moveTo>
                  <a:pt x="268262" y="119380"/>
                </a:moveTo>
                <a:lnTo>
                  <a:pt x="267728" y="111887"/>
                </a:lnTo>
                <a:lnTo>
                  <a:pt x="267309" y="106006"/>
                </a:lnTo>
                <a:lnTo>
                  <a:pt x="264452" y="94068"/>
                </a:lnTo>
                <a:lnTo>
                  <a:pt x="260083" y="84455"/>
                </a:lnTo>
                <a:lnTo>
                  <a:pt x="259689" y="83578"/>
                </a:lnTo>
                <a:lnTo>
                  <a:pt x="253034" y="74549"/>
                </a:lnTo>
                <a:lnTo>
                  <a:pt x="244627" y="67310"/>
                </a:lnTo>
                <a:lnTo>
                  <a:pt x="234657" y="62153"/>
                </a:lnTo>
                <a:lnTo>
                  <a:pt x="231851" y="61404"/>
                </a:lnTo>
                <a:lnTo>
                  <a:pt x="231851" y="111887"/>
                </a:lnTo>
                <a:lnTo>
                  <a:pt x="185000" y="111887"/>
                </a:lnTo>
                <a:lnTo>
                  <a:pt x="185991" y="104013"/>
                </a:lnTo>
                <a:lnTo>
                  <a:pt x="188785" y="97536"/>
                </a:lnTo>
                <a:lnTo>
                  <a:pt x="197980" y="87122"/>
                </a:lnTo>
                <a:lnTo>
                  <a:pt x="203428" y="84455"/>
                </a:lnTo>
                <a:lnTo>
                  <a:pt x="209727" y="84455"/>
                </a:lnTo>
                <a:lnTo>
                  <a:pt x="219392" y="86169"/>
                </a:lnTo>
                <a:lnTo>
                  <a:pt x="226314" y="91313"/>
                </a:lnTo>
                <a:lnTo>
                  <a:pt x="230466" y="99885"/>
                </a:lnTo>
                <a:lnTo>
                  <a:pt x="231851" y="111887"/>
                </a:lnTo>
                <a:lnTo>
                  <a:pt x="231851" y="61404"/>
                </a:lnTo>
                <a:lnTo>
                  <a:pt x="223100" y="59067"/>
                </a:lnTo>
                <a:lnTo>
                  <a:pt x="209981" y="58039"/>
                </a:lnTo>
                <a:lnTo>
                  <a:pt x="197078" y="59194"/>
                </a:lnTo>
                <a:lnTo>
                  <a:pt x="156692" y="86652"/>
                </a:lnTo>
                <a:lnTo>
                  <a:pt x="146354" y="126746"/>
                </a:lnTo>
                <a:lnTo>
                  <a:pt x="147408" y="141173"/>
                </a:lnTo>
                <a:lnTo>
                  <a:pt x="172745" y="181876"/>
                </a:lnTo>
                <a:lnTo>
                  <a:pt x="211213" y="191516"/>
                </a:lnTo>
                <a:lnTo>
                  <a:pt x="224650" y="190931"/>
                </a:lnTo>
                <a:lnTo>
                  <a:pt x="236778" y="189141"/>
                </a:lnTo>
                <a:lnTo>
                  <a:pt x="247586" y="186169"/>
                </a:lnTo>
                <a:lnTo>
                  <a:pt x="257073" y="181991"/>
                </a:lnTo>
                <a:lnTo>
                  <a:pt x="257073" y="163703"/>
                </a:lnTo>
                <a:lnTo>
                  <a:pt x="257073" y="153670"/>
                </a:lnTo>
                <a:lnTo>
                  <a:pt x="248793" y="158089"/>
                </a:lnTo>
                <a:lnTo>
                  <a:pt x="239890" y="161213"/>
                </a:lnTo>
                <a:lnTo>
                  <a:pt x="230339" y="163093"/>
                </a:lnTo>
                <a:lnTo>
                  <a:pt x="220167" y="163703"/>
                </a:lnTo>
                <a:lnTo>
                  <a:pt x="205625" y="161975"/>
                </a:lnTo>
                <a:lnTo>
                  <a:pt x="194970" y="156756"/>
                </a:lnTo>
                <a:lnTo>
                  <a:pt x="188163" y="148069"/>
                </a:lnTo>
                <a:lnTo>
                  <a:pt x="185242" y="135890"/>
                </a:lnTo>
                <a:lnTo>
                  <a:pt x="268262" y="135890"/>
                </a:lnTo>
                <a:lnTo>
                  <a:pt x="268262" y="119380"/>
                </a:lnTo>
                <a:close/>
              </a:path>
              <a:path w="1139825" h="248284">
                <a:moveTo>
                  <a:pt x="330365" y="0"/>
                </a:moveTo>
                <a:lnTo>
                  <a:pt x="291084" y="0"/>
                </a:lnTo>
                <a:lnTo>
                  <a:pt x="291084" y="188341"/>
                </a:lnTo>
                <a:lnTo>
                  <a:pt x="330365" y="188341"/>
                </a:lnTo>
                <a:lnTo>
                  <a:pt x="330365" y="0"/>
                </a:lnTo>
                <a:close/>
              </a:path>
              <a:path w="1139825" h="248284">
                <a:moveTo>
                  <a:pt x="564781" y="188341"/>
                </a:moveTo>
                <a:lnTo>
                  <a:pt x="564705" y="108585"/>
                </a:lnTo>
                <a:lnTo>
                  <a:pt x="562330" y="88138"/>
                </a:lnTo>
                <a:lnTo>
                  <a:pt x="562178" y="86817"/>
                </a:lnTo>
                <a:lnTo>
                  <a:pt x="559739" y="81788"/>
                </a:lnTo>
                <a:lnTo>
                  <a:pt x="554405" y="70827"/>
                </a:lnTo>
                <a:lnTo>
                  <a:pt x="541426" y="61239"/>
                </a:lnTo>
                <a:lnTo>
                  <a:pt x="523278" y="58039"/>
                </a:lnTo>
                <a:lnTo>
                  <a:pt x="510019" y="59524"/>
                </a:lnTo>
                <a:lnTo>
                  <a:pt x="498475" y="63969"/>
                </a:lnTo>
                <a:lnTo>
                  <a:pt x="488645" y="71386"/>
                </a:lnTo>
                <a:lnTo>
                  <a:pt x="480529" y="81788"/>
                </a:lnTo>
                <a:lnTo>
                  <a:pt x="480085" y="81026"/>
                </a:lnTo>
                <a:lnTo>
                  <a:pt x="474484" y="71386"/>
                </a:lnTo>
                <a:lnTo>
                  <a:pt x="466318" y="63969"/>
                </a:lnTo>
                <a:lnTo>
                  <a:pt x="456031" y="59524"/>
                </a:lnTo>
                <a:lnTo>
                  <a:pt x="443623" y="58039"/>
                </a:lnTo>
                <a:lnTo>
                  <a:pt x="434924" y="58039"/>
                </a:lnTo>
                <a:lnTo>
                  <a:pt x="402475" y="81026"/>
                </a:lnTo>
                <a:lnTo>
                  <a:pt x="401980" y="81026"/>
                </a:lnTo>
                <a:lnTo>
                  <a:pt x="401980" y="61087"/>
                </a:lnTo>
                <a:lnTo>
                  <a:pt x="362712" y="61087"/>
                </a:lnTo>
                <a:lnTo>
                  <a:pt x="362712" y="188341"/>
                </a:lnTo>
                <a:lnTo>
                  <a:pt x="401980" y="188341"/>
                </a:lnTo>
                <a:lnTo>
                  <a:pt x="401980" y="108585"/>
                </a:lnTo>
                <a:lnTo>
                  <a:pt x="403987" y="101346"/>
                </a:lnTo>
                <a:lnTo>
                  <a:pt x="408012" y="96012"/>
                </a:lnTo>
                <a:lnTo>
                  <a:pt x="412038" y="90805"/>
                </a:lnTo>
                <a:lnTo>
                  <a:pt x="417398" y="88138"/>
                </a:lnTo>
                <a:lnTo>
                  <a:pt x="424103" y="88138"/>
                </a:lnTo>
                <a:lnTo>
                  <a:pt x="432854" y="89814"/>
                </a:lnTo>
                <a:lnTo>
                  <a:pt x="439115" y="94843"/>
                </a:lnTo>
                <a:lnTo>
                  <a:pt x="442861" y="103251"/>
                </a:lnTo>
                <a:lnTo>
                  <a:pt x="444119" y="115062"/>
                </a:lnTo>
                <a:lnTo>
                  <a:pt x="444119" y="188341"/>
                </a:lnTo>
                <a:lnTo>
                  <a:pt x="483387" y="188341"/>
                </a:lnTo>
                <a:lnTo>
                  <a:pt x="483450" y="108585"/>
                </a:lnTo>
                <a:lnTo>
                  <a:pt x="498792" y="88138"/>
                </a:lnTo>
                <a:lnTo>
                  <a:pt x="505256" y="88138"/>
                </a:lnTo>
                <a:lnTo>
                  <a:pt x="525640" y="188341"/>
                </a:lnTo>
                <a:lnTo>
                  <a:pt x="564781" y="188341"/>
                </a:lnTo>
                <a:close/>
              </a:path>
              <a:path w="1139825" h="248284">
                <a:moveTo>
                  <a:pt x="665099" y="106781"/>
                </a:moveTo>
                <a:lnTo>
                  <a:pt x="597128" y="106781"/>
                </a:lnTo>
                <a:lnTo>
                  <a:pt x="597128" y="134239"/>
                </a:lnTo>
                <a:lnTo>
                  <a:pt x="665099" y="134239"/>
                </a:lnTo>
                <a:lnTo>
                  <a:pt x="665099" y="106781"/>
                </a:lnTo>
                <a:close/>
              </a:path>
              <a:path w="1139825" h="248284">
                <a:moveTo>
                  <a:pt x="824293" y="61087"/>
                </a:moveTo>
                <a:lnTo>
                  <a:pt x="785520" y="61087"/>
                </a:lnTo>
                <a:lnTo>
                  <a:pt x="785520" y="109093"/>
                </a:lnTo>
                <a:lnTo>
                  <a:pt x="785444" y="128397"/>
                </a:lnTo>
                <a:lnTo>
                  <a:pt x="766419" y="161417"/>
                </a:lnTo>
                <a:lnTo>
                  <a:pt x="750100" y="161417"/>
                </a:lnTo>
                <a:lnTo>
                  <a:pt x="731837" y="127000"/>
                </a:lnTo>
                <a:lnTo>
                  <a:pt x="732294" y="118275"/>
                </a:lnTo>
                <a:lnTo>
                  <a:pt x="751090" y="88138"/>
                </a:lnTo>
                <a:lnTo>
                  <a:pt x="767410" y="88138"/>
                </a:lnTo>
                <a:lnTo>
                  <a:pt x="773607" y="90932"/>
                </a:lnTo>
                <a:lnTo>
                  <a:pt x="778370" y="96647"/>
                </a:lnTo>
                <a:lnTo>
                  <a:pt x="783132" y="102235"/>
                </a:lnTo>
                <a:lnTo>
                  <a:pt x="785520" y="109093"/>
                </a:lnTo>
                <a:lnTo>
                  <a:pt x="785520" y="61087"/>
                </a:lnTo>
                <a:lnTo>
                  <a:pt x="785025" y="61087"/>
                </a:lnTo>
                <a:lnTo>
                  <a:pt x="785025" y="75946"/>
                </a:lnTo>
                <a:lnTo>
                  <a:pt x="784529" y="75946"/>
                </a:lnTo>
                <a:lnTo>
                  <a:pt x="778014" y="68122"/>
                </a:lnTo>
                <a:lnTo>
                  <a:pt x="770039" y="62522"/>
                </a:lnTo>
                <a:lnTo>
                  <a:pt x="760615" y="59169"/>
                </a:lnTo>
                <a:lnTo>
                  <a:pt x="749731" y="58039"/>
                </a:lnTo>
                <a:lnTo>
                  <a:pt x="737362" y="59232"/>
                </a:lnTo>
                <a:lnTo>
                  <a:pt x="700887" y="87376"/>
                </a:lnTo>
                <a:lnTo>
                  <a:pt x="691946" y="128397"/>
                </a:lnTo>
                <a:lnTo>
                  <a:pt x="692835" y="142074"/>
                </a:lnTo>
                <a:lnTo>
                  <a:pt x="714006" y="181876"/>
                </a:lnTo>
                <a:lnTo>
                  <a:pt x="744880" y="191516"/>
                </a:lnTo>
                <a:lnTo>
                  <a:pt x="757186" y="190182"/>
                </a:lnTo>
                <a:lnTo>
                  <a:pt x="767892" y="186169"/>
                </a:lnTo>
                <a:lnTo>
                  <a:pt x="777011" y="179463"/>
                </a:lnTo>
                <a:lnTo>
                  <a:pt x="784529" y="170053"/>
                </a:lnTo>
                <a:lnTo>
                  <a:pt x="785025" y="170053"/>
                </a:lnTo>
                <a:lnTo>
                  <a:pt x="785025" y="180213"/>
                </a:lnTo>
                <a:lnTo>
                  <a:pt x="784339" y="188722"/>
                </a:lnTo>
                <a:lnTo>
                  <a:pt x="752640" y="218541"/>
                </a:lnTo>
                <a:lnTo>
                  <a:pt x="743267" y="219202"/>
                </a:lnTo>
                <a:lnTo>
                  <a:pt x="733285" y="218490"/>
                </a:lnTo>
                <a:lnTo>
                  <a:pt x="723341" y="216344"/>
                </a:lnTo>
                <a:lnTo>
                  <a:pt x="713460" y="212775"/>
                </a:lnTo>
                <a:lnTo>
                  <a:pt x="703618" y="207772"/>
                </a:lnTo>
                <a:lnTo>
                  <a:pt x="703618" y="240792"/>
                </a:lnTo>
                <a:lnTo>
                  <a:pt x="711796" y="244043"/>
                </a:lnTo>
                <a:lnTo>
                  <a:pt x="721321" y="246341"/>
                </a:lnTo>
                <a:lnTo>
                  <a:pt x="732193" y="247713"/>
                </a:lnTo>
                <a:lnTo>
                  <a:pt x="744385" y="248158"/>
                </a:lnTo>
                <a:lnTo>
                  <a:pt x="762673" y="246951"/>
                </a:lnTo>
                <a:lnTo>
                  <a:pt x="778675" y="243306"/>
                </a:lnTo>
                <a:lnTo>
                  <a:pt x="792378" y="237236"/>
                </a:lnTo>
                <a:lnTo>
                  <a:pt x="803783" y="228727"/>
                </a:lnTo>
                <a:lnTo>
                  <a:pt x="811758" y="219202"/>
                </a:lnTo>
                <a:lnTo>
                  <a:pt x="812749" y="218020"/>
                </a:lnTo>
                <a:lnTo>
                  <a:pt x="819162" y="205295"/>
                </a:lnTo>
                <a:lnTo>
                  <a:pt x="823010" y="190588"/>
                </a:lnTo>
                <a:lnTo>
                  <a:pt x="824242" y="174371"/>
                </a:lnTo>
                <a:lnTo>
                  <a:pt x="824293" y="170053"/>
                </a:lnTo>
                <a:lnTo>
                  <a:pt x="824293" y="161417"/>
                </a:lnTo>
                <a:lnTo>
                  <a:pt x="824293" y="88138"/>
                </a:lnTo>
                <a:lnTo>
                  <a:pt x="824293" y="75946"/>
                </a:lnTo>
                <a:lnTo>
                  <a:pt x="824293" y="61087"/>
                </a:lnTo>
                <a:close/>
              </a:path>
              <a:path w="1139825" h="248284">
                <a:moveTo>
                  <a:pt x="988872" y="121158"/>
                </a:moveTo>
                <a:lnTo>
                  <a:pt x="978776" y="80264"/>
                </a:lnTo>
                <a:lnTo>
                  <a:pt x="948613" y="59080"/>
                </a:lnTo>
                <a:lnTo>
                  <a:pt x="948613" y="121666"/>
                </a:lnTo>
                <a:lnTo>
                  <a:pt x="948131" y="130644"/>
                </a:lnTo>
                <a:lnTo>
                  <a:pt x="929309" y="161417"/>
                </a:lnTo>
                <a:lnTo>
                  <a:pt x="912799" y="161417"/>
                </a:lnTo>
                <a:lnTo>
                  <a:pt x="906703" y="158623"/>
                </a:lnTo>
                <a:lnTo>
                  <a:pt x="902131" y="153035"/>
                </a:lnTo>
                <a:lnTo>
                  <a:pt x="897432" y="147574"/>
                </a:lnTo>
                <a:lnTo>
                  <a:pt x="895146" y="140335"/>
                </a:lnTo>
                <a:lnTo>
                  <a:pt x="895146" y="111379"/>
                </a:lnTo>
                <a:lnTo>
                  <a:pt x="897686" y="103378"/>
                </a:lnTo>
                <a:lnTo>
                  <a:pt x="907846" y="91186"/>
                </a:lnTo>
                <a:lnTo>
                  <a:pt x="914450" y="88138"/>
                </a:lnTo>
                <a:lnTo>
                  <a:pt x="922451" y="88138"/>
                </a:lnTo>
                <a:lnTo>
                  <a:pt x="933869" y="90246"/>
                </a:lnTo>
                <a:lnTo>
                  <a:pt x="942047" y="96532"/>
                </a:lnTo>
                <a:lnTo>
                  <a:pt x="946962" y="107010"/>
                </a:lnTo>
                <a:lnTo>
                  <a:pt x="948613" y="121666"/>
                </a:lnTo>
                <a:lnTo>
                  <a:pt x="948613" y="59080"/>
                </a:lnTo>
                <a:lnTo>
                  <a:pt x="904265" y="70523"/>
                </a:lnTo>
                <a:lnTo>
                  <a:pt x="896289" y="80264"/>
                </a:lnTo>
                <a:lnTo>
                  <a:pt x="895781" y="80264"/>
                </a:lnTo>
                <a:lnTo>
                  <a:pt x="895781" y="61087"/>
                </a:lnTo>
                <a:lnTo>
                  <a:pt x="856488" y="61087"/>
                </a:lnTo>
                <a:lnTo>
                  <a:pt x="856488" y="246888"/>
                </a:lnTo>
                <a:lnTo>
                  <a:pt x="895781" y="246888"/>
                </a:lnTo>
                <a:lnTo>
                  <a:pt x="895781" y="173609"/>
                </a:lnTo>
                <a:lnTo>
                  <a:pt x="896289" y="173609"/>
                </a:lnTo>
                <a:lnTo>
                  <a:pt x="902970" y="181444"/>
                </a:lnTo>
                <a:lnTo>
                  <a:pt x="911047" y="187045"/>
                </a:lnTo>
                <a:lnTo>
                  <a:pt x="920496" y="190398"/>
                </a:lnTo>
                <a:lnTo>
                  <a:pt x="931341" y="191516"/>
                </a:lnTo>
                <a:lnTo>
                  <a:pt x="943724" y="190309"/>
                </a:lnTo>
                <a:lnTo>
                  <a:pt x="954798" y="186677"/>
                </a:lnTo>
                <a:lnTo>
                  <a:pt x="964590" y="180644"/>
                </a:lnTo>
                <a:lnTo>
                  <a:pt x="971702" y="173609"/>
                </a:lnTo>
                <a:lnTo>
                  <a:pt x="973124" y="172212"/>
                </a:lnTo>
                <a:lnTo>
                  <a:pt x="980020" y="161810"/>
                </a:lnTo>
                <a:lnTo>
                  <a:pt x="980186" y="161417"/>
                </a:lnTo>
                <a:lnTo>
                  <a:pt x="984948" y="149834"/>
                </a:lnTo>
                <a:lnTo>
                  <a:pt x="987882" y="136283"/>
                </a:lnTo>
                <a:lnTo>
                  <a:pt x="988872" y="121158"/>
                </a:lnTo>
                <a:close/>
              </a:path>
              <a:path w="1139825" h="248284">
                <a:moveTo>
                  <a:pt x="1139748" y="61087"/>
                </a:moveTo>
                <a:lnTo>
                  <a:pt x="1101013" y="61087"/>
                </a:lnTo>
                <a:lnTo>
                  <a:pt x="1101013" y="109093"/>
                </a:lnTo>
                <a:lnTo>
                  <a:pt x="1100937" y="128397"/>
                </a:lnTo>
                <a:lnTo>
                  <a:pt x="1081836" y="161417"/>
                </a:lnTo>
                <a:lnTo>
                  <a:pt x="1065580" y="161417"/>
                </a:lnTo>
                <a:lnTo>
                  <a:pt x="1047292" y="127000"/>
                </a:lnTo>
                <a:lnTo>
                  <a:pt x="1047762" y="118275"/>
                </a:lnTo>
                <a:lnTo>
                  <a:pt x="1066596" y="88138"/>
                </a:lnTo>
                <a:lnTo>
                  <a:pt x="1082852" y="88138"/>
                </a:lnTo>
                <a:lnTo>
                  <a:pt x="1089075" y="90932"/>
                </a:lnTo>
                <a:lnTo>
                  <a:pt x="1098600" y="102235"/>
                </a:lnTo>
                <a:lnTo>
                  <a:pt x="1101013" y="109093"/>
                </a:lnTo>
                <a:lnTo>
                  <a:pt x="1101013" y="61087"/>
                </a:lnTo>
                <a:lnTo>
                  <a:pt x="1100505" y="61087"/>
                </a:lnTo>
                <a:lnTo>
                  <a:pt x="1100505" y="75946"/>
                </a:lnTo>
                <a:lnTo>
                  <a:pt x="1099997" y="75946"/>
                </a:lnTo>
                <a:lnTo>
                  <a:pt x="1093470" y="68122"/>
                </a:lnTo>
                <a:lnTo>
                  <a:pt x="1085494" y="62522"/>
                </a:lnTo>
                <a:lnTo>
                  <a:pt x="1076083" y="59169"/>
                </a:lnTo>
                <a:lnTo>
                  <a:pt x="1065199" y="58039"/>
                </a:lnTo>
                <a:lnTo>
                  <a:pt x="1052855" y="59232"/>
                </a:lnTo>
                <a:lnTo>
                  <a:pt x="1016355" y="87376"/>
                </a:lnTo>
                <a:lnTo>
                  <a:pt x="1007414" y="128397"/>
                </a:lnTo>
                <a:lnTo>
                  <a:pt x="1008291" y="142074"/>
                </a:lnTo>
                <a:lnTo>
                  <a:pt x="1029474" y="181876"/>
                </a:lnTo>
                <a:lnTo>
                  <a:pt x="1060373" y="191516"/>
                </a:lnTo>
                <a:lnTo>
                  <a:pt x="1072629" y="190182"/>
                </a:lnTo>
                <a:lnTo>
                  <a:pt x="1083322" y="186169"/>
                </a:lnTo>
                <a:lnTo>
                  <a:pt x="1092441" y="179463"/>
                </a:lnTo>
                <a:lnTo>
                  <a:pt x="1099997" y="170053"/>
                </a:lnTo>
                <a:lnTo>
                  <a:pt x="1100505" y="170053"/>
                </a:lnTo>
                <a:lnTo>
                  <a:pt x="1100505" y="180213"/>
                </a:lnTo>
                <a:lnTo>
                  <a:pt x="1099807" y="188722"/>
                </a:lnTo>
                <a:lnTo>
                  <a:pt x="1068070" y="218541"/>
                </a:lnTo>
                <a:lnTo>
                  <a:pt x="1058722" y="219202"/>
                </a:lnTo>
                <a:lnTo>
                  <a:pt x="1048740" y="218490"/>
                </a:lnTo>
                <a:lnTo>
                  <a:pt x="1038809" y="216344"/>
                </a:lnTo>
                <a:lnTo>
                  <a:pt x="1028928" y="212775"/>
                </a:lnTo>
                <a:lnTo>
                  <a:pt x="1019098" y="207772"/>
                </a:lnTo>
                <a:lnTo>
                  <a:pt x="1019098" y="240792"/>
                </a:lnTo>
                <a:lnTo>
                  <a:pt x="1027290" y="244043"/>
                </a:lnTo>
                <a:lnTo>
                  <a:pt x="1036815" y="246341"/>
                </a:lnTo>
                <a:lnTo>
                  <a:pt x="1047673" y="247713"/>
                </a:lnTo>
                <a:lnTo>
                  <a:pt x="1059865" y="248158"/>
                </a:lnTo>
                <a:lnTo>
                  <a:pt x="1078153" y="246951"/>
                </a:lnTo>
                <a:lnTo>
                  <a:pt x="1094155" y="243306"/>
                </a:lnTo>
                <a:lnTo>
                  <a:pt x="1107871" y="237236"/>
                </a:lnTo>
                <a:lnTo>
                  <a:pt x="1119301" y="228727"/>
                </a:lnTo>
                <a:lnTo>
                  <a:pt x="1127226" y="219202"/>
                </a:lnTo>
                <a:lnTo>
                  <a:pt x="1128217" y="218020"/>
                </a:lnTo>
                <a:lnTo>
                  <a:pt x="1134618" y="205295"/>
                </a:lnTo>
                <a:lnTo>
                  <a:pt x="1138453" y="190588"/>
                </a:lnTo>
                <a:lnTo>
                  <a:pt x="1139698" y="174371"/>
                </a:lnTo>
                <a:lnTo>
                  <a:pt x="1139748" y="170053"/>
                </a:lnTo>
                <a:lnTo>
                  <a:pt x="1139748" y="161417"/>
                </a:lnTo>
                <a:lnTo>
                  <a:pt x="1139748" y="88138"/>
                </a:lnTo>
                <a:lnTo>
                  <a:pt x="1139748" y="75946"/>
                </a:lnTo>
                <a:lnTo>
                  <a:pt x="1139748" y="61087"/>
                </a:lnTo>
                <a:close/>
              </a:path>
            </a:pathLst>
          </a:custGeom>
          <a:solidFill>
            <a:srgbClr val="164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7317" y="272795"/>
            <a:ext cx="3888231" cy="191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90143" y="658366"/>
            <a:ext cx="8364220" cy="4410710"/>
            <a:chOff x="390143" y="658366"/>
            <a:chExt cx="8364220" cy="4410710"/>
          </a:xfrm>
        </p:grpSpPr>
        <p:sp>
          <p:nvSpPr>
            <p:cNvPr id="5" name="object 5"/>
            <p:cNvSpPr/>
            <p:nvPr/>
          </p:nvSpPr>
          <p:spPr>
            <a:xfrm>
              <a:off x="394715" y="662938"/>
              <a:ext cx="8354695" cy="4401820"/>
            </a:xfrm>
            <a:custGeom>
              <a:avLst/>
              <a:gdLst/>
              <a:ahLst/>
              <a:cxnLst/>
              <a:rect l="l" t="t" r="r" b="b"/>
              <a:pathLst>
                <a:path w="8354695" h="4401820">
                  <a:moveTo>
                    <a:pt x="8354568" y="0"/>
                  </a:moveTo>
                  <a:lnTo>
                    <a:pt x="0" y="0"/>
                  </a:lnTo>
                  <a:lnTo>
                    <a:pt x="0" y="4401312"/>
                  </a:lnTo>
                  <a:lnTo>
                    <a:pt x="8354568" y="4401312"/>
                  </a:lnTo>
                  <a:lnTo>
                    <a:pt x="835456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4715" y="662938"/>
              <a:ext cx="8354695" cy="4401820"/>
            </a:xfrm>
            <a:custGeom>
              <a:avLst/>
              <a:gdLst/>
              <a:ahLst/>
              <a:cxnLst/>
              <a:rect l="l" t="t" r="r" b="b"/>
              <a:pathLst>
                <a:path w="8354695" h="4401820">
                  <a:moveTo>
                    <a:pt x="0" y="4401312"/>
                  </a:moveTo>
                  <a:lnTo>
                    <a:pt x="8354568" y="4401312"/>
                  </a:lnTo>
                  <a:lnTo>
                    <a:pt x="8354568" y="0"/>
                  </a:lnTo>
                  <a:lnTo>
                    <a:pt x="0" y="0"/>
                  </a:lnTo>
                  <a:lnTo>
                    <a:pt x="0" y="4401312"/>
                  </a:lnTo>
                  <a:close/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4065" y="695324"/>
            <a:ext cx="588518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1315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 Black"/>
                <a:cs typeface="Arial Black"/>
              </a:rPr>
              <a:t>-----BEGIN </a:t>
            </a:r>
            <a:r>
              <a:rPr sz="1000" spc="-155" dirty="0">
                <a:latin typeface="Arial Black"/>
                <a:cs typeface="Arial Black"/>
              </a:rPr>
              <a:t>PGP </a:t>
            </a:r>
            <a:r>
              <a:rPr sz="1000" spc="-135" dirty="0">
                <a:latin typeface="Arial Black"/>
                <a:cs typeface="Arial Black"/>
              </a:rPr>
              <a:t>SIGNED </a:t>
            </a:r>
            <a:r>
              <a:rPr sz="1000" spc="-65" dirty="0">
                <a:latin typeface="Arial Black"/>
                <a:cs typeface="Arial Black"/>
              </a:rPr>
              <a:t>MESSAGE-----  </a:t>
            </a:r>
            <a:r>
              <a:rPr sz="1000" spc="-135" dirty="0">
                <a:latin typeface="Arial Black"/>
                <a:cs typeface="Arial Black"/>
              </a:rPr>
              <a:t>Hash:</a:t>
            </a:r>
            <a:r>
              <a:rPr sz="1000" spc="25" dirty="0">
                <a:latin typeface="Arial Black"/>
                <a:cs typeface="Arial Black"/>
              </a:rPr>
              <a:t> </a:t>
            </a:r>
            <a:r>
              <a:rPr sz="1000" spc="-130" dirty="0">
                <a:latin typeface="Arial Black"/>
                <a:cs typeface="Arial Black"/>
              </a:rPr>
              <a:t>SHA512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850">
              <a:latin typeface="Arial Black"/>
              <a:cs typeface="Arial Black"/>
            </a:endParaRPr>
          </a:p>
          <a:p>
            <a:pPr marL="12700" marR="4874260">
              <a:lnSpc>
                <a:spcPct val="100000"/>
              </a:lnSpc>
            </a:pPr>
            <a:r>
              <a:rPr sz="1000" spc="-114" dirty="0">
                <a:latin typeface="Arial Black"/>
                <a:cs typeface="Arial Black"/>
              </a:rPr>
              <a:t>apiVersion: </a:t>
            </a:r>
            <a:r>
              <a:rPr sz="1000" spc="-130" dirty="0">
                <a:latin typeface="Arial Black"/>
                <a:cs typeface="Arial Black"/>
              </a:rPr>
              <a:t>v1  </a:t>
            </a:r>
            <a:r>
              <a:rPr sz="1000" spc="-114" dirty="0">
                <a:latin typeface="Arial Black"/>
                <a:cs typeface="Arial Black"/>
              </a:rPr>
              <a:t>appVersion:</a:t>
            </a:r>
            <a:r>
              <a:rPr sz="1000" spc="10" dirty="0">
                <a:latin typeface="Arial Black"/>
                <a:cs typeface="Arial Black"/>
              </a:rPr>
              <a:t> </a:t>
            </a:r>
            <a:r>
              <a:rPr sz="1000" spc="-114" dirty="0">
                <a:latin typeface="Arial Black"/>
                <a:cs typeface="Arial Black"/>
              </a:rPr>
              <a:t>"1.0"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-114" dirty="0">
                <a:latin typeface="Arial Black"/>
                <a:cs typeface="Arial Black"/>
              </a:rPr>
              <a:t>description: </a:t>
            </a:r>
            <a:r>
              <a:rPr sz="1000" spc="-125" dirty="0">
                <a:latin typeface="Arial Black"/>
                <a:cs typeface="Arial Black"/>
              </a:rPr>
              <a:t>A </a:t>
            </a:r>
            <a:r>
              <a:rPr sz="1000" spc="-120" dirty="0">
                <a:latin typeface="Arial Black"/>
                <a:cs typeface="Arial Black"/>
              </a:rPr>
              <a:t>Helm </a:t>
            </a:r>
            <a:r>
              <a:rPr sz="1000" spc="-130" dirty="0">
                <a:latin typeface="Arial Black"/>
                <a:cs typeface="Arial Black"/>
              </a:rPr>
              <a:t>chart </a:t>
            </a:r>
            <a:r>
              <a:rPr sz="1000" spc="-85" dirty="0">
                <a:latin typeface="Arial Black"/>
                <a:cs typeface="Arial Black"/>
              </a:rPr>
              <a:t>for</a:t>
            </a:r>
            <a:r>
              <a:rPr sz="1000" spc="-185" dirty="0">
                <a:latin typeface="Arial Black"/>
                <a:cs typeface="Arial Black"/>
              </a:rPr>
              <a:t> </a:t>
            </a:r>
            <a:r>
              <a:rPr sz="1000" spc="-135" dirty="0">
                <a:latin typeface="Arial Black"/>
                <a:cs typeface="Arial Black"/>
              </a:rPr>
              <a:t>Kubernetes</a:t>
            </a:r>
            <a:endParaRPr sz="1000">
              <a:latin typeface="Arial Black"/>
              <a:cs typeface="Arial Black"/>
            </a:endParaRPr>
          </a:p>
          <a:p>
            <a:pPr marL="12700" marR="5012690">
              <a:lnSpc>
                <a:spcPct val="100000"/>
              </a:lnSpc>
              <a:spcBef>
                <a:spcPts val="5"/>
              </a:spcBef>
            </a:pPr>
            <a:r>
              <a:rPr sz="1000" spc="-130" dirty="0">
                <a:latin typeface="Arial Black"/>
                <a:cs typeface="Arial Black"/>
              </a:rPr>
              <a:t>name: mychart  </a:t>
            </a:r>
            <a:r>
              <a:rPr sz="1000" spc="-120" dirty="0">
                <a:latin typeface="Arial Black"/>
                <a:cs typeface="Arial Black"/>
              </a:rPr>
              <a:t>version:</a:t>
            </a:r>
            <a:r>
              <a:rPr sz="1000" spc="35" dirty="0">
                <a:latin typeface="Arial Black"/>
                <a:cs typeface="Arial Black"/>
              </a:rPr>
              <a:t> </a:t>
            </a:r>
            <a:r>
              <a:rPr sz="1000" spc="-120" dirty="0">
                <a:latin typeface="Arial Black"/>
                <a:cs typeface="Arial Black"/>
              </a:rPr>
              <a:t>0.1.0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-125" dirty="0">
                <a:latin typeface="Arial Black"/>
                <a:cs typeface="Arial Black"/>
              </a:rPr>
              <a:t>...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-125" dirty="0">
                <a:latin typeface="Arial Black"/>
                <a:cs typeface="Arial Black"/>
              </a:rPr>
              <a:t>files:</a:t>
            </a:r>
            <a:endParaRPr sz="1000">
              <a:latin typeface="Arial Black"/>
              <a:cs typeface="Arial Black"/>
            </a:endParaRPr>
          </a:p>
          <a:p>
            <a:pPr marL="100965">
              <a:lnSpc>
                <a:spcPct val="100000"/>
              </a:lnSpc>
            </a:pPr>
            <a:r>
              <a:rPr sz="1000" spc="-110" dirty="0">
                <a:latin typeface="Arial Black"/>
                <a:cs typeface="Arial Black"/>
              </a:rPr>
              <a:t>mychart-0.1.0.tgz:</a:t>
            </a:r>
            <a:r>
              <a:rPr sz="1000" spc="-70" dirty="0">
                <a:latin typeface="Arial Black"/>
                <a:cs typeface="Arial Black"/>
              </a:rPr>
              <a:t> </a:t>
            </a:r>
            <a:r>
              <a:rPr sz="1000" spc="-125" dirty="0">
                <a:latin typeface="Arial Black"/>
                <a:cs typeface="Arial Black"/>
              </a:rPr>
              <a:t>sha256:352c6fa9f974983a5c1455059c82913c4da2b8de7e7c9211e3bd38330cf8fb0f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-40" dirty="0">
                <a:latin typeface="Arial Black"/>
                <a:cs typeface="Arial Black"/>
              </a:rPr>
              <a:t>-----BEGIN </a:t>
            </a:r>
            <a:r>
              <a:rPr sz="1000" spc="-155" dirty="0">
                <a:latin typeface="Arial Black"/>
                <a:cs typeface="Arial Black"/>
              </a:rPr>
              <a:t>PGP</a:t>
            </a:r>
            <a:r>
              <a:rPr sz="1000" spc="-55" dirty="0">
                <a:latin typeface="Arial Black"/>
                <a:cs typeface="Arial Black"/>
              </a:rPr>
              <a:t> </a:t>
            </a:r>
            <a:r>
              <a:rPr sz="1000" spc="-70" dirty="0">
                <a:latin typeface="Arial Black"/>
                <a:cs typeface="Arial Black"/>
              </a:rPr>
              <a:t>SIGNATURE-----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Arial Black"/>
              <a:cs typeface="Arial Black"/>
            </a:endParaRPr>
          </a:p>
          <a:p>
            <a:pPr marL="12700" marR="1208405">
              <a:lnSpc>
                <a:spcPct val="100000"/>
              </a:lnSpc>
            </a:pPr>
            <a:r>
              <a:rPr sz="1000" spc="-120" dirty="0">
                <a:latin typeface="Arial Black"/>
                <a:cs typeface="Arial Black"/>
              </a:rPr>
              <a:t>iQIzBAEBCgAdFiEEcR8o1RDh4Ly9X2v+lDboC/ukaQkFAlvOGJ4ACgkQlDboC/uk  aQmcDA/+InIc/ybA472MxhY7pOU5AILyjFJnTC6Ky7YKMdWP9Ig+GFk/THKd5VJo  </a:t>
            </a:r>
            <a:r>
              <a:rPr sz="1000" spc="-125" dirty="0">
                <a:latin typeface="Arial Black"/>
                <a:cs typeface="Arial Black"/>
              </a:rPr>
              <a:t>bCwpUgtrXs1+nnNuiRN/53wd/ocYXQry/mAN7yZJDaKhqTX2Y2nRz7JHJKwDIwt3  </a:t>
            </a:r>
            <a:r>
              <a:rPr sz="1000" spc="-120" dirty="0">
                <a:latin typeface="Arial Black"/>
                <a:cs typeface="Arial Black"/>
              </a:rPr>
              <a:t>i/herOby+l0h54kYaUyyCGpZidCJhTe79YvvFP9nLbfa5UGhL+rbAMSCV0D3fIwG  </a:t>
            </a:r>
            <a:r>
              <a:rPr sz="1000" spc="-130" dirty="0">
                <a:latin typeface="Arial Black"/>
                <a:cs typeface="Arial Black"/>
              </a:rPr>
              <a:t>FU01VPUsoOaiHvdE7snFLX2gdyvkgsFXhj4I6fT66EBaxL4zGS/1IidyfGZZ1N2Z  5MfXWBWfdJ2xcamR/6f32HckXq9yRGZHvT7VYobiwVptRvpkS3CTMMr9cwXAbj53  </a:t>
            </a:r>
            <a:r>
              <a:rPr sz="1000" spc="-125" dirty="0">
                <a:latin typeface="Arial Black"/>
                <a:cs typeface="Arial Black"/>
              </a:rPr>
              <a:t>1L6INbQ+xlh121elzEBC1f91pf8BCgTnWXarfuMek0U/T0L1GBSUUL9aau1B7Cic  </a:t>
            </a:r>
            <a:r>
              <a:rPr sz="1000" spc="-130" dirty="0">
                <a:latin typeface="Arial Black"/>
                <a:cs typeface="Arial Black"/>
              </a:rPr>
              <a:t>9Ql10EGZEm9erT/w4vRcVSGWdIqj1ks66mOv4Nz1CvC+AaMPUNxFlfwYT5B1iiB2</a:t>
            </a:r>
            <a:endParaRPr sz="1000">
              <a:latin typeface="Arial Black"/>
              <a:cs typeface="Arial Black"/>
            </a:endParaRPr>
          </a:p>
          <a:p>
            <a:pPr marL="12700" marR="1073785">
              <a:lnSpc>
                <a:spcPct val="100000"/>
              </a:lnSpc>
            </a:pPr>
            <a:r>
              <a:rPr sz="1000" spc="-114" dirty="0">
                <a:latin typeface="Arial Black"/>
                <a:cs typeface="Arial Black"/>
              </a:rPr>
              <a:t>+8rzq0h3ZIER7/GNevG/G1r9O9DBBcEkx5MMFL4asutUk+VWsOKkPOT8d5QaoGiW  </a:t>
            </a:r>
            <a:r>
              <a:rPr sz="1000" spc="-110" dirty="0">
                <a:latin typeface="Arial Black"/>
                <a:cs typeface="Arial Black"/>
              </a:rPr>
              <a:t>MnV+1l3nOW2k8BOi4SkMQYBKLnznrC+WqKqLIruzSulM132GW7UbjKnP/2LiOVMh  </a:t>
            </a:r>
            <a:r>
              <a:rPr sz="1000" spc="-125" dirty="0">
                <a:latin typeface="Arial Black"/>
                <a:cs typeface="Arial Black"/>
              </a:rPr>
              <a:t>FMCUbo7DGVis39xHicm4PUT0As9m/zO2UezDbEKm9Vw7kw6pPBl2hfokMPyXWjGO  6glgCAIoEarVH8jqsjALAWKVyybjslVctVH172/m4LoTMrw4yJk=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-90" dirty="0">
                <a:latin typeface="Arial Black"/>
                <a:cs typeface="Arial Black"/>
              </a:rPr>
              <a:t>=+L4T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Black"/>
                <a:cs typeface="Arial Black"/>
              </a:rPr>
              <a:t>-----END </a:t>
            </a:r>
            <a:r>
              <a:rPr sz="1000" spc="-155" dirty="0">
                <a:latin typeface="Arial Black"/>
                <a:cs typeface="Arial Black"/>
              </a:rPr>
              <a:t>PGP</a:t>
            </a:r>
            <a:r>
              <a:rPr sz="1000" spc="-125" dirty="0">
                <a:latin typeface="Arial Black"/>
                <a:cs typeface="Arial Black"/>
              </a:rPr>
              <a:t> </a:t>
            </a:r>
            <a:r>
              <a:rPr sz="1000" spc="-75" dirty="0">
                <a:latin typeface="Arial Black"/>
                <a:cs typeface="Arial Black"/>
              </a:rPr>
              <a:t>SIGNATURE-----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0441" y="1938527"/>
            <a:ext cx="1704339" cy="247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70954" y="1937892"/>
            <a:ext cx="950594" cy="248285"/>
          </a:xfrm>
          <a:custGeom>
            <a:avLst/>
            <a:gdLst/>
            <a:ahLst/>
            <a:cxnLst/>
            <a:rect l="l" t="t" r="r" b="b"/>
            <a:pathLst>
              <a:path w="950595" h="248285">
                <a:moveTo>
                  <a:pt x="687592" y="84708"/>
                </a:moveTo>
                <a:lnTo>
                  <a:pt x="633856" y="84708"/>
                </a:lnTo>
                <a:lnTo>
                  <a:pt x="643711" y="86016"/>
                </a:lnTo>
                <a:lnTo>
                  <a:pt x="650779" y="89931"/>
                </a:lnTo>
                <a:lnTo>
                  <a:pt x="655038" y="96442"/>
                </a:lnTo>
                <a:lnTo>
                  <a:pt x="656463" y="105537"/>
                </a:lnTo>
                <a:lnTo>
                  <a:pt x="621919" y="110236"/>
                </a:lnTo>
                <a:lnTo>
                  <a:pt x="602676" y="115046"/>
                </a:lnTo>
                <a:lnTo>
                  <a:pt x="588946" y="123761"/>
                </a:lnTo>
                <a:lnTo>
                  <a:pt x="580717" y="136382"/>
                </a:lnTo>
                <a:lnTo>
                  <a:pt x="577976" y="152907"/>
                </a:lnTo>
                <a:lnTo>
                  <a:pt x="578643" y="161240"/>
                </a:lnTo>
                <a:lnTo>
                  <a:pt x="608986" y="190851"/>
                </a:lnTo>
                <a:lnTo>
                  <a:pt x="617727" y="191515"/>
                </a:lnTo>
                <a:lnTo>
                  <a:pt x="629537" y="190162"/>
                </a:lnTo>
                <a:lnTo>
                  <a:pt x="639810" y="186118"/>
                </a:lnTo>
                <a:lnTo>
                  <a:pt x="648535" y="179407"/>
                </a:lnTo>
                <a:lnTo>
                  <a:pt x="655701" y="170052"/>
                </a:lnTo>
                <a:lnTo>
                  <a:pt x="693293" y="170052"/>
                </a:lnTo>
                <a:lnTo>
                  <a:pt x="693293" y="163575"/>
                </a:lnTo>
                <a:lnTo>
                  <a:pt x="626110" y="163575"/>
                </a:lnTo>
                <a:lnTo>
                  <a:pt x="621919" y="162179"/>
                </a:lnTo>
                <a:lnTo>
                  <a:pt x="615696" y="156463"/>
                </a:lnTo>
                <a:lnTo>
                  <a:pt x="614224" y="152907"/>
                </a:lnTo>
                <a:lnTo>
                  <a:pt x="614172" y="148336"/>
                </a:lnTo>
                <a:lnTo>
                  <a:pt x="615364" y="141690"/>
                </a:lnTo>
                <a:lnTo>
                  <a:pt x="618950" y="136604"/>
                </a:lnTo>
                <a:lnTo>
                  <a:pt x="624941" y="133066"/>
                </a:lnTo>
                <a:lnTo>
                  <a:pt x="633349" y="131063"/>
                </a:lnTo>
                <a:lnTo>
                  <a:pt x="656463" y="128143"/>
                </a:lnTo>
                <a:lnTo>
                  <a:pt x="693293" y="128143"/>
                </a:lnTo>
                <a:lnTo>
                  <a:pt x="693293" y="112268"/>
                </a:lnTo>
                <a:lnTo>
                  <a:pt x="689889" y="88524"/>
                </a:lnTo>
                <a:lnTo>
                  <a:pt x="687592" y="84708"/>
                </a:lnTo>
                <a:close/>
              </a:path>
              <a:path w="950595" h="248285">
                <a:moveTo>
                  <a:pt x="693293" y="170052"/>
                </a:moveTo>
                <a:lnTo>
                  <a:pt x="656209" y="170052"/>
                </a:lnTo>
                <a:lnTo>
                  <a:pt x="656209" y="188340"/>
                </a:lnTo>
                <a:lnTo>
                  <a:pt x="693293" y="188340"/>
                </a:lnTo>
                <a:lnTo>
                  <a:pt x="693293" y="170052"/>
                </a:lnTo>
                <a:close/>
              </a:path>
              <a:path w="950595" h="248285">
                <a:moveTo>
                  <a:pt x="693293" y="128143"/>
                </a:moveTo>
                <a:lnTo>
                  <a:pt x="656463" y="128143"/>
                </a:lnTo>
                <a:lnTo>
                  <a:pt x="656463" y="144399"/>
                </a:lnTo>
                <a:lnTo>
                  <a:pt x="654050" y="150875"/>
                </a:lnTo>
                <a:lnTo>
                  <a:pt x="649477" y="155956"/>
                </a:lnTo>
                <a:lnTo>
                  <a:pt x="644778" y="161036"/>
                </a:lnTo>
                <a:lnTo>
                  <a:pt x="638810" y="163575"/>
                </a:lnTo>
                <a:lnTo>
                  <a:pt x="693293" y="163575"/>
                </a:lnTo>
                <a:lnTo>
                  <a:pt x="693293" y="128143"/>
                </a:lnTo>
                <a:close/>
              </a:path>
              <a:path w="950595" h="248285">
                <a:moveTo>
                  <a:pt x="638937" y="58038"/>
                </a:moveTo>
                <a:lnTo>
                  <a:pt x="596011" y="65912"/>
                </a:lnTo>
                <a:lnTo>
                  <a:pt x="590550" y="68706"/>
                </a:lnTo>
                <a:lnTo>
                  <a:pt x="590550" y="98298"/>
                </a:lnTo>
                <a:lnTo>
                  <a:pt x="600960" y="92370"/>
                </a:lnTo>
                <a:lnTo>
                  <a:pt x="611631" y="88122"/>
                </a:lnTo>
                <a:lnTo>
                  <a:pt x="622589" y="85564"/>
                </a:lnTo>
                <a:lnTo>
                  <a:pt x="633856" y="84708"/>
                </a:lnTo>
                <a:lnTo>
                  <a:pt x="687592" y="84708"/>
                </a:lnTo>
                <a:lnTo>
                  <a:pt x="679688" y="71580"/>
                </a:lnTo>
                <a:lnTo>
                  <a:pt x="662699" y="61422"/>
                </a:lnTo>
                <a:lnTo>
                  <a:pt x="638937" y="58038"/>
                </a:lnTo>
                <a:close/>
              </a:path>
              <a:path w="950595" h="248285">
                <a:moveTo>
                  <a:pt x="547377" y="173608"/>
                </a:moveTo>
                <a:lnTo>
                  <a:pt x="471804" y="173608"/>
                </a:lnTo>
                <a:lnTo>
                  <a:pt x="478522" y="181443"/>
                </a:lnTo>
                <a:lnTo>
                  <a:pt x="486679" y="187039"/>
                </a:lnTo>
                <a:lnTo>
                  <a:pt x="496290" y="190396"/>
                </a:lnTo>
                <a:lnTo>
                  <a:pt x="507365" y="191515"/>
                </a:lnTo>
                <a:lnTo>
                  <a:pt x="519674" y="190303"/>
                </a:lnTo>
                <a:lnTo>
                  <a:pt x="530685" y="186674"/>
                </a:lnTo>
                <a:lnTo>
                  <a:pt x="540386" y="180639"/>
                </a:lnTo>
                <a:lnTo>
                  <a:pt x="547377" y="173608"/>
                </a:lnTo>
                <a:close/>
              </a:path>
              <a:path w="950595" h="248285">
                <a:moveTo>
                  <a:pt x="471297" y="0"/>
                </a:moveTo>
                <a:lnTo>
                  <a:pt x="432053" y="0"/>
                </a:lnTo>
                <a:lnTo>
                  <a:pt x="432053" y="188340"/>
                </a:lnTo>
                <a:lnTo>
                  <a:pt x="471297" y="188340"/>
                </a:lnTo>
                <a:lnTo>
                  <a:pt x="471297" y="173608"/>
                </a:lnTo>
                <a:lnTo>
                  <a:pt x="547377" y="173608"/>
                </a:lnTo>
                <a:lnTo>
                  <a:pt x="548767" y="172212"/>
                </a:lnTo>
                <a:lnTo>
                  <a:pt x="555601" y="161805"/>
                </a:lnTo>
                <a:lnTo>
                  <a:pt x="555759" y="161417"/>
                </a:lnTo>
                <a:lnTo>
                  <a:pt x="488442" y="161417"/>
                </a:lnTo>
                <a:lnTo>
                  <a:pt x="482473" y="158750"/>
                </a:lnTo>
                <a:lnTo>
                  <a:pt x="477774" y="153288"/>
                </a:lnTo>
                <a:lnTo>
                  <a:pt x="472948" y="147955"/>
                </a:lnTo>
                <a:lnTo>
                  <a:pt x="470662" y="141096"/>
                </a:lnTo>
                <a:lnTo>
                  <a:pt x="470662" y="110489"/>
                </a:lnTo>
                <a:lnTo>
                  <a:pt x="473201" y="102743"/>
                </a:lnTo>
                <a:lnTo>
                  <a:pt x="483616" y="91058"/>
                </a:lnTo>
                <a:lnTo>
                  <a:pt x="490093" y="88011"/>
                </a:lnTo>
                <a:lnTo>
                  <a:pt x="558391" y="88011"/>
                </a:lnTo>
                <a:lnTo>
                  <a:pt x="556887" y="84117"/>
                </a:lnTo>
                <a:lnTo>
                  <a:pt x="554440" y="80263"/>
                </a:lnTo>
                <a:lnTo>
                  <a:pt x="471297" y="80263"/>
                </a:lnTo>
                <a:lnTo>
                  <a:pt x="471297" y="0"/>
                </a:lnTo>
                <a:close/>
              </a:path>
              <a:path w="950595" h="248285">
                <a:moveTo>
                  <a:pt x="558391" y="88011"/>
                </a:moveTo>
                <a:lnTo>
                  <a:pt x="506349" y="88011"/>
                </a:lnTo>
                <a:lnTo>
                  <a:pt x="512825" y="91058"/>
                </a:lnTo>
                <a:lnTo>
                  <a:pt x="517271" y="96900"/>
                </a:lnTo>
                <a:lnTo>
                  <a:pt x="520271" y="101806"/>
                </a:lnTo>
                <a:lnTo>
                  <a:pt x="522414" y="107568"/>
                </a:lnTo>
                <a:lnTo>
                  <a:pt x="523700" y="114188"/>
                </a:lnTo>
                <a:lnTo>
                  <a:pt x="524128" y="121665"/>
                </a:lnTo>
                <a:lnTo>
                  <a:pt x="523654" y="130589"/>
                </a:lnTo>
                <a:lnTo>
                  <a:pt x="504825" y="161417"/>
                </a:lnTo>
                <a:lnTo>
                  <a:pt x="555759" y="161417"/>
                </a:lnTo>
                <a:lnTo>
                  <a:pt x="560482" y="149828"/>
                </a:lnTo>
                <a:lnTo>
                  <a:pt x="563411" y="136278"/>
                </a:lnTo>
                <a:lnTo>
                  <a:pt x="564388" y="121157"/>
                </a:lnTo>
                <a:lnTo>
                  <a:pt x="563554" y="107255"/>
                </a:lnTo>
                <a:lnTo>
                  <a:pt x="561054" y="94900"/>
                </a:lnTo>
                <a:lnTo>
                  <a:pt x="558391" y="88011"/>
                </a:lnTo>
                <a:close/>
              </a:path>
              <a:path w="950595" h="248285">
                <a:moveTo>
                  <a:pt x="513206" y="58038"/>
                </a:moveTo>
                <a:lnTo>
                  <a:pt x="500540" y="59422"/>
                </a:lnTo>
                <a:lnTo>
                  <a:pt x="489410" y="63579"/>
                </a:lnTo>
                <a:lnTo>
                  <a:pt x="479827" y="70522"/>
                </a:lnTo>
                <a:lnTo>
                  <a:pt x="471804" y="80263"/>
                </a:lnTo>
                <a:lnTo>
                  <a:pt x="554440" y="80263"/>
                </a:lnTo>
                <a:lnTo>
                  <a:pt x="513206" y="58038"/>
                </a:lnTo>
                <a:close/>
              </a:path>
              <a:path w="950595" h="248285">
                <a:moveTo>
                  <a:pt x="891921" y="58038"/>
                </a:moveTo>
                <a:lnTo>
                  <a:pt x="846709" y="76454"/>
                </a:lnTo>
                <a:lnTo>
                  <a:pt x="829433" y="111759"/>
                </a:lnTo>
                <a:lnTo>
                  <a:pt x="828294" y="126745"/>
                </a:lnTo>
                <a:lnTo>
                  <a:pt x="829363" y="141152"/>
                </a:lnTo>
                <a:lnTo>
                  <a:pt x="854668" y="181871"/>
                </a:lnTo>
                <a:lnTo>
                  <a:pt x="893191" y="191515"/>
                </a:lnTo>
                <a:lnTo>
                  <a:pt x="906623" y="190920"/>
                </a:lnTo>
                <a:lnTo>
                  <a:pt x="918733" y="189134"/>
                </a:lnTo>
                <a:lnTo>
                  <a:pt x="929534" y="186158"/>
                </a:lnTo>
                <a:lnTo>
                  <a:pt x="939038" y="181990"/>
                </a:lnTo>
                <a:lnTo>
                  <a:pt x="939038" y="163575"/>
                </a:lnTo>
                <a:lnTo>
                  <a:pt x="902080" y="163575"/>
                </a:lnTo>
                <a:lnTo>
                  <a:pt x="887551" y="161857"/>
                </a:lnTo>
                <a:lnTo>
                  <a:pt x="876903" y="156686"/>
                </a:lnTo>
                <a:lnTo>
                  <a:pt x="870112" y="148038"/>
                </a:lnTo>
                <a:lnTo>
                  <a:pt x="867155" y="135889"/>
                </a:lnTo>
                <a:lnTo>
                  <a:pt x="950214" y="135889"/>
                </a:lnTo>
                <a:lnTo>
                  <a:pt x="950214" y="119380"/>
                </a:lnTo>
                <a:lnTo>
                  <a:pt x="949673" y="111759"/>
                </a:lnTo>
                <a:lnTo>
                  <a:pt x="866901" y="111759"/>
                </a:lnTo>
                <a:lnTo>
                  <a:pt x="867918" y="104012"/>
                </a:lnTo>
                <a:lnTo>
                  <a:pt x="870712" y="97536"/>
                </a:lnTo>
                <a:lnTo>
                  <a:pt x="879855" y="87121"/>
                </a:lnTo>
                <a:lnTo>
                  <a:pt x="885317" y="84455"/>
                </a:lnTo>
                <a:lnTo>
                  <a:pt x="942051" y="84455"/>
                </a:lnTo>
                <a:lnTo>
                  <a:pt x="941641" y="83554"/>
                </a:lnTo>
                <a:lnTo>
                  <a:pt x="934974" y="74549"/>
                </a:lnTo>
                <a:lnTo>
                  <a:pt x="926568" y="67308"/>
                </a:lnTo>
                <a:lnTo>
                  <a:pt x="916590" y="62150"/>
                </a:lnTo>
                <a:lnTo>
                  <a:pt x="905041" y="59064"/>
                </a:lnTo>
                <a:lnTo>
                  <a:pt x="891921" y="58038"/>
                </a:lnTo>
                <a:close/>
              </a:path>
              <a:path w="950595" h="248285">
                <a:moveTo>
                  <a:pt x="939038" y="153669"/>
                </a:moveTo>
                <a:lnTo>
                  <a:pt x="930727" y="158003"/>
                </a:lnTo>
                <a:lnTo>
                  <a:pt x="921797" y="161099"/>
                </a:lnTo>
                <a:lnTo>
                  <a:pt x="912248" y="162956"/>
                </a:lnTo>
                <a:lnTo>
                  <a:pt x="902080" y="163575"/>
                </a:lnTo>
                <a:lnTo>
                  <a:pt x="939038" y="163575"/>
                </a:lnTo>
                <a:lnTo>
                  <a:pt x="939038" y="153669"/>
                </a:lnTo>
                <a:close/>
              </a:path>
              <a:path w="950595" h="248285">
                <a:moveTo>
                  <a:pt x="942051" y="84455"/>
                </a:moveTo>
                <a:lnTo>
                  <a:pt x="891667" y="84455"/>
                </a:lnTo>
                <a:lnTo>
                  <a:pt x="901334" y="86167"/>
                </a:lnTo>
                <a:lnTo>
                  <a:pt x="908240" y="91297"/>
                </a:lnTo>
                <a:lnTo>
                  <a:pt x="912383" y="99831"/>
                </a:lnTo>
                <a:lnTo>
                  <a:pt x="913765" y="111759"/>
                </a:lnTo>
                <a:lnTo>
                  <a:pt x="949673" y="111759"/>
                </a:lnTo>
                <a:lnTo>
                  <a:pt x="949261" y="105945"/>
                </a:lnTo>
                <a:lnTo>
                  <a:pt x="946404" y="94011"/>
                </a:lnTo>
                <a:lnTo>
                  <a:pt x="942051" y="84455"/>
                </a:lnTo>
                <a:close/>
              </a:path>
              <a:path w="950595" h="248285">
                <a:moveTo>
                  <a:pt x="213741" y="58038"/>
                </a:moveTo>
                <a:lnTo>
                  <a:pt x="168528" y="76454"/>
                </a:lnTo>
                <a:lnTo>
                  <a:pt x="151253" y="111759"/>
                </a:lnTo>
                <a:lnTo>
                  <a:pt x="150114" y="126745"/>
                </a:lnTo>
                <a:lnTo>
                  <a:pt x="151183" y="141152"/>
                </a:lnTo>
                <a:lnTo>
                  <a:pt x="176488" y="181871"/>
                </a:lnTo>
                <a:lnTo>
                  <a:pt x="215011" y="191515"/>
                </a:lnTo>
                <a:lnTo>
                  <a:pt x="228443" y="190920"/>
                </a:lnTo>
                <a:lnTo>
                  <a:pt x="240553" y="189134"/>
                </a:lnTo>
                <a:lnTo>
                  <a:pt x="251354" y="186158"/>
                </a:lnTo>
                <a:lnTo>
                  <a:pt x="260857" y="181990"/>
                </a:lnTo>
                <a:lnTo>
                  <a:pt x="260857" y="163575"/>
                </a:lnTo>
                <a:lnTo>
                  <a:pt x="223900" y="163575"/>
                </a:lnTo>
                <a:lnTo>
                  <a:pt x="209371" y="161857"/>
                </a:lnTo>
                <a:lnTo>
                  <a:pt x="198723" y="156686"/>
                </a:lnTo>
                <a:lnTo>
                  <a:pt x="191932" y="148038"/>
                </a:lnTo>
                <a:lnTo>
                  <a:pt x="188975" y="135889"/>
                </a:lnTo>
                <a:lnTo>
                  <a:pt x="272034" y="135889"/>
                </a:lnTo>
                <a:lnTo>
                  <a:pt x="272034" y="119380"/>
                </a:lnTo>
                <a:lnTo>
                  <a:pt x="271493" y="111759"/>
                </a:lnTo>
                <a:lnTo>
                  <a:pt x="188722" y="111759"/>
                </a:lnTo>
                <a:lnTo>
                  <a:pt x="189738" y="104012"/>
                </a:lnTo>
                <a:lnTo>
                  <a:pt x="192531" y="97536"/>
                </a:lnTo>
                <a:lnTo>
                  <a:pt x="201675" y="87121"/>
                </a:lnTo>
                <a:lnTo>
                  <a:pt x="207137" y="84455"/>
                </a:lnTo>
                <a:lnTo>
                  <a:pt x="263871" y="84455"/>
                </a:lnTo>
                <a:lnTo>
                  <a:pt x="263461" y="83554"/>
                </a:lnTo>
                <a:lnTo>
                  <a:pt x="256794" y="74549"/>
                </a:lnTo>
                <a:lnTo>
                  <a:pt x="248388" y="67308"/>
                </a:lnTo>
                <a:lnTo>
                  <a:pt x="238410" y="62150"/>
                </a:lnTo>
                <a:lnTo>
                  <a:pt x="226861" y="59064"/>
                </a:lnTo>
                <a:lnTo>
                  <a:pt x="213741" y="58038"/>
                </a:lnTo>
                <a:close/>
              </a:path>
              <a:path w="950595" h="248285">
                <a:moveTo>
                  <a:pt x="260857" y="153669"/>
                </a:moveTo>
                <a:lnTo>
                  <a:pt x="252547" y="158003"/>
                </a:lnTo>
                <a:lnTo>
                  <a:pt x="243617" y="161099"/>
                </a:lnTo>
                <a:lnTo>
                  <a:pt x="234068" y="162956"/>
                </a:lnTo>
                <a:lnTo>
                  <a:pt x="223900" y="163575"/>
                </a:lnTo>
                <a:lnTo>
                  <a:pt x="260857" y="163575"/>
                </a:lnTo>
                <a:lnTo>
                  <a:pt x="260857" y="153669"/>
                </a:lnTo>
                <a:close/>
              </a:path>
              <a:path w="950595" h="248285">
                <a:moveTo>
                  <a:pt x="263871" y="84455"/>
                </a:moveTo>
                <a:lnTo>
                  <a:pt x="213487" y="84455"/>
                </a:lnTo>
                <a:lnTo>
                  <a:pt x="223154" y="86167"/>
                </a:lnTo>
                <a:lnTo>
                  <a:pt x="230060" y="91297"/>
                </a:lnTo>
                <a:lnTo>
                  <a:pt x="234203" y="99831"/>
                </a:lnTo>
                <a:lnTo>
                  <a:pt x="235585" y="111759"/>
                </a:lnTo>
                <a:lnTo>
                  <a:pt x="271493" y="111759"/>
                </a:lnTo>
                <a:lnTo>
                  <a:pt x="271081" y="105945"/>
                </a:lnTo>
                <a:lnTo>
                  <a:pt x="268224" y="94011"/>
                </a:lnTo>
                <a:lnTo>
                  <a:pt x="263871" y="84455"/>
                </a:lnTo>
                <a:close/>
              </a:path>
              <a:path w="950595" h="248285">
                <a:moveTo>
                  <a:pt x="284606" y="213613"/>
                </a:moveTo>
                <a:lnTo>
                  <a:pt x="284606" y="244856"/>
                </a:lnTo>
                <a:lnTo>
                  <a:pt x="290829" y="247014"/>
                </a:lnTo>
                <a:lnTo>
                  <a:pt x="298576" y="248157"/>
                </a:lnTo>
                <a:lnTo>
                  <a:pt x="308101" y="248157"/>
                </a:lnTo>
                <a:lnTo>
                  <a:pt x="325697" y="245060"/>
                </a:lnTo>
                <a:lnTo>
                  <a:pt x="340947" y="235759"/>
                </a:lnTo>
                <a:lnTo>
                  <a:pt x="353839" y="220243"/>
                </a:lnTo>
                <a:lnTo>
                  <a:pt x="354835" y="218186"/>
                </a:lnTo>
                <a:lnTo>
                  <a:pt x="295528" y="218186"/>
                </a:lnTo>
                <a:lnTo>
                  <a:pt x="289814" y="216662"/>
                </a:lnTo>
                <a:lnTo>
                  <a:pt x="284606" y="213613"/>
                </a:lnTo>
                <a:close/>
              </a:path>
              <a:path w="950595" h="248285">
                <a:moveTo>
                  <a:pt x="321310" y="61087"/>
                </a:moveTo>
                <a:lnTo>
                  <a:pt x="277875" y="61087"/>
                </a:lnTo>
                <a:lnTo>
                  <a:pt x="329565" y="188087"/>
                </a:lnTo>
                <a:lnTo>
                  <a:pt x="322834" y="203834"/>
                </a:lnTo>
                <a:lnTo>
                  <a:pt x="319234" y="210095"/>
                </a:lnTo>
                <a:lnTo>
                  <a:pt x="314515" y="214582"/>
                </a:lnTo>
                <a:lnTo>
                  <a:pt x="308653" y="217283"/>
                </a:lnTo>
                <a:lnTo>
                  <a:pt x="301625" y="218186"/>
                </a:lnTo>
                <a:lnTo>
                  <a:pt x="354835" y="218186"/>
                </a:lnTo>
                <a:lnTo>
                  <a:pt x="364363" y="198500"/>
                </a:lnTo>
                <a:lnTo>
                  <a:pt x="380509" y="155575"/>
                </a:lnTo>
                <a:lnTo>
                  <a:pt x="348488" y="155575"/>
                </a:lnTo>
                <a:lnTo>
                  <a:pt x="347725" y="148970"/>
                </a:lnTo>
                <a:lnTo>
                  <a:pt x="346582" y="143382"/>
                </a:lnTo>
                <a:lnTo>
                  <a:pt x="345059" y="138556"/>
                </a:lnTo>
                <a:lnTo>
                  <a:pt x="321310" y="61087"/>
                </a:lnTo>
                <a:close/>
              </a:path>
              <a:path w="950595" h="248285">
                <a:moveTo>
                  <a:pt x="416051" y="61087"/>
                </a:moveTo>
                <a:lnTo>
                  <a:pt x="377063" y="61087"/>
                </a:lnTo>
                <a:lnTo>
                  <a:pt x="353187" y="138811"/>
                </a:lnTo>
                <a:lnTo>
                  <a:pt x="351154" y="145161"/>
                </a:lnTo>
                <a:lnTo>
                  <a:pt x="349757" y="150749"/>
                </a:lnTo>
                <a:lnTo>
                  <a:pt x="348996" y="155575"/>
                </a:lnTo>
                <a:lnTo>
                  <a:pt x="380509" y="155575"/>
                </a:lnTo>
                <a:lnTo>
                  <a:pt x="416051" y="61087"/>
                </a:lnTo>
                <a:close/>
              </a:path>
              <a:path w="950595" h="248285">
                <a:moveTo>
                  <a:pt x="716279" y="153162"/>
                </a:moveTo>
                <a:lnTo>
                  <a:pt x="716279" y="185038"/>
                </a:lnTo>
                <a:lnTo>
                  <a:pt x="725424" y="187872"/>
                </a:lnTo>
                <a:lnTo>
                  <a:pt x="734949" y="189896"/>
                </a:lnTo>
                <a:lnTo>
                  <a:pt x="744854" y="191111"/>
                </a:lnTo>
                <a:lnTo>
                  <a:pt x="755142" y="191515"/>
                </a:lnTo>
                <a:lnTo>
                  <a:pt x="762762" y="191515"/>
                </a:lnTo>
                <a:lnTo>
                  <a:pt x="770127" y="190754"/>
                </a:lnTo>
                <a:lnTo>
                  <a:pt x="777240" y="189102"/>
                </a:lnTo>
                <a:lnTo>
                  <a:pt x="784351" y="187579"/>
                </a:lnTo>
                <a:lnTo>
                  <a:pt x="808990" y="168782"/>
                </a:lnTo>
                <a:lnTo>
                  <a:pt x="811505" y="164719"/>
                </a:lnTo>
                <a:lnTo>
                  <a:pt x="748156" y="164719"/>
                </a:lnTo>
                <a:lnTo>
                  <a:pt x="742061" y="163830"/>
                </a:lnTo>
                <a:lnTo>
                  <a:pt x="729234" y="160019"/>
                </a:lnTo>
                <a:lnTo>
                  <a:pt x="722756" y="157099"/>
                </a:lnTo>
                <a:lnTo>
                  <a:pt x="716279" y="153162"/>
                </a:lnTo>
                <a:close/>
              </a:path>
              <a:path w="950595" h="248285">
                <a:moveTo>
                  <a:pt x="777621" y="58038"/>
                </a:moveTo>
                <a:lnTo>
                  <a:pt x="764794" y="58038"/>
                </a:lnTo>
                <a:lnTo>
                  <a:pt x="757809" y="58800"/>
                </a:lnTo>
                <a:lnTo>
                  <a:pt x="720978" y="80137"/>
                </a:lnTo>
                <a:lnTo>
                  <a:pt x="717803" y="85217"/>
                </a:lnTo>
                <a:lnTo>
                  <a:pt x="716497" y="90550"/>
                </a:lnTo>
                <a:lnTo>
                  <a:pt x="716370" y="104393"/>
                </a:lnTo>
                <a:lnTo>
                  <a:pt x="716915" y="108204"/>
                </a:lnTo>
                <a:lnTo>
                  <a:pt x="747395" y="135889"/>
                </a:lnTo>
                <a:lnTo>
                  <a:pt x="750443" y="137159"/>
                </a:lnTo>
                <a:lnTo>
                  <a:pt x="753745" y="138302"/>
                </a:lnTo>
                <a:lnTo>
                  <a:pt x="757174" y="139319"/>
                </a:lnTo>
                <a:lnTo>
                  <a:pt x="760602" y="140207"/>
                </a:lnTo>
                <a:lnTo>
                  <a:pt x="763651" y="141350"/>
                </a:lnTo>
                <a:lnTo>
                  <a:pt x="776351" y="150749"/>
                </a:lnTo>
                <a:lnTo>
                  <a:pt x="776351" y="157099"/>
                </a:lnTo>
                <a:lnTo>
                  <a:pt x="774319" y="160019"/>
                </a:lnTo>
                <a:lnTo>
                  <a:pt x="770254" y="161925"/>
                </a:lnTo>
                <a:lnTo>
                  <a:pt x="766318" y="163830"/>
                </a:lnTo>
                <a:lnTo>
                  <a:pt x="760729" y="164719"/>
                </a:lnTo>
                <a:lnTo>
                  <a:pt x="811505" y="164719"/>
                </a:lnTo>
                <a:lnTo>
                  <a:pt x="812292" y="163449"/>
                </a:lnTo>
                <a:lnTo>
                  <a:pt x="813910" y="157099"/>
                </a:lnTo>
                <a:lnTo>
                  <a:pt x="813921" y="143890"/>
                </a:lnTo>
                <a:lnTo>
                  <a:pt x="813180" y="139445"/>
                </a:lnTo>
                <a:lnTo>
                  <a:pt x="784732" y="113664"/>
                </a:lnTo>
                <a:lnTo>
                  <a:pt x="776604" y="110870"/>
                </a:lnTo>
                <a:lnTo>
                  <a:pt x="770763" y="108838"/>
                </a:lnTo>
                <a:lnTo>
                  <a:pt x="754634" y="97662"/>
                </a:lnTo>
                <a:lnTo>
                  <a:pt x="754676" y="93471"/>
                </a:lnTo>
                <a:lnTo>
                  <a:pt x="771017" y="84708"/>
                </a:lnTo>
                <a:lnTo>
                  <a:pt x="806196" y="84708"/>
                </a:lnTo>
                <a:lnTo>
                  <a:pt x="806196" y="63118"/>
                </a:lnTo>
                <a:lnTo>
                  <a:pt x="800607" y="61468"/>
                </a:lnTo>
                <a:lnTo>
                  <a:pt x="794893" y="60198"/>
                </a:lnTo>
                <a:lnTo>
                  <a:pt x="783336" y="58419"/>
                </a:lnTo>
                <a:lnTo>
                  <a:pt x="777621" y="58038"/>
                </a:lnTo>
                <a:close/>
              </a:path>
              <a:path w="950595" h="248285">
                <a:moveTo>
                  <a:pt x="806196" y="84708"/>
                </a:moveTo>
                <a:lnTo>
                  <a:pt x="779018" y="84708"/>
                </a:lnTo>
                <a:lnTo>
                  <a:pt x="784605" y="85470"/>
                </a:lnTo>
                <a:lnTo>
                  <a:pt x="790321" y="86868"/>
                </a:lnTo>
                <a:lnTo>
                  <a:pt x="795909" y="88392"/>
                </a:lnTo>
                <a:lnTo>
                  <a:pt x="801243" y="90550"/>
                </a:lnTo>
                <a:lnTo>
                  <a:pt x="806196" y="93471"/>
                </a:lnTo>
                <a:lnTo>
                  <a:pt x="806196" y="84708"/>
                </a:lnTo>
                <a:close/>
              </a:path>
              <a:path w="950595" h="248285">
                <a:moveTo>
                  <a:pt x="40131" y="10159"/>
                </a:moveTo>
                <a:lnTo>
                  <a:pt x="0" y="10159"/>
                </a:lnTo>
                <a:lnTo>
                  <a:pt x="0" y="188340"/>
                </a:lnTo>
                <a:lnTo>
                  <a:pt x="40131" y="188340"/>
                </a:lnTo>
                <a:lnTo>
                  <a:pt x="40131" y="101092"/>
                </a:lnTo>
                <a:lnTo>
                  <a:pt x="84963" y="101092"/>
                </a:lnTo>
                <a:lnTo>
                  <a:pt x="80645" y="95123"/>
                </a:lnTo>
                <a:lnTo>
                  <a:pt x="81201" y="94361"/>
                </a:lnTo>
                <a:lnTo>
                  <a:pt x="40131" y="94361"/>
                </a:lnTo>
                <a:lnTo>
                  <a:pt x="40131" y="10159"/>
                </a:lnTo>
                <a:close/>
              </a:path>
              <a:path w="950595" h="248285">
                <a:moveTo>
                  <a:pt x="84963" y="101092"/>
                </a:moveTo>
                <a:lnTo>
                  <a:pt x="40767" y="101092"/>
                </a:lnTo>
                <a:lnTo>
                  <a:pt x="42925" y="106171"/>
                </a:lnTo>
                <a:lnTo>
                  <a:pt x="44450" y="109474"/>
                </a:lnTo>
                <a:lnTo>
                  <a:pt x="45466" y="110870"/>
                </a:lnTo>
                <a:lnTo>
                  <a:pt x="97409" y="188340"/>
                </a:lnTo>
                <a:lnTo>
                  <a:pt x="148081" y="188340"/>
                </a:lnTo>
                <a:lnTo>
                  <a:pt x="84963" y="101092"/>
                </a:lnTo>
                <a:close/>
              </a:path>
              <a:path w="950595" h="248285">
                <a:moveTo>
                  <a:pt x="142748" y="10159"/>
                </a:moveTo>
                <a:lnTo>
                  <a:pt x="94996" y="10159"/>
                </a:lnTo>
                <a:lnTo>
                  <a:pt x="45720" y="84455"/>
                </a:lnTo>
                <a:lnTo>
                  <a:pt x="43434" y="88773"/>
                </a:lnTo>
                <a:lnTo>
                  <a:pt x="41782" y="92075"/>
                </a:lnTo>
                <a:lnTo>
                  <a:pt x="40767" y="94361"/>
                </a:lnTo>
                <a:lnTo>
                  <a:pt x="81201" y="94361"/>
                </a:lnTo>
                <a:lnTo>
                  <a:pt x="142748" y="10159"/>
                </a:lnTo>
                <a:close/>
              </a:path>
            </a:pathLst>
          </a:custGeom>
          <a:solidFill>
            <a:srgbClr val="1641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5455" y="2295906"/>
            <a:ext cx="1572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35" dirty="0">
                <a:latin typeface="Arial Black"/>
                <a:cs typeface="Arial Black"/>
              </a:rPr>
              <a:t>If you’re </a:t>
            </a:r>
            <a:r>
              <a:rPr sz="1400" spc="-125" dirty="0">
                <a:latin typeface="Arial Black"/>
                <a:cs typeface="Arial Black"/>
              </a:rPr>
              <a:t>into</a:t>
            </a:r>
            <a:r>
              <a:rPr sz="1400" spc="-75" dirty="0">
                <a:latin typeface="Arial Black"/>
                <a:cs typeface="Arial Black"/>
              </a:rPr>
              <a:t> </a:t>
            </a:r>
            <a:r>
              <a:rPr sz="1400" spc="-200" dirty="0">
                <a:latin typeface="Arial Black"/>
                <a:cs typeface="Arial Black"/>
              </a:rPr>
              <a:t>that…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39" y="149352"/>
            <a:ext cx="3358896" cy="484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1366</Words>
  <Application>Microsoft Office PowerPoint</Application>
  <PresentationFormat>On-screen Show (16:9)</PresentationFormat>
  <Paragraphs>243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$ helm package mychart</vt:lpstr>
      <vt:lpstr>PowerPoint Presentation</vt:lpstr>
      <vt:lpstr>PowerPoint Presentation</vt:lpstr>
      <vt:lpstr>Semantic Versioning Example:</vt:lpstr>
      <vt:lpstr>PowerPoint Presentation</vt:lpstr>
      <vt:lpstr>PowerPoint Presentation</vt:lpstr>
      <vt:lpstr>PowerPoint Presentation</vt:lpstr>
      <vt:lpstr>PowerPoint Presentation</vt:lpstr>
      <vt:lpstr>Many Events</vt:lpstr>
      <vt:lpstr>PowerPoint Presentation</vt:lpstr>
      <vt:lpstr>Easy To Embed</vt:lpstr>
      <vt:lpstr>PowerPoint Presentation</vt:lpstr>
      <vt:lpstr>PowerPoint Presentation</vt:lpstr>
      <vt:lpstr>PowerPoint Presentation</vt:lpstr>
      <vt:lpstr>Normal Helm CLI model is a push</vt:lpstr>
      <vt:lpstr>PowerPoint Presentation</vt:lpstr>
      <vt:lpstr>PowerPoint Presentation</vt:lpstr>
      <vt:lpstr>helm init --plugins &lt;file.yaml&gt;</vt:lpstr>
      <vt:lpstr>Run a local Helm  repository</vt:lpstr>
      <vt:lpstr>PowerPoint Presentation</vt:lpstr>
      <vt:lpstr>PowerPoint Presentation</vt:lpstr>
      <vt:lpstr>Changes from v2: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Krishna Murthy P</cp:lastModifiedBy>
  <cp:revision>1</cp:revision>
  <dcterms:created xsi:type="dcterms:W3CDTF">2021-01-18T02:03:52Z</dcterms:created>
  <dcterms:modified xsi:type="dcterms:W3CDTF">2021-01-18T03:12:15Z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2021-01-18T00:00:00Z</vt:filetime>
  </property>
</Properties>
</file>