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64507" y="1779854"/>
            <a:ext cx="306298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3164" y="5446877"/>
            <a:ext cx="1134567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231005" cy="6858000"/>
          </a:xfrm>
          <a:custGeom>
            <a:avLst/>
            <a:gdLst/>
            <a:ahLst/>
            <a:cxnLst/>
            <a:rect l="l" t="t" r="r" b="b"/>
            <a:pathLst>
              <a:path w="4231005" h="6858000">
                <a:moveTo>
                  <a:pt x="4230624" y="0"/>
                </a:moveTo>
                <a:lnTo>
                  <a:pt x="0" y="0"/>
                </a:lnTo>
                <a:lnTo>
                  <a:pt x="0" y="6858000"/>
                </a:lnTo>
                <a:lnTo>
                  <a:pt x="4230624" y="6858000"/>
                </a:lnTo>
                <a:lnTo>
                  <a:pt x="423062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231005" cy="6858000"/>
          </a:xfrm>
          <a:custGeom>
            <a:avLst/>
            <a:gdLst/>
            <a:ahLst/>
            <a:cxnLst/>
            <a:rect l="l" t="t" r="r" b="b"/>
            <a:pathLst>
              <a:path w="4231005" h="6858000">
                <a:moveTo>
                  <a:pt x="0" y="6858000"/>
                </a:moveTo>
                <a:lnTo>
                  <a:pt x="4230624" y="6858000"/>
                </a:lnTo>
                <a:lnTo>
                  <a:pt x="42306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1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95400"/>
          </a:xfrm>
          <a:custGeom>
            <a:avLst/>
            <a:gdLst/>
            <a:ahLst/>
            <a:cxnLst/>
            <a:rect l="l" t="t" r="r" b="b"/>
            <a:pathLst>
              <a:path w="12192000" h="1295400">
                <a:moveTo>
                  <a:pt x="12192000" y="0"/>
                </a:moveTo>
                <a:lnTo>
                  <a:pt x="0" y="0"/>
                </a:lnTo>
                <a:lnTo>
                  <a:pt x="0" y="1295400"/>
                </a:lnTo>
                <a:lnTo>
                  <a:pt x="12192000" y="1295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295400"/>
          </a:xfrm>
          <a:custGeom>
            <a:avLst/>
            <a:gdLst/>
            <a:ahLst/>
            <a:cxnLst/>
            <a:rect l="l" t="t" r="r" b="b"/>
            <a:pathLst>
              <a:path w="12192000" h="1295400">
                <a:moveTo>
                  <a:pt x="0" y="1295400"/>
                </a:moveTo>
                <a:lnTo>
                  <a:pt x="12192000" y="1295400"/>
                </a:lnTo>
                <a:lnTo>
                  <a:pt x="12192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0124" y="272795"/>
            <a:ext cx="762000" cy="742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946892" y="106680"/>
            <a:ext cx="1030224" cy="1072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6270" y="301243"/>
            <a:ext cx="32994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23157"/>
            <a:ext cx="10358120" cy="2580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.helm.sh/" TargetMode="External"/><Relationship Id="rId2" Type="http://schemas.openxmlformats.org/officeDocument/2006/relationships/hyperlink" Target="https://raw.githubusercontent.com/kubernetes/helm/master/scripts/g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ubernetes/helm/releas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miniku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2153538"/>
            <a:ext cx="3459479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456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Kubernetes</a:t>
            </a:r>
            <a:endParaRPr sz="4000">
              <a:latin typeface="Arial"/>
              <a:cs typeface="Arial"/>
            </a:endParaRPr>
          </a:p>
          <a:p>
            <a:pPr marR="6350" algn="r">
              <a:lnSpc>
                <a:spcPts val="4560"/>
              </a:lnSpc>
            </a:pPr>
            <a:r>
              <a:rPr sz="4000" u="heavy" spc="-3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 Pain</a:t>
            </a:r>
            <a:r>
              <a:rPr sz="4000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Point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250" y="861440"/>
            <a:ext cx="6066790" cy="1006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65786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1 MicroService == 1 POD + 1 Deployment +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  ReplicationSet + 1 Service (+ 1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Ingress)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Lifecycle Management of Applications are very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0496" y="2518083"/>
            <a:ext cx="6832208" cy="3360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9717" y="301243"/>
            <a:ext cx="3270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is</a:t>
            </a:r>
            <a:r>
              <a:rPr spc="-65" dirty="0"/>
              <a:t> </a:t>
            </a:r>
            <a:r>
              <a:rPr spc="-5" dirty="0"/>
              <a:t>HELM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88"/>
            <a:ext cx="4846320" cy="23945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15"/>
              </a:spcBef>
              <a:buChar char="•"/>
              <a:tabLst>
                <a:tab pos="241935" algn="l"/>
              </a:tabLst>
            </a:pPr>
            <a:r>
              <a:rPr sz="3200" dirty="0">
                <a:latin typeface="Arial"/>
                <a:cs typeface="Arial"/>
              </a:rPr>
              <a:t>Package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manager</a:t>
            </a:r>
            <a:endParaRPr sz="3200">
              <a:latin typeface="Arial"/>
              <a:cs typeface="Arial"/>
            </a:endParaRPr>
          </a:p>
          <a:p>
            <a:pPr marL="698500" marR="1378585" lvl="1" indent="-228600">
              <a:lnSpc>
                <a:spcPts val="2590"/>
              </a:lnSpc>
              <a:spcBef>
                <a:spcPts val="56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Like </a:t>
            </a:r>
            <a:r>
              <a:rPr sz="2400" dirty="0">
                <a:latin typeface="Arial"/>
                <a:cs typeface="Arial"/>
              </a:rPr>
              <a:t>yum, apt but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Kubernetes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Search and </a:t>
            </a:r>
            <a:r>
              <a:rPr sz="2400" dirty="0">
                <a:latin typeface="Arial"/>
                <a:cs typeface="Arial"/>
              </a:rPr>
              <a:t>reuse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start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  </a:t>
            </a:r>
            <a:r>
              <a:rPr sz="2400" spc="-5" dirty="0">
                <a:latin typeface="Arial"/>
                <a:cs typeface="Arial"/>
              </a:rPr>
              <a:t>scratch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"/>
                <a:cs typeface="Arial"/>
              </a:rPr>
              <a:t>Lifecycle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4118952"/>
            <a:ext cx="1909445" cy="18891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rlito"/>
                <a:cs typeface="Carlito"/>
              </a:rPr>
              <a:t>Create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rlito"/>
                <a:cs typeface="Carlito"/>
              </a:rPr>
              <a:t>Install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rlito"/>
                <a:cs typeface="Carlito"/>
              </a:rPr>
              <a:t>Upgrade/Rollback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rlito"/>
                <a:cs typeface="Carlito"/>
              </a:rPr>
              <a:t>Delete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rlito"/>
                <a:cs typeface="Carlito"/>
              </a:rPr>
              <a:t>Status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latin typeface="Carlito"/>
                <a:cs typeface="Carlito"/>
              </a:rPr>
              <a:t>Versioning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58188"/>
            <a:ext cx="3523615" cy="25209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"/>
                <a:cs typeface="Arial"/>
              </a:rPr>
              <a:t>Benefits</a:t>
            </a:r>
            <a:endParaRPr sz="3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Repeatability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Reliability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Multiple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Ease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collaboration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Manage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68056" y="4920869"/>
            <a:ext cx="3526790" cy="1346200"/>
            <a:chOff x="7568056" y="4920869"/>
            <a:chExt cx="3526790" cy="1346200"/>
          </a:xfrm>
        </p:grpSpPr>
        <p:sp>
          <p:nvSpPr>
            <p:cNvPr id="3" name="object 3"/>
            <p:cNvSpPr/>
            <p:nvPr/>
          </p:nvSpPr>
          <p:spPr>
            <a:xfrm>
              <a:off x="7571231" y="4924044"/>
              <a:ext cx="3520440" cy="1339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71231" y="4924044"/>
              <a:ext cx="3520440" cy="1339850"/>
            </a:xfrm>
            <a:custGeom>
              <a:avLst/>
              <a:gdLst/>
              <a:ahLst/>
              <a:cxnLst/>
              <a:rect l="l" t="t" r="r" b="b"/>
              <a:pathLst>
                <a:path w="3520440" h="1339850">
                  <a:moveTo>
                    <a:pt x="0" y="223265"/>
                  </a:moveTo>
                  <a:lnTo>
                    <a:pt x="4535" y="178267"/>
                  </a:lnTo>
                  <a:lnTo>
                    <a:pt x="17543" y="136356"/>
                  </a:lnTo>
                  <a:lnTo>
                    <a:pt x="38127" y="98431"/>
                  </a:lnTo>
                  <a:lnTo>
                    <a:pt x="65389" y="65389"/>
                  </a:lnTo>
                  <a:lnTo>
                    <a:pt x="98431" y="38127"/>
                  </a:lnTo>
                  <a:lnTo>
                    <a:pt x="136356" y="17543"/>
                  </a:lnTo>
                  <a:lnTo>
                    <a:pt x="178267" y="4535"/>
                  </a:lnTo>
                  <a:lnTo>
                    <a:pt x="223266" y="0"/>
                  </a:lnTo>
                  <a:lnTo>
                    <a:pt x="3297174" y="0"/>
                  </a:lnTo>
                  <a:lnTo>
                    <a:pt x="3342172" y="4535"/>
                  </a:lnTo>
                  <a:lnTo>
                    <a:pt x="3384083" y="17543"/>
                  </a:lnTo>
                  <a:lnTo>
                    <a:pt x="3422008" y="38127"/>
                  </a:lnTo>
                  <a:lnTo>
                    <a:pt x="3455050" y="65389"/>
                  </a:lnTo>
                  <a:lnTo>
                    <a:pt x="3482312" y="98431"/>
                  </a:lnTo>
                  <a:lnTo>
                    <a:pt x="3502896" y="136356"/>
                  </a:lnTo>
                  <a:lnTo>
                    <a:pt x="3515904" y="178267"/>
                  </a:lnTo>
                  <a:lnTo>
                    <a:pt x="3520440" y="223265"/>
                  </a:lnTo>
                  <a:lnTo>
                    <a:pt x="3520440" y="1116329"/>
                  </a:lnTo>
                  <a:lnTo>
                    <a:pt x="3515904" y="1161325"/>
                  </a:lnTo>
                  <a:lnTo>
                    <a:pt x="3502896" y="1203234"/>
                  </a:lnTo>
                  <a:lnTo>
                    <a:pt x="3482312" y="1241159"/>
                  </a:lnTo>
                  <a:lnTo>
                    <a:pt x="3455050" y="1274202"/>
                  </a:lnTo>
                  <a:lnTo>
                    <a:pt x="3422008" y="1301465"/>
                  </a:lnTo>
                  <a:lnTo>
                    <a:pt x="3384083" y="1322050"/>
                  </a:lnTo>
                  <a:lnTo>
                    <a:pt x="3342172" y="1335059"/>
                  </a:lnTo>
                  <a:lnTo>
                    <a:pt x="3297174" y="1339595"/>
                  </a:lnTo>
                  <a:lnTo>
                    <a:pt x="223266" y="1339595"/>
                  </a:lnTo>
                  <a:lnTo>
                    <a:pt x="178267" y="1335059"/>
                  </a:lnTo>
                  <a:lnTo>
                    <a:pt x="136356" y="1322050"/>
                  </a:lnTo>
                  <a:lnTo>
                    <a:pt x="98431" y="1301465"/>
                  </a:lnTo>
                  <a:lnTo>
                    <a:pt x="65389" y="1274202"/>
                  </a:lnTo>
                  <a:lnTo>
                    <a:pt x="38127" y="1241159"/>
                  </a:lnTo>
                  <a:lnTo>
                    <a:pt x="17543" y="1203234"/>
                  </a:lnTo>
                  <a:lnTo>
                    <a:pt x="4535" y="1161325"/>
                  </a:lnTo>
                  <a:lnTo>
                    <a:pt x="0" y="1116329"/>
                  </a:lnTo>
                  <a:lnTo>
                    <a:pt x="0" y="223265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38768" y="5851042"/>
            <a:ext cx="17868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Kubernetes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Cluster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7" y="2153538"/>
            <a:ext cx="346075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456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endParaRPr sz="4000">
              <a:latin typeface="Arial"/>
              <a:cs typeface="Arial"/>
            </a:endParaRPr>
          </a:p>
          <a:p>
            <a:pPr marR="6350" algn="r">
              <a:lnSpc>
                <a:spcPts val="4560"/>
              </a:lnSpc>
              <a:tabLst>
                <a:tab pos="557530" algn="l"/>
              </a:tabLst>
            </a:pPr>
            <a:r>
              <a:rPr sz="4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	Com</a:t>
            </a:r>
            <a:r>
              <a:rPr sz="40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</a:t>
            </a:r>
            <a:r>
              <a:rPr sz="4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onents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7250" y="492607"/>
            <a:ext cx="4857115" cy="31305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Helm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Command-line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Interacts with </a:t>
            </a:r>
            <a:r>
              <a:rPr sz="2000" spc="-15" dirty="0">
                <a:latin typeface="Arial"/>
                <a:cs typeface="Arial"/>
              </a:rPr>
              <a:t>Tiller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Local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Arial"/>
                <a:cs typeface="Arial"/>
              </a:rPr>
              <a:t>Tiller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In-cluster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Listens to the Helm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Interacts with Kubernetes </a:t>
            </a:r>
            <a:r>
              <a:rPr sz="2000" spc="-5" dirty="0">
                <a:latin typeface="Arial"/>
                <a:cs typeface="Arial"/>
              </a:rPr>
              <a:t>API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Manages 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lifecycle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10657" y="5218048"/>
            <a:ext cx="1286510" cy="546100"/>
            <a:chOff x="5510657" y="5218048"/>
            <a:chExt cx="1286510" cy="546100"/>
          </a:xfrm>
        </p:grpSpPr>
        <p:sp>
          <p:nvSpPr>
            <p:cNvPr id="9" name="object 9"/>
            <p:cNvSpPr/>
            <p:nvPr/>
          </p:nvSpPr>
          <p:spPr>
            <a:xfrm>
              <a:off x="5513832" y="5221223"/>
              <a:ext cx="1280160" cy="539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3832" y="5221223"/>
              <a:ext cx="1280160" cy="539750"/>
            </a:xfrm>
            <a:custGeom>
              <a:avLst/>
              <a:gdLst/>
              <a:ahLst/>
              <a:cxnLst/>
              <a:rect l="l" t="t" r="r" b="b"/>
              <a:pathLst>
                <a:path w="1280159" h="539750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5" y="0"/>
                  </a:lnTo>
                  <a:lnTo>
                    <a:pt x="1190243" y="0"/>
                  </a:lnTo>
                  <a:lnTo>
                    <a:pt x="1225242" y="7066"/>
                  </a:lnTo>
                  <a:lnTo>
                    <a:pt x="1253823" y="26336"/>
                  </a:lnTo>
                  <a:lnTo>
                    <a:pt x="1273093" y="54917"/>
                  </a:lnTo>
                  <a:lnTo>
                    <a:pt x="1280160" y="89915"/>
                  </a:lnTo>
                  <a:lnTo>
                    <a:pt x="1280160" y="449579"/>
                  </a:lnTo>
                  <a:lnTo>
                    <a:pt x="1273093" y="484578"/>
                  </a:lnTo>
                  <a:lnTo>
                    <a:pt x="1253823" y="513159"/>
                  </a:lnTo>
                  <a:lnTo>
                    <a:pt x="1225242" y="532429"/>
                  </a:lnTo>
                  <a:lnTo>
                    <a:pt x="1190243" y="539495"/>
                  </a:lnTo>
                  <a:lnTo>
                    <a:pt x="89915" y="539495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60897" y="5345429"/>
            <a:ext cx="984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Helm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Client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29601" y="5218048"/>
            <a:ext cx="1286510" cy="546100"/>
            <a:chOff x="7729601" y="5218048"/>
            <a:chExt cx="1286510" cy="546100"/>
          </a:xfrm>
        </p:grpSpPr>
        <p:sp>
          <p:nvSpPr>
            <p:cNvPr id="13" name="object 13"/>
            <p:cNvSpPr/>
            <p:nvPr/>
          </p:nvSpPr>
          <p:spPr>
            <a:xfrm>
              <a:off x="7732776" y="5221223"/>
              <a:ext cx="1280159" cy="539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32776" y="5221223"/>
              <a:ext cx="1280160" cy="539750"/>
            </a:xfrm>
            <a:custGeom>
              <a:avLst/>
              <a:gdLst/>
              <a:ahLst/>
              <a:cxnLst/>
              <a:rect l="l" t="t" r="r" b="b"/>
              <a:pathLst>
                <a:path w="1280159" h="539750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190244" y="0"/>
                  </a:lnTo>
                  <a:lnTo>
                    <a:pt x="1225242" y="7066"/>
                  </a:lnTo>
                  <a:lnTo>
                    <a:pt x="1253823" y="26336"/>
                  </a:lnTo>
                  <a:lnTo>
                    <a:pt x="1273093" y="54917"/>
                  </a:lnTo>
                  <a:lnTo>
                    <a:pt x="1280159" y="89915"/>
                  </a:lnTo>
                  <a:lnTo>
                    <a:pt x="1280159" y="449579"/>
                  </a:lnTo>
                  <a:lnTo>
                    <a:pt x="1273093" y="484578"/>
                  </a:lnTo>
                  <a:lnTo>
                    <a:pt x="1253823" y="513159"/>
                  </a:lnTo>
                  <a:lnTo>
                    <a:pt x="1225242" y="532429"/>
                  </a:lnTo>
                  <a:lnTo>
                    <a:pt x="1190244" y="539495"/>
                  </a:lnTo>
                  <a:lnTo>
                    <a:pt x="89916" y="539495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79"/>
                  </a:lnTo>
                  <a:lnTo>
                    <a:pt x="0" y="8991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69428" y="5345429"/>
            <a:ext cx="1007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Tiller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Server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22185" y="5435980"/>
            <a:ext cx="911860" cy="111760"/>
          </a:xfrm>
          <a:custGeom>
            <a:avLst/>
            <a:gdLst/>
            <a:ahLst/>
            <a:cxnLst/>
            <a:rect l="l" t="t" r="r" b="b"/>
            <a:pathLst>
              <a:path w="911859" h="111760">
                <a:moveTo>
                  <a:pt x="872127" y="55753"/>
                </a:moveTo>
                <a:lnTo>
                  <a:pt x="810514" y="91694"/>
                </a:lnTo>
                <a:lnTo>
                  <a:pt x="805815" y="94361"/>
                </a:lnTo>
                <a:lnTo>
                  <a:pt x="804164" y="100457"/>
                </a:lnTo>
                <a:lnTo>
                  <a:pt x="806958" y="105156"/>
                </a:lnTo>
                <a:lnTo>
                  <a:pt x="809752" y="109982"/>
                </a:lnTo>
                <a:lnTo>
                  <a:pt x="815848" y="111506"/>
                </a:lnTo>
                <a:lnTo>
                  <a:pt x="820547" y="108712"/>
                </a:lnTo>
                <a:lnTo>
                  <a:pt x="894366" y="65659"/>
                </a:lnTo>
                <a:lnTo>
                  <a:pt x="891794" y="65659"/>
                </a:lnTo>
                <a:lnTo>
                  <a:pt x="891794" y="64262"/>
                </a:lnTo>
                <a:lnTo>
                  <a:pt x="886714" y="64262"/>
                </a:lnTo>
                <a:lnTo>
                  <a:pt x="872127" y="55753"/>
                </a:lnTo>
                <a:close/>
              </a:path>
              <a:path w="911859" h="111760">
                <a:moveTo>
                  <a:pt x="85514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855145" y="65659"/>
                </a:lnTo>
                <a:lnTo>
                  <a:pt x="872127" y="55753"/>
                </a:lnTo>
                <a:lnTo>
                  <a:pt x="855145" y="45847"/>
                </a:lnTo>
                <a:close/>
              </a:path>
              <a:path w="911859" h="111760">
                <a:moveTo>
                  <a:pt x="894366" y="45847"/>
                </a:moveTo>
                <a:lnTo>
                  <a:pt x="891794" y="45847"/>
                </a:lnTo>
                <a:lnTo>
                  <a:pt x="891794" y="65659"/>
                </a:lnTo>
                <a:lnTo>
                  <a:pt x="894366" y="65659"/>
                </a:lnTo>
                <a:lnTo>
                  <a:pt x="911352" y="55753"/>
                </a:lnTo>
                <a:lnTo>
                  <a:pt x="894366" y="45847"/>
                </a:lnTo>
                <a:close/>
              </a:path>
              <a:path w="911859" h="111760">
                <a:moveTo>
                  <a:pt x="886714" y="47244"/>
                </a:moveTo>
                <a:lnTo>
                  <a:pt x="872127" y="55753"/>
                </a:lnTo>
                <a:lnTo>
                  <a:pt x="886714" y="64262"/>
                </a:lnTo>
                <a:lnTo>
                  <a:pt x="886714" y="47244"/>
                </a:lnTo>
                <a:close/>
              </a:path>
              <a:path w="911859" h="111760">
                <a:moveTo>
                  <a:pt x="891794" y="47244"/>
                </a:moveTo>
                <a:lnTo>
                  <a:pt x="886714" y="47244"/>
                </a:lnTo>
                <a:lnTo>
                  <a:pt x="886714" y="64262"/>
                </a:lnTo>
                <a:lnTo>
                  <a:pt x="891794" y="64262"/>
                </a:lnTo>
                <a:lnTo>
                  <a:pt x="891794" y="47244"/>
                </a:lnTo>
                <a:close/>
              </a:path>
              <a:path w="911859" h="111760">
                <a:moveTo>
                  <a:pt x="815848" y="0"/>
                </a:moveTo>
                <a:lnTo>
                  <a:pt x="809752" y="1524"/>
                </a:lnTo>
                <a:lnTo>
                  <a:pt x="806958" y="6350"/>
                </a:lnTo>
                <a:lnTo>
                  <a:pt x="804164" y="11049"/>
                </a:lnTo>
                <a:lnTo>
                  <a:pt x="805815" y="17145"/>
                </a:lnTo>
                <a:lnTo>
                  <a:pt x="810514" y="19812"/>
                </a:lnTo>
                <a:lnTo>
                  <a:pt x="872127" y="55753"/>
                </a:lnTo>
                <a:lnTo>
                  <a:pt x="886714" y="47244"/>
                </a:lnTo>
                <a:lnTo>
                  <a:pt x="891794" y="47244"/>
                </a:lnTo>
                <a:lnTo>
                  <a:pt x="891794" y="45847"/>
                </a:lnTo>
                <a:lnTo>
                  <a:pt x="894366" y="45847"/>
                </a:lnTo>
                <a:lnTo>
                  <a:pt x="820547" y="2794"/>
                </a:lnTo>
                <a:lnTo>
                  <a:pt x="81584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1053" y="5176266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gR</a:t>
            </a: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619360" y="5233289"/>
            <a:ext cx="1286510" cy="546100"/>
            <a:chOff x="9619360" y="5233289"/>
            <a:chExt cx="1286510" cy="546100"/>
          </a:xfrm>
        </p:grpSpPr>
        <p:sp>
          <p:nvSpPr>
            <p:cNvPr id="19" name="object 19"/>
            <p:cNvSpPr/>
            <p:nvPr/>
          </p:nvSpPr>
          <p:spPr>
            <a:xfrm>
              <a:off x="9622535" y="5236464"/>
              <a:ext cx="1280160" cy="5394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22535" y="5236464"/>
              <a:ext cx="1280160" cy="539750"/>
            </a:xfrm>
            <a:custGeom>
              <a:avLst/>
              <a:gdLst/>
              <a:ahLst/>
              <a:cxnLst/>
              <a:rect l="l" t="t" r="r" b="b"/>
              <a:pathLst>
                <a:path w="1280159" h="539750">
                  <a:moveTo>
                    <a:pt x="0" y="89916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190244" y="0"/>
                  </a:lnTo>
                  <a:lnTo>
                    <a:pt x="1225242" y="7066"/>
                  </a:lnTo>
                  <a:lnTo>
                    <a:pt x="1253823" y="26336"/>
                  </a:lnTo>
                  <a:lnTo>
                    <a:pt x="1273093" y="54917"/>
                  </a:lnTo>
                  <a:lnTo>
                    <a:pt x="1280160" y="89916"/>
                  </a:lnTo>
                  <a:lnTo>
                    <a:pt x="1280160" y="449580"/>
                  </a:lnTo>
                  <a:lnTo>
                    <a:pt x="1273093" y="484578"/>
                  </a:lnTo>
                  <a:lnTo>
                    <a:pt x="1253823" y="513159"/>
                  </a:lnTo>
                  <a:lnTo>
                    <a:pt x="1225242" y="532429"/>
                  </a:lnTo>
                  <a:lnTo>
                    <a:pt x="1190244" y="539496"/>
                  </a:lnTo>
                  <a:lnTo>
                    <a:pt x="89916" y="539496"/>
                  </a:lnTo>
                  <a:lnTo>
                    <a:pt x="54917" y="532429"/>
                  </a:lnTo>
                  <a:lnTo>
                    <a:pt x="26336" y="513159"/>
                  </a:lnTo>
                  <a:lnTo>
                    <a:pt x="7066" y="484578"/>
                  </a:lnTo>
                  <a:lnTo>
                    <a:pt x="0" y="449580"/>
                  </a:lnTo>
                  <a:lnTo>
                    <a:pt x="0" y="89916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80778" y="5238750"/>
            <a:ext cx="964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Carlito"/>
                <a:cs typeface="Carlito"/>
              </a:rPr>
              <a:t>K</a:t>
            </a:r>
            <a:r>
              <a:rPr sz="1600" spc="-10" dirty="0">
                <a:latin typeface="Carlito"/>
                <a:cs typeface="Carlito"/>
              </a:rPr>
              <a:t>ubern</a:t>
            </a:r>
            <a:r>
              <a:rPr sz="1600" spc="-25" dirty="0">
                <a:latin typeface="Carlito"/>
                <a:cs typeface="Carlito"/>
              </a:rPr>
              <a:t>e</a:t>
            </a:r>
            <a:r>
              <a:rPr sz="1600" spc="-15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es  API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Server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95156" y="5434076"/>
            <a:ext cx="628650" cy="111760"/>
          </a:xfrm>
          <a:custGeom>
            <a:avLst/>
            <a:gdLst/>
            <a:ahLst/>
            <a:cxnLst/>
            <a:rect l="l" t="t" r="r" b="b"/>
            <a:pathLst>
              <a:path w="628650" h="111760">
                <a:moveTo>
                  <a:pt x="571735" y="66472"/>
                </a:moveTo>
                <a:lnTo>
                  <a:pt x="521843" y="94234"/>
                </a:lnTo>
                <a:lnTo>
                  <a:pt x="520192" y="100330"/>
                </a:lnTo>
                <a:lnTo>
                  <a:pt x="522859" y="105029"/>
                </a:lnTo>
                <a:lnTo>
                  <a:pt x="525526" y="109855"/>
                </a:lnTo>
                <a:lnTo>
                  <a:pt x="531495" y="111506"/>
                </a:lnTo>
                <a:lnTo>
                  <a:pt x="611053" y="67183"/>
                </a:lnTo>
                <a:lnTo>
                  <a:pt x="608329" y="67183"/>
                </a:lnTo>
                <a:lnTo>
                  <a:pt x="571735" y="66472"/>
                </a:lnTo>
                <a:close/>
              </a:path>
              <a:path w="628650" h="111760">
                <a:moveTo>
                  <a:pt x="588870" y="56930"/>
                </a:moveTo>
                <a:lnTo>
                  <a:pt x="571735" y="66472"/>
                </a:lnTo>
                <a:lnTo>
                  <a:pt x="608329" y="67183"/>
                </a:lnTo>
                <a:lnTo>
                  <a:pt x="608356" y="65786"/>
                </a:lnTo>
                <a:lnTo>
                  <a:pt x="603376" y="65786"/>
                </a:lnTo>
                <a:lnTo>
                  <a:pt x="588870" y="56930"/>
                </a:lnTo>
                <a:close/>
              </a:path>
              <a:path w="628650" h="111760">
                <a:moveTo>
                  <a:pt x="533653" y="0"/>
                </a:moveTo>
                <a:lnTo>
                  <a:pt x="527558" y="1524"/>
                </a:lnTo>
                <a:lnTo>
                  <a:pt x="524764" y="6223"/>
                </a:lnTo>
                <a:lnTo>
                  <a:pt x="521843" y="10921"/>
                </a:lnTo>
                <a:lnTo>
                  <a:pt x="523367" y="17018"/>
                </a:lnTo>
                <a:lnTo>
                  <a:pt x="528066" y="19812"/>
                </a:lnTo>
                <a:lnTo>
                  <a:pt x="572044" y="46659"/>
                </a:lnTo>
                <a:lnTo>
                  <a:pt x="608711" y="47371"/>
                </a:lnTo>
                <a:lnTo>
                  <a:pt x="608329" y="67183"/>
                </a:lnTo>
                <a:lnTo>
                  <a:pt x="611053" y="67183"/>
                </a:lnTo>
                <a:lnTo>
                  <a:pt x="628142" y="57658"/>
                </a:lnTo>
                <a:lnTo>
                  <a:pt x="538352" y="2921"/>
                </a:lnTo>
                <a:lnTo>
                  <a:pt x="533653" y="0"/>
                </a:lnTo>
                <a:close/>
              </a:path>
              <a:path w="628650" h="111760">
                <a:moveTo>
                  <a:pt x="380" y="35560"/>
                </a:moveTo>
                <a:lnTo>
                  <a:pt x="0" y="55371"/>
                </a:lnTo>
                <a:lnTo>
                  <a:pt x="571735" y="66472"/>
                </a:lnTo>
                <a:lnTo>
                  <a:pt x="588870" y="56930"/>
                </a:lnTo>
                <a:lnTo>
                  <a:pt x="572044" y="46659"/>
                </a:lnTo>
                <a:lnTo>
                  <a:pt x="380" y="35560"/>
                </a:lnTo>
                <a:close/>
              </a:path>
              <a:path w="628650" h="111760">
                <a:moveTo>
                  <a:pt x="603758" y="48640"/>
                </a:moveTo>
                <a:lnTo>
                  <a:pt x="588870" y="56930"/>
                </a:lnTo>
                <a:lnTo>
                  <a:pt x="603376" y="65786"/>
                </a:lnTo>
                <a:lnTo>
                  <a:pt x="603758" y="48640"/>
                </a:lnTo>
                <a:close/>
              </a:path>
              <a:path w="628650" h="111760">
                <a:moveTo>
                  <a:pt x="608686" y="48640"/>
                </a:moveTo>
                <a:lnTo>
                  <a:pt x="603758" y="48640"/>
                </a:lnTo>
                <a:lnTo>
                  <a:pt x="603376" y="65786"/>
                </a:lnTo>
                <a:lnTo>
                  <a:pt x="608356" y="65786"/>
                </a:lnTo>
                <a:lnTo>
                  <a:pt x="608686" y="48640"/>
                </a:lnTo>
                <a:close/>
              </a:path>
              <a:path w="628650" h="111760">
                <a:moveTo>
                  <a:pt x="572044" y="46659"/>
                </a:moveTo>
                <a:lnTo>
                  <a:pt x="588870" y="56930"/>
                </a:lnTo>
                <a:lnTo>
                  <a:pt x="603758" y="48640"/>
                </a:lnTo>
                <a:lnTo>
                  <a:pt x="608686" y="48640"/>
                </a:lnTo>
                <a:lnTo>
                  <a:pt x="608711" y="47371"/>
                </a:lnTo>
                <a:lnTo>
                  <a:pt x="572044" y="4665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56369" y="5173217"/>
            <a:ext cx="47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</a:t>
            </a:r>
            <a:r>
              <a:rPr sz="1800" spc="-20" dirty="0">
                <a:latin typeface="Carlito"/>
                <a:cs typeface="Carlito"/>
              </a:rPr>
              <a:t>E</a:t>
            </a:r>
            <a:r>
              <a:rPr sz="1800" spc="-1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766" y="2427858"/>
            <a:ext cx="2847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r>
              <a:rPr sz="4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Charts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7250" y="430123"/>
            <a:ext cx="5815965" cy="15036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Application Deployment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Blueprint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Collection of K8S resource definition </a:t>
            </a:r>
            <a:r>
              <a:rPr sz="2000" spc="-5" dirty="0">
                <a:latin typeface="Arial"/>
                <a:cs typeface="Arial"/>
              </a:rPr>
              <a:t>files </a:t>
            </a:r>
            <a:r>
              <a:rPr sz="2000" dirty="0">
                <a:latin typeface="Arial"/>
                <a:cs typeface="Arial"/>
              </a:rPr>
              <a:t>inside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directory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Can deploy simple and complex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137" y="3364229"/>
            <a:ext cx="3405504" cy="12065"/>
          </a:xfrm>
          <a:custGeom>
            <a:avLst/>
            <a:gdLst/>
            <a:ahLst/>
            <a:cxnLst/>
            <a:rect l="l" t="t" r="r" b="b"/>
            <a:pathLst>
              <a:path w="3405504" h="12064">
                <a:moveTo>
                  <a:pt x="0" y="0"/>
                </a:moveTo>
                <a:lnTo>
                  <a:pt x="3404997" y="1206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1455" y="2342388"/>
            <a:ext cx="3494532" cy="2319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1455" y="4920996"/>
            <a:ext cx="6365748" cy="1626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597" y="301243"/>
            <a:ext cx="290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Install</a:t>
            </a:r>
            <a:r>
              <a:rPr spc="-60" dirty="0"/>
              <a:t> </a:t>
            </a:r>
            <a:r>
              <a:rPr spc="-5" dirty="0"/>
              <a:t>HELM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454"/>
            <a:ext cx="8523605" cy="16891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Clr>
                <a:srgbClr val="000000"/>
              </a:buClr>
              <a:buChar char="•"/>
              <a:tabLst>
                <a:tab pos="241935" algn="l"/>
              </a:tabLst>
            </a:pP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curl &lt;address&gt; | </a:t>
            </a: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sudo</a:t>
            </a:r>
            <a:r>
              <a:rPr sz="2800" u="heavy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sh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Char char="•"/>
              <a:tabLst>
                <a:tab pos="698500" algn="l"/>
                <a:tab pos="699135" algn="l"/>
              </a:tabLst>
            </a:pP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https://raw.githubusercontent.com/kubernetes/helm/master/scripts/get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Char char="•"/>
              <a:tabLst>
                <a:tab pos="698500" algn="l"/>
                <a:tab pos="699135" algn="l"/>
              </a:tabLst>
            </a:pP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https://get.helm.sh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Char char="•"/>
              <a:tabLst>
                <a:tab pos="241935" algn="l"/>
              </a:tabLst>
            </a:pP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https://github.com/kubernetes/helm/releases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270" y="301243"/>
            <a:ext cx="2056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Minikube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3157"/>
            <a:ext cx="6447155" cy="25800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935" algn="l"/>
              </a:tabLst>
            </a:pPr>
            <a:r>
              <a:rPr sz="2800" spc="-10" dirty="0">
                <a:latin typeface="Arial"/>
                <a:cs typeface="Arial"/>
              </a:rPr>
              <a:t>Available </a:t>
            </a:r>
            <a:r>
              <a:rPr sz="2800" dirty="0">
                <a:latin typeface="Arial"/>
                <a:cs typeface="Arial"/>
              </a:rPr>
              <a:t>on all </a:t>
            </a:r>
            <a:r>
              <a:rPr sz="2800" spc="-5" dirty="0">
                <a:latin typeface="Arial"/>
                <a:cs typeface="Arial"/>
              </a:rPr>
              <a:t>major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platforms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Char char="•"/>
              <a:tabLst>
                <a:tab pos="241935" algn="l"/>
              </a:tabLst>
            </a:pP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https://github.com/kubernetes/minikube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minikube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start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minikube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status</a:t>
            </a:r>
            <a:endParaRPr sz="2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minikube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dashboard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195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Carlito</vt:lpstr>
      <vt:lpstr>Office Theme</vt:lpstr>
      <vt:lpstr>PowerPoint Presentation</vt:lpstr>
      <vt:lpstr>What is HELM</vt:lpstr>
      <vt:lpstr>PowerPoint Presentation</vt:lpstr>
      <vt:lpstr>PowerPoint Presentation</vt:lpstr>
      <vt:lpstr>Install HELM</vt:lpstr>
      <vt:lpstr>Minikube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 System</dc:creator>
  <cp:lastModifiedBy>Krishna Murthy P</cp:lastModifiedBy>
  <cp:revision>3</cp:revision>
  <dcterms:created xsi:type="dcterms:W3CDTF">2021-01-18T02:15:49Z</dcterms:created>
  <dcterms:modified xsi:type="dcterms:W3CDTF">2021-01-18T04:06:33Z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2021-01-18T00:00:00Z</vt:filetime>
  </property>
</Properties>
</file>