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88683" autoAdjust="0"/>
  </p:normalViewPr>
  <p:slideViewPr>
    <p:cSldViewPr>
      <p:cViewPr varScale="1">
        <p:scale>
          <a:sx n="95" d="100"/>
          <a:sy n="95" d="100"/>
        </p:scale>
        <p:origin x="109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692" y="771835"/>
            <a:ext cx="719261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2647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0223" y="1293496"/>
            <a:ext cx="3500120" cy="2722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777" y="113337"/>
            <a:ext cx="8918445" cy="23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test@test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.google.com/pubs/pub43438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research.google.com/pubs/pub43438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F264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15490" y="996847"/>
            <a:ext cx="4528490" cy="33872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8524" y="2218621"/>
            <a:ext cx="3699510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5" dirty="0">
                <a:solidFill>
                  <a:srgbClr val="424242"/>
                </a:solidFill>
                <a:latin typeface="Arial"/>
                <a:cs typeface="Arial"/>
              </a:rPr>
              <a:t>KUBERNETES</a:t>
            </a:r>
            <a:r>
              <a:rPr lang="en-US" sz="4200" b="1" spc="-5" dirty="0">
                <a:solidFill>
                  <a:srgbClr val="424242"/>
                </a:solidFill>
                <a:latin typeface="Arial"/>
                <a:cs typeface="Arial"/>
              </a:rPr>
              <a:t> &amp; HELM CHARTS</a:t>
            </a:r>
            <a:endParaRPr sz="4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5997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123" y="760789"/>
            <a:ext cx="8178277" cy="22262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l">
              <a:lnSpc>
                <a:spcPct val="100299"/>
              </a:lnSpc>
              <a:spcBef>
                <a:spcPts val="80"/>
              </a:spcBef>
              <a:tabLst>
                <a:tab pos="7330440" algn="l"/>
              </a:tabLst>
            </a:pPr>
            <a:r>
              <a:rPr sz="4800" spc="-5" dirty="0"/>
              <a:t>Ho</a:t>
            </a:r>
            <a:r>
              <a:rPr sz="4800" dirty="0"/>
              <a:t>w</a:t>
            </a:r>
            <a:r>
              <a:rPr sz="4800" spc="-10" dirty="0"/>
              <a:t> </a:t>
            </a:r>
            <a:r>
              <a:rPr sz="4800" spc="-5" dirty="0"/>
              <a:t>d</a:t>
            </a:r>
            <a:r>
              <a:rPr sz="4800" dirty="0"/>
              <a:t>o</a:t>
            </a:r>
            <a:r>
              <a:rPr sz="4800" spc="-10" dirty="0"/>
              <a:t> </a:t>
            </a:r>
            <a:r>
              <a:rPr sz="4800" spc="-5" dirty="0"/>
              <a:t>w</a:t>
            </a:r>
            <a:r>
              <a:rPr sz="4800" dirty="0"/>
              <a:t>e</a:t>
            </a:r>
            <a:r>
              <a:rPr sz="4800" spc="15" dirty="0"/>
              <a:t> </a:t>
            </a:r>
            <a:r>
              <a:rPr lang="en-US" sz="4800" spc="15" dirty="0"/>
              <a:t>manage/</a:t>
            </a:r>
            <a:r>
              <a:rPr sz="4800" dirty="0">
                <a:solidFill>
                  <a:srgbClr val="F2647C"/>
                </a:solidFill>
              </a:rPr>
              <a:t>version</a:t>
            </a:r>
            <a:r>
              <a:rPr sz="4800" spc="-5" dirty="0">
                <a:solidFill>
                  <a:srgbClr val="F2647C"/>
                </a:solidFill>
              </a:rPr>
              <a:t> </a:t>
            </a:r>
            <a:r>
              <a:rPr sz="4800" dirty="0">
                <a:solidFill>
                  <a:srgbClr val="F2647C"/>
                </a:solidFill>
              </a:rPr>
              <a:t>control</a:t>
            </a:r>
            <a:r>
              <a:rPr lang="en-US" sz="4800" dirty="0">
                <a:solidFill>
                  <a:srgbClr val="F2647C"/>
                </a:solidFill>
              </a:rPr>
              <a:t> a deployment using Helm Charts</a:t>
            </a:r>
            <a:endParaRPr sz="4800" dirty="0"/>
          </a:p>
        </p:txBody>
      </p:sp>
      <p:sp>
        <p:nvSpPr>
          <p:cNvPr id="3" name="object 3"/>
          <p:cNvSpPr/>
          <p:nvPr/>
        </p:nvSpPr>
        <p:spPr>
          <a:xfrm>
            <a:off x="7428585" y="57324"/>
            <a:ext cx="1675130" cy="361315"/>
          </a:xfrm>
          <a:custGeom>
            <a:avLst/>
            <a:gdLst/>
            <a:ahLst/>
            <a:cxnLst/>
            <a:rect l="l" t="t" r="r" b="b"/>
            <a:pathLst>
              <a:path w="1675129" h="361315">
                <a:moveTo>
                  <a:pt x="1674896" y="361199"/>
                </a:moveTo>
                <a:lnTo>
                  <a:pt x="0" y="361199"/>
                </a:lnTo>
                <a:lnTo>
                  <a:pt x="0" y="0"/>
                </a:lnTo>
                <a:lnTo>
                  <a:pt x="1674896" y="0"/>
                </a:lnTo>
                <a:lnTo>
                  <a:pt x="1674896" y="361199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4099" y="701931"/>
            <a:ext cx="6608445" cy="328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ourApp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95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version: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1.0.0</a:t>
            </a:r>
            <a:endParaRPr sz="2400" dirty="0">
              <a:latin typeface="Courier New"/>
              <a:cs typeface="Courier New"/>
            </a:endParaRPr>
          </a:p>
          <a:p>
            <a:pPr marL="12700" marR="5080">
              <a:lnSpc>
                <a:spcPct val="1693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description: Let’s make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Helm Chart  maintainers:</a:t>
            </a:r>
            <a:endParaRPr sz="2400" dirty="0">
              <a:latin typeface="Courier New"/>
              <a:cs typeface="Courier New"/>
            </a:endParaRPr>
          </a:p>
          <a:p>
            <a:pPr marL="469900" indent="-412115">
              <a:lnSpc>
                <a:spcPct val="100000"/>
              </a:lnSpc>
              <a:spcBef>
                <a:spcPts val="1995"/>
              </a:spcBef>
              <a:buChar char="-"/>
              <a:tabLst>
                <a:tab pos="469900" algn="l"/>
              </a:tabLst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name: 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SRE Charts Demo</a:t>
            </a:r>
            <a:endParaRPr sz="2400" dirty="0">
              <a:latin typeface="Courier New"/>
              <a:cs typeface="Courier New"/>
            </a:endParaRPr>
          </a:p>
          <a:p>
            <a:pPr marL="469900" indent="-412115">
              <a:lnSpc>
                <a:spcPct val="100000"/>
              </a:lnSpc>
              <a:spcBef>
                <a:spcPts val="420"/>
              </a:spcBef>
              <a:buChar char="-"/>
              <a:tabLst>
                <a:tab pos="469900" algn="l"/>
              </a:tabLst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email: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test@test.com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4" y="702947"/>
            <a:ext cx="13665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urier New"/>
                <a:cs typeface="Courier New"/>
              </a:rPr>
              <a:t>amy-demo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└─</a:t>
            </a:r>
            <a:r>
              <a:rPr spc="-20" dirty="0"/>
              <a:t> </a:t>
            </a:r>
            <a:r>
              <a:rPr spc="-5" dirty="0"/>
              <a:t>Chart.yaml</a:t>
            </a: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spc="-5" dirty="0"/>
              <a:t>└─</a:t>
            </a:r>
            <a:r>
              <a:rPr spc="-15" dirty="0"/>
              <a:t> </a:t>
            </a:r>
            <a:r>
              <a:rPr spc="-5" dirty="0"/>
              <a:t>manifests</a:t>
            </a:r>
          </a:p>
          <a:p>
            <a:pPr marL="469265">
              <a:lnSpc>
                <a:spcPct val="100000"/>
              </a:lnSpc>
              <a:spcBef>
                <a:spcPts val="2010"/>
              </a:spcBef>
            </a:pPr>
            <a:r>
              <a:rPr spc="-5" dirty="0"/>
              <a:t>└─</a:t>
            </a:r>
            <a:r>
              <a:rPr spc="-90" dirty="0"/>
              <a:t> </a:t>
            </a:r>
            <a:r>
              <a:rPr spc="-5" dirty="0"/>
              <a:t>deployment.yaml</a:t>
            </a:r>
          </a:p>
          <a:p>
            <a:pPr marL="469265">
              <a:lnSpc>
                <a:spcPct val="100000"/>
              </a:lnSpc>
              <a:spcBef>
                <a:spcPts val="2010"/>
              </a:spcBef>
            </a:pPr>
            <a:r>
              <a:rPr spc="-5" dirty="0"/>
              <a:t>└─</a:t>
            </a:r>
            <a:r>
              <a:rPr spc="-100" dirty="0"/>
              <a:t> </a:t>
            </a:r>
            <a:r>
              <a:rPr spc="-5" dirty="0"/>
              <a:t>service.yaml</a:t>
            </a:r>
          </a:p>
          <a:p>
            <a:pPr marL="469265">
              <a:lnSpc>
                <a:spcPct val="100000"/>
              </a:lnSpc>
              <a:spcBef>
                <a:spcPts val="2010"/>
              </a:spcBef>
            </a:pPr>
            <a:r>
              <a:rPr spc="-5" dirty="0"/>
              <a:t>└─</a:t>
            </a:r>
            <a:r>
              <a:rPr spc="-100" dirty="0"/>
              <a:t> </a:t>
            </a:r>
            <a:r>
              <a:rPr spc="-5" dirty="0"/>
              <a:t>ingress.yaml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5112" y="701931"/>
            <a:ext cx="4597400" cy="196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helm install</a:t>
            </a:r>
            <a:r>
              <a:rPr sz="2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SRE-Charts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9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helm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30"/>
              </a:spcBef>
              <a:tabLst>
                <a:tab pos="1383665" algn="l"/>
                <a:tab pos="3212465" algn="l"/>
              </a:tabLst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NAME	UPDATED	CHART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383665" algn="l"/>
                <a:tab pos="3212465" algn="l"/>
              </a:tabLst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Random	Fri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Sept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29	ourApp-1.0.0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0291" y="156599"/>
            <a:ext cx="16510" cy="4830445"/>
          </a:xfrm>
          <a:custGeom>
            <a:avLst/>
            <a:gdLst/>
            <a:ahLst/>
            <a:cxnLst/>
            <a:rect l="l" t="t" r="r" b="b"/>
            <a:pathLst>
              <a:path w="16510" h="4830445">
                <a:moveTo>
                  <a:pt x="0" y="0"/>
                </a:moveTo>
                <a:lnTo>
                  <a:pt x="16499" y="483029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974" y="1002054"/>
            <a:ext cx="466302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ato"/>
                <a:cs typeface="Lato"/>
              </a:rPr>
              <a:t>Let’s</a:t>
            </a:r>
            <a:r>
              <a:rPr sz="1800" spc="-1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FFFFFF"/>
                </a:solidFill>
                <a:latin typeface="Lato"/>
                <a:cs typeface="Lato"/>
              </a:rPr>
              <a:t>put</a:t>
            </a:r>
            <a:r>
              <a:rPr sz="1800" spc="-114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Lato"/>
                <a:cs typeface="Lato"/>
              </a:rPr>
              <a:t>an</a:t>
            </a:r>
            <a:r>
              <a:rPr sz="1800" spc="-1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ato"/>
                <a:cs typeface="Lato"/>
              </a:rPr>
              <a:t>app</a:t>
            </a:r>
            <a:r>
              <a:rPr sz="1800" spc="-114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Lato"/>
                <a:cs typeface="Lato"/>
              </a:rPr>
              <a:t>inside</a:t>
            </a:r>
            <a:r>
              <a:rPr sz="1800" spc="-114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800" spc="-1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FFFFFF"/>
                </a:solidFill>
                <a:latin typeface="Lato"/>
                <a:cs typeface="Lato"/>
              </a:rPr>
              <a:t>baby</a:t>
            </a:r>
            <a:r>
              <a:rPr sz="1800" spc="-114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Lato"/>
                <a:cs typeface="Lato"/>
              </a:rPr>
              <a:t>computer!</a:t>
            </a:r>
            <a:endParaRPr sz="1800" dirty="0">
              <a:latin typeface="Lato"/>
              <a:cs typeface="La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6949" y="1466547"/>
            <a:ext cx="3364865" cy="3241675"/>
          </a:xfrm>
          <a:prstGeom prst="rect">
            <a:avLst/>
          </a:prstGeom>
          <a:solidFill>
            <a:srgbClr val="999999"/>
          </a:solidFill>
          <a:ln w="9524">
            <a:solidFill>
              <a:srgbClr val="2F2F2F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20"/>
              </a:spcBef>
            </a:pPr>
            <a:r>
              <a:rPr sz="1400" b="1" spc="-5" dirty="0">
                <a:latin typeface="Arial"/>
                <a:cs typeface="Arial"/>
              </a:rPr>
              <a:t>SERVER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9974" y="224911"/>
            <a:ext cx="302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2647C"/>
                </a:solidFill>
              </a:rPr>
              <a:t>CONTAINERS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73024" y="4826666"/>
            <a:ext cx="4974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999999"/>
                </a:solidFill>
                <a:latin typeface="Lato"/>
                <a:cs typeface="Lato"/>
              </a:rPr>
              <a:t>Googling</a:t>
            </a:r>
            <a:r>
              <a:rPr sz="1200" spc="-75" dirty="0">
                <a:solidFill>
                  <a:srgbClr val="99999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999999"/>
                </a:solidFill>
                <a:latin typeface="Lato"/>
                <a:cs typeface="Lato"/>
              </a:rPr>
              <a:t>keywords:</a:t>
            </a:r>
            <a:r>
              <a:rPr sz="1200" spc="-75" dirty="0">
                <a:solidFill>
                  <a:srgbClr val="999999"/>
                </a:solidFill>
                <a:latin typeface="Lato"/>
                <a:cs typeface="Lato"/>
              </a:rPr>
              <a:t> </a:t>
            </a:r>
            <a:r>
              <a:rPr sz="1200" spc="5" dirty="0">
                <a:solidFill>
                  <a:srgbClr val="999999"/>
                </a:solidFill>
                <a:latin typeface="Lato"/>
                <a:cs typeface="Lato"/>
              </a:rPr>
              <a:t>Dockerizing</a:t>
            </a:r>
            <a:r>
              <a:rPr sz="1200" spc="-75" dirty="0">
                <a:solidFill>
                  <a:srgbClr val="99999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999999"/>
                </a:solidFill>
                <a:latin typeface="Lato"/>
                <a:cs typeface="Lato"/>
              </a:rPr>
              <a:t>applications,</a:t>
            </a:r>
            <a:r>
              <a:rPr sz="1200" spc="-70" dirty="0">
                <a:solidFill>
                  <a:srgbClr val="999999"/>
                </a:solidFill>
                <a:latin typeface="Lato"/>
                <a:cs typeface="Lato"/>
              </a:rPr>
              <a:t> </a:t>
            </a:r>
            <a:r>
              <a:rPr sz="1200" spc="5" dirty="0">
                <a:solidFill>
                  <a:srgbClr val="999999"/>
                </a:solidFill>
                <a:latin typeface="Lato"/>
                <a:cs typeface="Lato"/>
              </a:rPr>
              <a:t>container</a:t>
            </a:r>
            <a:r>
              <a:rPr sz="1200" spc="-75" dirty="0">
                <a:solidFill>
                  <a:srgbClr val="999999"/>
                </a:solidFill>
                <a:latin typeface="Lato"/>
                <a:cs typeface="Lato"/>
              </a:rPr>
              <a:t> </a:t>
            </a:r>
            <a:r>
              <a:rPr sz="1200" spc="-15" dirty="0">
                <a:solidFill>
                  <a:srgbClr val="999999"/>
                </a:solidFill>
                <a:latin typeface="Lato"/>
                <a:cs typeface="Lato"/>
              </a:rPr>
              <a:t>vs.</a:t>
            </a:r>
            <a:r>
              <a:rPr sz="1200" spc="-75" dirty="0">
                <a:solidFill>
                  <a:srgbClr val="999999"/>
                </a:solidFill>
                <a:latin typeface="Lato"/>
                <a:cs typeface="Lato"/>
              </a:rPr>
              <a:t> </a:t>
            </a:r>
            <a:r>
              <a:rPr sz="1200" spc="15" dirty="0">
                <a:solidFill>
                  <a:srgbClr val="999999"/>
                </a:solidFill>
                <a:latin typeface="Lato"/>
                <a:cs typeface="Lato"/>
              </a:rPr>
              <a:t>virtual</a:t>
            </a:r>
            <a:r>
              <a:rPr sz="1200" spc="-70" dirty="0">
                <a:solidFill>
                  <a:srgbClr val="99999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999999"/>
                </a:solidFill>
                <a:latin typeface="Lato"/>
                <a:cs typeface="Lato"/>
              </a:rPr>
              <a:t>machine</a:t>
            </a:r>
            <a:endParaRPr sz="1200">
              <a:latin typeface="Lato"/>
              <a:cs typeface="La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120" y="2157323"/>
            <a:ext cx="2521585" cy="2399030"/>
          </a:xfrm>
          <a:prstGeom prst="rect">
            <a:avLst/>
          </a:prstGeom>
          <a:solidFill>
            <a:srgbClr val="F2647C"/>
          </a:solidFill>
          <a:ln w="9524">
            <a:solidFill>
              <a:srgbClr val="0000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5"/>
              </a:spcBef>
            </a:pPr>
            <a:r>
              <a:rPr sz="1400" b="1" spc="-5" dirty="0">
                <a:latin typeface="Arial"/>
                <a:cs typeface="Arial"/>
              </a:rPr>
              <a:t>CONTAINER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542925" indent="-336550">
              <a:lnSpc>
                <a:spcPts val="1664"/>
              </a:lnSpc>
              <a:spcBef>
                <a:spcPts val="5"/>
              </a:spcBef>
              <a:buChar char="●"/>
              <a:tabLst>
                <a:tab pos="542290" algn="l"/>
                <a:tab pos="542925" algn="l"/>
              </a:tabLst>
            </a:pPr>
            <a:r>
              <a:rPr sz="1400" b="1" spc="-5" dirty="0">
                <a:latin typeface="Arial"/>
                <a:cs typeface="Arial"/>
              </a:rPr>
              <a:t>Alpine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3.6.2</a:t>
            </a:r>
            <a:endParaRPr sz="1400">
              <a:latin typeface="Arial"/>
              <a:cs typeface="Arial"/>
            </a:endParaRPr>
          </a:p>
          <a:p>
            <a:pPr marL="542925" indent="-336550">
              <a:lnSpc>
                <a:spcPts val="1650"/>
              </a:lnSpc>
              <a:buChar char="●"/>
              <a:tabLst>
                <a:tab pos="542290" algn="l"/>
                <a:tab pos="542925" algn="l"/>
              </a:tabLst>
            </a:pPr>
            <a:r>
              <a:rPr sz="1400" b="1" spc="-5" dirty="0">
                <a:latin typeface="Arial"/>
                <a:cs typeface="Arial"/>
              </a:rPr>
              <a:t>Python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3.7</a:t>
            </a:r>
            <a:endParaRPr sz="1400">
              <a:latin typeface="Arial"/>
              <a:cs typeface="Arial"/>
            </a:endParaRPr>
          </a:p>
          <a:p>
            <a:pPr marL="542925" indent="-336550">
              <a:lnSpc>
                <a:spcPts val="1664"/>
              </a:lnSpc>
              <a:buChar char="●"/>
              <a:tabLst>
                <a:tab pos="542290" algn="l"/>
                <a:tab pos="542925" algn="l"/>
              </a:tabLst>
            </a:pPr>
            <a:r>
              <a:rPr sz="1400" b="1" spc="-5" dirty="0">
                <a:latin typeface="Arial"/>
                <a:cs typeface="Arial"/>
              </a:rPr>
              <a:t>Setup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2287" y="3576867"/>
            <a:ext cx="903605" cy="763905"/>
          </a:xfrm>
          <a:prstGeom prst="rect">
            <a:avLst/>
          </a:prstGeom>
          <a:solidFill>
            <a:srgbClr val="00FFFF"/>
          </a:solidFill>
          <a:ln w="9524">
            <a:solidFill>
              <a:srgbClr val="2F2F2F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b="1" spc="-5" dirty="0">
                <a:latin typeface="Arial"/>
                <a:cs typeface="Arial"/>
              </a:rPr>
              <a:t>APP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96217" y="1466547"/>
            <a:ext cx="4883790" cy="3241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29042" y="2261421"/>
            <a:ext cx="2366010" cy="2597785"/>
          </a:xfrm>
          <a:custGeom>
            <a:avLst/>
            <a:gdLst/>
            <a:ahLst/>
            <a:cxnLst/>
            <a:rect l="l" t="t" r="r" b="b"/>
            <a:pathLst>
              <a:path w="2366010" h="2597785">
                <a:moveTo>
                  <a:pt x="2365495" y="2597694"/>
                </a:moveTo>
                <a:lnTo>
                  <a:pt x="0" y="2597694"/>
                </a:lnTo>
                <a:lnTo>
                  <a:pt x="0" y="0"/>
                </a:lnTo>
                <a:lnTo>
                  <a:pt x="2365495" y="0"/>
                </a:lnTo>
                <a:lnTo>
                  <a:pt x="2365495" y="259769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9042" y="2261421"/>
            <a:ext cx="2366010" cy="2597785"/>
          </a:xfrm>
          <a:prstGeom prst="rect">
            <a:avLst/>
          </a:prstGeom>
          <a:ln w="9524">
            <a:solidFill>
              <a:srgbClr val="2F2F2F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15"/>
              </a:spcBef>
            </a:pPr>
            <a:r>
              <a:rPr sz="1400" b="1" spc="-5" dirty="0">
                <a:latin typeface="Arial"/>
                <a:cs typeface="Arial"/>
              </a:rPr>
              <a:t>SERVER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6287" y="2261421"/>
            <a:ext cx="2366010" cy="2597785"/>
          </a:xfrm>
          <a:custGeom>
            <a:avLst/>
            <a:gdLst/>
            <a:ahLst/>
            <a:cxnLst/>
            <a:rect l="l" t="t" r="r" b="b"/>
            <a:pathLst>
              <a:path w="2366010" h="2597785">
                <a:moveTo>
                  <a:pt x="2365495" y="2597694"/>
                </a:moveTo>
                <a:lnTo>
                  <a:pt x="0" y="2597694"/>
                </a:lnTo>
                <a:lnTo>
                  <a:pt x="0" y="0"/>
                </a:lnTo>
                <a:lnTo>
                  <a:pt x="2365495" y="0"/>
                </a:lnTo>
                <a:lnTo>
                  <a:pt x="2365495" y="259769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26287" y="2261421"/>
            <a:ext cx="2366010" cy="2597785"/>
          </a:xfrm>
          <a:prstGeom prst="rect">
            <a:avLst/>
          </a:prstGeom>
          <a:ln w="9524">
            <a:solidFill>
              <a:srgbClr val="2F2F2F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5"/>
              </a:spcBef>
            </a:pPr>
            <a:r>
              <a:rPr sz="1400" b="1" spc="-5" dirty="0">
                <a:latin typeface="Arial"/>
                <a:cs typeface="Arial"/>
              </a:rPr>
              <a:t>SERVER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23531" y="2261421"/>
            <a:ext cx="2366010" cy="2597785"/>
          </a:xfrm>
          <a:custGeom>
            <a:avLst/>
            <a:gdLst/>
            <a:ahLst/>
            <a:cxnLst/>
            <a:rect l="l" t="t" r="r" b="b"/>
            <a:pathLst>
              <a:path w="2366009" h="2597785">
                <a:moveTo>
                  <a:pt x="2365495" y="2597694"/>
                </a:moveTo>
                <a:lnTo>
                  <a:pt x="0" y="2597694"/>
                </a:lnTo>
                <a:lnTo>
                  <a:pt x="0" y="0"/>
                </a:lnTo>
                <a:lnTo>
                  <a:pt x="2365495" y="0"/>
                </a:lnTo>
                <a:lnTo>
                  <a:pt x="2365495" y="259769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23531" y="2261421"/>
            <a:ext cx="2366010" cy="2597785"/>
          </a:xfrm>
          <a:prstGeom prst="rect">
            <a:avLst/>
          </a:prstGeom>
          <a:ln w="9524">
            <a:solidFill>
              <a:srgbClr val="2F2F2F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5"/>
              </a:spcBef>
            </a:pPr>
            <a:r>
              <a:rPr sz="1400" b="1" spc="-5" dirty="0">
                <a:latin typeface="Arial"/>
                <a:cs typeface="Arial"/>
              </a:rPr>
              <a:t>SERVER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4285" y="1346910"/>
            <a:ext cx="713105" cy="625475"/>
            <a:chOff x="587241" y="1409959"/>
            <a:chExt cx="713105" cy="625475"/>
          </a:xfrm>
        </p:grpSpPr>
        <p:sp>
          <p:nvSpPr>
            <p:cNvPr id="13" name="object 13"/>
            <p:cNvSpPr/>
            <p:nvPr/>
          </p:nvSpPr>
          <p:spPr>
            <a:xfrm>
              <a:off x="592003" y="1414722"/>
              <a:ext cx="703580" cy="615950"/>
            </a:xfrm>
            <a:custGeom>
              <a:avLst/>
              <a:gdLst/>
              <a:ahLst/>
              <a:cxnLst/>
              <a:rect l="l" t="t" r="r" b="b"/>
              <a:pathLst>
                <a:path w="703580" h="615950">
                  <a:moveTo>
                    <a:pt x="703198" y="615598"/>
                  </a:moveTo>
                  <a:lnTo>
                    <a:pt x="0" y="615598"/>
                  </a:lnTo>
                  <a:lnTo>
                    <a:pt x="0" y="0"/>
                  </a:lnTo>
                  <a:lnTo>
                    <a:pt x="703198" y="0"/>
                  </a:lnTo>
                  <a:lnTo>
                    <a:pt x="703198" y="615598"/>
                  </a:lnTo>
                  <a:close/>
                </a:path>
              </a:pathLst>
            </a:custGeom>
            <a:solidFill>
              <a:srgbClr val="F26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2003" y="1414722"/>
              <a:ext cx="703580" cy="615950"/>
            </a:xfrm>
            <a:custGeom>
              <a:avLst/>
              <a:gdLst/>
              <a:ahLst/>
              <a:cxnLst/>
              <a:rect l="l" t="t" r="r" b="b"/>
              <a:pathLst>
                <a:path w="703580" h="615950">
                  <a:moveTo>
                    <a:pt x="0" y="0"/>
                  </a:moveTo>
                  <a:lnTo>
                    <a:pt x="703198" y="0"/>
                  </a:lnTo>
                  <a:lnTo>
                    <a:pt x="703198" y="615598"/>
                  </a:lnTo>
                  <a:lnTo>
                    <a:pt x="0" y="6155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75335" y="209550"/>
            <a:ext cx="7593330" cy="4329430"/>
            <a:chOff x="738291" y="272599"/>
            <a:chExt cx="7593330" cy="4329430"/>
          </a:xfrm>
        </p:grpSpPr>
        <p:sp>
          <p:nvSpPr>
            <p:cNvPr id="16" name="object 16"/>
            <p:cNvSpPr/>
            <p:nvPr/>
          </p:nvSpPr>
          <p:spPr>
            <a:xfrm>
              <a:off x="743053" y="3866542"/>
              <a:ext cx="703580" cy="615950"/>
            </a:xfrm>
            <a:custGeom>
              <a:avLst/>
              <a:gdLst/>
              <a:ahLst/>
              <a:cxnLst/>
              <a:rect l="l" t="t" r="r" b="b"/>
              <a:pathLst>
                <a:path w="703580" h="615950">
                  <a:moveTo>
                    <a:pt x="703198" y="615598"/>
                  </a:moveTo>
                  <a:lnTo>
                    <a:pt x="0" y="615598"/>
                  </a:lnTo>
                  <a:lnTo>
                    <a:pt x="0" y="0"/>
                  </a:lnTo>
                  <a:lnTo>
                    <a:pt x="703198" y="0"/>
                  </a:lnTo>
                  <a:lnTo>
                    <a:pt x="703198" y="615598"/>
                  </a:lnTo>
                  <a:close/>
                </a:path>
              </a:pathLst>
            </a:custGeom>
            <a:solidFill>
              <a:srgbClr val="F26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3053" y="3866542"/>
              <a:ext cx="703580" cy="615950"/>
            </a:xfrm>
            <a:custGeom>
              <a:avLst/>
              <a:gdLst/>
              <a:ahLst/>
              <a:cxnLst/>
              <a:rect l="l" t="t" r="r" b="b"/>
              <a:pathLst>
                <a:path w="703580" h="615950">
                  <a:moveTo>
                    <a:pt x="0" y="0"/>
                  </a:moveTo>
                  <a:lnTo>
                    <a:pt x="703198" y="0"/>
                  </a:lnTo>
                  <a:lnTo>
                    <a:pt x="703198" y="615598"/>
                  </a:lnTo>
                  <a:lnTo>
                    <a:pt x="0" y="6155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45101" y="3751867"/>
              <a:ext cx="587375" cy="845185"/>
            </a:xfrm>
            <a:custGeom>
              <a:avLst/>
              <a:gdLst/>
              <a:ahLst/>
              <a:cxnLst/>
              <a:rect l="l" t="t" r="r" b="b"/>
              <a:pathLst>
                <a:path w="587375" h="845185">
                  <a:moveTo>
                    <a:pt x="586793" y="844798"/>
                  </a:moveTo>
                  <a:lnTo>
                    <a:pt x="0" y="844798"/>
                  </a:lnTo>
                  <a:lnTo>
                    <a:pt x="0" y="0"/>
                  </a:lnTo>
                  <a:lnTo>
                    <a:pt x="586793" y="0"/>
                  </a:lnTo>
                  <a:lnTo>
                    <a:pt x="586793" y="844798"/>
                  </a:lnTo>
                  <a:close/>
                </a:path>
              </a:pathLst>
            </a:custGeom>
            <a:solidFill>
              <a:srgbClr val="F26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45101" y="3751867"/>
              <a:ext cx="587375" cy="845185"/>
            </a:xfrm>
            <a:custGeom>
              <a:avLst/>
              <a:gdLst/>
              <a:ahLst/>
              <a:cxnLst/>
              <a:rect l="l" t="t" r="r" b="b"/>
              <a:pathLst>
                <a:path w="587375" h="845185">
                  <a:moveTo>
                    <a:pt x="0" y="0"/>
                  </a:moveTo>
                  <a:lnTo>
                    <a:pt x="586793" y="0"/>
                  </a:lnTo>
                  <a:lnTo>
                    <a:pt x="586793" y="844798"/>
                  </a:lnTo>
                  <a:lnTo>
                    <a:pt x="0" y="8447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1198" y="2975919"/>
              <a:ext cx="587375" cy="468630"/>
            </a:xfrm>
            <a:custGeom>
              <a:avLst/>
              <a:gdLst/>
              <a:ahLst/>
              <a:cxnLst/>
              <a:rect l="l" t="t" r="r" b="b"/>
              <a:pathLst>
                <a:path w="587375" h="468629">
                  <a:moveTo>
                    <a:pt x="586798" y="468599"/>
                  </a:moveTo>
                  <a:lnTo>
                    <a:pt x="0" y="468599"/>
                  </a:lnTo>
                  <a:lnTo>
                    <a:pt x="0" y="0"/>
                  </a:lnTo>
                  <a:lnTo>
                    <a:pt x="586798" y="0"/>
                  </a:lnTo>
                  <a:lnTo>
                    <a:pt x="586798" y="468599"/>
                  </a:lnTo>
                  <a:close/>
                </a:path>
              </a:pathLst>
            </a:custGeom>
            <a:solidFill>
              <a:srgbClr val="F26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1198" y="2975919"/>
              <a:ext cx="587375" cy="468630"/>
            </a:xfrm>
            <a:custGeom>
              <a:avLst/>
              <a:gdLst/>
              <a:ahLst/>
              <a:cxnLst/>
              <a:rect l="l" t="t" r="r" b="b"/>
              <a:pathLst>
                <a:path w="587375" h="468629">
                  <a:moveTo>
                    <a:pt x="0" y="0"/>
                  </a:moveTo>
                  <a:lnTo>
                    <a:pt x="586798" y="0"/>
                  </a:lnTo>
                  <a:lnTo>
                    <a:pt x="586798" y="468599"/>
                  </a:lnTo>
                  <a:lnTo>
                    <a:pt x="0" y="468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07301" y="2705169"/>
              <a:ext cx="703580" cy="615950"/>
            </a:xfrm>
            <a:custGeom>
              <a:avLst/>
              <a:gdLst/>
              <a:ahLst/>
              <a:cxnLst/>
              <a:rect l="l" t="t" r="r" b="b"/>
              <a:pathLst>
                <a:path w="703580" h="615950">
                  <a:moveTo>
                    <a:pt x="0" y="0"/>
                  </a:moveTo>
                  <a:lnTo>
                    <a:pt x="703198" y="0"/>
                  </a:lnTo>
                  <a:lnTo>
                    <a:pt x="703198" y="615598"/>
                  </a:lnTo>
                  <a:lnTo>
                    <a:pt x="0" y="615598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264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90167" y="4128141"/>
              <a:ext cx="587375" cy="468630"/>
            </a:xfrm>
            <a:custGeom>
              <a:avLst/>
              <a:gdLst/>
              <a:ahLst/>
              <a:cxnLst/>
              <a:rect l="l" t="t" r="r" b="b"/>
              <a:pathLst>
                <a:path w="587375" h="468629">
                  <a:moveTo>
                    <a:pt x="586798" y="468599"/>
                  </a:moveTo>
                  <a:lnTo>
                    <a:pt x="0" y="468599"/>
                  </a:lnTo>
                  <a:lnTo>
                    <a:pt x="0" y="0"/>
                  </a:lnTo>
                  <a:lnTo>
                    <a:pt x="586798" y="0"/>
                  </a:lnTo>
                  <a:lnTo>
                    <a:pt x="586798" y="468599"/>
                  </a:lnTo>
                  <a:close/>
                </a:path>
              </a:pathLst>
            </a:custGeom>
            <a:solidFill>
              <a:srgbClr val="F26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90167" y="4128141"/>
              <a:ext cx="587375" cy="468630"/>
            </a:xfrm>
            <a:custGeom>
              <a:avLst/>
              <a:gdLst/>
              <a:ahLst/>
              <a:cxnLst/>
              <a:rect l="l" t="t" r="r" b="b"/>
              <a:pathLst>
                <a:path w="587375" h="468629">
                  <a:moveTo>
                    <a:pt x="0" y="0"/>
                  </a:moveTo>
                  <a:lnTo>
                    <a:pt x="586798" y="0"/>
                  </a:lnTo>
                  <a:lnTo>
                    <a:pt x="586798" y="468599"/>
                  </a:lnTo>
                  <a:lnTo>
                    <a:pt x="0" y="468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90167" y="2705169"/>
              <a:ext cx="587375" cy="468630"/>
            </a:xfrm>
            <a:custGeom>
              <a:avLst/>
              <a:gdLst/>
              <a:ahLst/>
              <a:cxnLst/>
              <a:rect l="l" t="t" r="r" b="b"/>
              <a:pathLst>
                <a:path w="587375" h="468630">
                  <a:moveTo>
                    <a:pt x="586798" y="468599"/>
                  </a:moveTo>
                  <a:lnTo>
                    <a:pt x="0" y="468599"/>
                  </a:lnTo>
                  <a:lnTo>
                    <a:pt x="0" y="0"/>
                  </a:lnTo>
                  <a:lnTo>
                    <a:pt x="586798" y="0"/>
                  </a:lnTo>
                  <a:lnTo>
                    <a:pt x="586798" y="468599"/>
                  </a:lnTo>
                  <a:close/>
                </a:path>
              </a:pathLst>
            </a:custGeom>
            <a:solidFill>
              <a:srgbClr val="F26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90167" y="2705169"/>
              <a:ext cx="587375" cy="468630"/>
            </a:xfrm>
            <a:custGeom>
              <a:avLst/>
              <a:gdLst/>
              <a:ahLst/>
              <a:cxnLst/>
              <a:rect l="l" t="t" r="r" b="b"/>
              <a:pathLst>
                <a:path w="587375" h="468630">
                  <a:moveTo>
                    <a:pt x="0" y="0"/>
                  </a:moveTo>
                  <a:lnTo>
                    <a:pt x="586798" y="0"/>
                  </a:lnTo>
                  <a:lnTo>
                    <a:pt x="586798" y="468599"/>
                  </a:lnTo>
                  <a:lnTo>
                    <a:pt x="0" y="468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47890" y="2631719"/>
              <a:ext cx="703580" cy="615950"/>
            </a:xfrm>
            <a:custGeom>
              <a:avLst/>
              <a:gdLst/>
              <a:ahLst/>
              <a:cxnLst/>
              <a:rect l="l" t="t" r="r" b="b"/>
              <a:pathLst>
                <a:path w="703579" h="615950">
                  <a:moveTo>
                    <a:pt x="703198" y="615598"/>
                  </a:moveTo>
                  <a:lnTo>
                    <a:pt x="0" y="615598"/>
                  </a:lnTo>
                  <a:lnTo>
                    <a:pt x="0" y="0"/>
                  </a:lnTo>
                  <a:lnTo>
                    <a:pt x="703198" y="0"/>
                  </a:lnTo>
                  <a:lnTo>
                    <a:pt x="703198" y="615598"/>
                  </a:lnTo>
                  <a:close/>
                </a:path>
              </a:pathLst>
            </a:custGeom>
            <a:solidFill>
              <a:srgbClr val="F26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47890" y="2631719"/>
              <a:ext cx="703580" cy="615950"/>
            </a:xfrm>
            <a:custGeom>
              <a:avLst/>
              <a:gdLst/>
              <a:ahLst/>
              <a:cxnLst/>
              <a:rect l="l" t="t" r="r" b="b"/>
              <a:pathLst>
                <a:path w="703579" h="615950">
                  <a:moveTo>
                    <a:pt x="0" y="0"/>
                  </a:moveTo>
                  <a:lnTo>
                    <a:pt x="703198" y="0"/>
                  </a:lnTo>
                  <a:lnTo>
                    <a:pt x="703198" y="615598"/>
                  </a:lnTo>
                  <a:lnTo>
                    <a:pt x="0" y="6155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79117" y="3480843"/>
              <a:ext cx="587375" cy="340360"/>
            </a:xfrm>
            <a:custGeom>
              <a:avLst/>
              <a:gdLst/>
              <a:ahLst/>
              <a:cxnLst/>
              <a:rect l="l" t="t" r="r" b="b"/>
              <a:pathLst>
                <a:path w="587375" h="340360">
                  <a:moveTo>
                    <a:pt x="586798" y="340199"/>
                  </a:moveTo>
                  <a:lnTo>
                    <a:pt x="0" y="340199"/>
                  </a:lnTo>
                  <a:lnTo>
                    <a:pt x="0" y="0"/>
                  </a:lnTo>
                  <a:lnTo>
                    <a:pt x="586798" y="0"/>
                  </a:lnTo>
                  <a:lnTo>
                    <a:pt x="586798" y="340199"/>
                  </a:lnTo>
                  <a:close/>
                </a:path>
              </a:pathLst>
            </a:custGeom>
            <a:solidFill>
              <a:srgbClr val="F26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79117" y="3480843"/>
              <a:ext cx="587375" cy="340360"/>
            </a:xfrm>
            <a:custGeom>
              <a:avLst/>
              <a:gdLst/>
              <a:ahLst/>
              <a:cxnLst/>
              <a:rect l="l" t="t" r="r" b="b"/>
              <a:pathLst>
                <a:path w="587375" h="340360">
                  <a:moveTo>
                    <a:pt x="0" y="0"/>
                  </a:moveTo>
                  <a:lnTo>
                    <a:pt x="586798" y="0"/>
                  </a:lnTo>
                  <a:lnTo>
                    <a:pt x="586798" y="340199"/>
                  </a:lnTo>
                  <a:lnTo>
                    <a:pt x="0" y="3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47890" y="3866467"/>
              <a:ext cx="703580" cy="615950"/>
            </a:xfrm>
            <a:custGeom>
              <a:avLst/>
              <a:gdLst/>
              <a:ahLst/>
              <a:cxnLst/>
              <a:rect l="l" t="t" r="r" b="b"/>
              <a:pathLst>
                <a:path w="703579" h="615950">
                  <a:moveTo>
                    <a:pt x="0" y="0"/>
                  </a:moveTo>
                  <a:lnTo>
                    <a:pt x="703198" y="0"/>
                  </a:lnTo>
                  <a:lnTo>
                    <a:pt x="703198" y="615598"/>
                  </a:lnTo>
                  <a:lnTo>
                    <a:pt x="0" y="615598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264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97659" y="4128141"/>
              <a:ext cx="587375" cy="468630"/>
            </a:xfrm>
            <a:custGeom>
              <a:avLst/>
              <a:gdLst/>
              <a:ahLst/>
              <a:cxnLst/>
              <a:rect l="l" t="t" r="r" b="b"/>
              <a:pathLst>
                <a:path w="587375" h="468629">
                  <a:moveTo>
                    <a:pt x="586798" y="468599"/>
                  </a:moveTo>
                  <a:lnTo>
                    <a:pt x="0" y="468599"/>
                  </a:lnTo>
                  <a:lnTo>
                    <a:pt x="0" y="0"/>
                  </a:lnTo>
                  <a:lnTo>
                    <a:pt x="586798" y="0"/>
                  </a:lnTo>
                  <a:lnTo>
                    <a:pt x="586798" y="468599"/>
                  </a:lnTo>
                  <a:close/>
                </a:path>
              </a:pathLst>
            </a:custGeom>
            <a:solidFill>
              <a:srgbClr val="F26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97659" y="4128141"/>
              <a:ext cx="587375" cy="468630"/>
            </a:xfrm>
            <a:custGeom>
              <a:avLst/>
              <a:gdLst/>
              <a:ahLst/>
              <a:cxnLst/>
              <a:rect l="l" t="t" r="r" b="b"/>
              <a:pathLst>
                <a:path w="587375" h="468629">
                  <a:moveTo>
                    <a:pt x="0" y="0"/>
                  </a:moveTo>
                  <a:lnTo>
                    <a:pt x="586798" y="0"/>
                  </a:lnTo>
                  <a:lnTo>
                    <a:pt x="586798" y="468599"/>
                  </a:lnTo>
                  <a:lnTo>
                    <a:pt x="0" y="468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66960" y="2787769"/>
              <a:ext cx="587375" cy="845185"/>
            </a:xfrm>
            <a:custGeom>
              <a:avLst/>
              <a:gdLst/>
              <a:ahLst/>
              <a:cxnLst/>
              <a:rect l="l" t="t" r="r" b="b"/>
              <a:pathLst>
                <a:path w="587375" h="845185">
                  <a:moveTo>
                    <a:pt x="586798" y="844798"/>
                  </a:moveTo>
                  <a:lnTo>
                    <a:pt x="0" y="844798"/>
                  </a:lnTo>
                  <a:lnTo>
                    <a:pt x="0" y="0"/>
                  </a:lnTo>
                  <a:lnTo>
                    <a:pt x="586798" y="0"/>
                  </a:lnTo>
                  <a:lnTo>
                    <a:pt x="586798" y="844798"/>
                  </a:lnTo>
                  <a:close/>
                </a:path>
              </a:pathLst>
            </a:custGeom>
            <a:solidFill>
              <a:srgbClr val="F26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66960" y="2787769"/>
              <a:ext cx="587375" cy="845185"/>
            </a:xfrm>
            <a:custGeom>
              <a:avLst/>
              <a:gdLst/>
              <a:ahLst/>
              <a:cxnLst/>
              <a:rect l="l" t="t" r="r" b="b"/>
              <a:pathLst>
                <a:path w="587375" h="845185">
                  <a:moveTo>
                    <a:pt x="0" y="0"/>
                  </a:moveTo>
                  <a:lnTo>
                    <a:pt x="586798" y="0"/>
                  </a:lnTo>
                  <a:lnTo>
                    <a:pt x="586798" y="844798"/>
                  </a:lnTo>
                  <a:lnTo>
                    <a:pt x="0" y="8447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11886" y="2975919"/>
              <a:ext cx="587375" cy="468630"/>
            </a:xfrm>
            <a:custGeom>
              <a:avLst/>
              <a:gdLst/>
              <a:ahLst/>
              <a:cxnLst/>
              <a:rect l="l" t="t" r="r" b="b"/>
              <a:pathLst>
                <a:path w="587375" h="468629">
                  <a:moveTo>
                    <a:pt x="586798" y="468599"/>
                  </a:moveTo>
                  <a:lnTo>
                    <a:pt x="0" y="468599"/>
                  </a:lnTo>
                  <a:lnTo>
                    <a:pt x="0" y="0"/>
                  </a:lnTo>
                  <a:lnTo>
                    <a:pt x="586798" y="0"/>
                  </a:lnTo>
                  <a:lnTo>
                    <a:pt x="586798" y="468599"/>
                  </a:lnTo>
                  <a:close/>
                </a:path>
              </a:pathLst>
            </a:custGeom>
            <a:solidFill>
              <a:srgbClr val="F26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11886" y="2975919"/>
              <a:ext cx="587375" cy="468630"/>
            </a:xfrm>
            <a:custGeom>
              <a:avLst/>
              <a:gdLst/>
              <a:ahLst/>
              <a:cxnLst/>
              <a:rect l="l" t="t" r="r" b="b"/>
              <a:pathLst>
                <a:path w="587375" h="468629">
                  <a:moveTo>
                    <a:pt x="0" y="0"/>
                  </a:moveTo>
                  <a:lnTo>
                    <a:pt x="586798" y="0"/>
                  </a:lnTo>
                  <a:lnTo>
                    <a:pt x="586798" y="468599"/>
                  </a:lnTo>
                  <a:lnTo>
                    <a:pt x="0" y="468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12086" y="3866542"/>
              <a:ext cx="703580" cy="615950"/>
            </a:xfrm>
            <a:custGeom>
              <a:avLst/>
              <a:gdLst/>
              <a:ahLst/>
              <a:cxnLst/>
              <a:rect l="l" t="t" r="r" b="b"/>
              <a:pathLst>
                <a:path w="703579" h="615950">
                  <a:moveTo>
                    <a:pt x="0" y="0"/>
                  </a:moveTo>
                  <a:lnTo>
                    <a:pt x="703198" y="0"/>
                  </a:lnTo>
                  <a:lnTo>
                    <a:pt x="703198" y="615598"/>
                  </a:lnTo>
                  <a:lnTo>
                    <a:pt x="0" y="615598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264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06075" y="277362"/>
              <a:ext cx="5920740" cy="2006600"/>
            </a:xfrm>
            <a:custGeom>
              <a:avLst/>
              <a:gdLst/>
              <a:ahLst/>
              <a:cxnLst/>
              <a:rect l="l" t="t" r="r" b="b"/>
              <a:pathLst>
                <a:path w="5920740" h="2006600">
                  <a:moveTo>
                    <a:pt x="5175127" y="152400"/>
                  </a:moveTo>
                  <a:lnTo>
                    <a:pt x="3078488" y="152400"/>
                  </a:lnTo>
                  <a:lnTo>
                    <a:pt x="3108716" y="127000"/>
                  </a:lnTo>
                  <a:lnTo>
                    <a:pt x="3143884" y="101600"/>
                  </a:lnTo>
                  <a:lnTo>
                    <a:pt x="3183608" y="76200"/>
                  </a:lnTo>
                  <a:lnTo>
                    <a:pt x="3227500" y="63500"/>
                  </a:lnTo>
                  <a:lnTo>
                    <a:pt x="3275178" y="38100"/>
                  </a:lnTo>
                  <a:lnTo>
                    <a:pt x="3326256" y="25400"/>
                  </a:lnTo>
                  <a:lnTo>
                    <a:pt x="3380348" y="12700"/>
                  </a:lnTo>
                  <a:lnTo>
                    <a:pt x="3437070" y="0"/>
                  </a:lnTo>
                  <a:lnTo>
                    <a:pt x="3775748" y="0"/>
                  </a:lnTo>
                  <a:lnTo>
                    <a:pt x="3877424" y="25400"/>
                  </a:lnTo>
                  <a:lnTo>
                    <a:pt x="3925195" y="38100"/>
                  </a:lnTo>
                  <a:lnTo>
                    <a:pt x="3970494" y="50800"/>
                  </a:lnTo>
                  <a:lnTo>
                    <a:pt x="4012997" y="63500"/>
                  </a:lnTo>
                  <a:lnTo>
                    <a:pt x="4052385" y="88900"/>
                  </a:lnTo>
                  <a:lnTo>
                    <a:pt x="4088336" y="101600"/>
                  </a:lnTo>
                  <a:lnTo>
                    <a:pt x="5104912" y="101600"/>
                  </a:lnTo>
                  <a:lnTo>
                    <a:pt x="5124756" y="114300"/>
                  </a:lnTo>
                  <a:lnTo>
                    <a:pt x="5159934" y="139700"/>
                  </a:lnTo>
                  <a:lnTo>
                    <a:pt x="5175127" y="152400"/>
                  </a:lnTo>
                  <a:close/>
                </a:path>
                <a:path w="5920740" h="2006600">
                  <a:moveTo>
                    <a:pt x="5104912" y="101600"/>
                  </a:moveTo>
                  <a:lnTo>
                    <a:pt x="4088336" y="101600"/>
                  </a:lnTo>
                  <a:lnTo>
                    <a:pt x="4125457" y="88900"/>
                  </a:lnTo>
                  <a:lnTo>
                    <a:pt x="4165339" y="63500"/>
                  </a:lnTo>
                  <a:lnTo>
                    <a:pt x="4207731" y="50800"/>
                  </a:lnTo>
                  <a:lnTo>
                    <a:pt x="4252383" y="38100"/>
                  </a:lnTo>
                  <a:lnTo>
                    <a:pt x="4347462" y="12700"/>
                  </a:lnTo>
                  <a:lnTo>
                    <a:pt x="4397388" y="12700"/>
                  </a:lnTo>
                  <a:lnTo>
                    <a:pt x="4448572" y="0"/>
                  </a:lnTo>
                  <a:lnTo>
                    <a:pt x="4768035" y="0"/>
                  </a:lnTo>
                  <a:lnTo>
                    <a:pt x="4828857" y="12700"/>
                  </a:lnTo>
                  <a:lnTo>
                    <a:pt x="4886863" y="25400"/>
                  </a:lnTo>
                  <a:lnTo>
                    <a:pt x="4941768" y="38100"/>
                  </a:lnTo>
                  <a:lnTo>
                    <a:pt x="4993293" y="50800"/>
                  </a:lnTo>
                  <a:lnTo>
                    <a:pt x="5041153" y="76200"/>
                  </a:lnTo>
                  <a:lnTo>
                    <a:pt x="5085068" y="88900"/>
                  </a:lnTo>
                  <a:lnTo>
                    <a:pt x="5104912" y="101600"/>
                  </a:lnTo>
                  <a:close/>
                </a:path>
                <a:path w="5920740" h="2006600">
                  <a:moveTo>
                    <a:pt x="5242749" y="228600"/>
                  </a:moveTo>
                  <a:lnTo>
                    <a:pt x="1921640" y="228600"/>
                  </a:lnTo>
                  <a:lnTo>
                    <a:pt x="1953303" y="203200"/>
                  </a:lnTo>
                  <a:lnTo>
                    <a:pt x="1989150" y="177800"/>
                  </a:lnTo>
                  <a:lnTo>
                    <a:pt x="2028909" y="165100"/>
                  </a:lnTo>
                  <a:lnTo>
                    <a:pt x="2072311" y="139700"/>
                  </a:lnTo>
                  <a:lnTo>
                    <a:pt x="2119087" y="127000"/>
                  </a:lnTo>
                  <a:lnTo>
                    <a:pt x="2168966" y="101600"/>
                  </a:lnTo>
                  <a:lnTo>
                    <a:pt x="2221678" y="88900"/>
                  </a:lnTo>
                  <a:lnTo>
                    <a:pt x="2334524" y="63500"/>
                  </a:lnTo>
                  <a:lnTo>
                    <a:pt x="2394117" y="63500"/>
                  </a:lnTo>
                  <a:lnTo>
                    <a:pt x="2455464" y="50800"/>
                  </a:lnTo>
                  <a:lnTo>
                    <a:pt x="2715742" y="50800"/>
                  </a:lnTo>
                  <a:lnTo>
                    <a:pt x="2815297" y="76200"/>
                  </a:lnTo>
                  <a:lnTo>
                    <a:pt x="2863335" y="76200"/>
                  </a:lnTo>
                  <a:lnTo>
                    <a:pt x="2954976" y="101600"/>
                  </a:lnTo>
                  <a:lnTo>
                    <a:pt x="2998197" y="114300"/>
                  </a:lnTo>
                  <a:lnTo>
                    <a:pt x="3039432" y="127000"/>
                  </a:lnTo>
                  <a:lnTo>
                    <a:pt x="3078488" y="152400"/>
                  </a:lnTo>
                  <a:lnTo>
                    <a:pt x="5175127" y="152400"/>
                  </a:lnTo>
                  <a:lnTo>
                    <a:pt x="5190320" y="165100"/>
                  </a:lnTo>
                  <a:lnTo>
                    <a:pt x="5215633" y="190500"/>
                  </a:lnTo>
                  <a:lnTo>
                    <a:pt x="5235590" y="215900"/>
                  </a:lnTo>
                  <a:lnTo>
                    <a:pt x="5242749" y="228600"/>
                  </a:lnTo>
                  <a:close/>
                </a:path>
                <a:path w="5920740" h="2006600">
                  <a:moveTo>
                    <a:pt x="1529542" y="177800"/>
                  </a:moveTo>
                  <a:lnTo>
                    <a:pt x="1376528" y="177800"/>
                  </a:lnTo>
                  <a:lnTo>
                    <a:pt x="1427491" y="165100"/>
                  </a:lnTo>
                  <a:lnTo>
                    <a:pt x="1478536" y="165100"/>
                  </a:lnTo>
                  <a:lnTo>
                    <a:pt x="1529542" y="177800"/>
                  </a:lnTo>
                  <a:close/>
                </a:path>
                <a:path w="5920740" h="2006600">
                  <a:moveTo>
                    <a:pt x="1779742" y="203200"/>
                  </a:moveTo>
                  <a:lnTo>
                    <a:pt x="1127176" y="203200"/>
                  </a:lnTo>
                  <a:lnTo>
                    <a:pt x="1175914" y="190500"/>
                  </a:lnTo>
                  <a:lnTo>
                    <a:pt x="1225340" y="190500"/>
                  </a:lnTo>
                  <a:lnTo>
                    <a:pt x="1275331" y="177800"/>
                  </a:lnTo>
                  <a:lnTo>
                    <a:pt x="1681112" y="177800"/>
                  </a:lnTo>
                  <a:lnTo>
                    <a:pt x="1779742" y="203200"/>
                  </a:lnTo>
                  <a:close/>
                </a:path>
                <a:path w="5920740" h="2006600">
                  <a:moveTo>
                    <a:pt x="1969493" y="1879600"/>
                  </a:moveTo>
                  <a:lnTo>
                    <a:pt x="1449866" y="1879600"/>
                  </a:lnTo>
                  <a:lnTo>
                    <a:pt x="1391586" y="1866900"/>
                  </a:lnTo>
                  <a:lnTo>
                    <a:pt x="1225318" y="1828800"/>
                  </a:lnTo>
                  <a:lnTo>
                    <a:pt x="1122775" y="1803400"/>
                  </a:lnTo>
                  <a:lnTo>
                    <a:pt x="1074342" y="1790700"/>
                  </a:lnTo>
                  <a:lnTo>
                    <a:pt x="1027955" y="1765300"/>
                  </a:lnTo>
                  <a:lnTo>
                    <a:pt x="983730" y="1752600"/>
                  </a:lnTo>
                  <a:lnTo>
                    <a:pt x="941784" y="1727200"/>
                  </a:lnTo>
                  <a:lnTo>
                    <a:pt x="902231" y="1714500"/>
                  </a:lnTo>
                  <a:lnTo>
                    <a:pt x="865187" y="1689100"/>
                  </a:lnTo>
                  <a:lnTo>
                    <a:pt x="830769" y="1663700"/>
                  </a:lnTo>
                  <a:lnTo>
                    <a:pt x="799093" y="1638300"/>
                  </a:lnTo>
                  <a:lnTo>
                    <a:pt x="575230" y="1638300"/>
                  </a:lnTo>
                  <a:lnTo>
                    <a:pt x="471577" y="1612900"/>
                  </a:lnTo>
                  <a:lnTo>
                    <a:pt x="422962" y="1600200"/>
                  </a:lnTo>
                  <a:lnTo>
                    <a:pt x="376922" y="1587500"/>
                  </a:lnTo>
                  <a:lnTo>
                    <a:pt x="333784" y="1574800"/>
                  </a:lnTo>
                  <a:lnTo>
                    <a:pt x="293874" y="1562100"/>
                  </a:lnTo>
                  <a:lnTo>
                    <a:pt x="257517" y="1536700"/>
                  </a:lnTo>
                  <a:lnTo>
                    <a:pt x="225040" y="1511300"/>
                  </a:lnTo>
                  <a:lnTo>
                    <a:pt x="196769" y="1498600"/>
                  </a:lnTo>
                  <a:lnTo>
                    <a:pt x="164712" y="1460500"/>
                  </a:lnTo>
                  <a:lnTo>
                    <a:pt x="143733" y="1422400"/>
                  </a:lnTo>
                  <a:lnTo>
                    <a:pt x="133674" y="1384300"/>
                  </a:lnTo>
                  <a:lnTo>
                    <a:pt x="134376" y="1346200"/>
                  </a:lnTo>
                  <a:lnTo>
                    <a:pt x="145682" y="1308100"/>
                  </a:lnTo>
                  <a:lnTo>
                    <a:pt x="167432" y="1270000"/>
                  </a:lnTo>
                  <a:lnTo>
                    <a:pt x="199469" y="1244600"/>
                  </a:lnTo>
                  <a:lnTo>
                    <a:pt x="241634" y="1206500"/>
                  </a:lnTo>
                  <a:lnTo>
                    <a:pt x="293769" y="1181100"/>
                  </a:lnTo>
                  <a:lnTo>
                    <a:pt x="230498" y="1155700"/>
                  </a:lnTo>
                  <a:lnTo>
                    <a:pt x="174104" y="1130300"/>
                  </a:lnTo>
                  <a:lnTo>
                    <a:pt x="124942" y="1104900"/>
                  </a:lnTo>
                  <a:lnTo>
                    <a:pt x="83365" y="1079500"/>
                  </a:lnTo>
                  <a:lnTo>
                    <a:pt x="49727" y="1054100"/>
                  </a:lnTo>
                  <a:lnTo>
                    <a:pt x="24385" y="1016000"/>
                  </a:lnTo>
                  <a:lnTo>
                    <a:pt x="0" y="952500"/>
                  </a:lnTo>
                  <a:lnTo>
                    <a:pt x="1666" y="914400"/>
                  </a:lnTo>
                  <a:lnTo>
                    <a:pt x="13044" y="876300"/>
                  </a:lnTo>
                  <a:lnTo>
                    <a:pt x="52741" y="825500"/>
                  </a:lnTo>
                  <a:lnTo>
                    <a:pt x="81353" y="800100"/>
                  </a:lnTo>
                  <a:lnTo>
                    <a:pt x="115300" y="774700"/>
                  </a:lnTo>
                  <a:lnTo>
                    <a:pt x="154202" y="749300"/>
                  </a:lnTo>
                  <a:lnTo>
                    <a:pt x="197680" y="736600"/>
                  </a:lnTo>
                  <a:lnTo>
                    <a:pt x="245353" y="711200"/>
                  </a:lnTo>
                  <a:lnTo>
                    <a:pt x="296841" y="698500"/>
                  </a:lnTo>
                  <a:lnTo>
                    <a:pt x="351764" y="685800"/>
                  </a:lnTo>
                  <a:lnTo>
                    <a:pt x="409742" y="673100"/>
                  </a:lnTo>
                  <a:lnTo>
                    <a:pt x="470395" y="673100"/>
                  </a:lnTo>
                  <a:lnTo>
                    <a:pt x="533343" y="660400"/>
                  </a:lnTo>
                  <a:lnTo>
                    <a:pt x="538293" y="660400"/>
                  </a:lnTo>
                  <a:lnTo>
                    <a:pt x="531179" y="622300"/>
                  </a:lnTo>
                  <a:lnTo>
                    <a:pt x="530171" y="584200"/>
                  </a:lnTo>
                  <a:lnTo>
                    <a:pt x="535124" y="558800"/>
                  </a:lnTo>
                  <a:lnTo>
                    <a:pt x="545894" y="520700"/>
                  </a:lnTo>
                  <a:lnTo>
                    <a:pt x="562334" y="482600"/>
                  </a:lnTo>
                  <a:lnTo>
                    <a:pt x="584300" y="457200"/>
                  </a:lnTo>
                  <a:lnTo>
                    <a:pt x="611646" y="419100"/>
                  </a:lnTo>
                  <a:lnTo>
                    <a:pt x="644227" y="393700"/>
                  </a:lnTo>
                  <a:lnTo>
                    <a:pt x="681898" y="368300"/>
                  </a:lnTo>
                  <a:lnTo>
                    <a:pt x="724514" y="342900"/>
                  </a:lnTo>
                  <a:lnTo>
                    <a:pt x="771929" y="304800"/>
                  </a:lnTo>
                  <a:lnTo>
                    <a:pt x="823998" y="292100"/>
                  </a:lnTo>
                  <a:lnTo>
                    <a:pt x="880576" y="266700"/>
                  </a:lnTo>
                  <a:lnTo>
                    <a:pt x="941517" y="241300"/>
                  </a:lnTo>
                  <a:lnTo>
                    <a:pt x="986296" y="228600"/>
                  </a:lnTo>
                  <a:lnTo>
                    <a:pt x="1079246" y="203200"/>
                  </a:lnTo>
                  <a:lnTo>
                    <a:pt x="1827969" y="203200"/>
                  </a:lnTo>
                  <a:lnTo>
                    <a:pt x="1921640" y="228600"/>
                  </a:lnTo>
                  <a:lnTo>
                    <a:pt x="5242749" y="228600"/>
                  </a:lnTo>
                  <a:lnTo>
                    <a:pt x="5249909" y="241300"/>
                  </a:lnTo>
                  <a:lnTo>
                    <a:pt x="5367784" y="266700"/>
                  </a:lnTo>
                  <a:lnTo>
                    <a:pt x="5423001" y="279400"/>
                  </a:lnTo>
                  <a:lnTo>
                    <a:pt x="5475387" y="292100"/>
                  </a:lnTo>
                  <a:lnTo>
                    <a:pt x="5524677" y="317500"/>
                  </a:lnTo>
                  <a:lnTo>
                    <a:pt x="5570609" y="330200"/>
                  </a:lnTo>
                  <a:lnTo>
                    <a:pt x="5612919" y="355600"/>
                  </a:lnTo>
                  <a:lnTo>
                    <a:pt x="5651343" y="381000"/>
                  </a:lnTo>
                  <a:lnTo>
                    <a:pt x="5685619" y="406400"/>
                  </a:lnTo>
                  <a:lnTo>
                    <a:pt x="5715483" y="431800"/>
                  </a:lnTo>
                  <a:lnTo>
                    <a:pt x="5749533" y="469900"/>
                  </a:lnTo>
                  <a:lnTo>
                    <a:pt x="5772920" y="508000"/>
                  </a:lnTo>
                  <a:lnTo>
                    <a:pt x="5785618" y="546100"/>
                  </a:lnTo>
                  <a:lnTo>
                    <a:pt x="5787604" y="584200"/>
                  </a:lnTo>
                  <a:lnTo>
                    <a:pt x="5778855" y="635000"/>
                  </a:lnTo>
                  <a:lnTo>
                    <a:pt x="5759348" y="673100"/>
                  </a:lnTo>
                  <a:lnTo>
                    <a:pt x="5729058" y="711200"/>
                  </a:lnTo>
                  <a:lnTo>
                    <a:pt x="5776031" y="736600"/>
                  </a:lnTo>
                  <a:lnTo>
                    <a:pt x="5816537" y="774700"/>
                  </a:lnTo>
                  <a:lnTo>
                    <a:pt x="5850513" y="800100"/>
                  </a:lnTo>
                  <a:lnTo>
                    <a:pt x="5877899" y="838200"/>
                  </a:lnTo>
                  <a:lnTo>
                    <a:pt x="5898634" y="876300"/>
                  </a:lnTo>
                  <a:lnTo>
                    <a:pt x="5912657" y="914400"/>
                  </a:lnTo>
                  <a:lnTo>
                    <a:pt x="5919908" y="952500"/>
                  </a:lnTo>
                  <a:lnTo>
                    <a:pt x="5920324" y="990600"/>
                  </a:lnTo>
                  <a:lnTo>
                    <a:pt x="5913846" y="1028700"/>
                  </a:lnTo>
                  <a:lnTo>
                    <a:pt x="5900412" y="1066800"/>
                  </a:lnTo>
                  <a:lnTo>
                    <a:pt x="5879961" y="1092200"/>
                  </a:lnTo>
                  <a:lnTo>
                    <a:pt x="5852432" y="1130300"/>
                  </a:lnTo>
                  <a:lnTo>
                    <a:pt x="5798840" y="1181100"/>
                  </a:lnTo>
                  <a:lnTo>
                    <a:pt x="5767056" y="1206500"/>
                  </a:lnTo>
                  <a:lnTo>
                    <a:pt x="5732150" y="1231900"/>
                  </a:lnTo>
                  <a:lnTo>
                    <a:pt x="5694272" y="1257300"/>
                  </a:lnTo>
                  <a:lnTo>
                    <a:pt x="5653574" y="1270000"/>
                  </a:lnTo>
                  <a:lnTo>
                    <a:pt x="5610207" y="1295400"/>
                  </a:lnTo>
                  <a:lnTo>
                    <a:pt x="5564324" y="1308100"/>
                  </a:lnTo>
                  <a:lnTo>
                    <a:pt x="5516074" y="1320800"/>
                  </a:lnTo>
                  <a:lnTo>
                    <a:pt x="5465611" y="1346200"/>
                  </a:lnTo>
                  <a:lnTo>
                    <a:pt x="5358646" y="1371600"/>
                  </a:lnTo>
                  <a:lnTo>
                    <a:pt x="5302448" y="1371600"/>
                  </a:lnTo>
                  <a:lnTo>
                    <a:pt x="5185378" y="1397000"/>
                  </a:lnTo>
                  <a:lnTo>
                    <a:pt x="5124809" y="1397000"/>
                  </a:lnTo>
                  <a:lnTo>
                    <a:pt x="5121045" y="1435100"/>
                  </a:lnTo>
                  <a:lnTo>
                    <a:pt x="5111043" y="1460500"/>
                  </a:lnTo>
                  <a:lnTo>
                    <a:pt x="5095014" y="1498600"/>
                  </a:lnTo>
                  <a:lnTo>
                    <a:pt x="5073168" y="1524000"/>
                  </a:lnTo>
                  <a:lnTo>
                    <a:pt x="5045715" y="1549400"/>
                  </a:lnTo>
                  <a:lnTo>
                    <a:pt x="5012865" y="1587500"/>
                  </a:lnTo>
                  <a:lnTo>
                    <a:pt x="4974829" y="1612900"/>
                  </a:lnTo>
                  <a:lnTo>
                    <a:pt x="4931817" y="1638300"/>
                  </a:lnTo>
                  <a:lnTo>
                    <a:pt x="4884038" y="1651000"/>
                  </a:lnTo>
                  <a:lnTo>
                    <a:pt x="4831704" y="1676400"/>
                  </a:lnTo>
                  <a:lnTo>
                    <a:pt x="4775025" y="1701800"/>
                  </a:lnTo>
                  <a:lnTo>
                    <a:pt x="3913536" y="1701800"/>
                  </a:lnTo>
                  <a:lnTo>
                    <a:pt x="3893333" y="1727200"/>
                  </a:lnTo>
                  <a:lnTo>
                    <a:pt x="3869380" y="1765300"/>
                  </a:lnTo>
                  <a:lnTo>
                    <a:pt x="3841833" y="1790700"/>
                  </a:lnTo>
                  <a:lnTo>
                    <a:pt x="3810845" y="1803400"/>
                  </a:lnTo>
                  <a:lnTo>
                    <a:pt x="3793707" y="1816100"/>
                  </a:lnTo>
                  <a:lnTo>
                    <a:pt x="2260490" y="1816100"/>
                  </a:lnTo>
                  <a:lnTo>
                    <a:pt x="2118822" y="1854200"/>
                  </a:lnTo>
                  <a:lnTo>
                    <a:pt x="2069768" y="1866900"/>
                  </a:lnTo>
                  <a:lnTo>
                    <a:pt x="2019960" y="1866900"/>
                  </a:lnTo>
                  <a:lnTo>
                    <a:pt x="1969493" y="1879600"/>
                  </a:lnTo>
                  <a:close/>
                </a:path>
                <a:path w="5920740" h="2006600">
                  <a:moveTo>
                    <a:pt x="4617636" y="1739900"/>
                  </a:moveTo>
                  <a:lnTo>
                    <a:pt x="4056194" y="1739900"/>
                  </a:lnTo>
                  <a:lnTo>
                    <a:pt x="3913536" y="1701800"/>
                  </a:lnTo>
                  <a:lnTo>
                    <a:pt x="4775025" y="1701800"/>
                  </a:lnTo>
                  <a:lnTo>
                    <a:pt x="4714210" y="1714500"/>
                  </a:lnTo>
                  <a:lnTo>
                    <a:pt x="4617636" y="1739900"/>
                  </a:lnTo>
                  <a:close/>
                </a:path>
                <a:path w="5920740" h="2006600">
                  <a:moveTo>
                    <a:pt x="4517295" y="1752600"/>
                  </a:moveTo>
                  <a:lnTo>
                    <a:pt x="4156383" y="1752600"/>
                  </a:lnTo>
                  <a:lnTo>
                    <a:pt x="4105895" y="1739900"/>
                  </a:lnTo>
                  <a:lnTo>
                    <a:pt x="4567850" y="1739900"/>
                  </a:lnTo>
                  <a:lnTo>
                    <a:pt x="4517295" y="1752600"/>
                  </a:lnTo>
                  <a:close/>
                </a:path>
                <a:path w="5920740" h="2006600">
                  <a:moveTo>
                    <a:pt x="4362740" y="1765300"/>
                  </a:moveTo>
                  <a:lnTo>
                    <a:pt x="4310836" y="1765300"/>
                  </a:lnTo>
                  <a:lnTo>
                    <a:pt x="4259026" y="1752600"/>
                  </a:lnTo>
                  <a:lnTo>
                    <a:pt x="4414567" y="1752600"/>
                  </a:lnTo>
                  <a:lnTo>
                    <a:pt x="4362740" y="1765300"/>
                  </a:lnTo>
                  <a:close/>
                </a:path>
                <a:path w="5920740" h="2006600">
                  <a:moveTo>
                    <a:pt x="3164863" y="2006600"/>
                  </a:moveTo>
                  <a:lnTo>
                    <a:pt x="2835124" y="2006600"/>
                  </a:lnTo>
                  <a:lnTo>
                    <a:pt x="2730363" y="1981200"/>
                  </a:lnTo>
                  <a:lnTo>
                    <a:pt x="2679547" y="1981200"/>
                  </a:lnTo>
                  <a:lnTo>
                    <a:pt x="2581711" y="1955800"/>
                  </a:lnTo>
                  <a:lnTo>
                    <a:pt x="2489822" y="1930400"/>
                  </a:lnTo>
                  <a:lnTo>
                    <a:pt x="2446441" y="1917700"/>
                  </a:lnTo>
                  <a:lnTo>
                    <a:pt x="2404946" y="1892300"/>
                  </a:lnTo>
                  <a:lnTo>
                    <a:pt x="2365470" y="1879600"/>
                  </a:lnTo>
                  <a:lnTo>
                    <a:pt x="2328147" y="1866900"/>
                  </a:lnTo>
                  <a:lnTo>
                    <a:pt x="2293109" y="1841500"/>
                  </a:lnTo>
                  <a:lnTo>
                    <a:pt x="2260490" y="1816100"/>
                  </a:lnTo>
                  <a:lnTo>
                    <a:pt x="3793707" y="1816100"/>
                  </a:lnTo>
                  <a:lnTo>
                    <a:pt x="3776570" y="1828800"/>
                  </a:lnTo>
                  <a:lnTo>
                    <a:pt x="3739161" y="1854200"/>
                  </a:lnTo>
                  <a:lnTo>
                    <a:pt x="3698772" y="1879600"/>
                  </a:lnTo>
                  <a:lnTo>
                    <a:pt x="3655559" y="1892300"/>
                  </a:lnTo>
                  <a:lnTo>
                    <a:pt x="3609673" y="1917700"/>
                  </a:lnTo>
                  <a:lnTo>
                    <a:pt x="3561269" y="1930400"/>
                  </a:lnTo>
                  <a:lnTo>
                    <a:pt x="3510501" y="1943100"/>
                  </a:lnTo>
                  <a:lnTo>
                    <a:pt x="3402488" y="1968500"/>
                  </a:lnTo>
                  <a:lnTo>
                    <a:pt x="3286865" y="1993900"/>
                  </a:lnTo>
                  <a:lnTo>
                    <a:pt x="3226585" y="1993900"/>
                  </a:lnTo>
                  <a:lnTo>
                    <a:pt x="3164863" y="2006600"/>
                  </a:lnTo>
                  <a:close/>
                </a:path>
                <a:path w="5920740" h="2006600">
                  <a:moveTo>
                    <a:pt x="1815110" y="1892300"/>
                  </a:moveTo>
                  <a:lnTo>
                    <a:pt x="1605908" y="1892300"/>
                  </a:lnTo>
                  <a:lnTo>
                    <a:pt x="1553651" y="1879600"/>
                  </a:lnTo>
                  <a:lnTo>
                    <a:pt x="1866972" y="1879600"/>
                  </a:lnTo>
                  <a:lnTo>
                    <a:pt x="1815110" y="1892300"/>
                  </a:lnTo>
                  <a:close/>
                </a:path>
              </a:pathLst>
            </a:custGeom>
            <a:solidFill>
              <a:srgbClr val="4DC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67812" y="1708421"/>
              <a:ext cx="112299" cy="1122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30831" y="1612241"/>
              <a:ext cx="224599" cy="2245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05275" y="1502086"/>
              <a:ext cx="337185" cy="337185"/>
            </a:xfrm>
            <a:custGeom>
              <a:avLst/>
              <a:gdLst/>
              <a:ahLst/>
              <a:cxnLst/>
              <a:rect l="l" t="t" r="r" b="b"/>
              <a:pathLst>
                <a:path w="337185" h="337185">
                  <a:moveTo>
                    <a:pt x="168449" y="336899"/>
                  </a:moveTo>
                  <a:lnTo>
                    <a:pt x="123669" y="330882"/>
                  </a:lnTo>
                  <a:lnTo>
                    <a:pt x="83429" y="313901"/>
                  </a:lnTo>
                  <a:lnTo>
                    <a:pt x="49337" y="287561"/>
                  </a:lnTo>
                  <a:lnTo>
                    <a:pt x="22998" y="253469"/>
                  </a:lnTo>
                  <a:lnTo>
                    <a:pt x="6017" y="213230"/>
                  </a:lnTo>
                  <a:lnTo>
                    <a:pt x="0" y="168449"/>
                  </a:lnTo>
                  <a:lnTo>
                    <a:pt x="6017" y="123669"/>
                  </a:lnTo>
                  <a:lnTo>
                    <a:pt x="22998" y="83429"/>
                  </a:lnTo>
                  <a:lnTo>
                    <a:pt x="49337" y="49337"/>
                  </a:lnTo>
                  <a:lnTo>
                    <a:pt x="83429" y="22998"/>
                  </a:lnTo>
                  <a:lnTo>
                    <a:pt x="123669" y="6017"/>
                  </a:lnTo>
                  <a:lnTo>
                    <a:pt x="168449" y="0"/>
                  </a:lnTo>
                  <a:lnTo>
                    <a:pt x="213230" y="6017"/>
                  </a:lnTo>
                  <a:lnTo>
                    <a:pt x="253469" y="22998"/>
                  </a:lnTo>
                  <a:lnTo>
                    <a:pt x="287561" y="49337"/>
                  </a:lnTo>
                  <a:lnTo>
                    <a:pt x="313901" y="83429"/>
                  </a:lnTo>
                  <a:lnTo>
                    <a:pt x="330882" y="123669"/>
                  </a:lnTo>
                  <a:lnTo>
                    <a:pt x="336899" y="168449"/>
                  </a:lnTo>
                  <a:lnTo>
                    <a:pt x="330882" y="213230"/>
                  </a:lnTo>
                  <a:lnTo>
                    <a:pt x="313901" y="253469"/>
                  </a:lnTo>
                  <a:lnTo>
                    <a:pt x="287561" y="287561"/>
                  </a:lnTo>
                  <a:lnTo>
                    <a:pt x="253469" y="313901"/>
                  </a:lnTo>
                  <a:lnTo>
                    <a:pt x="213230" y="330882"/>
                  </a:lnTo>
                  <a:lnTo>
                    <a:pt x="168449" y="336899"/>
                  </a:lnTo>
                  <a:close/>
                </a:path>
              </a:pathLst>
            </a:custGeom>
            <a:solidFill>
              <a:srgbClr val="4DC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06075" y="277362"/>
              <a:ext cx="5920740" cy="2016760"/>
            </a:xfrm>
            <a:custGeom>
              <a:avLst/>
              <a:gdLst/>
              <a:ahLst/>
              <a:cxnLst/>
              <a:rect l="l" t="t" r="r" b="b"/>
              <a:pathLst>
                <a:path w="5920740" h="2016760">
                  <a:moveTo>
                    <a:pt x="538293" y="663950"/>
                  </a:moveTo>
                  <a:lnTo>
                    <a:pt x="531179" y="629158"/>
                  </a:lnTo>
                  <a:lnTo>
                    <a:pt x="530171" y="594565"/>
                  </a:lnTo>
                  <a:lnTo>
                    <a:pt x="535124" y="560321"/>
                  </a:lnTo>
                  <a:lnTo>
                    <a:pt x="562334" y="493477"/>
                  </a:lnTo>
                  <a:lnTo>
                    <a:pt x="584300" y="461175"/>
                  </a:lnTo>
                  <a:lnTo>
                    <a:pt x="611646" y="429820"/>
                  </a:lnTo>
                  <a:lnTo>
                    <a:pt x="644227" y="399560"/>
                  </a:lnTo>
                  <a:lnTo>
                    <a:pt x="681898" y="370545"/>
                  </a:lnTo>
                  <a:lnTo>
                    <a:pt x="724514" y="342924"/>
                  </a:lnTo>
                  <a:lnTo>
                    <a:pt x="771929" y="316847"/>
                  </a:lnTo>
                  <a:lnTo>
                    <a:pt x="823998" y="292462"/>
                  </a:lnTo>
                  <a:lnTo>
                    <a:pt x="880576" y="269920"/>
                  </a:lnTo>
                  <a:lnTo>
                    <a:pt x="941517" y="249369"/>
                  </a:lnTo>
                  <a:lnTo>
                    <a:pt x="986296" y="236360"/>
                  </a:lnTo>
                  <a:lnTo>
                    <a:pt x="1032246" y="224640"/>
                  </a:lnTo>
                  <a:lnTo>
                    <a:pt x="1079246" y="214213"/>
                  </a:lnTo>
                  <a:lnTo>
                    <a:pt x="1127176" y="205079"/>
                  </a:lnTo>
                  <a:lnTo>
                    <a:pt x="1175914" y="197240"/>
                  </a:lnTo>
                  <a:lnTo>
                    <a:pt x="1225340" y="190698"/>
                  </a:lnTo>
                  <a:lnTo>
                    <a:pt x="1275331" y="185454"/>
                  </a:lnTo>
                  <a:lnTo>
                    <a:pt x="1325768" y="181510"/>
                  </a:lnTo>
                  <a:lnTo>
                    <a:pt x="1376528" y="178868"/>
                  </a:lnTo>
                  <a:lnTo>
                    <a:pt x="1427491" y="177529"/>
                  </a:lnTo>
                  <a:lnTo>
                    <a:pt x="1478536" y="177494"/>
                  </a:lnTo>
                  <a:lnTo>
                    <a:pt x="1529542" y="178766"/>
                  </a:lnTo>
                  <a:lnTo>
                    <a:pt x="1580387" y="181346"/>
                  </a:lnTo>
                  <a:lnTo>
                    <a:pt x="1630951" y="185236"/>
                  </a:lnTo>
                  <a:lnTo>
                    <a:pt x="1681112" y="190437"/>
                  </a:lnTo>
                  <a:lnTo>
                    <a:pt x="1730749" y="196952"/>
                  </a:lnTo>
                  <a:lnTo>
                    <a:pt x="1779742" y="204781"/>
                  </a:lnTo>
                  <a:lnTo>
                    <a:pt x="1827969" y="213926"/>
                  </a:lnTo>
                  <a:lnTo>
                    <a:pt x="1875308" y="224389"/>
                  </a:lnTo>
                  <a:lnTo>
                    <a:pt x="1921640" y="236171"/>
                  </a:lnTo>
                  <a:lnTo>
                    <a:pt x="1953303" y="211126"/>
                  </a:lnTo>
                  <a:lnTo>
                    <a:pt x="1989150" y="187621"/>
                  </a:lnTo>
                  <a:lnTo>
                    <a:pt x="2028909" y="165746"/>
                  </a:lnTo>
                  <a:lnTo>
                    <a:pt x="2072311" y="145589"/>
                  </a:lnTo>
                  <a:lnTo>
                    <a:pt x="2119087" y="127239"/>
                  </a:lnTo>
                  <a:lnTo>
                    <a:pt x="2168966" y="110786"/>
                  </a:lnTo>
                  <a:lnTo>
                    <a:pt x="2221678" y="96318"/>
                  </a:lnTo>
                  <a:lnTo>
                    <a:pt x="2276954" y="83924"/>
                  </a:lnTo>
                  <a:lnTo>
                    <a:pt x="2334524" y="73695"/>
                  </a:lnTo>
                  <a:lnTo>
                    <a:pt x="2394117" y="65717"/>
                  </a:lnTo>
                  <a:lnTo>
                    <a:pt x="2455464" y="60082"/>
                  </a:lnTo>
                  <a:lnTo>
                    <a:pt x="2508058" y="57227"/>
                  </a:lnTo>
                  <a:lnTo>
                    <a:pt x="2560573" y="56153"/>
                  </a:lnTo>
                  <a:lnTo>
                    <a:pt x="2612820" y="56829"/>
                  </a:lnTo>
                  <a:lnTo>
                    <a:pt x="2664606" y="59227"/>
                  </a:lnTo>
                  <a:lnTo>
                    <a:pt x="2715742" y="63319"/>
                  </a:lnTo>
                  <a:lnTo>
                    <a:pt x="2766036" y="69075"/>
                  </a:lnTo>
                  <a:lnTo>
                    <a:pt x="2815297" y="76468"/>
                  </a:lnTo>
                  <a:lnTo>
                    <a:pt x="2863334" y="85468"/>
                  </a:lnTo>
                  <a:lnTo>
                    <a:pt x="2909958" y="96048"/>
                  </a:lnTo>
                  <a:lnTo>
                    <a:pt x="2954975" y="108177"/>
                  </a:lnTo>
                  <a:lnTo>
                    <a:pt x="2998197" y="121828"/>
                  </a:lnTo>
                  <a:lnTo>
                    <a:pt x="3039431" y="136973"/>
                  </a:lnTo>
                  <a:lnTo>
                    <a:pt x="3078488" y="153581"/>
                  </a:lnTo>
                  <a:lnTo>
                    <a:pt x="3108716" y="128729"/>
                  </a:lnTo>
                  <a:lnTo>
                    <a:pt x="3143884" y="105687"/>
                  </a:lnTo>
                  <a:lnTo>
                    <a:pt x="3183607" y="84578"/>
                  </a:lnTo>
                  <a:lnTo>
                    <a:pt x="3227500" y="65525"/>
                  </a:lnTo>
                  <a:lnTo>
                    <a:pt x="3275178" y="48649"/>
                  </a:lnTo>
                  <a:lnTo>
                    <a:pt x="3326256" y="34075"/>
                  </a:lnTo>
                  <a:lnTo>
                    <a:pt x="3380348" y="21924"/>
                  </a:lnTo>
                  <a:lnTo>
                    <a:pt x="3437070" y="12319"/>
                  </a:lnTo>
                  <a:lnTo>
                    <a:pt x="3496036" y="5382"/>
                  </a:lnTo>
                  <a:lnTo>
                    <a:pt x="3556862" y="1237"/>
                  </a:lnTo>
                  <a:lnTo>
                    <a:pt x="3612722" y="0"/>
                  </a:lnTo>
                  <a:lnTo>
                    <a:pt x="3668037" y="1168"/>
                  </a:lnTo>
                  <a:lnTo>
                    <a:pt x="3722486" y="4678"/>
                  </a:lnTo>
                  <a:lnTo>
                    <a:pt x="3775748" y="10464"/>
                  </a:lnTo>
                  <a:lnTo>
                    <a:pt x="3827501" y="18459"/>
                  </a:lnTo>
                  <a:lnTo>
                    <a:pt x="3877424" y="28600"/>
                  </a:lnTo>
                  <a:lnTo>
                    <a:pt x="3925195" y="40821"/>
                  </a:lnTo>
                  <a:lnTo>
                    <a:pt x="3970493" y="55056"/>
                  </a:lnTo>
                  <a:lnTo>
                    <a:pt x="4012997" y="71241"/>
                  </a:lnTo>
                  <a:lnTo>
                    <a:pt x="4052385" y="89309"/>
                  </a:lnTo>
                  <a:lnTo>
                    <a:pt x="4088336" y="109197"/>
                  </a:lnTo>
                  <a:lnTo>
                    <a:pt x="4125457" y="90538"/>
                  </a:lnTo>
                  <a:lnTo>
                    <a:pt x="4165339" y="73526"/>
                  </a:lnTo>
                  <a:lnTo>
                    <a:pt x="4207731" y="58196"/>
                  </a:lnTo>
                  <a:lnTo>
                    <a:pt x="4252382" y="44586"/>
                  </a:lnTo>
                  <a:lnTo>
                    <a:pt x="4299043" y="32730"/>
                  </a:lnTo>
                  <a:lnTo>
                    <a:pt x="4347462" y="22666"/>
                  </a:lnTo>
                  <a:lnTo>
                    <a:pt x="4397388" y="14430"/>
                  </a:lnTo>
                  <a:lnTo>
                    <a:pt x="4448572" y="8057"/>
                  </a:lnTo>
                  <a:lnTo>
                    <a:pt x="4500762" y="3584"/>
                  </a:lnTo>
                  <a:lnTo>
                    <a:pt x="4553707" y="1047"/>
                  </a:lnTo>
                  <a:lnTo>
                    <a:pt x="4607158" y="482"/>
                  </a:lnTo>
                  <a:lnTo>
                    <a:pt x="4660863" y="1926"/>
                  </a:lnTo>
                  <a:lnTo>
                    <a:pt x="4714572" y="5415"/>
                  </a:lnTo>
                  <a:lnTo>
                    <a:pt x="4768034" y="10984"/>
                  </a:lnTo>
                  <a:lnTo>
                    <a:pt x="4828857" y="20011"/>
                  </a:lnTo>
                  <a:lnTo>
                    <a:pt x="4886862" y="31547"/>
                  </a:lnTo>
                  <a:lnTo>
                    <a:pt x="4941768" y="45448"/>
                  </a:lnTo>
                  <a:lnTo>
                    <a:pt x="4993292" y="61574"/>
                  </a:lnTo>
                  <a:lnTo>
                    <a:pt x="5041153" y="79782"/>
                  </a:lnTo>
                  <a:lnTo>
                    <a:pt x="5085068" y="99930"/>
                  </a:lnTo>
                  <a:lnTo>
                    <a:pt x="5124756" y="121877"/>
                  </a:lnTo>
                  <a:lnTo>
                    <a:pt x="5159934" y="145480"/>
                  </a:lnTo>
                  <a:lnTo>
                    <a:pt x="5190320" y="170597"/>
                  </a:lnTo>
                  <a:lnTo>
                    <a:pt x="5235589" y="224808"/>
                  </a:lnTo>
                  <a:lnTo>
                    <a:pt x="5249909" y="253616"/>
                  </a:lnTo>
                  <a:lnTo>
                    <a:pt x="5309999" y="262535"/>
                  </a:lnTo>
                  <a:lnTo>
                    <a:pt x="5367784" y="273739"/>
                  </a:lnTo>
                  <a:lnTo>
                    <a:pt x="5423001" y="287127"/>
                  </a:lnTo>
                  <a:lnTo>
                    <a:pt x="5475386" y="302598"/>
                  </a:lnTo>
                  <a:lnTo>
                    <a:pt x="5524677" y="320050"/>
                  </a:lnTo>
                  <a:lnTo>
                    <a:pt x="5570608" y="339381"/>
                  </a:lnTo>
                  <a:lnTo>
                    <a:pt x="5612918" y="360489"/>
                  </a:lnTo>
                  <a:lnTo>
                    <a:pt x="5651343" y="383274"/>
                  </a:lnTo>
                  <a:lnTo>
                    <a:pt x="5685619" y="407632"/>
                  </a:lnTo>
                  <a:lnTo>
                    <a:pt x="5715483" y="433463"/>
                  </a:lnTo>
                  <a:lnTo>
                    <a:pt x="5749533" y="472158"/>
                  </a:lnTo>
                  <a:lnTo>
                    <a:pt x="5772919" y="512123"/>
                  </a:lnTo>
                  <a:lnTo>
                    <a:pt x="5785618" y="552897"/>
                  </a:lnTo>
                  <a:lnTo>
                    <a:pt x="5787604" y="594014"/>
                  </a:lnTo>
                  <a:lnTo>
                    <a:pt x="5778855" y="635011"/>
                  </a:lnTo>
                  <a:lnTo>
                    <a:pt x="5759348" y="675425"/>
                  </a:lnTo>
                  <a:lnTo>
                    <a:pt x="5729058" y="714790"/>
                  </a:lnTo>
                  <a:lnTo>
                    <a:pt x="5776031" y="745906"/>
                  </a:lnTo>
                  <a:lnTo>
                    <a:pt x="5816537" y="778492"/>
                  </a:lnTo>
                  <a:lnTo>
                    <a:pt x="5850513" y="812339"/>
                  </a:lnTo>
                  <a:lnTo>
                    <a:pt x="5877899" y="847237"/>
                  </a:lnTo>
                  <a:lnTo>
                    <a:pt x="5898634" y="882978"/>
                  </a:lnTo>
                  <a:lnTo>
                    <a:pt x="5912657" y="919352"/>
                  </a:lnTo>
                  <a:lnTo>
                    <a:pt x="5920324" y="993162"/>
                  </a:lnTo>
                  <a:lnTo>
                    <a:pt x="5913845" y="1030179"/>
                  </a:lnTo>
                  <a:lnTo>
                    <a:pt x="5900411" y="1066992"/>
                  </a:lnTo>
                  <a:lnTo>
                    <a:pt x="5879961" y="1103391"/>
                  </a:lnTo>
                  <a:lnTo>
                    <a:pt x="5852432" y="1139167"/>
                  </a:lnTo>
                  <a:lnTo>
                    <a:pt x="5798839" y="1190253"/>
                  </a:lnTo>
                  <a:lnTo>
                    <a:pt x="5767056" y="1214208"/>
                  </a:lnTo>
                  <a:lnTo>
                    <a:pt x="5732149" y="1237032"/>
                  </a:lnTo>
                  <a:lnTo>
                    <a:pt x="5694271" y="1258670"/>
                  </a:lnTo>
                  <a:lnTo>
                    <a:pt x="5653574" y="1279067"/>
                  </a:lnTo>
                  <a:lnTo>
                    <a:pt x="5610207" y="1298169"/>
                  </a:lnTo>
                  <a:lnTo>
                    <a:pt x="5564324" y="1315919"/>
                  </a:lnTo>
                  <a:lnTo>
                    <a:pt x="5516074" y="1332264"/>
                  </a:lnTo>
                  <a:lnTo>
                    <a:pt x="5465611" y="1347149"/>
                  </a:lnTo>
                  <a:lnTo>
                    <a:pt x="5413084" y="1360518"/>
                  </a:lnTo>
                  <a:lnTo>
                    <a:pt x="5358646" y="1372317"/>
                  </a:lnTo>
                  <a:lnTo>
                    <a:pt x="5302448" y="1382491"/>
                  </a:lnTo>
                  <a:lnTo>
                    <a:pt x="5244642" y="1390986"/>
                  </a:lnTo>
                  <a:lnTo>
                    <a:pt x="5185378" y="1397746"/>
                  </a:lnTo>
                  <a:lnTo>
                    <a:pt x="5124809" y="1402716"/>
                  </a:lnTo>
                  <a:lnTo>
                    <a:pt x="5121045" y="1435681"/>
                  </a:lnTo>
                  <a:lnTo>
                    <a:pt x="5095014" y="1499589"/>
                  </a:lnTo>
                  <a:lnTo>
                    <a:pt x="5045715" y="1559713"/>
                  </a:lnTo>
                  <a:lnTo>
                    <a:pt x="5012865" y="1587949"/>
                  </a:lnTo>
                  <a:lnTo>
                    <a:pt x="4974829" y="1614749"/>
                  </a:lnTo>
                  <a:lnTo>
                    <a:pt x="4931817" y="1639950"/>
                  </a:lnTo>
                  <a:lnTo>
                    <a:pt x="4884038" y="1663390"/>
                  </a:lnTo>
                  <a:lnTo>
                    <a:pt x="4831704" y="1684904"/>
                  </a:lnTo>
                  <a:lnTo>
                    <a:pt x="4775024" y="1704331"/>
                  </a:lnTo>
                  <a:lnTo>
                    <a:pt x="4714210" y="1721506"/>
                  </a:lnTo>
                  <a:lnTo>
                    <a:pt x="4666481" y="1732707"/>
                  </a:lnTo>
                  <a:lnTo>
                    <a:pt x="4617636" y="1742317"/>
                  </a:lnTo>
                  <a:lnTo>
                    <a:pt x="4567850" y="1750340"/>
                  </a:lnTo>
                  <a:lnTo>
                    <a:pt x="4517294" y="1756777"/>
                  </a:lnTo>
                  <a:lnTo>
                    <a:pt x="4466142" y="1761631"/>
                  </a:lnTo>
                  <a:lnTo>
                    <a:pt x="4414566" y="1764903"/>
                  </a:lnTo>
                  <a:lnTo>
                    <a:pt x="4362740" y="1766597"/>
                  </a:lnTo>
                  <a:lnTo>
                    <a:pt x="4310835" y="1766714"/>
                  </a:lnTo>
                  <a:lnTo>
                    <a:pt x="4259026" y="1765256"/>
                  </a:lnTo>
                  <a:lnTo>
                    <a:pt x="4207484" y="1762226"/>
                  </a:lnTo>
                  <a:lnTo>
                    <a:pt x="4156383" y="1757626"/>
                  </a:lnTo>
                  <a:lnTo>
                    <a:pt x="4105895" y="1751459"/>
                  </a:lnTo>
                  <a:lnTo>
                    <a:pt x="4056194" y="1743726"/>
                  </a:lnTo>
                  <a:lnTo>
                    <a:pt x="4007452" y="1734429"/>
                  </a:lnTo>
                  <a:lnTo>
                    <a:pt x="3959841" y="1723572"/>
                  </a:lnTo>
                  <a:lnTo>
                    <a:pt x="3913536" y="1711156"/>
                  </a:lnTo>
                  <a:lnTo>
                    <a:pt x="3893333" y="1738794"/>
                  </a:lnTo>
                  <a:lnTo>
                    <a:pt x="3841833" y="1791204"/>
                  </a:lnTo>
                  <a:lnTo>
                    <a:pt x="3810845" y="1815852"/>
                  </a:lnTo>
                  <a:lnTo>
                    <a:pt x="3776569" y="1839381"/>
                  </a:lnTo>
                  <a:lnTo>
                    <a:pt x="3739161" y="1861727"/>
                  </a:lnTo>
                  <a:lnTo>
                    <a:pt x="3698772" y="1882830"/>
                  </a:lnTo>
                  <a:lnTo>
                    <a:pt x="3655558" y="1902627"/>
                  </a:lnTo>
                  <a:lnTo>
                    <a:pt x="3609673" y="1921057"/>
                  </a:lnTo>
                  <a:lnTo>
                    <a:pt x="3561269" y="1938058"/>
                  </a:lnTo>
                  <a:lnTo>
                    <a:pt x="3510501" y="1953568"/>
                  </a:lnTo>
                  <a:lnTo>
                    <a:pt x="3457523" y="1967525"/>
                  </a:lnTo>
                  <a:lnTo>
                    <a:pt x="3402488" y="1979868"/>
                  </a:lnTo>
                  <a:lnTo>
                    <a:pt x="3345551" y="1990535"/>
                  </a:lnTo>
                  <a:lnTo>
                    <a:pt x="3286865" y="1999464"/>
                  </a:lnTo>
                  <a:lnTo>
                    <a:pt x="3226585" y="2006593"/>
                  </a:lnTo>
                  <a:lnTo>
                    <a:pt x="3164863" y="2011860"/>
                  </a:lnTo>
                  <a:lnTo>
                    <a:pt x="3109073" y="2014921"/>
                  </a:lnTo>
                  <a:lnTo>
                    <a:pt x="3053439" y="2016396"/>
                  </a:lnTo>
                  <a:lnTo>
                    <a:pt x="2998094" y="2016313"/>
                  </a:lnTo>
                  <a:lnTo>
                    <a:pt x="2943171" y="2014700"/>
                  </a:lnTo>
                  <a:lnTo>
                    <a:pt x="2888803" y="2011584"/>
                  </a:lnTo>
                  <a:lnTo>
                    <a:pt x="2835124" y="2006993"/>
                  </a:lnTo>
                  <a:lnTo>
                    <a:pt x="2782266" y="2000954"/>
                  </a:lnTo>
                  <a:lnTo>
                    <a:pt x="2730363" y="1993494"/>
                  </a:lnTo>
                  <a:lnTo>
                    <a:pt x="2679547" y="1984641"/>
                  </a:lnTo>
                  <a:lnTo>
                    <a:pt x="2629952" y="1974422"/>
                  </a:lnTo>
                  <a:lnTo>
                    <a:pt x="2581711" y="1962864"/>
                  </a:lnTo>
                  <a:lnTo>
                    <a:pt x="2534957" y="1949996"/>
                  </a:lnTo>
                  <a:lnTo>
                    <a:pt x="2489822" y="1935844"/>
                  </a:lnTo>
                  <a:lnTo>
                    <a:pt x="2446441" y="1920436"/>
                  </a:lnTo>
                  <a:lnTo>
                    <a:pt x="2404946" y="1903800"/>
                  </a:lnTo>
                  <a:lnTo>
                    <a:pt x="2365470" y="1885962"/>
                  </a:lnTo>
                  <a:lnTo>
                    <a:pt x="2328147" y="1866951"/>
                  </a:lnTo>
                  <a:lnTo>
                    <a:pt x="2293109" y="1846793"/>
                  </a:lnTo>
                  <a:lnTo>
                    <a:pt x="2260490" y="1825516"/>
                  </a:lnTo>
                  <a:lnTo>
                    <a:pt x="2214279" y="1837722"/>
                  </a:lnTo>
                  <a:lnTo>
                    <a:pt x="2167024" y="1848785"/>
                  </a:lnTo>
                  <a:lnTo>
                    <a:pt x="2118822" y="1858698"/>
                  </a:lnTo>
                  <a:lnTo>
                    <a:pt x="2069768" y="1867454"/>
                  </a:lnTo>
                  <a:lnTo>
                    <a:pt x="2019960" y="1875048"/>
                  </a:lnTo>
                  <a:lnTo>
                    <a:pt x="1969493" y="1881472"/>
                  </a:lnTo>
                  <a:lnTo>
                    <a:pt x="1918465" y="1886721"/>
                  </a:lnTo>
                  <a:lnTo>
                    <a:pt x="1866972" y="1890787"/>
                  </a:lnTo>
                  <a:lnTo>
                    <a:pt x="1815110" y="1893664"/>
                  </a:lnTo>
                  <a:lnTo>
                    <a:pt x="1762976" y="1895346"/>
                  </a:lnTo>
                  <a:lnTo>
                    <a:pt x="1710667" y="1895827"/>
                  </a:lnTo>
                  <a:lnTo>
                    <a:pt x="1658278" y="1895098"/>
                  </a:lnTo>
                  <a:lnTo>
                    <a:pt x="1605908" y="1893155"/>
                  </a:lnTo>
                  <a:lnTo>
                    <a:pt x="1553651" y="1889991"/>
                  </a:lnTo>
                  <a:lnTo>
                    <a:pt x="1501605" y="1885599"/>
                  </a:lnTo>
                  <a:lnTo>
                    <a:pt x="1449866" y="1879973"/>
                  </a:lnTo>
                  <a:lnTo>
                    <a:pt x="1391586" y="1872075"/>
                  </a:lnTo>
                  <a:lnTo>
                    <a:pt x="1334657" y="1862684"/>
                  </a:lnTo>
                  <a:lnTo>
                    <a:pt x="1279196" y="1851840"/>
                  </a:lnTo>
                  <a:lnTo>
                    <a:pt x="1225318" y="1839585"/>
                  </a:lnTo>
                  <a:lnTo>
                    <a:pt x="1173139" y="1825961"/>
                  </a:lnTo>
                  <a:lnTo>
                    <a:pt x="1122775" y="1811007"/>
                  </a:lnTo>
                  <a:lnTo>
                    <a:pt x="1074342" y="1794766"/>
                  </a:lnTo>
                  <a:lnTo>
                    <a:pt x="1027955" y="1777278"/>
                  </a:lnTo>
                  <a:lnTo>
                    <a:pt x="983730" y="1758584"/>
                  </a:lnTo>
                  <a:lnTo>
                    <a:pt x="941784" y="1738727"/>
                  </a:lnTo>
                  <a:lnTo>
                    <a:pt x="902231" y="1717747"/>
                  </a:lnTo>
                  <a:lnTo>
                    <a:pt x="865187" y="1695684"/>
                  </a:lnTo>
                  <a:lnTo>
                    <a:pt x="830769" y="1672581"/>
                  </a:lnTo>
                  <a:lnTo>
                    <a:pt x="799092" y="1648478"/>
                  </a:lnTo>
                  <a:lnTo>
                    <a:pt x="741872" y="1650308"/>
                  </a:lnTo>
                  <a:lnTo>
                    <a:pt x="685271" y="1649616"/>
                  </a:lnTo>
                  <a:lnTo>
                    <a:pt x="629615" y="1646482"/>
                  </a:lnTo>
                  <a:lnTo>
                    <a:pt x="575230" y="1640988"/>
                  </a:lnTo>
                  <a:lnTo>
                    <a:pt x="522442" y="1633214"/>
                  </a:lnTo>
                  <a:lnTo>
                    <a:pt x="471577" y="1623242"/>
                  </a:lnTo>
                  <a:lnTo>
                    <a:pt x="422962" y="1611153"/>
                  </a:lnTo>
                  <a:lnTo>
                    <a:pt x="376922" y="1597028"/>
                  </a:lnTo>
                  <a:lnTo>
                    <a:pt x="333784" y="1580948"/>
                  </a:lnTo>
                  <a:lnTo>
                    <a:pt x="293874" y="1562995"/>
                  </a:lnTo>
                  <a:lnTo>
                    <a:pt x="257517" y="1543248"/>
                  </a:lnTo>
                  <a:lnTo>
                    <a:pt x="225040" y="1521790"/>
                  </a:lnTo>
                  <a:lnTo>
                    <a:pt x="164712" y="1463497"/>
                  </a:lnTo>
                  <a:lnTo>
                    <a:pt x="143733" y="1427201"/>
                  </a:lnTo>
                  <a:lnTo>
                    <a:pt x="133674" y="1390327"/>
                  </a:lnTo>
                  <a:lnTo>
                    <a:pt x="134376" y="1353383"/>
                  </a:lnTo>
                  <a:lnTo>
                    <a:pt x="145682" y="1316882"/>
                  </a:lnTo>
                  <a:lnTo>
                    <a:pt x="167432" y="1281335"/>
                  </a:lnTo>
                  <a:lnTo>
                    <a:pt x="199469" y="1247252"/>
                  </a:lnTo>
                  <a:lnTo>
                    <a:pt x="241634" y="1215144"/>
                  </a:lnTo>
                  <a:lnTo>
                    <a:pt x="293769" y="1185522"/>
                  </a:lnTo>
                  <a:lnTo>
                    <a:pt x="230498" y="1165608"/>
                  </a:lnTo>
                  <a:lnTo>
                    <a:pt x="174104" y="1142489"/>
                  </a:lnTo>
                  <a:lnTo>
                    <a:pt x="124942" y="1116543"/>
                  </a:lnTo>
                  <a:lnTo>
                    <a:pt x="83365" y="1088146"/>
                  </a:lnTo>
                  <a:lnTo>
                    <a:pt x="49727" y="1057674"/>
                  </a:lnTo>
                  <a:lnTo>
                    <a:pt x="24385" y="1025503"/>
                  </a:lnTo>
                  <a:lnTo>
                    <a:pt x="0" y="957573"/>
                  </a:lnTo>
                  <a:lnTo>
                    <a:pt x="1666" y="922565"/>
                  </a:lnTo>
                  <a:lnTo>
                    <a:pt x="29845" y="858699"/>
                  </a:lnTo>
                  <a:lnTo>
                    <a:pt x="81353" y="805703"/>
                  </a:lnTo>
                  <a:lnTo>
                    <a:pt x="115300" y="781692"/>
                  </a:lnTo>
                  <a:lnTo>
                    <a:pt x="154202" y="759549"/>
                  </a:lnTo>
                  <a:lnTo>
                    <a:pt x="197680" y="739434"/>
                  </a:lnTo>
                  <a:lnTo>
                    <a:pt x="245353" y="721505"/>
                  </a:lnTo>
                  <a:lnTo>
                    <a:pt x="296841" y="705920"/>
                  </a:lnTo>
                  <a:lnTo>
                    <a:pt x="351764" y="692840"/>
                  </a:lnTo>
                  <a:lnTo>
                    <a:pt x="409742" y="682421"/>
                  </a:lnTo>
                  <a:lnTo>
                    <a:pt x="470395" y="674824"/>
                  </a:lnTo>
                  <a:lnTo>
                    <a:pt x="533343" y="670205"/>
                  </a:lnTo>
                  <a:lnTo>
                    <a:pt x="538293" y="66395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63049" y="1703659"/>
              <a:ext cx="121824" cy="1218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26069" y="1607479"/>
              <a:ext cx="234124" cy="2341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105275" y="380006"/>
              <a:ext cx="6027420" cy="1715135"/>
            </a:xfrm>
            <a:custGeom>
              <a:avLst/>
              <a:gdLst/>
              <a:ahLst/>
              <a:cxnLst/>
              <a:rect l="l" t="t" r="r" b="b"/>
              <a:pathLst>
                <a:path w="6027420" h="1715135">
                  <a:moveTo>
                    <a:pt x="336899" y="1290529"/>
                  </a:moveTo>
                  <a:lnTo>
                    <a:pt x="330882" y="1335310"/>
                  </a:lnTo>
                  <a:lnTo>
                    <a:pt x="313901" y="1375549"/>
                  </a:lnTo>
                  <a:lnTo>
                    <a:pt x="287561" y="1409641"/>
                  </a:lnTo>
                  <a:lnTo>
                    <a:pt x="253469" y="1435981"/>
                  </a:lnTo>
                  <a:lnTo>
                    <a:pt x="213230" y="1452962"/>
                  </a:lnTo>
                  <a:lnTo>
                    <a:pt x="168449" y="1458979"/>
                  </a:lnTo>
                  <a:lnTo>
                    <a:pt x="123669" y="1452962"/>
                  </a:lnTo>
                  <a:lnTo>
                    <a:pt x="83429" y="1435981"/>
                  </a:lnTo>
                  <a:lnTo>
                    <a:pt x="49337" y="1409641"/>
                  </a:lnTo>
                  <a:lnTo>
                    <a:pt x="22998" y="1375549"/>
                  </a:lnTo>
                  <a:lnTo>
                    <a:pt x="6017" y="1335310"/>
                  </a:lnTo>
                  <a:lnTo>
                    <a:pt x="0" y="1290529"/>
                  </a:lnTo>
                  <a:lnTo>
                    <a:pt x="6017" y="1245749"/>
                  </a:lnTo>
                  <a:lnTo>
                    <a:pt x="22998" y="1205510"/>
                  </a:lnTo>
                  <a:lnTo>
                    <a:pt x="49337" y="1171417"/>
                  </a:lnTo>
                  <a:lnTo>
                    <a:pt x="83429" y="1145078"/>
                  </a:lnTo>
                  <a:lnTo>
                    <a:pt x="123669" y="1128097"/>
                  </a:lnTo>
                  <a:lnTo>
                    <a:pt x="168449" y="1122080"/>
                  </a:lnTo>
                  <a:lnTo>
                    <a:pt x="213230" y="1128097"/>
                  </a:lnTo>
                  <a:lnTo>
                    <a:pt x="253469" y="1145078"/>
                  </a:lnTo>
                  <a:lnTo>
                    <a:pt x="287561" y="1171417"/>
                  </a:lnTo>
                  <a:lnTo>
                    <a:pt x="313901" y="1205510"/>
                  </a:lnTo>
                  <a:lnTo>
                    <a:pt x="330882" y="1245749"/>
                  </a:lnTo>
                  <a:lnTo>
                    <a:pt x="336899" y="1290529"/>
                  </a:lnTo>
                  <a:close/>
                </a:path>
                <a:path w="6027420" h="1715135">
                  <a:moveTo>
                    <a:pt x="947668" y="1112220"/>
                  </a:moveTo>
                  <a:lnTo>
                    <a:pt x="895857" y="1113046"/>
                  </a:lnTo>
                  <a:lnTo>
                    <a:pt x="844328" y="1111775"/>
                  </a:lnTo>
                  <a:lnTo>
                    <a:pt x="793366" y="1108437"/>
                  </a:lnTo>
                  <a:lnTo>
                    <a:pt x="743256" y="1103064"/>
                  </a:lnTo>
                  <a:lnTo>
                    <a:pt x="694284" y="1095685"/>
                  </a:lnTo>
                  <a:lnTo>
                    <a:pt x="646735" y="1086331"/>
                  </a:lnTo>
                  <a:lnTo>
                    <a:pt x="600893" y="1075032"/>
                  </a:lnTo>
                </a:path>
                <a:path w="6027420" h="1715135">
                  <a:moveTo>
                    <a:pt x="1253642" y="1519194"/>
                  </a:moveTo>
                  <a:lnTo>
                    <a:pt x="1216720" y="1525371"/>
                  </a:lnTo>
                  <a:lnTo>
                    <a:pt x="1179045" y="1530406"/>
                  </a:lnTo>
                  <a:lnTo>
                    <a:pt x="1140738" y="1534285"/>
                  </a:lnTo>
                  <a:lnTo>
                    <a:pt x="1101917" y="1536994"/>
                  </a:lnTo>
                </a:path>
                <a:path w="6027420" h="1715135">
                  <a:moveTo>
                    <a:pt x="2560939" y="1714749"/>
                  </a:moveTo>
                  <a:lnTo>
                    <a:pt x="2534614" y="1695324"/>
                  </a:lnTo>
                  <a:lnTo>
                    <a:pt x="2510571" y="1675289"/>
                  </a:lnTo>
                  <a:lnTo>
                    <a:pt x="2488862" y="1654685"/>
                  </a:lnTo>
                  <a:lnTo>
                    <a:pt x="2469540" y="1633556"/>
                  </a:lnTo>
                </a:path>
                <a:path w="6027420" h="1715135">
                  <a:moveTo>
                    <a:pt x="4251436" y="1512289"/>
                  </a:moveTo>
                  <a:lnTo>
                    <a:pt x="4246123" y="1534873"/>
                  </a:lnTo>
                  <a:lnTo>
                    <a:pt x="4238258" y="1557281"/>
                  </a:lnTo>
                  <a:lnTo>
                    <a:pt x="4227857" y="1579464"/>
                  </a:lnTo>
                  <a:lnTo>
                    <a:pt x="4214936" y="1601376"/>
                  </a:lnTo>
                </a:path>
                <a:path w="6027420" h="1715135">
                  <a:moveTo>
                    <a:pt x="4977234" y="961845"/>
                  </a:moveTo>
                  <a:lnTo>
                    <a:pt x="5038721" y="977317"/>
                  </a:lnTo>
                  <a:lnTo>
                    <a:pt x="5096410" y="995036"/>
                  </a:lnTo>
                  <a:lnTo>
                    <a:pt x="5150100" y="1014851"/>
                  </a:lnTo>
                  <a:lnTo>
                    <a:pt x="5199586" y="1036608"/>
                  </a:lnTo>
                  <a:lnTo>
                    <a:pt x="5244667" y="1060157"/>
                  </a:lnTo>
                  <a:lnTo>
                    <a:pt x="5285137" y="1085345"/>
                  </a:lnTo>
                  <a:lnTo>
                    <a:pt x="5320796" y="1112021"/>
                  </a:lnTo>
                  <a:lnTo>
                    <a:pt x="5351438" y="1140032"/>
                  </a:lnTo>
                  <a:lnTo>
                    <a:pt x="5376862" y="1169226"/>
                  </a:lnTo>
                  <a:lnTo>
                    <a:pt x="5411242" y="1230559"/>
                  </a:lnTo>
                  <a:lnTo>
                    <a:pt x="5419791" y="1262392"/>
                  </a:lnTo>
                  <a:lnTo>
                    <a:pt x="5422309" y="1294802"/>
                  </a:lnTo>
                </a:path>
                <a:path w="6027420" h="1715135">
                  <a:moveTo>
                    <a:pt x="6027057" y="607226"/>
                  </a:moveTo>
                  <a:lnTo>
                    <a:pt x="5997634" y="635450"/>
                  </a:lnTo>
                  <a:lnTo>
                    <a:pt x="5962847" y="662207"/>
                  </a:lnTo>
                  <a:lnTo>
                    <a:pt x="5922955" y="687337"/>
                  </a:lnTo>
                  <a:lnTo>
                    <a:pt x="5878214" y="710680"/>
                  </a:lnTo>
                  <a:lnTo>
                    <a:pt x="5828883" y="732073"/>
                  </a:lnTo>
                </a:path>
                <a:path w="6027420" h="1715135">
                  <a:moveTo>
                    <a:pt x="5551483" y="143972"/>
                  </a:moveTo>
                  <a:lnTo>
                    <a:pt x="5556400" y="158612"/>
                  </a:lnTo>
                  <a:lnTo>
                    <a:pt x="5559786" y="173337"/>
                  </a:lnTo>
                  <a:lnTo>
                    <a:pt x="5561640" y="188120"/>
                  </a:lnTo>
                  <a:lnTo>
                    <a:pt x="5561958" y="202937"/>
                  </a:lnTo>
                </a:path>
                <a:path w="6027420" h="1715135">
                  <a:moveTo>
                    <a:pt x="4285786" y="75194"/>
                  </a:moveTo>
                  <a:lnTo>
                    <a:pt x="4306708" y="55156"/>
                  </a:lnTo>
                  <a:lnTo>
                    <a:pt x="4330673" y="35895"/>
                  </a:lnTo>
                  <a:lnTo>
                    <a:pt x="4357582" y="17485"/>
                  </a:lnTo>
                  <a:lnTo>
                    <a:pt x="4387336" y="0"/>
                  </a:lnTo>
                </a:path>
                <a:path w="6027420" h="1715135">
                  <a:moveTo>
                    <a:pt x="3336188" y="111024"/>
                  </a:moveTo>
                  <a:lnTo>
                    <a:pt x="3345211" y="94302"/>
                  </a:lnTo>
                  <a:lnTo>
                    <a:pt x="3356435" y="77888"/>
                  </a:lnTo>
                  <a:lnTo>
                    <a:pt x="3369829" y="61829"/>
                  </a:lnTo>
                  <a:lnTo>
                    <a:pt x="3385363" y="46172"/>
                  </a:lnTo>
                </a:path>
                <a:path w="6027420" h="1715135">
                  <a:moveTo>
                    <a:pt x="2221715" y="133057"/>
                  </a:moveTo>
                  <a:lnTo>
                    <a:pt x="2269235" y="146884"/>
                  </a:lnTo>
                  <a:lnTo>
                    <a:pt x="2314815" y="162007"/>
                  </a:lnTo>
                  <a:lnTo>
                    <a:pt x="2358332" y="178384"/>
                  </a:lnTo>
                  <a:lnTo>
                    <a:pt x="2399665" y="195972"/>
                  </a:lnTo>
                </a:path>
                <a:path w="6027420" h="1715135">
                  <a:moveTo>
                    <a:pt x="870193" y="627523"/>
                  </a:moveTo>
                  <a:lnTo>
                    <a:pt x="860314" y="611198"/>
                  </a:lnTo>
                  <a:lnTo>
                    <a:pt x="851837" y="594711"/>
                  </a:lnTo>
                  <a:lnTo>
                    <a:pt x="844775" y="578081"/>
                  </a:lnTo>
                  <a:lnTo>
                    <a:pt x="839143" y="56132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337913" y="577759"/>
            <a:ext cx="3615690" cy="1172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65"/>
              </a:lnSpc>
              <a:spcBef>
                <a:spcPts val="100"/>
              </a:spcBef>
            </a:pPr>
            <a:r>
              <a:rPr sz="1900" spc="-5" dirty="0">
                <a:latin typeface="Arial"/>
                <a:cs typeface="Arial"/>
              </a:rPr>
              <a:t>Where </a:t>
            </a:r>
            <a:r>
              <a:rPr sz="1900" dirty="0">
                <a:latin typeface="Arial"/>
                <a:cs typeface="Arial"/>
              </a:rPr>
              <a:t>should I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live?</a:t>
            </a:r>
            <a:endParaRPr sz="1900" dirty="0">
              <a:latin typeface="Arial"/>
              <a:cs typeface="Arial"/>
            </a:endParaRPr>
          </a:p>
          <a:p>
            <a:pPr marL="12700" marR="5080">
              <a:lnSpc>
                <a:spcPts val="2250"/>
              </a:lnSpc>
              <a:spcBef>
                <a:spcPts val="85"/>
              </a:spcBef>
            </a:pPr>
            <a:r>
              <a:rPr sz="1900" spc="-5" dirty="0">
                <a:latin typeface="Arial"/>
                <a:cs typeface="Arial"/>
              </a:rPr>
              <a:t>How do </a:t>
            </a:r>
            <a:r>
              <a:rPr sz="1900" dirty="0">
                <a:latin typeface="Arial"/>
                <a:cs typeface="Arial"/>
              </a:rPr>
              <a:t>I </a:t>
            </a:r>
            <a:r>
              <a:rPr sz="1900" spc="-5" dirty="0">
                <a:latin typeface="Arial"/>
                <a:cs typeface="Arial"/>
              </a:rPr>
              <a:t>talk to other</a:t>
            </a:r>
            <a:r>
              <a:rPr sz="1900" spc="-8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containers?  </a:t>
            </a:r>
            <a:r>
              <a:rPr sz="1900" spc="-5" dirty="0">
                <a:latin typeface="Arial"/>
                <a:cs typeface="Arial"/>
              </a:rPr>
              <a:t>How do </a:t>
            </a:r>
            <a:r>
              <a:rPr sz="1900" dirty="0">
                <a:latin typeface="Arial"/>
                <a:cs typeface="Arial"/>
              </a:rPr>
              <a:t>I </a:t>
            </a:r>
            <a:r>
              <a:rPr sz="1900" spc="-5" dirty="0">
                <a:latin typeface="Arial"/>
                <a:cs typeface="Arial"/>
              </a:rPr>
              <a:t>talk to the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world?</a:t>
            </a:r>
            <a:endParaRPr sz="1900" dirty="0">
              <a:latin typeface="Arial"/>
              <a:cs typeface="Arial"/>
            </a:endParaRPr>
          </a:p>
          <a:p>
            <a:pPr marL="12700">
              <a:lnSpc>
                <a:spcPts val="2180"/>
              </a:lnSpc>
            </a:pPr>
            <a:r>
              <a:rPr sz="1900" spc="-5" dirty="0">
                <a:latin typeface="Arial"/>
                <a:cs typeface="Arial"/>
              </a:rPr>
              <a:t>What happens if </a:t>
            </a:r>
            <a:r>
              <a:rPr sz="1900" dirty="0">
                <a:latin typeface="Arial"/>
                <a:cs typeface="Arial"/>
              </a:rPr>
              <a:t>I </a:t>
            </a:r>
            <a:r>
              <a:rPr sz="1900" spc="-5" dirty="0">
                <a:latin typeface="Arial"/>
                <a:cs typeface="Arial"/>
              </a:rPr>
              <a:t>get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sick?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798" y="766885"/>
            <a:ext cx="1015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2647C"/>
                </a:solidFill>
                <a:latin typeface="Arial"/>
                <a:cs typeface="Arial"/>
              </a:rPr>
              <a:t>POD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24" y="4826666"/>
            <a:ext cx="4443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999999"/>
                </a:solidFill>
                <a:latin typeface="Lato"/>
                <a:cs typeface="Lato"/>
              </a:rPr>
              <a:t>Great</a:t>
            </a:r>
            <a:r>
              <a:rPr sz="1200" spc="-80" dirty="0">
                <a:solidFill>
                  <a:srgbClr val="999999"/>
                </a:solidFill>
                <a:latin typeface="Lato"/>
                <a:cs typeface="Lato"/>
              </a:rPr>
              <a:t> </a:t>
            </a:r>
            <a:r>
              <a:rPr sz="1200" spc="5" dirty="0">
                <a:solidFill>
                  <a:srgbClr val="999999"/>
                </a:solidFill>
                <a:latin typeface="Lato"/>
                <a:cs typeface="Lato"/>
              </a:rPr>
              <a:t>Paper:</a:t>
            </a:r>
            <a:r>
              <a:rPr sz="1200" spc="-75" dirty="0">
                <a:solidFill>
                  <a:srgbClr val="999999"/>
                </a:solidFill>
                <a:latin typeface="Lato"/>
                <a:cs typeface="Lato"/>
              </a:rPr>
              <a:t> </a:t>
            </a:r>
            <a:r>
              <a:rPr sz="1200" u="sng" spc="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Lato"/>
                <a:cs typeface="Lato"/>
                <a:hlinkClick r:id="rId2"/>
              </a:rPr>
              <a:t>Large</a:t>
            </a:r>
            <a:r>
              <a:rPr sz="1200" u="sng" spc="-80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Lato"/>
                <a:cs typeface="Lato"/>
                <a:hlinkClick r:id="rId2"/>
              </a:rPr>
              <a:t> </a:t>
            </a:r>
            <a:r>
              <a:rPr sz="12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Lato"/>
                <a:cs typeface="Lato"/>
                <a:hlinkClick r:id="rId2"/>
              </a:rPr>
              <a:t>Scale</a:t>
            </a:r>
            <a:r>
              <a:rPr sz="1200" u="sng" spc="-7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Lato"/>
                <a:cs typeface="Lato"/>
                <a:hlinkClick r:id="rId2"/>
              </a:rPr>
              <a:t> </a:t>
            </a:r>
            <a:r>
              <a:rPr sz="1200" u="sng" spc="10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Lato"/>
                <a:cs typeface="Lato"/>
                <a:hlinkClick r:id="rId2"/>
              </a:rPr>
              <a:t>Cluster</a:t>
            </a:r>
            <a:r>
              <a:rPr sz="1200" u="sng" spc="-7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Lato"/>
                <a:cs typeface="Lato"/>
                <a:hlinkClick r:id="rId2"/>
              </a:rPr>
              <a:t> </a:t>
            </a:r>
            <a:r>
              <a:rPr sz="12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Lato"/>
                <a:cs typeface="Lato"/>
                <a:hlinkClick r:id="rId2"/>
              </a:rPr>
              <a:t>Management</a:t>
            </a:r>
            <a:r>
              <a:rPr sz="1200" u="sng" spc="-80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Lato"/>
                <a:cs typeface="Lato"/>
                <a:hlinkClick r:id="rId2"/>
              </a:rPr>
              <a:t> </a:t>
            </a:r>
            <a:r>
              <a:rPr sz="1200" u="sng" spc="10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Lato"/>
                <a:cs typeface="Lato"/>
                <a:hlinkClick r:id="rId2"/>
              </a:rPr>
              <a:t>at</a:t>
            </a:r>
            <a:r>
              <a:rPr sz="1200" u="sng" spc="-7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Lato"/>
                <a:cs typeface="Lato"/>
                <a:hlinkClick r:id="rId2"/>
              </a:rPr>
              <a:t> </a:t>
            </a:r>
            <a:r>
              <a:rPr sz="1200" u="sng" spc="-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Lato"/>
                <a:cs typeface="Lato"/>
                <a:hlinkClick r:id="rId2"/>
              </a:rPr>
              <a:t>Google</a:t>
            </a:r>
            <a:r>
              <a:rPr sz="1200" u="sng" spc="-80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Lato"/>
                <a:cs typeface="Lato"/>
                <a:hlinkClick r:id="rId2"/>
              </a:rPr>
              <a:t> </a:t>
            </a:r>
            <a:r>
              <a:rPr sz="12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Lato"/>
                <a:cs typeface="Lato"/>
                <a:hlinkClick r:id="rId2"/>
              </a:rPr>
              <a:t>with</a:t>
            </a:r>
            <a:r>
              <a:rPr sz="1200" u="sng" spc="-7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Lato"/>
                <a:cs typeface="Lato"/>
                <a:hlinkClick r:id="rId2"/>
              </a:rPr>
              <a:t> </a:t>
            </a:r>
            <a:r>
              <a:rPr sz="1200" u="sng" spc="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Lato"/>
                <a:cs typeface="Lato"/>
                <a:hlinkClick r:id="rId2"/>
              </a:rPr>
              <a:t>Borg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02258" y="1527281"/>
            <a:ext cx="2259330" cy="2088514"/>
            <a:chOff x="2002258" y="1527281"/>
            <a:chExt cx="2259330" cy="2088514"/>
          </a:xfrm>
        </p:grpSpPr>
        <p:sp>
          <p:nvSpPr>
            <p:cNvPr id="8" name="object 8"/>
            <p:cNvSpPr/>
            <p:nvPr/>
          </p:nvSpPr>
          <p:spPr>
            <a:xfrm>
              <a:off x="2007020" y="1532044"/>
              <a:ext cx="2249805" cy="2078989"/>
            </a:xfrm>
            <a:custGeom>
              <a:avLst/>
              <a:gdLst/>
              <a:ahLst/>
              <a:cxnLst/>
              <a:rect l="l" t="t" r="r" b="b"/>
              <a:pathLst>
                <a:path w="2249804" h="2078989">
                  <a:moveTo>
                    <a:pt x="1124697" y="2078398"/>
                  </a:moveTo>
                  <a:lnTo>
                    <a:pt x="1074599" y="2077385"/>
                  </a:lnTo>
                  <a:lnTo>
                    <a:pt x="1025062" y="2074376"/>
                  </a:lnTo>
                  <a:lnTo>
                    <a:pt x="976132" y="2069412"/>
                  </a:lnTo>
                  <a:lnTo>
                    <a:pt x="927855" y="2062535"/>
                  </a:lnTo>
                  <a:lnTo>
                    <a:pt x="880275" y="2053788"/>
                  </a:lnTo>
                  <a:lnTo>
                    <a:pt x="833440" y="2043213"/>
                  </a:lnTo>
                  <a:lnTo>
                    <a:pt x="787394" y="2030853"/>
                  </a:lnTo>
                  <a:lnTo>
                    <a:pt x="742184" y="2016749"/>
                  </a:lnTo>
                  <a:lnTo>
                    <a:pt x="697855" y="2000943"/>
                  </a:lnTo>
                  <a:lnTo>
                    <a:pt x="654453" y="1983479"/>
                  </a:lnTo>
                  <a:lnTo>
                    <a:pt x="612024" y="1964398"/>
                  </a:lnTo>
                  <a:lnTo>
                    <a:pt x="570612" y="1943743"/>
                  </a:lnTo>
                  <a:lnTo>
                    <a:pt x="530265" y="1921555"/>
                  </a:lnTo>
                  <a:lnTo>
                    <a:pt x="491028" y="1897877"/>
                  </a:lnTo>
                  <a:lnTo>
                    <a:pt x="452946" y="1872751"/>
                  </a:lnTo>
                  <a:lnTo>
                    <a:pt x="416065" y="1846220"/>
                  </a:lnTo>
                  <a:lnTo>
                    <a:pt x="380431" y="1818326"/>
                  </a:lnTo>
                  <a:lnTo>
                    <a:pt x="346089" y="1789110"/>
                  </a:lnTo>
                  <a:lnTo>
                    <a:pt x="313086" y="1758616"/>
                  </a:lnTo>
                  <a:lnTo>
                    <a:pt x="281467" y="1726885"/>
                  </a:lnTo>
                  <a:lnTo>
                    <a:pt x="251278" y="1693960"/>
                  </a:lnTo>
                  <a:lnTo>
                    <a:pt x="222564" y="1659883"/>
                  </a:lnTo>
                  <a:lnTo>
                    <a:pt x="195371" y="1624696"/>
                  </a:lnTo>
                  <a:lnTo>
                    <a:pt x="169746" y="1588441"/>
                  </a:lnTo>
                  <a:lnTo>
                    <a:pt x="145732" y="1551161"/>
                  </a:lnTo>
                  <a:lnTo>
                    <a:pt x="123378" y="1512898"/>
                  </a:lnTo>
                  <a:lnTo>
                    <a:pt x="102727" y="1473694"/>
                  </a:lnTo>
                  <a:lnTo>
                    <a:pt x="83826" y="1433591"/>
                  </a:lnTo>
                  <a:lnTo>
                    <a:pt x="66720" y="1392632"/>
                  </a:lnTo>
                  <a:lnTo>
                    <a:pt x="51456" y="1350859"/>
                  </a:lnTo>
                  <a:lnTo>
                    <a:pt x="38079" y="1308314"/>
                  </a:lnTo>
                  <a:lnTo>
                    <a:pt x="26634" y="1265039"/>
                  </a:lnTo>
                  <a:lnTo>
                    <a:pt x="17167" y="1221077"/>
                  </a:lnTo>
                  <a:lnTo>
                    <a:pt x="9725" y="1176470"/>
                  </a:lnTo>
                  <a:lnTo>
                    <a:pt x="4352" y="1131260"/>
                  </a:lnTo>
                  <a:lnTo>
                    <a:pt x="1095" y="1085489"/>
                  </a:lnTo>
                  <a:lnTo>
                    <a:pt x="0" y="1039200"/>
                  </a:lnTo>
                  <a:lnTo>
                    <a:pt x="1095" y="992910"/>
                  </a:lnTo>
                  <a:lnTo>
                    <a:pt x="4352" y="947138"/>
                  </a:lnTo>
                  <a:lnTo>
                    <a:pt x="9725" y="901927"/>
                  </a:lnTo>
                  <a:lnTo>
                    <a:pt x="17167" y="857319"/>
                  </a:lnTo>
                  <a:lnTo>
                    <a:pt x="26634" y="813357"/>
                  </a:lnTo>
                  <a:lnTo>
                    <a:pt x="38079" y="770081"/>
                  </a:lnTo>
                  <a:lnTo>
                    <a:pt x="51456" y="727536"/>
                  </a:lnTo>
                  <a:lnTo>
                    <a:pt x="66720" y="685762"/>
                  </a:lnTo>
                  <a:lnTo>
                    <a:pt x="83826" y="644803"/>
                  </a:lnTo>
                  <a:lnTo>
                    <a:pt x="102727" y="604700"/>
                  </a:lnTo>
                  <a:lnTo>
                    <a:pt x="123378" y="565496"/>
                  </a:lnTo>
                  <a:lnTo>
                    <a:pt x="145732" y="527233"/>
                  </a:lnTo>
                  <a:lnTo>
                    <a:pt x="169746" y="489953"/>
                  </a:lnTo>
                  <a:lnTo>
                    <a:pt x="195371" y="453698"/>
                  </a:lnTo>
                  <a:lnTo>
                    <a:pt x="222564" y="418511"/>
                  </a:lnTo>
                  <a:lnTo>
                    <a:pt x="251278" y="384434"/>
                  </a:lnTo>
                  <a:lnTo>
                    <a:pt x="281467" y="351509"/>
                  </a:lnTo>
                  <a:lnTo>
                    <a:pt x="313086" y="319778"/>
                  </a:lnTo>
                  <a:lnTo>
                    <a:pt x="346089" y="289284"/>
                  </a:lnTo>
                  <a:lnTo>
                    <a:pt x="380431" y="260068"/>
                  </a:lnTo>
                  <a:lnTo>
                    <a:pt x="416065" y="232174"/>
                  </a:lnTo>
                  <a:lnTo>
                    <a:pt x="452946" y="205643"/>
                  </a:lnTo>
                  <a:lnTo>
                    <a:pt x="491028" y="180518"/>
                  </a:lnTo>
                  <a:lnTo>
                    <a:pt x="530265" y="156840"/>
                  </a:lnTo>
                  <a:lnTo>
                    <a:pt x="570612" y="134653"/>
                  </a:lnTo>
                  <a:lnTo>
                    <a:pt x="612024" y="113997"/>
                  </a:lnTo>
                  <a:lnTo>
                    <a:pt x="654453" y="94917"/>
                  </a:lnTo>
                  <a:lnTo>
                    <a:pt x="697855" y="77453"/>
                  </a:lnTo>
                  <a:lnTo>
                    <a:pt x="742184" y="61648"/>
                  </a:lnTo>
                  <a:lnTo>
                    <a:pt x="787394" y="47544"/>
                  </a:lnTo>
                  <a:lnTo>
                    <a:pt x="833440" y="35183"/>
                  </a:lnTo>
                  <a:lnTo>
                    <a:pt x="880275" y="24609"/>
                  </a:lnTo>
                  <a:lnTo>
                    <a:pt x="927855" y="15862"/>
                  </a:lnTo>
                  <a:lnTo>
                    <a:pt x="976132" y="8986"/>
                  </a:lnTo>
                  <a:lnTo>
                    <a:pt x="1025062" y="4021"/>
                  </a:lnTo>
                  <a:lnTo>
                    <a:pt x="1074599" y="1012"/>
                  </a:lnTo>
                  <a:lnTo>
                    <a:pt x="1124697" y="0"/>
                  </a:lnTo>
                  <a:lnTo>
                    <a:pt x="1174795" y="1012"/>
                  </a:lnTo>
                  <a:lnTo>
                    <a:pt x="1224332" y="4021"/>
                  </a:lnTo>
                  <a:lnTo>
                    <a:pt x="1273262" y="8986"/>
                  </a:lnTo>
                  <a:lnTo>
                    <a:pt x="1321540" y="15862"/>
                  </a:lnTo>
                  <a:lnTo>
                    <a:pt x="1369119" y="24609"/>
                  </a:lnTo>
                  <a:lnTo>
                    <a:pt x="1415955" y="35183"/>
                  </a:lnTo>
                  <a:lnTo>
                    <a:pt x="1462000" y="47544"/>
                  </a:lnTo>
                  <a:lnTo>
                    <a:pt x="1507210" y="61648"/>
                  </a:lnTo>
                  <a:lnTo>
                    <a:pt x="1551539" y="77453"/>
                  </a:lnTo>
                  <a:lnTo>
                    <a:pt x="1594941" y="94917"/>
                  </a:lnTo>
                  <a:lnTo>
                    <a:pt x="1637371" y="113997"/>
                  </a:lnTo>
                  <a:lnTo>
                    <a:pt x="1678782" y="134653"/>
                  </a:lnTo>
                  <a:lnTo>
                    <a:pt x="1719129" y="156840"/>
                  </a:lnTo>
                  <a:lnTo>
                    <a:pt x="1758367" y="180518"/>
                  </a:lnTo>
                  <a:lnTo>
                    <a:pt x="1796449" y="205643"/>
                  </a:lnTo>
                  <a:lnTo>
                    <a:pt x="1833330" y="232174"/>
                  </a:lnTo>
                  <a:lnTo>
                    <a:pt x="1868964" y="260068"/>
                  </a:lnTo>
                  <a:lnTo>
                    <a:pt x="1903305" y="289284"/>
                  </a:lnTo>
                  <a:lnTo>
                    <a:pt x="1936308" y="319778"/>
                  </a:lnTo>
                  <a:lnTo>
                    <a:pt x="1967927" y="351509"/>
                  </a:lnTo>
                  <a:lnTo>
                    <a:pt x="1998117" y="384434"/>
                  </a:lnTo>
                  <a:lnTo>
                    <a:pt x="2026831" y="418511"/>
                  </a:lnTo>
                  <a:lnTo>
                    <a:pt x="2054023" y="453698"/>
                  </a:lnTo>
                  <a:lnTo>
                    <a:pt x="2079649" y="489953"/>
                  </a:lnTo>
                  <a:lnTo>
                    <a:pt x="2103662" y="527233"/>
                  </a:lnTo>
                  <a:lnTo>
                    <a:pt x="2126017" y="565496"/>
                  </a:lnTo>
                  <a:lnTo>
                    <a:pt x="2146668" y="604700"/>
                  </a:lnTo>
                  <a:lnTo>
                    <a:pt x="2165569" y="644803"/>
                  </a:lnTo>
                  <a:lnTo>
                    <a:pt x="2182674" y="685762"/>
                  </a:lnTo>
                  <a:lnTo>
                    <a:pt x="2197939" y="727536"/>
                  </a:lnTo>
                  <a:lnTo>
                    <a:pt x="2211316" y="770081"/>
                  </a:lnTo>
                  <a:lnTo>
                    <a:pt x="2222761" y="813357"/>
                  </a:lnTo>
                  <a:lnTo>
                    <a:pt x="2232227" y="857319"/>
                  </a:lnTo>
                  <a:lnTo>
                    <a:pt x="2239670" y="901927"/>
                  </a:lnTo>
                  <a:lnTo>
                    <a:pt x="2245042" y="947138"/>
                  </a:lnTo>
                  <a:lnTo>
                    <a:pt x="2248299" y="992910"/>
                  </a:lnTo>
                  <a:lnTo>
                    <a:pt x="2249395" y="1039200"/>
                  </a:lnTo>
                  <a:lnTo>
                    <a:pt x="2248299" y="1085489"/>
                  </a:lnTo>
                  <a:lnTo>
                    <a:pt x="2245042" y="1131260"/>
                  </a:lnTo>
                  <a:lnTo>
                    <a:pt x="2239670" y="1176470"/>
                  </a:lnTo>
                  <a:lnTo>
                    <a:pt x="2232227" y="1221077"/>
                  </a:lnTo>
                  <a:lnTo>
                    <a:pt x="2222761" y="1265039"/>
                  </a:lnTo>
                  <a:lnTo>
                    <a:pt x="2211316" y="1308314"/>
                  </a:lnTo>
                  <a:lnTo>
                    <a:pt x="2197939" y="1350859"/>
                  </a:lnTo>
                  <a:lnTo>
                    <a:pt x="2182674" y="1392632"/>
                  </a:lnTo>
                  <a:lnTo>
                    <a:pt x="2165569" y="1433591"/>
                  </a:lnTo>
                  <a:lnTo>
                    <a:pt x="2146668" y="1473694"/>
                  </a:lnTo>
                  <a:lnTo>
                    <a:pt x="2126017" y="1512898"/>
                  </a:lnTo>
                  <a:lnTo>
                    <a:pt x="2103662" y="1551161"/>
                  </a:lnTo>
                  <a:lnTo>
                    <a:pt x="2079649" y="1588441"/>
                  </a:lnTo>
                  <a:lnTo>
                    <a:pt x="2054023" y="1624696"/>
                  </a:lnTo>
                  <a:lnTo>
                    <a:pt x="2026831" y="1659883"/>
                  </a:lnTo>
                  <a:lnTo>
                    <a:pt x="1998117" y="1693960"/>
                  </a:lnTo>
                  <a:lnTo>
                    <a:pt x="1967927" y="1726885"/>
                  </a:lnTo>
                  <a:lnTo>
                    <a:pt x="1936308" y="1758616"/>
                  </a:lnTo>
                  <a:lnTo>
                    <a:pt x="1903305" y="1789110"/>
                  </a:lnTo>
                  <a:lnTo>
                    <a:pt x="1868964" y="1818326"/>
                  </a:lnTo>
                  <a:lnTo>
                    <a:pt x="1833330" y="1846220"/>
                  </a:lnTo>
                  <a:lnTo>
                    <a:pt x="1796449" y="1872751"/>
                  </a:lnTo>
                  <a:lnTo>
                    <a:pt x="1758367" y="1897877"/>
                  </a:lnTo>
                  <a:lnTo>
                    <a:pt x="1719129" y="1921555"/>
                  </a:lnTo>
                  <a:lnTo>
                    <a:pt x="1678782" y="1943743"/>
                  </a:lnTo>
                  <a:lnTo>
                    <a:pt x="1637371" y="1964398"/>
                  </a:lnTo>
                  <a:lnTo>
                    <a:pt x="1594941" y="1983479"/>
                  </a:lnTo>
                  <a:lnTo>
                    <a:pt x="1551539" y="2000943"/>
                  </a:lnTo>
                  <a:lnTo>
                    <a:pt x="1507210" y="2016749"/>
                  </a:lnTo>
                  <a:lnTo>
                    <a:pt x="1462000" y="2030853"/>
                  </a:lnTo>
                  <a:lnTo>
                    <a:pt x="1415955" y="2043213"/>
                  </a:lnTo>
                  <a:lnTo>
                    <a:pt x="1369119" y="2053788"/>
                  </a:lnTo>
                  <a:lnTo>
                    <a:pt x="1321540" y="2062535"/>
                  </a:lnTo>
                  <a:lnTo>
                    <a:pt x="1273262" y="2069412"/>
                  </a:lnTo>
                  <a:lnTo>
                    <a:pt x="1224332" y="2074376"/>
                  </a:lnTo>
                  <a:lnTo>
                    <a:pt x="1174795" y="2077385"/>
                  </a:lnTo>
                  <a:lnTo>
                    <a:pt x="1124697" y="2078398"/>
                  </a:lnTo>
                  <a:close/>
                </a:path>
              </a:pathLst>
            </a:custGeom>
            <a:solidFill>
              <a:srgbClr val="A3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07020" y="1532044"/>
              <a:ext cx="2249805" cy="2078989"/>
            </a:xfrm>
            <a:custGeom>
              <a:avLst/>
              <a:gdLst/>
              <a:ahLst/>
              <a:cxnLst/>
              <a:rect l="l" t="t" r="r" b="b"/>
              <a:pathLst>
                <a:path w="2249804" h="2078989">
                  <a:moveTo>
                    <a:pt x="0" y="1039200"/>
                  </a:moveTo>
                  <a:lnTo>
                    <a:pt x="1095" y="992910"/>
                  </a:lnTo>
                  <a:lnTo>
                    <a:pt x="4352" y="947138"/>
                  </a:lnTo>
                  <a:lnTo>
                    <a:pt x="9725" y="901927"/>
                  </a:lnTo>
                  <a:lnTo>
                    <a:pt x="17167" y="857319"/>
                  </a:lnTo>
                  <a:lnTo>
                    <a:pt x="26634" y="813357"/>
                  </a:lnTo>
                  <a:lnTo>
                    <a:pt x="38079" y="770081"/>
                  </a:lnTo>
                  <a:lnTo>
                    <a:pt x="51456" y="727536"/>
                  </a:lnTo>
                  <a:lnTo>
                    <a:pt x="66720" y="685762"/>
                  </a:lnTo>
                  <a:lnTo>
                    <a:pt x="83826" y="644803"/>
                  </a:lnTo>
                  <a:lnTo>
                    <a:pt x="102727" y="604700"/>
                  </a:lnTo>
                  <a:lnTo>
                    <a:pt x="123378" y="565496"/>
                  </a:lnTo>
                  <a:lnTo>
                    <a:pt x="145732" y="527233"/>
                  </a:lnTo>
                  <a:lnTo>
                    <a:pt x="169746" y="489953"/>
                  </a:lnTo>
                  <a:lnTo>
                    <a:pt x="195371" y="453698"/>
                  </a:lnTo>
                  <a:lnTo>
                    <a:pt x="222564" y="418511"/>
                  </a:lnTo>
                  <a:lnTo>
                    <a:pt x="251278" y="384434"/>
                  </a:lnTo>
                  <a:lnTo>
                    <a:pt x="281467" y="351509"/>
                  </a:lnTo>
                  <a:lnTo>
                    <a:pt x="313086" y="319778"/>
                  </a:lnTo>
                  <a:lnTo>
                    <a:pt x="346089" y="289284"/>
                  </a:lnTo>
                  <a:lnTo>
                    <a:pt x="380431" y="260068"/>
                  </a:lnTo>
                  <a:lnTo>
                    <a:pt x="416065" y="232174"/>
                  </a:lnTo>
                  <a:lnTo>
                    <a:pt x="452946" y="205643"/>
                  </a:lnTo>
                  <a:lnTo>
                    <a:pt x="491028" y="180518"/>
                  </a:lnTo>
                  <a:lnTo>
                    <a:pt x="530265" y="156840"/>
                  </a:lnTo>
                  <a:lnTo>
                    <a:pt x="570612" y="134653"/>
                  </a:lnTo>
                  <a:lnTo>
                    <a:pt x="612024" y="113997"/>
                  </a:lnTo>
                  <a:lnTo>
                    <a:pt x="654453" y="94917"/>
                  </a:lnTo>
                  <a:lnTo>
                    <a:pt x="697855" y="77453"/>
                  </a:lnTo>
                  <a:lnTo>
                    <a:pt x="742184" y="61648"/>
                  </a:lnTo>
                  <a:lnTo>
                    <a:pt x="787394" y="47544"/>
                  </a:lnTo>
                  <a:lnTo>
                    <a:pt x="833440" y="35183"/>
                  </a:lnTo>
                  <a:lnTo>
                    <a:pt x="880275" y="24609"/>
                  </a:lnTo>
                  <a:lnTo>
                    <a:pt x="927855" y="15862"/>
                  </a:lnTo>
                  <a:lnTo>
                    <a:pt x="976132" y="8986"/>
                  </a:lnTo>
                  <a:lnTo>
                    <a:pt x="1025062" y="4021"/>
                  </a:lnTo>
                  <a:lnTo>
                    <a:pt x="1074599" y="1012"/>
                  </a:lnTo>
                  <a:lnTo>
                    <a:pt x="1124697" y="0"/>
                  </a:lnTo>
                  <a:lnTo>
                    <a:pt x="1174795" y="1012"/>
                  </a:lnTo>
                  <a:lnTo>
                    <a:pt x="1224332" y="4021"/>
                  </a:lnTo>
                  <a:lnTo>
                    <a:pt x="1273262" y="8986"/>
                  </a:lnTo>
                  <a:lnTo>
                    <a:pt x="1321540" y="15862"/>
                  </a:lnTo>
                  <a:lnTo>
                    <a:pt x="1369119" y="24609"/>
                  </a:lnTo>
                  <a:lnTo>
                    <a:pt x="1415954" y="35183"/>
                  </a:lnTo>
                  <a:lnTo>
                    <a:pt x="1462000" y="47544"/>
                  </a:lnTo>
                  <a:lnTo>
                    <a:pt x="1507210" y="61648"/>
                  </a:lnTo>
                  <a:lnTo>
                    <a:pt x="1551539" y="77453"/>
                  </a:lnTo>
                  <a:lnTo>
                    <a:pt x="1594941" y="94917"/>
                  </a:lnTo>
                  <a:lnTo>
                    <a:pt x="1637371" y="113997"/>
                  </a:lnTo>
                  <a:lnTo>
                    <a:pt x="1678782" y="134653"/>
                  </a:lnTo>
                  <a:lnTo>
                    <a:pt x="1719129" y="156840"/>
                  </a:lnTo>
                  <a:lnTo>
                    <a:pt x="1758367" y="180518"/>
                  </a:lnTo>
                  <a:lnTo>
                    <a:pt x="1796449" y="205643"/>
                  </a:lnTo>
                  <a:lnTo>
                    <a:pt x="1833330" y="232174"/>
                  </a:lnTo>
                  <a:lnTo>
                    <a:pt x="1868964" y="260068"/>
                  </a:lnTo>
                  <a:lnTo>
                    <a:pt x="1903305" y="289284"/>
                  </a:lnTo>
                  <a:lnTo>
                    <a:pt x="1936308" y="319778"/>
                  </a:lnTo>
                  <a:lnTo>
                    <a:pt x="1967927" y="351509"/>
                  </a:lnTo>
                  <a:lnTo>
                    <a:pt x="1998117" y="384434"/>
                  </a:lnTo>
                  <a:lnTo>
                    <a:pt x="2026831" y="418511"/>
                  </a:lnTo>
                  <a:lnTo>
                    <a:pt x="2054023" y="453698"/>
                  </a:lnTo>
                  <a:lnTo>
                    <a:pt x="2079649" y="489953"/>
                  </a:lnTo>
                  <a:lnTo>
                    <a:pt x="2103662" y="527233"/>
                  </a:lnTo>
                  <a:lnTo>
                    <a:pt x="2126017" y="565496"/>
                  </a:lnTo>
                  <a:lnTo>
                    <a:pt x="2146668" y="604700"/>
                  </a:lnTo>
                  <a:lnTo>
                    <a:pt x="2165569" y="644803"/>
                  </a:lnTo>
                  <a:lnTo>
                    <a:pt x="2182674" y="685762"/>
                  </a:lnTo>
                  <a:lnTo>
                    <a:pt x="2197939" y="727536"/>
                  </a:lnTo>
                  <a:lnTo>
                    <a:pt x="2211316" y="770081"/>
                  </a:lnTo>
                  <a:lnTo>
                    <a:pt x="2222761" y="813357"/>
                  </a:lnTo>
                  <a:lnTo>
                    <a:pt x="2232227" y="857319"/>
                  </a:lnTo>
                  <a:lnTo>
                    <a:pt x="2239669" y="901927"/>
                  </a:lnTo>
                  <a:lnTo>
                    <a:pt x="2245042" y="947138"/>
                  </a:lnTo>
                  <a:lnTo>
                    <a:pt x="2248299" y="992910"/>
                  </a:lnTo>
                  <a:lnTo>
                    <a:pt x="2249395" y="1039200"/>
                  </a:lnTo>
                  <a:lnTo>
                    <a:pt x="2248299" y="1085489"/>
                  </a:lnTo>
                  <a:lnTo>
                    <a:pt x="2245042" y="1131260"/>
                  </a:lnTo>
                  <a:lnTo>
                    <a:pt x="2239669" y="1176470"/>
                  </a:lnTo>
                  <a:lnTo>
                    <a:pt x="2232227" y="1221077"/>
                  </a:lnTo>
                  <a:lnTo>
                    <a:pt x="2222761" y="1265039"/>
                  </a:lnTo>
                  <a:lnTo>
                    <a:pt x="2211316" y="1308314"/>
                  </a:lnTo>
                  <a:lnTo>
                    <a:pt x="2197939" y="1350859"/>
                  </a:lnTo>
                  <a:lnTo>
                    <a:pt x="2182674" y="1392632"/>
                  </a:lnTo>
                  <a:lnTo>
                    <a:pt x="2165569" y="1433591"/>
                  </a:lnTo>
                  <a:lnTo>
                    <a:pt x="2146668" y="1473694"/>
                  </a:lnTo>
                  <a:lnTo>
                    <a:pt x="2126017" y="1512898"/>
                  </a:lnTo>
                  <a:lnTo>
                    <a:pt x="2103662" y="1551161"/>
                  </a:lnTo>
                  <a:lnTo>
                    <a:pt x="2079649" y="1588441"/>
                  </a:lnTo>
                  <a:lnTo>
                    <a:pt x="2054023" y="1624696"/>
                  </a:lnTo>
                  <a:lnTo>
                    <a:pt x="2026831" y="1659883"/>
                  </a:lnTo>
                  <a:lnTo>
                    <a:pt x="1998117" y="1693960"/>
                  </a:lnTo>
                  <a:lnTo>
                    <a:pt x="1967927" y="1726885"/>
                  </a:lnTo>
                  <a:lnTo>
                    <a:pt x="1936308" y="1758616"/>
                  </a:lnTo>
                  <a:lnTo>
                    <a:pt x="1903305" y="1789110"/>
                  </a:lnTo>
                  <a:lnTo>
                    <a:pt x="1868964" y="1818326"/>
                  </a:lnTo>
                  <a:lnTo>
                    <a:pt x="1833330" y="1846220"/>
                  </a:lnTo>
                  <a:lnTo>
                    <a:pt x="1796449" y="1872751"/>
                  </a:lnTo>
                  <a:lnTo>
                    <a:pt x="1758367" y="1897877"/>
                  </a:lnTo>
                  <a:lnTo>
                    <a:pt x="1719129" y="1921555"/>
                  </a:lnTo>
                  <a:lnTo>
                    <a:pt x="1678782" y="1943743"/>
                  </a:lnTo>
                  <a:lnTo>
                    <a:pt x="1637371" y="1964398"/>
                  </a:lnTo>
                  <a:lnTo>
                    <a:pt x="1594941" y="1983479"/>
                  </a:lnTo>
                  <a:lnTo>
                    <a:pt x="1551539" y="2000943"/>
                  </a:lnTo>
                  <a:lnTo>
                    <a:pt x="1507210" y="2016749"/>
                  </a:lnTo>
                  <a:lnTo>
                    <a:pt x="1462000" y="2030853"/>
                  </a:lnTo>
                  <a:lnTo>
                    <a:pt x="1415954" y="2043213"/>
                  </a:lnTo>
                  <a:lnTo>
                    <a:pt x="1369119" y="2053788"/>
                  </a:lnTo>
                  <a:lnTo>
                    <a:pt x="1321540" y="2062535"/>
                  </a:lnTo>
                  <a:lnTo>
                    <a:pt x="1273262" y="2069412"/>
                  </a:lnTo>
                  <a:lnTo>
                    <a:pt x="1224332" y="2074376"/>
                  </a:lnTo>
                  <a:lnTo>
                    <a:pt x="1174795" y="2077385"/>
                  </a:lnTo>
                  <a:lnTo>
                    <a:pt x="1124697" y="2078398"/>
                  </a:lnTo>
                  <a:lnTo>
                    <a:pt x="1074599" y="2077385"/>
                  </a:lnTo>
                  <a:lnTo>
                    <a:pt x="1025062" y="2074376"/>
                  </a:lnTo>
                  <a:lnTo>
                    <a:pt x="976132" y="2069412"/>
                  </a:lnTo>
                  <a:lnTo>
                    <a:pt x="927855" y="2062535"/>
                  </a:lnTo>
                  <a:lnTo>
                    <a:pt x="880275" y="2053788"/>
                  </a:lnTo>
                  <a:lnTo>
                    <a:pt x="833440" y="2043213"/>
                  </a:lnTo>
                  <a:lnTo>
                    <a:pt x="787394" y="2030853"/>
                  </a:lnTo>
                  <a:lnTo>
                    <a:pt x="742184" y="2016749"/>
                  </a:lnTo>
                  <a:lnTo>
                    <a:pt x="697855" y="2000943"/>
                  </a:lnTo>
                  <a:lnTo>
                    <a:pt x="654453" y="1983479"/>
                  </a:lnTo>
                  <a:lnTo>
                    <a:pt x="612024" y="1964398"/>
                  </a:lnTo>
                  <a:lnTo>
                    <a:pt x="570612" y="1943743"/>
                  </a:lnTo>
                  <a:lnTo>
                    <a:pt x="530265" y="1921555"/>
                  </a:lnTo>
                  <a:lnTo>
                    <a:pt x="491028" y="1897877"/>
                  </a:lnTo>
                  <a:lnTo>
                    <a:pt x="452946" y="1872751"/>
                  </a:lnTo>
                  <a:lnTo>
                    <a:pt x="416065" y="1846220"/>
                  </a:lnTo>
                  <a:lnTo>
                    <a:pt x="380431" y="1818326"/>
                  </a:lnTo>
                  <a:lnTo>
                    <a:pt x="346089" y="1789110"/>
                  </a:lnTo>
                  <a:lnTo>
                    <a:pt x="313086" y="1758616"/>
                  </a:lnTo>
                  <a:lnTo>
                    <a:pt x="281467" y="1726885"/>
                  </a:lnTo>
                  <a:lnTo>
                    <a:pt x="251278" y="1693960"/>
                  </a:lnTo>
                  <a:lnTo>
                    <a:pt x="222564" y="1659883"/>
                  </a:lnTo>
                  <a:lnTo>
                    <a:pt x="195371" y="1624696"/>
                  </a:lnTo>
                  <a:lnTo>
                    <a:pt x="169746" y="1588441"/>
                  </a:lnTo>
                  <a:lnTo>
                    <a:pt x="145732" y="1551161"/>
                  </a:lnTo>
                  <a:lnTo>
                    <a:pt x="123378" y="1512898"/>
                  </a:lnTo>
                  <a:lnTo>
                    <a:pt x="102727" y="1473694"/>
                  </a:lnTo>
                  <a:lnTo>
                    <a:pt x="83826" y="1433591"/>
                  </a:lnTo>
                  <a:lnTo>
                    <a:pt x="66720" y="1392632"/>
                  </a:lnTo>
                  <a:lnTo>
                    <a:pt x="51456" y="1350859"/>
                  </a:lnTo>
                  <a:lnTo>
                    <a:pt x="38079" y="1308314"/>
                  </a:lnTo>
                  <a:lnTo>
                    <a:pt x="26634" y="1265039"/>
                  </a:lnTo>
                  <a:lnTo>
                    <a:pt x="17167" y="1221077"/>
                  </a:lnTo>
                  <a:lnTo>
                    <a:pt x="9725" y="1176470"/>
                  </a:lnTo>
                  <a:lnTo>
                    <a:pt x="4352" y="1131260"/>
                  </a:lnTo>
                  <a:lnTo>
                    <a:pt x="1095" y="1085489"/>
                  </a:lnTo>
                  <a:lnTo>
                    <a:pt x="0" y="103920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308628" y="1494772"/>
            <a:ext cx="3124835" cy="3093720"/>
            <a:chOff x="4308628" y="1494772"/>
            <a:chExt cx="3124835" cy="3093720"/>
          </a:xfrm>
        </p:grpSpPr>
        <p:sp>
          <p:nvSpPr>
            <p:cNvPr id="11" name="object 11"/>
            <p:cNvSpPr/>
            <p:nvPr/>
          </p:nvSpPr>
          <p:spPr>
            <a:xfrm>
              <a:off x="4313391" y="1499534"/>
              <a:ext cx="3115310" cy="3084195"/>
            </a:xfrm>
            <a:custGeom>
              <a:avLst/>
              <a:gdLst/>
              <a:ahLst/>
              <a:cxnLst/>
              <a:rect l="l" t="t" r="r" b="b"/>
              <a:pathLst>
                <a:path w="3115309" h="3084195">
                  <a:moveTo>
                    <a:pt x="1557596" y="3083681"/>
                  </a:moveTo>
                  <a:lnTo>
                    <a:pt x="1509081" y="3082947"/>
                  </a:lnTo>
                  <a:lnTo>
                    <a:pt x="1460934" y="3080760"/>
                  </a:lnTo>
                  <a:lnTo>
                    <a:pt x="1413179" y="3077142"/>
                  </a:lnTo>
                  <a:lnTo>
                    <a:pt x="1365837" y="3072113"/>
                  </a:lnTo>
                  <a:lnTo>
                    <a:pt x="1318928" y="3065694"/>
                  </a:lnTo>
                  <a:lnTo>
                    <a:pt x="1272475" y="3057908"/>
                  </a:lnTo>
                  <a:lnTo>
                    <a:pt x="1226499" y="3048775"/>
                  </a:lnTo>
                  <a:lnTo>
                    <a:pt x="1181022" y="3038317"/>
                  </a:lnTo>
                  <a:lnTo>
                    <a:pt x="1136066" y="3026555"/>
                  </a:lnTo>
                  <a:lnTo>
                    <a:pt x="1091651" y="3013511"/>
                  </a:lnTo>
                  <a:lnTo>
                    <a:pt x="1047799" y="2999205"/>
                  </a:lnTo>
                  <a:lnTo>
                    <a:pt x="1004533" y="2983660"/>
                  </a:lnTo>
                  <a:lnTo>
                    <a:pt x="961872" y="2966896"/>
                  </a:lnTo>
                  <a:lnTo>
                    <a:pt x="919840" y="2948934"/>
                  </a:lnTo>
                  <a:lnTo>
                    <a:pt x="878457" y="2929797"/>
                  </a:lnTo>
                  <a:lnTo>
                    <a:pt x="837746" y="2909505"/>
                  </a:lnTo>
                  <a:lnTo>
                    <a:pt x="797726" y="2888079"/>
                  </a:lnTo>
                  <a:lnTo>
                    <a:pt x="758421" y="2865542"/>
                  </a:lnTo>
                  <a:lnTo>
                    <a:pt x="719852" y="2841914"/>
                  </a:lnTo>
                  <a:lnTo>
                    <a:pt x="682040" y="2817217"/>
                  </a:lnTo>
                  <a:lnTo>
                    <a:pt x="645006" y="2791471"/>
                  </a:lnTo>
                  <a:lnTo>
                    <a:pt x="608773" y="2764699"/>
                  </a:lnTo>
                  <a:lnTo>
                    <a:pt x="573362" y="2736922"/>
                  </a:lnTo>
                  <a:lnTo>
                    <a:pt x="538794" y="2708160"/>
                  </a:lnTo>
                  <a:lnTo>
                    <a:pt x="505091" y="2678436"/>
                  </a:lnTo>
                  <a:lnTo>
                    <a:pt x="472274" y="2647770"/>
                  </a:lnTo>
                  <a:lnTo>
                    <a:pt x="440365" y="2616185"/>
                  </a:lnTo>
                  <a:lnTo>
                    <a:pt x="409386" y="2583700"/>
                  </a:lnTo>
                  <a:lnTo>
                    <a:pt x="379358" y="2550338"/>
                  </a:lnTo>
                  <a:lnTo>
                    <a:pt x="350302" y="2516120"/>
                  </a:lnTo>
                  <a:lnTo>
                    <a:pt x="322241" y="2481067"/>
                  </a:lnTo>
                  <a:lnTo>
                    <a:pt x="295195" y="2445201"/>
                  </a:lnTo>
                  <a:lnTo>
                    <a:pt x="269187" y="2408543"/>
                  </a:lnTo>
                  <a:lnTo>
                    <a:pt x="244237" y="2371113"/>
                  </a:lnTo>
                  <a:lnTo>
                    <a:pt x="220367" y="2332934"/>
                  </a:lnTo>
                  <a:lnTo>
                    <a:pt x="197600" y="2294028"/>
                  </a:lnTo>
                  <a:lnTo>
                    <a:pt x="175955" y="2254414"/>
                  </a:lnTo>
                  <a:lnTo>
                    <a:pt x="155456" y="2214114"/>
                  </a:lnTo>
                  <a:lnTo>
                    <a:pt x="136123" y="2173151"/>
                  </a:lnTo>
                  <a:lnTo>
                    <a:pt x="117978" y="2131544"/>
                  </a:lnTo>
                  <a:lnTo>
                    <a:pt x="101042" y="2089316"/>
                  </a:lnTo>
                  <a:lnTo>
                    <a:pt x="85338" y="2046488"/>
                  </a:lnTo>
                  <a:lnTo>
                    <a:pt x="70886" y="2003081"/>
                  </a:lnTo>
                  <a:lnTo>
                    <a:pt x="57708" y="1959116"/>
                  </a:lnTo>
                  <a:lnTo>
                    <a:pt x="45826" y="1914615"/>
                  </a:lnTo>
                  <a:lnTo>
                    <a:pt x="35262" y="1869599"/>
                  </a:lnTo>
                  <a:lnTo>
                    <a:pt x="26036" y="1824089"/>
                  </a:lnTo>
                  <a:lnTo>
                    <a:pt x="18170" y="1778107"/>
                  </a:lnTo>
                  <a:lnTo>
                    <a:pt x="11686" y="1731674"/>
                  </a:lnTo>
                  <a:lnTo>
                    <a:pt x="6605" y="1684812"/>
                  </a:lnTo>
                  <a:lnTo>
                    <a:pt x="2950" y="1637541"/>
                  </a:lnTo>
                  <a:lnTo>
                    <a:pt x="741" y="1589883"/>
                  </a:lnTo>
                  <a:lnTo>
                    <a:pt x="0" y="1541859"/>
                  </a:lnTo>
                  <a:lnTo>
                    <a:pt x="741" y="1493834"/>
                  </a:lnTo>
                  <a:lnTo>
                    <a:pt x="2950" y="1446174"/>
                  </a:lnTo>
                  <a:lnTo>
                    <a:pt x="6605" y="1398902"/>
                  </a:lnTo>
                  <a:lnTo>
                    <a:pt x="11686" y="1352038"/>
                  </a:lnTo>
                  <a:lnTo>
                    <a:pt x="18170" y="1305603"/>
                  </a:lnTo>
                  <a:lnTo>
                    <a:pt x="26036" y="1259620"/>
                  </a:lnTo>
                  <a:lnTo>
                    <a:pt x="35262" y="1214109"/>
                  </a:lnTo>
                  <a:lnTo>
                    <a:pt x="45826" y="1169092"/>
                  </a:lnTo>
                  <a:lnTo>
                    <a:pt x="57708" y="1124589"/>
                  </a:lnTo>
                  <a:lnTo>
                    <a:pt x="70886" y="1080623"/>
                  </a:lnTo>
                  <a:lnTo>
                    <a:pt x="85338" y="1037215"/>
                  </a:lnTo>
                  <a:lnTo>
                    <a:pt x="101042" y="994386"/>
                  </a:lnTo>
                  <a:lnTo>
                    <a:pt x="117978" y="952156"/>
                  </a:lnTo>
                  <a:lnTo>
                    <a:pt x="136123" y="910549"/>
                  </a:lnTo>
                  <a:lnTo>
                    <a:pt x="155456" y="869584"/>
                  </a:lnTo>
                  <a:lnTo>
                    <a:pt x="175955" y="829284"/>
                  </a:lnTo>
                  <a:lnTo>
                    <a:pt x="197600" y="789669"/>
                  </a:lnTo>
                  <a:lnTo>
                    <a:pt x="220367" y="750761"/>
                  </a:lnTo>
                  <a:lnTo>
                    <a:pt x="244237" y="712581"/>
                  </a:lnTo>
                  <a:lnTo>
                    <a:pt x="269187" y="675151"/>
                  </a:lnTo>
                  <a:lnTo>
                    <a:pt x="295195" y="638492"/>
                  </a:lnTo>
                  <a:lnTo>
                    <a:pt x="322241" y="602625"/>
                  </a:lnTo>
                  <a:lnTo>
                    <a:pt x="350302" y="567571"/>
                  </a:lnTo>
                  <a:lnTo>
                    <a:pt x="379358" y="533352"/>
                  </a:lnTo>
                  <a:lnTo>
                    <a:pt x="409386" y="499990"/>
                  </a:lnTo>
                  <a:lnTo>
                    <a:pt x="440365" y="467505"/>
                  </a:lnTo>
                  <a:lnTo>
                    <a:pt x="472274" y="435918"/>
                  </a:lnTo>
                  <a:lnTo>
                    <a:pt x="505091" y="405252"/>
                  </a:lnTo>
                  <a:lnTo>
                    <a:pt x="538794" y="375527"/>
                  </a:lnTo>
                  <a:lnTo>
                    <a:pt x="573362" y="346765"/>
                  </a:lnTo>
                  <a:lnTo>
                    <a:pt x="608773" y="318987"/>
                  </a:lnTo>
                  <a:lnTo>
                    <a:pt x="645006" y="292214"/>
                  </a:lnTo>
                  <a:lnTo>
                    <a:pt x="682040" y="266468"/>
                  </a:lnTo>
                  <a:lnTo>
                    <a:pt x="719852" y="241771"/>
                  </a:lnTo>
                  <a:lnTo>
                    <a:pt x="758421" y="218142"/>
                  </a:lnTo>
                  <a:lnTo>
                    <a:pt x="797726" y="195604"/>
                  </a:lnTo>
                  <a:lnTo>
                    <a:pt x="837746" y="174179"/>
                  </a:lnTo>
                  <a:lnTo>
                    <a:pt x="878457" y="153886"/>
                  </a:lnTo>
                  <a:lnTo>
                    <a:pt x="919840" y="134748"/>
                  </a:lnTo>
                  <a:lnTo>
                    <a:pt x="961872" y="116787"/>
                  </a:lnTo>
                  <a:lnTo>
                    <a:pt x="1004533" y="100022"/>
                  </a:lnTo>
                  <a:lnTo>
                    <a:pt x="1047799" y="84476"/>
                  </a:lnTo>
                  <a:lnTo>
                    <a:pt x="1091651" y="70170"/>
                  </a:lnTo>
                  <a:lnTo>
                    <a:pt x="1136066" y="57126"/>
                  </a:lnTo>
                  <a:lnTo>
                    <a:pt x="1181022" y="45364"/>
                  </a:lnTo>
                  <a:lnTo>
                    <a:pt x="1226499" y="34906"/>
                  </a:lnTo>
                  <a:lnTo>
                    <a:pt x="1272475" y="25773"/>
                  </a:lnTo>
                  <a:lnTo>
                    <a:pt x="1318928" y="17986"/>
                  </a:lnTo>
                  <a:lnTo>
                    <a:pt x="1365837" y="11568"/>
                  </a:lnTo>
                  <a:lnTo>
                    <a:pt x="1413179" y="6539"/>
                  </a:lnTo>
                  <a:lnTo>
                    <a:pt x="1460934" y="2920"/>
                  </a:lnTo>
                  <a:lnTo>
                    <a:pt x="1509081" y="733"/>
                  </a:lnTo>
                  <a:lnTo>
                    <a:pt x="1557596" y="0"/>
                  </a:lnTo>
                  <a:lnTo>
                    <a:pt x="1607081" y="777"/>
                  </a:lnTo>
                  <a:lnTo>
                    <a:pt x="1656371" y="3100"/>
                  </a:lnTo>
                  <a:lnTo>
                    <a:pt x="1705430" y="6955"/>
                  </a:lnTo>
                  <a:lnTo>
                    <a:pt x="1754227" y="12329"/>
                  </a:lnTo>
                  <a:lnTo>
                    <a:pt x="1802728" y="19207"/>
                  </a:lnTo>
                  <a:lnTo>
                    <a:pt x="1850899" y="27576"/>
                  </a:lnTo>
                  <a:lnTo>
                    <a:pt x="1898706" y="37422"/>
                  </a:lnTo>
                  <a:lnTo>
                    <a:pt x="1946117" y="48731"/>
                  </a:lnTo>
                  <a:lnTo>
                    <a:pt x="1993098" y="61491"/>
                  </a:lnTo>
                  <a:lnTo>
                    <a:pt x="2039615" y="75686"/>
                  </a:lnTo>
                  <a:lnTo>
                    <a:pt x="2085636" y="91303"/>
                  </a:lnTo>
                  <a:lnTo>
                    <a:pt x="2131125" y="108329"/>
                  </a:lnTo>
                  <a:lnTo>
                    <a:pt x="2176051" y="126750"/>
                  </a:lnTo>
                  <a:lnTo>
                    <a:pt x="2220380" y="146551"/>
                  </a:lnTo>
                  <a:lnTo>
                    <a:pt x="2264077" y="167720"/>
                  </a:lnTo>
                  <a:lnTo>
                    <a:pt x="2307110" y="190243"/>
                  </a:lnTo>
                  <a:lnTo>
                    <a:pt x="2349446" y="214106"/>
                  </a:lnTo>
                  <a:lnTo>
                    <a:pt x="2391050" y="239295"/>
                  </a:lnTo>
                  <a:lnTo>
                    <a:pt x="2431889" y="265796"/>
                  </a:lnTo>
                  <a:lnTo>
                    <a:pt x="2471931" y="293596"/>
                  </a:lnTo>
                  <a:lnTo>
                    <a:pt x="2511140" y="322681"/>
                  </a:lnTo>
                  <a:lnTo>
                    <a:pt x="2549485" y="353037"/>
                  </a:lnTo>
                  <a:lnTo>
                    <a:pt x="2586931" y="384651"/>
                  </a:lnTo>
                  <a:lnTo>
                    <a:pt x="2623445" y="417508"/>
                  </a:lnTo>
                  <a:lnTo>
                    <a:pt x="2658994" y="451596"/>
                  </a:lnTo>
                  <a:lnTo>
                    <a:pt x="2693429" y="486783"/>
                  </a:lnTo>
                  <a:lnTo>
                    <a:pt x="2726622" y="522927"/>
                  </a:lnTo>
                  <a:lnTo>
                    <a:pt x="2758558" y="559993"/>
                  </a:lnTo>
                  <a:lnTo>
                    <a:pt x="2789224" y="597949"/>
                  </a:lnTo>
                  <a:lnTo>
                    <a:pt x="2818605" y="636761"/>
                  </a:lnTo>
                  <a:lnTo>
                    <a:pt x="2846688" y="676397"/>
                  </a:lnTo>
                  <a:lnTo>
                    <a:pt x="2873460" y="716823"/>
                  </a:lnTo>
                  <a:lnTo>
                    <a:pt x="2898905" y="758006"/>
                  </a:lnTo>
                  <a:lnTo>
                    <a:pt x="2923011" y="799914"/>
                  </a:lnTo>
                  <a:lnTo>
                    <a:pt x="2945763" y="842512"/>
                  </a:lnTo>
                  <a:lnTo>
                    <a:pt x="2967148" y="885768"/>
                  </a:lnTo>
                  <a:lnTo>
                    <a:pt x="2987152" y="929649"/>
                  </a:lnTo>
                  <a:lnTo>
                    <a:pt x="3005760" y="974121"/>
                  </a:lnTo>
                  <a:lnTo>
                    <a:pt x="3022959" y="1019151"/>
                  </a:lnTo>
                  <a:lnTo>
                    <a:pt x="3038736" y="1064707"/>
                  </a:lnTo>
                  <a:lnTo>
                    <a:pt x="3053076" y="1110755"/>
                  </a:lnTo>
                  <a:lnTo>
                    <a:pt x="3065965" y="1157261"/>
                  </a:lnTo>
                  <a:lnTo>
                    <a:pt x="3077390" y="1204194"/>
                  </a:lnTo>
                  <a:lnTo>
                    <a:pt x="3087336" y="1251519"/>
                  </a:lnTo>
                  <a:lnTo>
                    <a:pt x="3095790" y="1299203"/>
                  </a:lnTo>
                  <a:lnTo>
                    <a:pt x="3102738" y="1347214"/>
                  </a:lnTo>
                  <a:lnTo>
                    <a:pt x="3108167" y="1395518"/>
                  </a:lnTo>
                  <a:lnTo>
                    <a:pt x="3112061" y="1444083"/>
                  </a:lnTo>
                  <a:lnTo>
                    <a:pt x="3114408" y="1492874"/>
                  </a:lnTo>
                  <a:lnTo>
                    <a:pt x="3115193" y="1541859"/>
                  </a:lnTo>
                  <a:lnTo>
                    <a:pt x="3114452" y="1589883"/>
                  </a:lnTo>
                  <a:lnTo>
                    <a:pt x="3112243" y="1637541"/>
                  </a:lnTo>
                  <a:lnTo>
                    <a:pt x="3108587" y="1684812"/>
                  </a:lnTo>
                  <a:lnTo>
                    <a:pt x="3103507" y="1731674"/>
                  </a:lnTo>
                  <a:lnTo>
                    <a:pt x="3097023" y="1778107"/>
                  </a:lnTo>
                  <a:lnTo>
                    <a:pt x="3089157" y="1824089"/>
                  </a:lnTo>
                  <a:lnTo>
                    <a:pt x="3079931" y="1869599"/>
                  </a:lnTo>
                  <a:lnTo>
                    <a:pt x="3069366" y="1914615"/>
                  </a:lnTo>
                  <a:lnTo>
                    <a:pt x="3057484" y="1959116"/>
                  </a:lnTo>
                  <a:lnTo>
                    <a:pt x="3044307" y="2003081"/>
                  </a:lnTo>
                  <a:lnTo>
                    <a:pt x="3029855" y="2046488"/>
                  </a:lnTo>
                  <a:lnTo>
                    <a:pt x="3014150" y="2089316"/>
                  </a:lnTo>
                  <a:lnTo>
                    <a:pt x="2997215" y="2131544"/>
                  </a:lnTo>
                  <a:lnTo>
                    <a:pt x="2979070" y="2173151"/>
                  </a:lnTo>
                  <a:lnTo>
                    <a:pt x="2959737" y="2214114"/>
                  </a:lnTo>
                  <a:lnTo>
                    <a:pt x="2939237" y="2254414"/>
                  </a:lnTo>
                  <a:lnTo>
                    <a:pt x="2917593" y="2294028"/>
                  </a:lnTo>
                  <a:lnTo>
                    <a:pt x="2894825" y="2332934"/>
                  </a:lnTo>
                  <a:lnTo>
                    <a:pt x="2870956" y="2371113"/>
                  </a:lnTo>
                  <a:lnTo>
                    <a:pt x="2846006" y="2408543"/>
                  </a:lnTo>
                  <a:lnTo>
                    <a:pt x="2819998" y="2445201"/>
                  </a:lnTo>
                  <a:lnTo>
                    <a:pt x="2792952" y="2481067"/>
                  </a:lnTo>
                  <a:lnTo>
                    <a:pt x="2764890" y="2516120"/>
                  </a:lnTo>
                  <a:lnTo>
                    <a:pt x="2735835" y="2550338"/>
                  </a:lnTo>
                  <a:lnTo>
                    <a:pt x="2705807" y="2583700"/>
                  </a:lnTo>
                  <a:lnTo>
                    <a:pt x="2674827" y="2616185"/>
                  </a:lnTo>
                  <a:lnTo>
                    <a:pt x="2642919" y="2647770"/>
                  </a:lnTo>
                  <a:lnTo>
                    <a:pt x="2610102" y="2678436"/>
                  </a:lnTo>
                  <a:lnTo>
                    <a:pt x="2576399" y="2708160"/>
                  </a:lnTo>
                  <a:lnTo>
                    <a:pt x="2541831" y="2736922"/>
                  </a:lnTo>
                  <a:lnTo>
                    <a:pt x="2506420" y="2764699"/>
                  </a:lnTo>
                  <a:lnTo>
                    <a:pt x="2470186" y="2791471"/>
                  </a:lnTo>
                  <a:lnTo>
                    <a:pt x="2433153" y="2817217"/>
                  </a:lnTo>
                  <a:lnTo>
                    <a:pt x="2395341" y="2841914"/>
                  </a:lnTo>
                  <a:lnTo>
                    <a:pt x="2356771" y="2865542"/>
                  </a:lnTo>
                  <a:lnTo>
                    <a:pt x="2317466" y="2888079"/>
                  </a:lnTo>
                  <a:lnTo>
                    <a:pt x="2277447" y="2909505"/>
                  </a:lnTo>
                  <a:lnTo>
                    <a:pt x="2236735" y="2929797"/>
                  </a:lnTo>
                  <a:lnTo>
                    <a:pt x="2195353" y="2948934"/>
                  </a:lnTo>
                  <a:lnTo>
                    <a:pt x="2153320" y="2966896"/>
                  </a:lnTo>
                  <a:lnTo>
                    <a:pt x="2110660" y="2983660"/>
                  </a:lnTo>
                  <a:lnTo>
                    <a:pt x="2067393" y="2999205"/>
                  </a:lnTo>
                  <a:lnTo>
                    <a:pt x="2023542" y="3013511"/>
                  </a:lnTo>
                  <a:lnTo>
                    <a:pt x="1979127" y="3026555"/>
                  </a:lnTo>
                  <a:lnTo>
                    <a:pt x="1934170" y="3038317"/>
                  </a:lnTo>
                  <a:lnTo>
                    <a:pt x="1888693" y="3048775"/>
                  </a:lnTo>
                  <a:lnTo>
                    <a:pt x="1842718" y="3057908"/>
                  </a:lnTo>
                  <a:lnTo>
                    <a:pt x="1796265" y="3065694"/>
                  </a:lnTo>
                  <a:lnTo>
                    <a:pt x="1749356" y="3072113"/>
                  </a:lnTo>
                  <a:lnTo>
                    <a:pt x="1702014" y="3077142"/>
                  </a:lnTo>
                  <a:lnTo>
                    <a:pt x="1654258" y="3080760"/>
                  </a:lnTo>
                  <a:lnTo>
                    <a:pt x="1606112" y="3082947"/>
                  </a:lnTo>
                  <a:lnTo>
                    <a:pt x="1557596" y="3083681"/>
                  </a:lnTo>
                  <a:close/>
                </a:path>
              </a:pathLst>
            </a:custGeom>
            <a:solidFill>
              <a:srgbClr val="A3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13391" y="1499534"/>
              <a:ext cx="3115310" cy="3084195"/>
            </a:xfrm>
            <a:custGeom>
              <a:avLst/>
              <a:gdLst/>
              <a:ahLst/>
              <a:cxnLst/>
              <a:rect l="l" t="t" r="r" b="b"/>
              <a:pathLst>
                <a:path w="3115309" h="3084195">
                  <a:moveTo>
                    <a:pt x="0" y="1541859"/>
                  </a:moveTo>
                  <a:lnTo>
                    <a:pt x="741" y="1493834"/>
                  </a:lnTo>
                  <a:lnTo>
                    <a:pt x="2950" y="1446174"/>
                  </a:lnTo>
                  <a:lnTo>
                    <a:pt x="6605" y="1398902"/>
                  </a:lnTo>
                  <a:lnTo>
                    <a:pt x="11686" y="1352038"/>
                  </a:lnTo>
                  <a:lnTo>
                    <a:pt x="18170" y="1305603"/>
                  </a:lnTo>
                  <a:lnTo>
                    <a:pt x="26036" y="1259620"/>
                  </a:lnTo>
                  <a:lnTo>
                    <a:pt x="35262" y="1214109"/>
                  </a:lnTo>
                  <a:lnTo>
                    <a:pt x="45826" y="1169092"/>
                  </a:lnTo>
                  <a:lnTo>
                    <a:pt x="57708" y="1124589"/>
                  </a:lnTo>
                  <a:lnTo>
                    <a:pt x="70886" y="1080623"/>
                  </a:lnTo>
                  <a:lnTo>
                    <a:pt x="85338" y="1037215"/>
                  </a:lnTo>
                  <a:lnTo>
                    <a:pt x="101042" y="994386"/>
                  </a:lnTo>
                  <a:lnTo>
                    <a:pt x="117978" y="952156"/>
                  </a:lnTo>
                  <a:lnTo>
                    <a:pt x="136123" y="910549"/>
                  </a:lnTo>
                  <a:lnTo>
                    <a:pt x="155456" y="869584"/>
                  </a:lnTo>
                  <a:lnTo>
                    <a:pt x="175955" y="829284"/>
                  </a:lnTo>
                  <a:lnTo>
                    <a:pt x="197600" y="789669"/>
                  </a:lnTo>
                  <a:lnTo>
                    <a:pt x="220367" y="750761"/>
                  </a:lnTo>
                  <a:lnTo>
                    <a:pt x="244237" y="712581"/>
                  </a:lnTo>
                  <a:lnTo>
                    <a:pt x="269187" y="675151"/>
                  </a:lnTo>
                  <a:lnTo>
                    <a:pt x="295195" y="638492"/>
                  </a:lnTo>
                  <a:lnTo>
                    <a:pt x="322241" y="602625"/>
                  </a:lnTo>
                  <a:lnTo>
                    <a:pt x="350302" y="567571"/>
                  </a:lnTo>
                  <a:lnTo>
                    <a:pt x="379358" y="533352"/>
                  </a:lnTo>
                  <a:lnTo>
                    <a:pt x="409386" y="499990"/>
                  </a:lnTo>
                  <a:lnTo>
                    <a:pt x="440365" y="467505"/>
                  </a:lnTo>
                  <a:lnTo>
                    <a:pt x="472274" y="435918"/>
                  </a:lnTo>
                  <a:lnTo>
                    <a:pt x="505091" y="405252"/>
                  </a:lnTo>
                  <a:lnTo>
                    <a:pt x="538794" y="375527"/>
                  </a:lnTo>
                  <a:lnTo>
                    <a:pt x="573362" y="346765"/>
                  </a:lnTo>
                  <a:lnTo>
                    <a:pt x="608773" y="318987"/>
                  </a:lnTo>
                  <a:lnTo>
                    <a:pt x="645006" y="292214"/>
                  </a:lnTo>
                  <a:lnTo>
                    <a:pt x="682040" y="266468"/>
                  </a:lnTo>
                  <a:lnTo>
                    <a:pt x="719852" y="241771"/>
                  </a:lnTo>
                  <a:lnTo>
                    <a:pt x="758421" y="218142"/>
                  </a:lnTo>
                  <a:lnTo>
                    <a:pt x="797726" y="195604"/>
                  </a:lnTo>
                  <a:lnTo>
                    <a:pt x="837746" y="174179"/>
                  </a:lnTo>
                  <a:lnTo>
                    <a:pt x="878457" y="153886"/>
                  </a:lnTo>
                  <a:lnTo>
                    <a:pt x="919840" y="134748"/>
                  </a:lnTo>
                  <a:lnTo>
                    <a:pt x="961872" y="116787"/>
                  </a:lnTo>
                  <a:lnTo>
                    <a:pt x="1004533" y="100022"/>
                  </a:lnTo>
                  <a:lnTo>
                    <a:pt x="1047799" y="84476"/>
                  </a:lnTo>
                  <a:lnTo>
                    <a:pt x="1091651" y="70170"/>
                  </a:lnTo>
                  <a:lnTo>
                    <a:pt x="1136066" y="57126"/>
                  </a:lnTo>
                  <a:lnTo>
                    <a:pt x="1181022" y="45364"/>
                  </a:lnTo>
                  <a:lnTo>
                    <a:pt x="1226499" y="34906"/>
                  </a:lnTo>
                  <a:lnTo>
                    <a:pt x="1272475" y="25773"/>
                  </a:lnTo>
                  <a:lnTo>
                    <a:pt x="1318928" y="17986"/>
                  </a:lnTo>
                  <a:lnTo>
                    <a:pt x="1365837" y="11568"/>
                  </a:lnTo>
                  <a:lnTo>
                    <a:pt x="1413179" y="6539"/>
                  </a:lnTo>
                  <a:lnTo>
                    <a:pt x="1460934" y="2920"/>
                  </a:lnTo>
                  <a:lnTo>
                    <a:pt x="1509081" y="733"/>
                  </a:lnTo>
                  <a:lnTo>
                    <a:pt x="1557596" y="0"/>
                  </a:lnTo>
                  <a:lnTo>
                    <a:pt x="1607081" y="777"/>
                  </a:lnTo>
                  <a:lnTo>
                    <a:pt x="1656371" y="3100"/>
                  </a:lnTo>
                  <a:lnTo>
                    <a:pt x="1705430" y="6955"/>
                  </a:lnTo>
                  <a:lnTo>
                    <a:pt x="1754227" y="12329"/>
                  </a:lnTo>
                  <a:lnTo>
                    <a:pt x="1802728" y="19207"/>
                  </a:lnTo>
                  <a:lnTo>
                    <a:pt x="1850899" y="27576"/>
                  </a:lnTo>
                  <a:lnTo>
                    <a:pt x="1898706" y="37422"/>
                  </a:lnTo>
                  <a:lnTo>
                    <a:pt x="1946117" y="48731"/>
                  </a:lnTo>
                  <a:lnTo>
                    <a:pt x="1993098" y="61491"/>
                  </a:lnTo>
                  <a:lnTo>
                    <a:pt x="2039615" y="75686"/>
                  </a:lnTo>
                  <a:lnTo>
                    <a:pt x="2085636" y="91303"/>
                  </a:lnTo>
                  <a:lnTo>
                    <a:pt x="2131125" y="108329"/>
                  </a:lnTo>
                  <a:lnTo>
                    <a:pt x="2176051" y="126750"/>
                  </a:lnTo>
                  <a:lnTo>
                    <a:pt x="2220379" y="146551"/>
                  </a:lnTo>
                  <a:lnTo>
                    <a:pt x="2264077" y="167720"/>
                  </a:lnTo>
                  <a:lnTo>
                    <a:pt x="2307110" y="190243"/>
                  </a:lnTo>
                  <a:lnTo>
                    <a:pt x="2349446" y="214106"/>
                  </a:lnTo>
                  <a:lnTo>
                    <a:pt x="2391050" y="239295"/>
                  </a:lnTo>
                  <a:lnTo>
                    <a:pt x="2431889" y="265796"/>
                  </a:lnTo>
                  <a:lnTo>
                    <a:pt x="2471931" y="293596"/>
                  </a:lnTo>
                  <a:lnTo>
                    <a:pt x="2511140" y="322681"/>
                  </a:lnTo>
                  <a:lnTo>
                    <a:pt x="2549485" y="353037"/>
                  </a:lnTo>
                  <a:lnTo>
                    <a:pt x="2586931" y="384651"/>
                  </a:lnTo>
                  <a:lnTo>
                    <a:pt x="2623445" y="417508"/>
                  </a:lnTo>
                  <a:lnTo>
                    <a:pt x="2658994" y="451596"/>
                  </a:lnTo>
                  <a:lnTo>
                    <a:pt x="2693429" y="486783"/>
                  </a:lnTo>
                  <a:lnTo>
                    <a:pt x="2726622" y="522927"/>
                  </a:lnTo>
                  <a:lnTo>
                    <a:pt x="2758558" y="559993"/>
                  </a:lnTo>
                  <a:lnTo>
                    <a:pt x="2789224" y="597949"/>
                  </a:lnTo>
                  <a:lnTo>
                    <a:pt x="2818605" y="636761"/>
                  </a:lnTo>
                  <a:lnTo>
                    <a:pt x="2846688" y="676397"/>
                  </a:lnTo>
                  <a:lnTo>
                    <a:pt x="2873460" y="716823"/>
                  </a:lnTo>
                  <a:lnTo>
                    <a:pt x="2898905" y="758006"/>
                  </a:lnTo>
                  <a:lnTo>
                    <a:pt x="2923011" y="799914"/>
                  </a:lnTo>
                  <a:lnTo>
                    <a:pt x="2945763" y="842512"/>
                  </a:lnTo>
                  <a:lnTo>
                    <a:pt x="2967148" y="885768"/>
                  </a:lnTo>
                  <a:lnTo>
                    <a:pt x="2987152" y="929649"/>
                  </a:lnTo>
                  <a:lnTo>
                    <a:pt x="3005760" y="974121"/>
                  </a:lnTo>
                  <a:lnTo>
                    <a:pt x="3022959" y="1019151"/>
                  </a:lnTo>
                  <a:lnTo>
                    <a:pt x="3038736" y="1064707"/>
                  </a:lnTo>
                  <a:lnTo>
                    <a:pt x="3053076" y="1110755"/>
                  </a:lnTo>
                  <a:lnTo>
                    <a:pt x="3065965" y="1157261"/>
                  </a:lnTo>
                  <a:lnTo>
                    <a:pt x="3077389" y="1204194"/>
                  </a:lnTo>
                  <a:lnTo>
                    <a:pt x="3087336" y="1251519"/>
                  </a:lnTo>
                  <a:lnTo>
                    <a:pt x="3095790" y="1299203"/>
                  </a:lnTo>
                  <a:lnTo>
                    <a:pt x="3102738" y="1347214"/>
                  </a:lnTo>
                  <a:lnTo>
                    <a:pt x="3108166" y="1395518"/>
                  </a:lnTo>
                  <a:lnTo>
                    <a:pt x="3112061" y="1444083"/>
                  </a:lnTo>
                  <a:lnTo>
                    <a:pt x="3114408" y="1492874"/>
                  </a:lnTo>
                  <a:lnTo>
                    <a:pt x="3115193" y="1541859"/>
                  </a:lnTo>
                  <a:lnTo>
                    <a:pt x="3114452" y="1589883"/>
                  </a:lnTo>
                  <a:lnTo>
                    <a:pt x="3112243" y="1637541"/>
                  </a:lnTo>
                  <a:lnTo>
                    <a:pt x="3108587" y="1684812"/>
                  </a:lnTo>
                  <a:lnTo>
                    <a:pt x="3103507" y="1731674"/>
                  </a:lnTo>
                  <a:lnTo>
                    <a:pt x="3097023" y="1778107"/>
                  </a:lnTo>
                  <a:lnTo>
                    <a:pt x="3089157" y="1824089"/>
                  </a:lnTo>
                  <a:lnTo>
                    <a:pt x="3079931" y="1869599"/>
                  </a:lnTo>
                  <a:lnTo>
                    <a:pt x="3069366" y="1914615"/>
                  </a:lnTo>
                  <a:lnTo>
                    <a:pt x="3057484" y="1959116"/>
                  </a:lnTo>
                  <a:lnTo>
                    <a:pt x="3044307" y="2003081"/>
                  </a:lnTo>
                  <a:lnTo>
                    <a:pt x="3029855" y="2046488"/>
                  </a:lnTo>
                  <a:lnTo>
                    <a:pt x="3014150" y="2089316"/>
                  </a:lnTo>
                  <a:lnTo>
                    <a:pt x="2997215" y="2131544"/>
                  </a:lnTo>
                  <a:lnTo>
                    <a:pt x="2979070" y="2173151"/>
                  </a:lnTo>
                  <a:lnTo>
                    <a:pt x="2959737" y="2214114"/>
                  </a:lnTo>
                  <a:lnTo>
                    <a:pt x="2939237" y="2254414"/>
                  </a:lnTo>
                  <a:lnTo>
                    <a:pt x="2917593" y="2294027"/>
                  </a:lnTo>
                  <a:lnTo>
                    <a:pt x="2894825" y="2332934"/>
                  </a:lnTo>
                  <a:lnTo>
                    <a:pt x="2870956" y="2371113"/>
                  </a:lnTo>
                  <a:lnTo>
                    <a:pt x="2846006" y="2408542"/>
                  </a:lnTo>
                  <a:lnTo>
                    <a:pt x="2819997" y="2445201"/>
                  </a:lnTo>
                  <a:lnTo>
                    <a:pt x="2792952" y="2481067"/>
                  </a:lnTo>
                  <a:lnTo>
                    <a:pt x="2764890" y="2516120"/>
                  </a:lnTo>
                  <a:lnTo>
                    <a:pt x="2735835" y="2550338"/>
                  </a:lnTo>
                  <a:lnTo>
                    <a:pt x="2705807" y="2583700"/>
                  </a:lnTo>
                  <a:lnTo>
                    <a:pt x="2674827" y="2616185"/>
                  </a:lnTo>
                  <a:lnTo>
                    <a:pt x="2642919" y="2647770"/>
                  </a:lnTo>
                  <a:lnTo>
                    <a:pt x="2610102" y="2678436"/>
                  </a:lnTo>
                  <a:lnTo>
                    <a:pt x="2576399" y="2708160"/>
                  </a:lnTo>
                  <a:lnTo>
                    <a:pt x="2541831" y="2736922"/>
                  </a:lnTo>
                  <a:lnTo>
                    <a:pt x="2506420" y="2764699"/>
                  </a:lnTo>
                  <a:lnTo>
                    <a:pt x="2470186" y="2791471"/>
                  </a:lnTo>
                  <a:lnTo>
                    <a:pt x="2433153" y="2817217"/>
                  </a:lnTo>
                  <a:lnTo>
                    <a:pt x="2395341" y="2841914"/>
                  </a:lnTo>
                  <a:lnTo>
                    <a:pt x="2356771" y="2865542"/>
                  </a:lnTo>
                  <a:lnTo>
                    <a:pt x="2317466" y="2888079"/>
                  </a:lnTo>
                  <a:lnTo>
                    <a:pt x="2277447" y="2909505"/>
                  </a:lnTo>
                  <a:lnTo>
                    <a:pt x="2236735" y="2929797"/>
                  </a:lnTo>
                  <a:lnTo>
                    <a:pt x="2195353" y="2948934"/>
                  </a:lnTo>
                  <a:lnTo>
                    <a:pt x="2153320" y="2966896"/>
                  </a:lnTo>
                  <a:lnTo>
                    <a:pt x="2110660" y="2983660"/>
                  </a:lnTo>
                  <a:lnTo>
                    <a:pt x="2067393" y="2999205"/>
                  </a:lnTo>
                  <a:lnTo>
                    <a:pt x="2023542" y="3013511"/>
                  </a:lnTo>
                  <a:lnTo>
                    <a:pt x="1979127" y="3026555"/>
                  </a:lnTo>
                  <a:lnTo>
                    <a:pt x="1934170" y="3038317"/>
                  </a:lnTo>
                  <a:lnTo>
                    <a:pt x="1888693" y="3048775"/>
                  </a:lnTo>
                  <a:lnTo>
                    <a:pt x="1842718" y="3057908"/>
                  </a:lnTo>
                  <a:lnTo>
                    <a:pt x="1796265" y="3065694"/>
                  </a:lnTo>
                  <a:lnTo>
                    <a:pt x="1749356" y="3072112"/>
                  </a:lnTo>
                  <a:lnTo>
                    <a:pt x="1702014" y="3077142"/>
                  </a:lnTo>
                  <a:lnTo>
                    <a:pt x="1654258" y="3080760"/>
                  </a:lnTo>
                  <a:lnTo>
                    <a:pt x="1606112" y="3082947"/>
                  </a:lnTo>
                  <a:lnTo>
                    <a:pt x="1557596" y="3083681"/>
                  </a:lnTo>
                  <a:lnTo>
                    <a:pt x="1509081" y="3082947"/>
                  </a:lnTo>
                  <a:lnTo>
                    <a:pt x="1460934" y="3080760"/>
                  </a:lnTo>
                  <a:lnTo>
                    <a:pt x="1413179" y="3077142"/>
                  </a:lnTo>
                  <a:lnTo>
                    <a:pt x="1365837" y="3072112"/>
                  </a:lnTo>
                  <a:lnTo>
                    <a:pt x="1318928" y="3065694"/>
                  </a:lnTo>
                  <a:lnTo>
                    <a:pt x="1272475" y="3057908"/>
                  </a:lnTo>
                  <a:lnTo>
                    <a:pt x="1226499" y="3048775"/>
                  </a:lnTo>
                  <a:lnTo>
                    <a:pt x="1181022" y="3038317"/>
                  </a:lnTo>
                  <a:lnTo>
                    <a:pt x="1136066" y="3026555"/>
                  </a:lnTo>
                  <a:lnTo>
                    <a:pt x="1091651" y="3013511"/>
                  </a:lnTo>
                  <a:lnTo>
                    <a:pt x="1047799" y="2999205"/>
                  </a:lnTo>
                  <a:lnTo>
                    <a:pt x="1004533" y="2983660"/>
                  </a:lnTo>
                  <a:lnTo>
                    <a:pt x="961872" y="2966896"/>
                  </a:lnTo>
                  <a:lnTo>
                    <a:pt x="919840" y="2948934"/>
                  </a:lnTo>
                  <a:lnTo>
                    <a:pt x="878457" y="2929797"/>
                  </a:lnTo>
                  <a:lnTo>
                    <a:pt x="837746" y="2909505"/>
                  </a:lnTo>
                  <a:lnTo>
                    <a:pt x="797726" y="2888079"/>
                  </a:lnTo>
                  <a:lnTo>
                    <a:pt x="758421" y="2865542"/>
                  </a:lnTo>
                  <a:lnTo>
                    <a:pt x="719852" y="2841914"/>
                  </a:lnTo>
                  <a:lnTo>
                    <a:pt x="682040" y="2817217"/>
                  </a:lnTo>
                  <a:lnTo>
                    <a:pt x="645006" y="2791471"/>
                  </a:lnTo>
                  <a:lnTo>
                    <a:pt x="608773" y="2764699"/>
                  </a:lnTo>
                  <a:lnTo>
                    <a:pt x="573362" y="2736922"/>
                  </a:lnTo>
                  <a:lnTo>
                    <a:pt x="538794" y="2708160"/>
                  </a:lnTo>
                  <a:lnTo>
                    <a:pt x="505091" y="2678436"/>
                  </a:lnTo>
                  <a:lnTo>
                    <a:pt x="472274" y="2647770"/>
                  </a:lnTo>
                  <a:lnTo>
                    <a:pt x="440365" y="2616185"/>
                  </a:lnTo>
                  <a:lnTo>
                    <a:pt x="409386" y="2583700"/>
                  </a:lnTo>
                  <a:lnTo>
                    <a:pt x="379358" y="2550338"/>
                  </a:lnTo>
                  <a:lnTo>
                    <a:pt x="350302" y="2516120"/>
                  </a:lnTo>
                  <a:lnTo>
                    <a:pt x="322241" y="2481067"/>
                  </a:lnTo>
                  <a:lnTo>
                    <a:pt x="295195" y="2445201"/>
                  </a:lnTo>
                  <a:lnTo>
                    <a:pt x="269187" y="2408542"/>
                  </a:lnTo>
                  <a:lnTo>
                    <a:pt x="244237" y="2371113"/>
                  </a:lnTo>
                  <a:lnTo>
                    <a:pt x="220367" y="2332934"/>
                  </a:lnTo>
                  <a:lnTo>
                    <a:pt x="197600" y="2294027"/>
                  </a:lnTo>
                  <a:lnTo>
                    <a:pt x="175955" y="2254414"/>
                  </a:lnTo>
                  <a:lnTo>
                    <a:pt x="155456" y="2214114"/>
                  </a:lnTo>
                  <a:lnTo>
                    <a:pt x="136123" y="2173151"/>
                  </a:lnTo>
                  <a:lnTo>
                    <a:pt x="117978" y="2131544"/>
                  </a:lnTo>
                  <a:lnTo>
                    <a:pt x="101042" y="2089316"/>
                  </a:lnTo>
                  <a:lnTo>
                    <a:pt x="85338" y="2046488"/>
                  </a:lnTo>
                  <a:lnTo>
                    <a:pt x="70886" y="2003081"/>
                  </a:lnTo>
                  <a:lnTo>
                    <a:pt x="57708" y="1959116"/>
                  </a:lnTo>
                  <a:lnTo>
                    <a:pt x="45826" y="1914615"/>
                  </a:lnTo>
                  <a:lnTo>
                    <a:pt x="35262" y="1869599"/>
                  </a:lnTo>
                  <a:lnTo>
                    <a:pt x="26036" y="1824089"/>
                  </a:lnTo>
                  <a:lnTo>
                    <a:pt x="18170" y="1778107"/>
                  </a:lnTo>
                  <a:lnTo>
                    <a:pt x="11686" y="1731674"/>
                  </a:lnTo>
                  <a:lnTo>
                    <a:pt x="6605" y="1684812"/>
                  </a:lnTo>
                  <a:lnTo>
                    <a:pt x="2950" y="1637541"/>
                  </a:lnTo>
                  <a:lnTo>
                    <a:pt x="741" y="1589883"/>
                  </a:lnTo>
                  <a:lnTo>
                    <a:pt x="0" y="154185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04486" y="2591494"/>
              <a:ext cx="552450" cy="701675"/>
            </a:xfrm>
            <a:custGeom>
              <a:avLst/>
              <a:gdLst/>
              <a:ahLst/>
              <a:cxnLst/>
              <a:rect l="l" t="t" r="r" b="b"/>
              <a:pathLst>
                <a:path w="552450" h="701675">
                  <a:moveTo>
                    <a:pt x="275999" y="701673"/>
                  </a:moveTo>
                  <a:lnTo>
                    <a:pt x="212717" y="698585"/>
                  </a:lnTo>
                  <a:lnTo>
                    <a:pt x="154624" y="689788"/>
                  </a:lnTo>
                  <a:lnTo>
                    <a:pt x="103378" y="675984"/>
                  </a:lnTo>
                  <a:lnTo>
                    <a:pt x="60635" y="657874"/>
                  </a:lnTo>
                  <a:lnTo>
                    <a:pt x="28053" y="636159"/>
                  </a:lnTo>
                  <a:lnTo>
                    <a:pt x="0" y="584723"/>
                  </a:lnTo>
                  <a:lnTo>
                    <a:pt x="0" y="116949"/>
                  </a:lnTo>
                  <a:lnTo>
                    <a:pt x="28053" y="65513"/>
                  </a:lnTo>
                  <a:lnTo>
                    <a:pt x="60635" y="43799"/>
                  </a:lnTo>
                  <a:lnTo>
                    <a:pt x="103378" y="25689"/>
                  </a:lnTo>
                  <a:lnTo>
                    <a:pt x="154624" y="11885"/>
                  </a:lnTo>
                  <a:lnTo>
                    <a:pt x="212717" y="3088"/>
                  </a:lnTo>
                  <a:lnTo>
                    <a:pt x="275999" y="0"/>
                  </a:lnTo>
                  <a:lnTo>
                    <a:pt x="339281" y="3088"/>
                  </a:lnTo>
                  <a:lnTo>
                    <a:pt x="397374" y="11885"/>
                  </a:lnTo>
                  <a:lnTo>
                    <a:pt x="448620" y="25689"/>
                  </a:lnTo>
                  <a:lnTo>
                    <a:pt x="491363" y="43799"/>
                  </a:lnTo>
                  <a:lnTo>
                    <a:pt x="523945" y="65513"/>
                  </a:lnTo>
                  <a:lnTo>
                    <a:pt x="551998" y="116949"/>
                  </a:lnTo>
                  <a:lnTo>
                    <a:pt x="551998" y="584723"/>
                  </a:lnTo>
                  <a:lnTo>
                    <a:pt x="523945" y="636159"/>
                  </a:lnTo>
                  <a:lnTo>
                    <a:pt x="491363" y="657874"/>
                  </a:lnTo>
                  <a:lnTo>
                    <a:pt x="448620" y="675984"/>
                  </a:lnTo>
                  <a:lnTo>
                    <a:pt x="397374" y="689788"/>
                  </a:lnTo>
                  <a:lnTo>
                    <a:pt x="339281" y="698585"/>
                  </a:lnTo>
                  <a:lnTo>
                    <a:pt x="275999" y="701673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04486" y="2591494"/>
              <a:ext cx="552450" cy="701675"/>
            </a:xfrm>
            <a:custGeom>
              <a:avLst/>
              <a:gdLst/>
              <a:ahLst/>
              <a:cxnLst/>
              <a:rect l="l" t="t" r="r" b="b"/>
              <a:pathLst>
                <a:path w="552450" h="701675">
                  <a:moveTo>
                    <a:pt x="551998" y="116949"/>
                  </a:moveTo>
                  <a:lnTo>
                    <a:pt x="544709" y="143760"/>
                  </a:lnTo>
                  <a:lnTo>
                    <a:pt x="523945" y="168374"/>
                  </a:lnTo>
                  <a:lnTo>
                    <a:pt x="491363" y="190089"/>
                  </a:lnTo>
                  <a:lnTo>
                    <a:pt x="448620" y="208202"/>
                  </a:lnTo>
                  <a:lnTo>
                    <a:pt x="397374" y="222010"/>
                  </a:lnTo>
                  <a:lnTo>
                    <a:pt x="339281" y="230810"/>
                  </a:lnTo>
                  <a:lnTo>
                    <a:pt x="275999" y="233899"/>
                  </a:lnTo>
                  <a:lnTo>
                    <a:pt x="212717" y="230810"/>
                  </a:lnTo>
                  <a:lnTo>
                    <a:pt x="154624" y="222010"/>
                  </a:lnTo>
                  <a:lnTo>
                    <a:pt x="103378" y="208202"/>
                  </a:lnTo>
                  <a:lnTo>
                    <a:pt x="60635" y="190089"/>
                  </a:lnTo>
                  <a:lnTo>
                    <a:pt x="28053" y="168374"/>
                  </a:lnTo>
                  <a:lnTo>
                    <a:pt x="7289" y="143760"/>
                  </a:lnTo>
                  <a:lnTo>
                    <a:pt x="0" y="116949"/>
                  </a:lnTo>
                </a:path>
                <a:path w="552450" h="701675">
                  <a:moveTo>
                    <a:pt x="0" y="116949"/>
                  </a:moveTo>
                  <a:lnTo>
                    <a:pt x="7289" y="90131"/>
                  </a:lnTo>
                  <a:lnTo>
                    <a:pt x="28053" y="65513"/>
                  </a:lnTo>
                  <a:lnTo>
                    <a:pt x="60635" y="43799"/>
                  </a:lnTo>
                  <a:lnTo>
                    <a:pt x="103378" y="25689"/>
                  </a:lnTo>
                  <a:lnTo>
                    <a:pt x="154624" y="11885"/>
                  </a:lnTo>
                  <a:lnTo>
                    <a:pt x="212717" y="3088"/>
                  </a:lnTo>
                  <a:lnTo>
                    <a:pt x="275999" y="0"/>
                  </a:lnTo>
                  <a:lnTo>
                    <a:pt x="339281" y="3088"/>
                  </a:lnTo>
                  <a:lnTo>
                    <a:pt x="397374" y="11885"/>
                  </a:lnTo>
                  <a:lnTo>
                    <a:pt x="448620" y="25689"/>
                  </a:lnTo>
                  <a:lnTo>
                    <a:pt x="491363" y="43799"/>
                  </a:lnTo>
                  <a:lnTo>
                    <a:pt x="523945" y="65513"/>
                  </a:lnTo>
                  <a:lnTo>
                    <a:pt x="551998" y="116949"/>
                  </a:lnTo>
                  <a:lnTo>
                    <a:pt x="551998" y="584723"/>
                  </a:lnTo>
                  <a:lnTo>
                    <a:pt x="523945" y="636159"/>
                  </a:lnTo>
                  <a:lnTo>
                    <a:pt x="491363" y="657874"/>
                  </a:lnTo>
                  <a:lnTo>
                    <a:pt x="448620" y="675984"/>
                  </a:lnTo>
                  <a:lnTo>
                    <a:pt x="397374" y="689788"/>
                  </a:lnTo>
                  <a:lnTo>
                    <a:pt x="339281" y="698585"/>
                  </a:lnTo>
                  <a:lnTo>
                    <a:pt x="275999" y="701673"/>
                  </a:lnTo>
                  <a:lnTo>
                    <a:pt x="212717" y="698585"/>
                  </a:lnTo>
                  <a:lnTo>
                    <a:pt x="154624" y="689788"/>
                  </a:lnTo>
                  <a:lnTo>
                    <a:pt x="103378" y="675984"/>
                  </a:lnTo>
                  <a:lnTo>
                    <a:pt x="60635" y="657874"/>
                  </a:lnTo>
                  <a:lnTo>
                    <a:pt x="28053" y="636159"/>
                  </a:lnTo>
                  <a:lnTo>
                    <a:pt x="0" y="584723"/>
                  </a:lnTo>
                  <a:lnTo>
                    <a:pt x="0" y="1169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99840" y="2127620"/>
              <a:ext cx="703580" cy="615950"/>
            </a:xfrm>
            <a:custGeom>
              <a:avLst/>
              <a:gdLst/>
              <a:ahLst/>
              <a:cxnLst/>
              <a:rect l="l" t="t" r="r" b="b"/>
              <a:pathLst>
                <a:path w="703579" h="615950">
                  <a:moveTo>
                    <a:pt x="703198" y="615598"/>
                  </a:moveTo>
                  <a:lnTo>
                    <a:pt x="0" y="615598"/>
                  </a:lnTo>
                  <a:lnTo>
                    <a:pt x="0" y="0"/>
                  </a:lnTo>
                  <a:lnTo>
                    <a:pt x="703198" y="0"/>
                  </a:lnTo>
                  <a:lnTo>
                    <a:pt x="703198" y="615598"/>
                  </a:lnTo>
                  <a:close/>
                </a:path>
              </a:pathLst>
            </a:custGeom>
            <a:solidFill>
              <a:srgbClr val="F26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99840" y="2127620"/>
              <a:ext cx="703580" cy="615950"/>
            </a:xfrm>
            <a:custGeom>
              <a:avLst/>
              <a:gdLst/>
              <a:ahLst/>
              <a:cxnLst/>
              <a:rect l="l" t="t" r="r" b="b"/>
              <a:pathLst>
                <a:path w="703579" h="615950">
                  <a:moveTo>
                    <a:pt x="0" y="0"/>
                  </a:moveTo>
                  <a:lnTo>
                    <a:pt x="703198" y="0"/>
                  </a:lnTo>
                  <a:lnTo>
                    <a:pt x="703198" y="615598"/>
                  </a:lnTo>
                  <a:lnTo>
                    <a:pt x="0" y="6155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96564" y="3038368"/>
              <a:ext cx="933450" cy="1040765"/>
            </a:xfrm>
            <a:custGeom>
              <a:avLst/>
              <a:gdLst/>
              <a:ahLst/>
              <a:cxnLst/>
              <a:rect l="l" t="t" r="r" b="b"/>
              <a:pathLst>
                <a:path w="933450" h="1040764">
                  <a:moveTo>
                    <a:pt x="932998" y="1040397"/>
                  </a:moveTo>
                  <a:lnTo>
                    <a:pt x="0" y="1040397"/>
                  </a:lnTo>
                  <a:lnTo>
                    <a:pt x="0" y="0"/>
                  </a:lnTo>
                  <a:lnTo>
                    <a:pt x="932998" y="0"/>
                  </a:lnTo>
                  <a:lnTo>
                    <a:pt x="932998" y="1040397"/>
                  </a:lnTo>
                  <a:close/>
                </a:path>
              </a:pathLst>
            </a:custGeom>
            <a:solidFill>
              <a:srgbClr val="F26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96564" y="3038368"/>
              <a:ext cx="933450" cy="1040765"/>
            </a:xfrm>
            <a:custGeom>
              <a:avLst/>
              <a:gdLst/>
              <a:ahLst/>
              <a:cxnLst/>
              <a:rect l="l" t="t" r="r" b="b"/>
              <a:pathLst>
                <a:path w="933450" h="1040764">
                  <a:moveTo>
                    <a:pt x="0" y="0"/>
                  </a:moveTo>
                  <a:lnTo>
                    <a:pt x="932998" y="0"/>
                  </a:lnTo>
                  <a:lnTo>
                    <a:pt x="932998" y="1040397"/>
                  </a:lnTo>
                  <a:lnTo>
                    <a:pt x="0" y="104039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699086" y="1315732"/>
            <a:ext cx="8661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11.10.20.1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38336" y="1207547"/>
            <a:ext cx="8661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11.10.20.2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318212" y="1971133"/>
            <a:ext cx="713105" cy="625475"/>
            <a:chOff x="2318212" y="1971133"/>
            <a:chExt cx="713105" cy="625475"/>
          </a:xfrm>
        </p:grpSpPr>
        <p:sp>
          <p:nvSpPr>
            <p:cNvPr id="22" name="object 22"/>
            <p:cNvSpPr/>
            <p:nvPr/>
          </p:nvSpPr>
          <p:spPr>
            <a:xfrm>
              <a:off x="2322975" y="1975896"/>
              <a:ext cx="703580" cy="615950"/>
            </a:xfrm>
            <a:custGeom>
              <a:avLst/>
              <a:gdLst/>
              <a:ahLst/>
              <a:cxnLst/>
              <a:rect l="l" t="t" r="r" b="b"/>
              <a:pathLst>
                <a:path w="703580" h="615950">
                  <a:moveTo>
                    <a:pt x="703193" y="615598"/>
                  </a:moveTo>
                  <a:lnTo>
                    <a:pt x="0" y="615598"/>
                  </a:lnTo>
                  <a:lnTo>
                    <a:pt x="0" y="0"/>
                  </a:lnTo>
                  <a:lnTo>
                    <a:pt x="703193" y="0"/>
                  </a:lnTo>
                  <a:lnTo>
                    <a:pt x="703193" y="615598"/>
                  </a:lnTo>
                  <a:close/>
                </a:path>
              </a:pathLst>
            </a:custGeom>
            <a:solidFill>
              <a:srgbClr val="F26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22975" y="1975896"/>
              <a:ext cx="703580" cy="615950"/>
            </a:xfrm>
            <a:custGeom>
              <a:avLst/>
              <a:gdLst/>
              <a:ahLst/>
              <a:cxnLst/>
              <a:rect l="l" t="t" r="r" b="b"/>
              <a:pathLst>
                <a:path w="703580" h="615950">
                  <a:moveTo>
                    <a:pt x="0" y="0"/>
                  </a:moveTo>
                  <a:lnTo>
                    <a:pt x="703193" y="0"/>
                  </a:lnTo>
                  <a:lnTo>
                    <a:pt x="703193" y="615598"/>
                  </a:lnTo>
                  <a:lnTo>
                    <a:pt x="0" y="6155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98" y="473260"/>
            <a:ext cx="347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2647C"/>
                </a:solidFill>
              </a:rPr>
              <a:t>DEPLOYMENTS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2097133" y="1181747"/>
            <a:ext cx="4748530" cy="3561079"/>
            <a:chOff x="2097133" y="1181747"/>
            <a:chExt cx="4748530" cy="3561079"/>
          </a:xfrm>
        </p:grpSpPr>
        <p:sp>
          <p:nvSpPr>
            <p:cNvPr id="7" name="object 7"/>
            <p:cNvSpPr/>
            <p:nvPr/>
          </p:nvSpPr>
          <p:spPr>
            <a:xfrm>
              <a:off x="2101895" y="1186510"/>
              <a:ext cx="3115310" cy="3084195"/>
            </a:xfrm>
            <a:custGeom>
              <a:avLst/>
              <a:gdLst/>
              <a:ahLst/>
              <a:cxnLst/>
              <a:rect l="l" t="t" r="r" b="b"/>
              <a:pathLst>
                <a:path w="3115310" h="3084195">
                  <a:moveTo>
                    <a:pt x="1557596" y="3083706"/>
                  </a:moveTo>
                  <a:lnTo>
                    <a:pt x="1509081" y="3082972"/>
                  </a:lnTo>
                  <a:lnTo>
                    <a:pt x="1460934" y="3080785"/>
                  </a:lnTo>
                  <a:lnTo>
                    <a:pt x="1413179" y="3077166"/>
                  </a:lnTo>
                  <a:lnTo>
                    <a:pt x="1365837" y="3072137"/>
                  </a:lnTo>
                  <a:lnTo>
                    <a:pt x="1318928" y="3065719"/>
                  </a:lnTo>
                  <a:lnTo>
                    <a:pt x="1272475" y="3057932"/>
                  </a:lnTo>
                  <a:lnTo>
                    <a:pt x="1226499" y="3048799"/>
                  </a:lnTo>
                  <a:lnTo>
                    <a:pt x="1181022" y="3038341"/>
                  </a:lnTo>
                  <a:lnTo>
                    <a:pt x="1136066" y="3026579"/>
                  </a:lnTo>
                  <a:lnTo>
                    <a:pt x="1091651" y="3013534"/>
                  </a:lnTo>
                  <a:lnTo>
                    <a:pt x="1047799" y="2999228"/>
                  </a:lnTo>
                  <a:lnTo>
                    <a:pt x="1004533" y="2983682"/>
                  </a:lnTo>
                  <a:lnTo>
                    <a:pt x="961872" y="2966917"/>
                  </a:lnTo>
                  <a:lnTo>
                    <a:pt x="919840" y="2948955"/>
                  </a:lnTo>
                  <a:lnTo>
                    <a:pt x="878457" y="2929817"/>
                  </a:lnTo>
                  <a:lnTo>
                    <a:pt x="837746" y="2909524"/>
                  </a:lnTo>
                  <a:lnTo>
                    <a:pt x="797726" y="2888098"/>
                  </a:lnTo>
                  <a:lnTo>
                    <a:pt x="758421" y="2865560"/>
                  </a:lnTo>
                  <a:lnTo>
                    <a:pt x="719852" y="2841932"/>
                  </a:lnTo>
                  <a:lnTo>
                    <a:pt x="682040" y="2817234"/>
                  </a:lnTo>
                  <a:lnTo>
                    <a:pt x="645006" y="2791488"/>
                  </a:lnTo>
                  <a:lnTo>
                    <a:pt x="608773" y="2764715"/>
                  </a:lnTo>
                  <a:lnTo>
                    <a:pt x="573362" y="2736937"/>
                  </a:lnTo>
                  <a:lnTo>
                    <a:pt x="538794" y="2708174"/>
                  </a:lnTo>
                  <a:lnTo>
                    <a:pt x="505091" y="2678450"/>
                  </a:lnTo>
                  <a:lnTo>
                    <a:pt x="472274" y="2647783"/>
                  </a:lnTo>
                  <a:lnTo>
                    <a:pt x="440365" y="2616197"/>
                  </a:lnTo>
                  <a:lnTo>
                    <a:pt x="409386" y="2583712"/>
                  </a:lnTo>
                  <a:lnTo>
                    <a:pt x="379358" y="2550349"/>
                  </a:lnTo>
                  <a:lnTo>
                    <a:pt x="350302" y="2516130"/>
                  </a:lnTo>
                  <a:lnTo>
                    <a:pt x="322241" y="2481077"/>
                  </a:lnTo>
                  <a:lnTo>
                    <a:pt x="295195" y="2445210"/>
                  </a:lnTo>
                  <a:lnTo>
                    <a:pt x="269187" y="2408551"/>
                  </a:lnTo>
                  <a:lnTo>
                    <a:pt x="244237" y="2371121"/>
                  </a:lnTo>
                  <a:lnTo>
                    <a:pt x="220367" y="2332941"/>
                  </a:lnTo>
                  <a:lnTo>
                    <a:pt x="197600" y="2294034"/>
                  </a:lnTo>
                  <a:lnTo>
                    <a:pt x="175955" y="2254419"/>
                  </a:lnTo>
                  <a:lnTo>
                    <a:pt x="155456" y="2214119"/>
                  </a:lnTo>
                  <a:lnTo>
                    <a:pt x="136123" y="2173155"/>
                  </a:lnTo>
                  <a:lnTo>
                    <a:pt x="117978" y="2131548"/>
                  </a:lnTo>
                  <a:lnTo>
                    <a:pt x="101042" y="2089320"/>
                  </a:lnTo>
                  <a:lnTo>
                    <a:pt x="85338" y="2046491"/>
                  </a:lnTo>
                  <a:lnTo>
                    <a:pt x="70886" y="2003083"/>
                  </a:lnTo>
                  <a:lnTo>
                    <a:pt x="57708" y="1959118"/>
                  </a:lnTo>
                  <a:lnTo>
                    <a:pt x="45826" y="1914616"/>
                  </a:lnTo>
                  <a:lnTo>
                    <a:pt x="35262" y="1869600"/>
                  </a:lnTo>
                  <a:lnTo>
                    <a:pt x="26036" y="1824090"/>
                  </a:lnTo>
                  <a:lnTo>
                    <a:pt x="18170" y="1778108"/>
                  </a:lnTo>
                  <a:lnTo>
                    <a:pt x="11686" y="1731675"/>
                  </a:lnTo>
                  <a:lnTo>
                    <a:pt x="6605" y="1684812"/>
                  </a:lnTo>
                  <a:lnTo>
                    <a:pt x="2950" y="1637541"/>
                  </a:lnTo>
                  <a:lnTo>
                    <a:pt x="741" y="1589883"/>
                  </a:lnTo>
                  <a:lnTo>
                    <a:pt x="0" y="1541859"/>
                  </a:lnTo>
                  <a:lnTo>
                    <a:pt x="741" y="1493834"/>
                  </a:lnTo>
                  <a:lnTo>
                    <a:pt x="2950" y="1446174"/>
                  </a:lnTo>
                  <a:lnTo>
                    <a:pt x="6605" y="1398902"/>
                  </a:lnTo>
                  <a:lnTo>
                    <a:pt x="11686" y="1352038"/>
                  </a:lnTo>
                  <a:lnTo>
                    <a:pt x="18170" y="1305603"/>
                  </a:lnTo>
                  <a:lnTo>
                    <a:pt x="26036" y="1259620"/>
                  </a:lnTo>
                  <a:lnTo>
                    <a:pt x="35262" y="1214109"/>
                  </a:lnTo>
                  <a:lnTo>
                    <a:pt x="45826" y="1169092"/>
                  </a:lnTo>
                  <a:lnTo>
                    <a:pt x="57708" y="1124589"/>
                  </a:lnTo>
                  <a:lnTo>
                    <a:pt x="70886" y="1080623"/>
                  </a:lnTo>
                  <a:lnTo>
                    <a:pt x="85338" y="1037215"/>
                  </a:lnTo>
                  <a:lnTo>
                    <a:pt x="101042" y="994386"/>
                  </a:lnTo>
                  <a:lnTo>
                    <a:pt x="117978" y="952156"/>
                  </a:lnTo>
                  <a:lnTo>
                    <a:pt x="136123" y="910549"/>
                  </a:lnTo>
                  <a:lnTo>
                    <a:pt x="155456" y="869584"/>
                  </a:lnTo>
                  <a:lnTo>
                    <a:pt x="175955" y="829284"/>
                  </a:lnTo>
                  <a:lnTo>
                    <a:pt x="197600" y="789669"/>
                  </a:lnTo>
                  <a:lnTo>
                    <a:pt x="220367" y="750761"/>
                  </a:lnTo>
                  <a:lnTo>
                    <a:pt x="244237" y="712581"/>
                  </a:lnTo>
                  <a:lnTo>
                    <a:pt x="269187" y="675151"/>
                  </a:lnTo>
                  <a:lnTo>
                    <a:pt x="295195" y="638492"/>
                  </a:lnTo>
                  <a:lnTo>
                    <a:pt x="322241" y="602625"/>
                  </a:lnTo>
                  <a:lnTo>
                    <a:pt x="350302" y="567571"/>
                  </a:lnTo>
                  <a:lnTo>
                    <a:pt x="379358" y="533352"/>
                  </a:lnTo>
                  <a:lnTo>
                    <a:pt x="409386" y="499990"/>
                  </a:lnTo>
                  <a:lnTo>
                    <a:pt x="440365" y="467505"/>
                  </a:lnTo>
                  <a:lnTo>
                    <a:pt x="472274" y="435918"/>
                  </a:lnTo>
                  <a:lnTo>
                    <a:pt x="505091" y="405252"/>
                  </a:lnTo>
                  <a:lnTo>
                    <a:pt x="538794" y="375527"/>
                  </a:lnTo>
                  <a:lnTo>
                    <a:pt x="573362" y="346765"/>
                  </a:lnTo>
                  <a:lnTo>
                    <a:pt x="608773" y="318987"/>
                  </a:lnTo>
                  <a:lnTo>
                    <a:pt x="645006" y="292214"/>
                  </a:lnTo>
                  <a:lnTo>
                    <a:pt x="682040" y="266468"/>
                  </a:lnTo>
                  <a:lnTo>
                    <a:pt x="719852" y="241771"/>
                  </a:lnTo>
                  <a:lnTo>
                    <a:pt x="758421" y="218142"/>
                  </a:lnTo>
                  <a:lnTo>
                    <a:pt x="797726" y="195604"/>
                  </a:lnTo>
                  <a:lnTo>
                    <a:pt x="837746" y="174179"/>
                  </a:lnTo>
                  <a:lnTo>
                    <a:pt x="878457" y="153886"/>
                  </a:lnTo>
                  <a:lnTo>
                    <a:pt x="919840" y="134748"/>
                  </a:lnTo>
                  <a:lnTo>
                    <a:pt x="961872" y="116787"/>
                  </a:lnTo>
                  <a:lnTo>
                    <a:pt x="1004533" y="100022"/>
                  </a:lnTo>
                  <a:lnTo>
                    <a:pt x="1047799" y="84476"/>
                  </a:lnTo>
                  <a:lnTo>
                    <a:pt x="1091651" y="70170"/>
                  </a:lnTo>
                  <a:lnTo>
                    <a:pt x="1136066" y="57126"/>
                  </a:lnTo>
                  <a:lnTo>
                    <a:pt x="1181022" y="45364"/>
                  </a:lnTo>
                  <a:lnTo>
                    <a:pt x="1226499" y="34906"/>
                  </a:lnTo>
                  <a:lnTo>
                    <a:pt x="1272475" y="25773"/>
                  </a:lnTo>
                  <a:lnTo>
                    <a:pt x="1318928" y="17986"/>
                  </a:lnTo>
                  <a:lnTo>
                    <a:pt x="1365837" y="11568"/>
                  </a:lnTo>
                  <a:lnTo>
                    <a:pt x="1413179" y="6539"/>
                  </a:lnTo>
                  <a:lnTo>
                    <a:pt x="1460934" y="2920"/>
                  </a:lnTo>
                  <a:lnTo>
                    <a:pt x="1509081" y="733"/>
                  </a:lnTo>
                  <a:lnTo>
                    <a:pt x="1557596" y="0"/>
                  </a:lnTo>
                  <a:lnTo>
                    <a:pt x="1607081" y="777"/>
                  </a:lnTo>
                  <a:lnTo>
                    <a:pt x="1656371" y="3100"/>
                  </a:lnTo>
                  <a:lnTo>
                    <a:pt x="1705430" y="6955"/>
                  </a:lnTo>
                  <a:lnTo>
                    <a:pt x="1754227" y="12329"/>
                  </a:lnTo>
                  <a:lnTo>
                    <a:pt x="1802728" y="19207"/>
                  </a:lnTo>
                  <a:lnTo>
                    <a:pt x="1850899" y="27576"/>
                  </a:lnTo>
                  <a:lnTo>
                    <a:pt x="1898706" y="37422"/>
                  </a:lnTo>
                  <a:lnTo>
                    <a:pt x="1946117" y="48731"/>
                  </a:lnTo>
                  <a:lnTo>
                    <a:pt x="1993098" y="61491"/>
                  </a:lnTo>
                  <a:lnTo>
                    <a:pt x="2039615" y="75686"/>
                  </a:lnTo>
                  <a:lnTo>
                    <a:pt x="2085636" y="91303"/>
                  </a:lnTo>
                  <a:lnTo>
                    <a:pt x="2131125" y="108329"/>
                  </a:lnTo>
                  <a:lnTo>
                    <a:pt x="2176051" y="126750"/>
                  </a:lnTo>
                  <a:lnTo>
                    <a:pt x="2220380" y="146551"/>
                  </a:lnTo>
                  <a:lnTo>
                    <a:pt x="2264077" y="167720"/>
                  </a:lnTo>
                  <a:lnTo>
                    <a:pt x="2307110" y="190243"/>
                  </a:lnTo>
                  <a:lnTo>
                    <a:pt x="2349446" y="214106"/>
                  </a:lnTo>
                  <a:lnTo>
                    <a:pt x="2391050" y="239295"/>
                  </a:lnTo>
                  <a:lnTo>
                    <a:pt x="2431889" y="265796"/>
                  </a:lnTo>
                  <a:lnTo>
                    <a:pt x="2471931" y="293596"/>
                  </a:lnTo>
                  <a:lnTo>
                    <a:pt x="2511140" y="322681"/>
                  </a:lnTo>
                  <a:lnTo>
                    <a:pt x="2549485" y="353037"/>
                  </a:lnTo>
                  <a:lnTo>
                    <a:pt x="2586931" y="384651"/>
                  </a:lnTo>
                  <a:lnTo>
                    <a:pt x="2623445" y="417508"/>
                  </a:lnTo>
                  <a:lnTo>
                    <a:pt x="2658994" y="451596"/>
                  </a:lnTo>
                  <a:lnTo>
                    <a:pt x="2693429" y="486783"/>
                  </a:lnTo>
                  <a:lnTo>
                    <a:pt x="2726622" y="522926"/>
                  </a:lnTo>
                  <a:lnTo>
                    <a:pt x="2758558" y="559992"/>
                  </a:lnTo>
                  <a:lnTo>
                    <a:pt x="2789224" y="597948"/>
                  </a:lnTo>
                  <a:lnTo>
                    <a:pt x="2818605" y="636760"/>
                  </a:lnTo>
                  <a:lnTo>
                    <a:pt x="2846688" y="676395"/>
                  </a:lnTo>
                  <a:lnTo>
                    <a:pt x="2873460" y="716821"/>
                  </a:lnTo>
                  <a:lnTo>
                    <a:pt x="2898905" y="758004"/>
                  </a:lnTo>
                  <a:lnTo>
                    <a:pt x="2923011" y="799911"/>
                  </a:lnTo>
                  <a:lnTo>
                    <a:pt x="2945763" y="842508"/>
                  </a:lnTo>
                  <a:lnTo>
                    <a:pt x="2967148" y="885764"/>
                  </a:lnTo>
                  <a:lnTo>
                    <a:pt x="2987152" y="929644"/>
                  </a:lnTo>
                  <a:lnTo>
                    <a:pt x="3005760" y="974116"/>
                  </a:lnTo>
                  <a:lnTo>
                    <a:pt x="3022959" y="1019146"/>
                  </a:lnTo>
                  <a:lnTo>
                    <a:pt x="3038736" y="1064702"/>
                  </a:lnTo>
                  <a:lnTo>
                    <a:pt x="3053076" y="1110749"/>
                  </a:lnTo>
                  <a:lnTo>
                    <a:pt x="3065965" y="1157256"/>
                  </a:lnTo>
                  <a:lnTo>
                    <a:pt x="3077390" y="1204188"/>
                  </a:lnTo>
                  <a:lnTo>
                    <a:pt x="3087336" y="1251514"/>
                  </a:lnTo>
                  <a:lnTo>
                    <a:pt x="3095790" y="1299198"/>
                  </a:lnTo>
                  <a:lnTo>
                    <a:pt x="3102738" y="1347210"/>
                  </a:lnTo>
                  <a:lnTo>
                    <a:pt x="3108167" y="1395515"/>
                  </a:lnTo>
                  <a:lnTo>
                    <a:pt x="3112061" y="1444080"/>
                  </a:lnTo>
                  <a:lnTo>
                    <a:pt x="3114408" y="1492873"/>
                  </a:lnTo>
                  <a:lnTo>
                    <a:pt x="3115193" y="1541859"/>
                  </a:lnTo>
                  <a:lnTo>
                    <a:pt x="3114452" y="1589883"/>
                  </a:lnTo>
                  <a:lnTo>
                    <a:pt x="3112243" y="1637541"/>
                  </a:lnTo>
                  <a:lnTo>
                    <a:pt x="3108587" y="1684812"/>
                  </a:lnTo>
                  <a:lnTo>
                    <a:pt x="3103507" y="1731675"/>
                  </a:lnTo>
                  <a:lnTo>
                    <a:pt x="3097023" y="1778108"/>
                  </a:lnTo>
                  <a:lnTo>
                    <a:pt x="3089157" y="1824090"/>
                  </a:lnTo>
                  <a:lnTo>
                    <a:pt x="3079931" y="1869600"/>
                  </a:lnTo>
                  <a:lnTo>
                    <a:pt x="3069366" y="1914616"/>
                  </a:lnTo>
                  <a:lnTo>
                    <a:pt x="3057484" y="1959118"/>
                  </a:lnTo>
                  <a:lnTo>
                    <a:pt x="3044307" y="2003083"/>
                  </a:lnTo>
                  <a:lnTo>
                    <a:pt x="3029855" y="2046491"/>
                  </a:lnTo>
                  <a:lnTo>
                    <a:pt x="3014150" y="2089320"/>
                  </a:lnTo>
                  <a:lnTo>
                    <a:pt x="2997215" y="2131548"/>
                  </a:lnTo>
                  <a:lnTo>
                    <a:pt x="2979070" y="2173155"/>
                  </a:lnTo>
                  <a:lnTo>
                    <a:pt x="2959737" y="2214119"/>
                  </a:lnTo>
                  <a:lnTo>
                    <a:pt x="2939237" y="2254419"/>
                  </a:lnTo>
                  <a:lnTo>
                    <a:pt x="2917593" y="2294034"/>
                  </a:lnTo>
                  <a:lnTo>
                    <a:pt x="2894825" y="2332941"/>
                  </a:lnTo>
                  <a:lnTo>
                    <a:pt x="2870956" y="2371121"/>
                  </a:lnTo>
                  <a:lnTo>
                    <a:pt x="2846006" y="2408551"/>
                  </a:lnTo>
                  <a:lnTo>
                    <a:pt x="2819998" y="2445210"/>
                  </a:lnTo>
                  <a:lnTo>
                    <a:pt x="2792952" y="2481077"/>
                  </a:lnTo>
                  <a:lnTo>
                    <a:pt x="2764890" y="2516130"/>
                  </a:lnTo>
                  <a:lnTo>
                    <a:pt x="2735835" y="2550349"/>
                  </a:lnTo>
                  <a:lnTo>
                    <a:pt x="2705807" y="2583712"/>
                  </a:lnTo>
                  <a:lnTo>
                    <a:pt x="2674827" y="2616197"/>
                  </a:lnTo>
                  <a:lnTo>
                    <a:pt x="2642919" y="2647783"/>
                  </a:lnTo>
                  <a:lnTo>
                    <a:pt x="2610102" y="2678450"/>
                  </a:lnTo>
                  <a:lnTo>
                    <a:pt x="2576399" y="2708174"/>
                  </a:lnTo>
                  <a:lnTo>
                    <a:pt x="2541831" y="2736937"/>
                  </a:lnTo>
                  <a:lnTo>
                    <a:pt x="2506420" y="2764715"/>
                  </a:lnTo>
                  <a:lnTo>
                    <a:pt x="2470186" y="2791488"/>
                  </a:lnTo>
                  <a:lnTo>
                    <a:pt x="2433153" y="2817234"/>
                  </a:lnTo>
                  <a:lnTo>
                    <a:pt x="2395341" y="2841932"/>
                  </a:lnTo>
                  <a:lnTo>
                    <a:pt x="2356771" y="2865560"/>
                  </a:lnTo>
                  <a:lnTo>
                    <a:pt x="2317466" y="2888098"/>
                  </a:lnTo>
                  <a:lnTo>
                    <a:pt x="2277447" y="2909524"/>
                  </a:lnTo>
                  <a:lnTo>
                    <a:pt x="2236735" y="2929817"/>
                  </a:lnTo>
                  <a:lnTo>
                    <a:pt x="2195353" y="2948955"/>
                  </a:lnTo>
                  <a:lnTo>
                    <a:pt x="2153320" y="2966917"/>
                  </a:lnTo>
                  <a:lnTo>
                    <a:pt x="2110660" y="2983682"/>
                  </a:lnTo>
                  <a:lnTo>
                    <a:pt x="2067393" y="2999228"/>
                  </a:lnTo>
                  <a:lnTo>
                    <a:pt x="2023542" y="3013534"/>
                  </a:lnTo>
                  <a:lnTo>
                    <a:pt x="1979127" y="3026579"/>
                  </a:lnTo>
                  <a:lnTo>
                    <a:pt x="1934170" y="3038341"/>
                  </a:lnTo>
                  <a:lnTo>
                    <a:pt x="1888693" y="3048799"/>
                  </a:lnTo>
                  <a:lnTo>
                    <a:pt x="1842718" y="3057932"/>
                  </a:lnTo>
                  <a:lnTo>
                    <a:pt x="1796265" y="3065719"/>
                  </a:lnTo>
                  <a:lnTo>
                    <a:pt x="1749356" y="3072137"/>
                  </a:lnTo>
                  <a:lnTo>
                    <a:pt x="1702014" y="3077166"/>
                  </a:lnTo>
                  <a:lnTo>
                    <a:pt x="1654258" y="3080785"/>
                  </a:lnTo>
                  <a:lnTo>
                    <a:pt x="1606112" y="3082972"/>
                  </a:lnTo>
                  <a:lnTo>
                    <a:pt x="1557596" y="3083706"/>
                  </a:lnTo>
                  <a:close/>
                </a:path>
              </a:pathLst>
            </a:custGeom>
            <a:solidFill>
              <a:srgbClr val="A3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01895" y="1186510"/>
              <a:ext cx="3115310" cy="3084195"/>
            </a:xfrm>
            <a:custGeom>
              <a:avLst/>
              <a:gdLst/>
              <a:ahLst/>
              <a:cxnLst/>
              <a:rect l="l" t="t" r="r" b="b"/>
              <a:pathLst>
                <a:path w="3115310" h="3084195">
                  <a:moveTo>
                    <a:pt x="0" y="1541859"/>
                  </a:moveTo>
                  <a:lnTo>
                    <a:pt x="741" y="1493834"/>
                  </a:lnTo>
                  <a:lnTo>
                    <a:pt x="2950" y="1446174"/>
                  </a:lnTo>
                  <a:lnTo>
                    <a:pt x="6605" y="1398902"/>
                  </a:lnTo>
                  <a:lnTo>
                    <a:pt x="11686" y="1352038"/>
                  </a:lnTo>
                  <a:lnTo>
                    <a:pt x="18170" y="1305603"/>
                  </a:lnTo>
                  <a:lnTo>
                    <a:pt x="26036" y="1259620"/>
                  </a:lnTo>
                  <a:lnTo>
                    <a:pt x="35262" y="1214109"/>
                  </a:lnTo>
                  <a:lnTo>
                    <a:pt x="45826" y="1169092"/>
                  </a:lnTo>
                  <a:lnTo>
                    <a:pt x="57708" y="1124589"/>
                  </a:lnTo>
                  <a:lnTo>
                    <a:pt x="70886" y="1080623"/>
                  </a:lnTo>
                  <a:lnTo>
                    <a:pt x="85338" y="1037215"/>
                  </a:lnTo>
                  <a:lnTo>
                    <a:pt x="101042" y="994386"/>
                  </a:lnTo>
                  <a:lnTo>
                    <a:pt x="117978" y="952156"/>
                  </a:lnTo>
                  <a:lnTo>
                    <a:pt x="136123" y="910549"/>
                  </a:lnTo>
                  <a:lnTo>
                    <a:pt x="155456" y="869584"/>
                  </a:lnTo>
                  <a:lnTo>
                    <a:pt x="175955" y="829284"/>
                  </a:lnTo>
                  <a:lnTo>
                    <a:pt x="197600" y="789669"/>
                  </a:lnTo>
                  <a:lnTo>
                    <a:pt x="220367" y="750761"/>
                  </a:lnTo>
                  <a:lnTo>
                    <a:pt x="244237" y="712581"/>
                  </a:lnTo>
                  <a:lnTo>
                    <a:pt x="269187" y="675151"/>
                  </a:lnTo>
                  <a:lnTo>
                    <a:pt x="295195" y="638492"/>
                  </a:lnTo>
                  <a:lnTo>
                    <a:pt x="322241" y="602625"/>
                  </a:lnTo>
                  <a:lnTo>
                    <a:pt x="350302" y="567571"/>
                  </a:lnTo>
                  <a:lnTo>
                    <a:pt x="379358" y="533352"/>
                  </a:lnTo>
                  <a:lnTo>
                    <a:pt x="409386" y="499990"/>
                  </a:lnTo>
                  <a:lnTo>
                    <a:pt x="440365" y="467505"/>
                  </a:lnTo>
                  <a:lnTo>
                    <a:pt x="472274" y="435918"/>
                  </a:lnTo>
                  <a:lnTo>
                    <a:pt x="505091" y="405252"/>
                  </a:lnTo>
                  <a:lnTo>
                    <a:pt x="538794" y="375527"/>
                  </a:lnTo>
                  <a:lnTo>
                    <a:pt x="573362" y="346765"/>
                  </a:lnTo>
                  <a:lnTo>
                    <a:pt x="608773" y="318987"/>
                  </a:lnTo>
                  <a:lnTo>
                    <a:pt x="645006" y="292214"/>
                  </a:lnTo>
                  <a:lnTo>
                    <a:pt x="682040" y="266468"/>
                  </a:lnTo>
                  <a:lnTo>
                    <a:pt x="719852" y="241771"/>
                  </a:lnTo>
                  <a:lnTo>
                    <a:pt x="758421" y="218142"/>
                  </a:lnTo>
                  <a:lnTo>
                    <a:pt x="797726" y="195604"/>
                  </a:lnTo>
                  <a:lnTo>
                    <a:pt x="837746" y="174179"/>
                  </a:lnTo>
                  <a:lnTo>
                    <a:pt x="878457" y="153886"/>
                  </a:lnTo>
                  <a:lnTo>
                    <a:pt x="919840" y="134748"/>
                  </a:lnTo>
                  <a:lnTo>
                    <a:pt x="961872" y="116787"/>
                  </a:lnTo>
                  <a:lnTo>
                    <a:pt x="1004533" y="100022"/>
                  </a:lnTo>
                  <a:lnTo>
                    <a:pt x="1047799" y="84476"/>
                  </a:lnTo>
                  <a:lnTo>
                    <a:pt x="1091651" y="70170"/>
                  </a:lnTo>
                  <a:lnTo>
                    <a:pt x="1136066" y="57126"/>
                  </a:lnTo>
                  <a:lnTo>
                    <a:pt x="1181022" y="45364"/>
                  </a:lnTo>
                  <a:lnTo>
                    <a:pt x="1226499" y="34906"/>
                  </a:lnTo>
                  <a:lnTo>
                    <a:pt x="1272475" y="25773"/>
                  </a:lnTo>
                  <a:lnTo>
                    <a:pt x="1318928" y="17986"/>
                  </a:lnTo>
                  <a:lnTo>
                    <a:pt x="1365837" y="11568"/>
                  </a:lnTo>
                  <a:lnTo>
                    <a:pt x="1413179" y="6539"/>
                  </a:lnTo>
                  <a:lnTo>
                    <a:pt x="1460934" y="2920"/>
                  </a:lnTo>
                  <a:lnTo>
                    <a:pt x="1509081" y="733"/>
                  </a:lnTo>
                  <a:lnTo>
                    <a:pt x="1557596" y="0"/>
                  </a:lnTo>
                  <a:lnTo>
                    <a:pt x="1607081" y="777"/>
                  </a:lnTo>
                  <a:lnTo>
                    <a:pt x="1656371" y="3100"/>
                  </a:lnTo>
                  <a:lnTo>
                    <a:pt x="1705430" y="6955"/>
                  </a:lnTo>
                  <a:lnTo>
                    <a:pt x="1754227" y="12329"/>
                  </a:lnTo>
                  <a:lnTo>
                    <a:pt x="1802728" y="19207"/>
                  </a:lnTo>
                  <a:lnTo>
                    <a:pt x="1850899" y="27576"/>
                  </a:lnTo>
                  <a:lnTo>
                    <a:pt x="1898706" y="37422"/>
                  </a:lnTo>
                  <a:lnTo>
                    <a:pt x="1946117" y="48731"/>
                  </a:lnTo>
                  <a:lnTo>
                    <a:pt x="1993098" y="61491"/>
                  </a:lnTo>
                  <a:lnTo>
                    <a:pt x="2039615" y="75686"/>
                  </a:lnTo>
                  <a:lnTo>
                    <a:pt x="2085636" y="91303"/>
                  </a:lnTo>
                  <a:lnTo>
                    <a:pt x="2131125" y="108329"/>
                  </a:lnTo>
                  <a:lnTo>
                    <a:pt x="2176051" y="126750"/>
                  </a:lnTo>
                  <a:lnTo>
                    <a:pt x="2220379" y="146551"/>
                  </a:lnTo>
                  <a:lnTo>
                    <a:pt x="2264077" y="167720"/>
                  </a:lnTo>
                  <a:lnTo>
                    <a:pt x="2307110" y="190243"/>
                  </a:lnTo>
                  <a:lnTo>
                    <a:pt x="2349446" y="214106"/>
                  </a:lnTo>
                  <a:lnTo>
                    <a:pt x="2391050" y="239295"/>
                  </a:lnTo>
                  <a:lnTo>
                    <a:pt x="2431889" y="265796"/>
                  </a:lnTo>
                  <a:lnTo>
                    <a:pt x="2471931" y="293596"/>
                  </a:lnTo>
                  <a:lnTo>
                    <a:pt x="2511140" y="322681"/>
                  </a:lnTo>
                  <a:lnTo>
                    <a:pt x="2549485" y="353037"/>
                  </a:lnTo>
                  <a:lnTo>
                    <a:pt x="2586931" y="384651"/>
                  </a:lnTo>
                  <a:lnTo>
                    <a:pt x="2623445" y="417508"/>
                  </a:lnTo>
                  <a:lnTo>
                    <a:pt x="2658994" y="451596"/>
                  </a:lnTo>
                  <a:lnTo>
                    <a:pt x="2693429" y="486783"/>
                  </a:lnTo>
                  <a:lnTo>
                    <a:pt x="2726622" y="522926"/>
                  </a:lnTo>
                  <a:lnTo>
                    <a:pt x="2758558" y="559992"/>
                  </a:lnTo>
                  <a:lnTo>
                    <a:pt x="2789224" y="597948"/>
                  </a:lnTo>
                  <a:lnTo>
                    <a:pt x="2818605" y="636760"/>
                  </a:lnTo>
                  <a:lnTo>
                    <a:pt x="2846688" y="676395"/>
                  </a:lnTo>
                  <a:lnTo>
                    <a:pt x="2873460" y="716821"/>
                  </a:lnTo>
                  <a:lnTo>
                    <a:pt x="2898905" y="758004"/>
                  </a:lnTo>
                  <a:lnTo>
                    <a:pt x="2923011" y="799911"/>
                  </a:lnTo>
                  <a:lnTo>
                    <a:pt x="2945763" y="842508"/>
                  </a:lnTo>
                  <a:lnTo>
                    <a:pt x="2967148" y="885764"/>
                  </a:lnTo>
                  <a:lnTo>
                    <a:pt x="2987152" y="929644"/>
                  </a:lnTo>
                  <a:lnTo>
                    <a:pt x="3005760" y="974116"/>
                  </a:lnTo>
                  <a:lnTo>
                    <a:pt x="3022959" y="1019146"/>
                  </a:lnTo>
                  <a:lnTo>
                    <a:pt x="3038736" y="1064701"/>
                  </a:lnTo>
                  <a:lnTo>
                    <a:pt x="3053076" y="1110749"/>
                  </a:lnTo>
                  <a:lnTo>
                    <a:pt x="3065965" y="1157256"/>
                  </a:lnTo>
                  <a:lnTo>
                    <a:pt x="3077389" y="1204188"/>
                  </a:lnTo>
                  <a:lnTo>
                    <a:pt x="3087336" y="1251513"/>
                  </a:lnTo>
                  <a:lnTo>
                    <a:pt x="3095790" y="1299198"/>
                  </a:lnTo>
                  <a:lnTo>
                    <a:pt x="3102738" y="1347210"/>
                  </a:lnTo>
                  <a:lnTo>
                    <a:pt x="3108166" y="1395515"/>
                  </a:lnTo>
                  <a:lnTo>
                    <a:pt x="3112061" y="1444080"/>
                  </a:lnTo>
                  <a:lnTo>
                    <a:pt x="3114408" y="1492872"/>
                  </a:lnTo>
                  <a:lnTo>
                    <a:pt x="3115193" y="1541859"/>
                  </a:lnTo>
                  <a:lnTo>
                    <a:pt x="3114452" y="1589883"/>
                  </a:lnTo>
                  <a:lnTo>
                    <a:pt x="3112243" y="1637541"/>
                  </a:lnTo>
                  <a:lnTo>
                    <a:pt x="3108587" y="1684812"/>
                  </a:lnTo>
                  <a:lnTo>
                    <a:pt x="3103507" y="1731675"/>
                  </a:lnTo>
                  <a:lnTo>
                    <a:pt x="3097023" y="1778108"/>
                  </a:lnTo>
                  <a:lnTo>
                    <a:pt x="3089157" y="1824090"/>
                  </a:lnTo>
                  <a:lnTo>
                    <a:pt x="3079931" y="1869600"/>
                  </a:lnTo>
                  <a:lnTo>
                    <a:pt x="3069366" y="1914616"/>
                  </a:lnTo>
                  <a:lnTo>
                    <a:pt x="3057484" y="1959118"/>
                  </a:lnTo>
                  <a:lnTo>
                    <a:pt x="3044307" y="2003083"/>
                  </a:lnTo>
                  <a:lnTo>
                    <a:pt x="3029855" y="2046491"/>
                  </a:lnTo>
                  <a:lnTo>
                    <a:pt x="3014150" y="2089319"/>
                  </a:lnTo>
                  <a:lnTo>
                    <a:pt x="2997215" y="2131548"/>
                  </a:lnTo>
                  <a:lnTo>
                    <a:pt x="2979070" y="2173155"/>
                  </a:lnTo>
                  <a:lnTo>
                    <a:pt x="2959737" y="2214119"/>
                  </a:lnTo>
                  <a:lnTo>
                    <a:pt x="2939237" y="2254419"/>
                  </a:lnTo>
                  <a:lnTo>
                    <a:pt x="2917593" y="2294034"/>
                  </a:lnTo>
                  <a:lnTo>
                    <a:pt x="2894825" y="2332941"/>
                  </a:lnTo>
                  <a:lnTo>
                    <a:pt x="2870956" y="2371121"/>
                  </a:lnTo>
                  <a:lnTo>
                    <a:pt x="2846006" y="2408550"/>
                  </a:lnTo>
                  <a:lnTo>
                    <a:pt x="2819997" y="2445210"/>
                  </a:lnTo>
                  <a:lnTo>
                    <a:pt x="2792952" y="2481077"/>
                  </a:lnTo>
                  <a:lnTo>
                    <a:pt x="2764890" y="2516130"/>
                  </a:lnTo>
                  <a:lnTo>
                    <a:pt x="2735835" y="2550349"/>
                  </a:lnTo>
                  <a:lnTo>
                    <a:pt x="2705807" y="2583711"/>
                  </a:lnTo>
                  <a:lnTo>
                    <a:pt x="2674827" y="2616197"/>
                  </a:lnTo>
                  <a:lnTo>
                    <a:pt x="2642919" y="2647783"/>
                  </a:lnTo>
                  <a:lnTo>
                    <a:pt x="2610102" y="2678449"/>
                  </a:lnTo>
                  <a:lnTo>
                    <a:pt x="2576399" y="2708174"/>
                  </a:lnTo>
                  <a:lnTo>
                    <a:pt x="2541831" y="2736937"/>
                  </a:lnTo>
                  <a:lnTo>
                    <a:pt x="2506420" y="2764715"/>
                  </a:lnTo>
                  <a:lnTo>
                    <a:pt x="2470186" y="2791487"/>
                  </a:lnTo>
                  <a:lnTo>
                    <a:pt x="2433153" y="2817234"/>
                  </a:lnTo>
                  <a:lnTo>
                    <a:pt x="2395341" y="2841932"/>
                  </a:lnTo>
                  <a:lnTo>
                    <a:pt x="2356771" y="2865560"/>
                  </a:lnTo>
                  <a:lnTo>
                    <a:pt x="2317466" y="2888098"/>
                  </a:lnTo>
                  <a:lnTo>
                    <a:pt x="2277447" y="2909524"/>
                  </a:lnTo>
                  <a:lnTo>
                    <a:pt x="2236735" y="2929817"/>
                  </a:lnTo>
                  <a:lnTo>
                    <a:pt x="2195353" y="2948955"/>
                  </a:lnTo>
                  <a:lnTo>
                    <a:pt x="2153320" y="2966917"/>
                  </a:lnTo>
                  <a:lnTo>
                    <a:pt x="2110660" y="2983681"/>
                  </a:lnTo>
                  <a:lnTo>
                    <a:pt x="2067393" y="2999228"/>
                  </a:lnTo>
                  <a:lnTo>
                    <a:pt x="2023542" y="3013534"/>
                  </a:lnTo>
                  <a:lnTo>
                    <a:pt x="1979127" y="3026578"/>
                  </a:lnTo>
                  <a:lnTo>
                    <a:pt x="1934170" y="3038341"/>
                  </a:lnTo>
                  <a:lnTo>
                    <a:pt x="1888693" y="3048799"/>
                  </a:lnTo>
                  <a:lnTo>
                    <a:pt x="1842718" y="3057932"/>
                  </a:lnTo>
                  <a:lnTo>
                    <a:pt x="1796265" y="3065718"/>
                  </a:lnTo>
                  <a:lnTo>
                    <a:pt x="1749356" y="3072137"/>
                  </a:lnTo>
                  <a:lnTo>
                    <a:pt x="1702014" y="3077166"/>
                  </a:lnTo>
                  <a:lnTo>
                    <a:pt x="1654258" y="3080785"/>
                  </a:lnTo>
                  <a:lnTo>
                    <a:pt x="1606112" y="3082972"/>
                  </a:lnTo>
                  <a:lnTo>
                    <a:pt x="1557596" y="3083706"/>
                  </a:lnTo>
                  <a:lnTo>
                    <a:pt x="1509081" y="3082972"/>
                  </a:lnTo>
                  <a:lnTo>
                    <a:pt x="1460934" y="3080785"/>
                  </a:lnTo>
                  <a:lnTo>
                    <a:pt x="1413179" y="3077166"/>
                  </a:lnTo>
                  <a:lnTo>
                    <a:pt x="1365837" y="3072137"/>
                  </a:lnTo>
                  <a:lnTo>
                    <a:pt x="1318928" y="3065718"/>
                  </a:lnTo>
                  <a:lnTo>
                    <a:pt x="1272475" y="3057932"/>
                  </a:lnTo>
                  <a:lnTo>
                    <a:pt x="1226499" y="3048799"/>
                  </a:lnTo>
                  <a:lnTo>
                    <a:pt x="1181022" y="3038341"/>
                  </a:lnTo>
                  <a:lnTo>
                    <a:pt x="1136066" y="3026578"/>
                  </a:lnTo>
                  <a:lnTo>
                    <a:pt x="1091651" y="3013534"/>
                  </a:lnTo>
                  <a:lnTo>
                    <a:pt x="1047799" y="2999228"/>
                  </a:lnTo>
                  <a:lnTo>
                    <a:pt x="1004533" y="2983681"/>
                  </a:lnTo>
                  <a:lnTo>
                    <a:pt x="961872" y="2966917"/>
                  </a:lnTo>
                  <a:lnTo>
                    <a:pt x="919840" y="2948955"/>
                  </a:lnTo>
                  <a:lnTo>
                    <a:pt x="878457" y="2929817"/>
                  </a:lnTo>
                  <a:lnTo>
                    <a:pt x="837746" y="2909524"/>
                  </a:lnTo>
                  <a:lnTo>
                    <a:pt x="797726" y="2888098"/>
                  </a:lnTo>
                  <a:lnTo>
                    <a:pt x="758421" y="2865560"/>
                  </a:lnTo>
                  <a:lnTo>
                    <a:pt x="719852" y="2841932"/>
                  </a:lnTo>
                  <a:lnTo>
                    <a:pt x="682040" y="2817234"/>
                  </a:lnTo>
                  <a:lnTo>
                    <a:pt x="645006" y="2791487"/>
                  </a:lnTo>
                  <a:lnTo>
                    <a:pt x="608773" y="2764715"/>
                  </a:lnTo>
                  <a:lnTo>
                    <a:pt x="573362" y="2736937"/>
                  </a:lnTo>
                  <a:lnTo>
                    <a:pt x="538794" y="2708174"/>
                  </a:lnTo>
                  <a:lnTo>
                    <a:pt x="505091" y="2678449"/>
                  </a:lnTo>
                  <a:lnTo>
                    <a:pt x="472274" y="2647783"/>
                  </a:lnTo>
                  <a:lnTo>
                    <a:pt x="440365" y="2616197"/>
                  </a:lnTo>
                  <a:lnTo>
                    <a:pt x="409386" y="2583711"/>
                  </a:lnTo>
                  <a:lnTo>
                    <a:pt x="379358" y="2550349"/>
                  </a:lnTo>
                  <a:lnTo>
                    <a:pt x="350302" y="2516130"/>
                  </a:lnTo>
                  <a:lnTo>
                    <a:pt x="322241" y="2481077"/>
                  </a:lnTo>
                  <a:lnTo>
                    <a:pt x="295195" y="2445210"/>
                  </a:lnTo>
                  <a:lnTo>
                    <a:pt x="269187" y="2408550"/>
                  </a:lnTo>
                  <a:lnTo>
                    <a:pt x="244237" y="2371121"/>
                  </a:lnTo>
                  <a:lnTo>
                    <a:pt x="220367" y="2332941"/>
                  </a:lnTo>
                  <a:lnTo>
                    <a:pt x="197600" y="2294034"/>
                  </a:lnTo>
                  <a:lnTo>
                    <a:pt x="175955" y="2254419"/>
                  </a:lnTo>
                  <a:lnTo>
                    <a:pt x="155456" y="2214119"/>
                  </a:lnTo>
                  <a:lnTo>
                    <a:pt x="136123" y="2173155"/>
                  </a:lnTo>
                  <a:lnTo>
                    <a:pt x="117978" y="2131548"/>
                  </a:lnTo>
                  <a:lnTo>
                    <a:pt x="101042" y="2089319"/>
                  </a:lnTo>
                  <a:lnTo>
                    <a:pt x="85338" y="2046491"/>
                  </a:lnTo>
                  <a:lnTo>
                    <a:pt x="70886" y="2003083"/>
                  </a:lnTo>
                  <a:lnTo>
                    <a:pt x="57708" y="1959118"/>
                  </a:lnTo>
                  <a:lnTo>
                    <a:pt x="45826" y="1914616"/>
                  </a:lnTo>
                  <a:lnTo>
                    <a:pt x="35262" y="1869600"/>
                  </a:lnTo>
                  <a:lnTo>
                    <a:pt x="26036" y="1824090"/>
                  </a:lnTo>
                  <a:lnTo>
                    <a:pt x="18170" y="1778108"/>
                  </a:lnTo>
                  <a:lnTo>
                    <a:pt x="11686" y="1731675"/>
                  </a:lnTo>
                  <a:lnTo>
                    <a:pt x="6605" y="1684812"/>
                  </a:lnTo>
                  <a:lnTo>
                    <a:pt x="2950" y="1637541"/>
                  </a:lnTo>
                  <a:lnTo>
                    <a:pt x="741" y="1589883"/>
                  </a:lnTo>
                  <a:lnTo>
                    <a:pt x="0" y="154185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88344" y="1814596"/>
              <a:ext cx="703580" cy="615950"/>
            </a:xfrm>
            <a:custGeom>
              <a:avLst/>
              <a:gdLst/>
              <a:ahLst/>
              <a:cxnLst/>
              <a:rect l="l" t="t" r="r" b="b"/>
              <a:pathLst>
                <a:path w="703579" h="615950">
                  <a:moveTo>
                    <a:pt x="703198" y="615598"/>
                  </a:moveTo>
                  <a:lnTo>
                    <a:pt x="0" y="615598"/>
                  </a:lnTo>
                  <a:lnTo>
                    <a:pt x="0" y="0"/>
                  </a:lnTo>
                  <a:lnTo>
                    <a:pt x="703198" y="0"/>
                  </a:lnTo>
                  <a:lnTo>
                    <a:pt x="703198" y="615598"/>
                  </a:lnTo>
                  <a:close/>
                </a:path>
              </a:pathLst>
            </a:custGeom>
            <a:solidFill>
              <a:srgbClr val="F26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88344" y="1814596"/>
              <a:ext cx="703580" cy="615950"/>
            </a:xfrm>
            <a:custGeom>
              <a:avLst/>
              <a:gdLst/>
              <a:ahLst/>
              <a:cxnLst/>
              <a:rect l="l" t="t" r="r" b="b"/>
              <a:pathLst>
                <a:path w="703579" h="615950">
                  <a:moveTo>
                    <a:pt x="0" y="0"/>
                  </a:moveTo>
                  <a:lnTo>
                    <a:pt x="703198" y="0"/>
                  </a:lnTo>
                  <a:lnTo>
                    <a:pt x="703198" y="615598"/>
                  </a:lnTo>
                  <a:lnTo>
                    <a:pt x="0" y="6155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88344" y="2675894"/>
              <a:ext cx="933450" cy="1040765"/>
            </a:xfrm>
            <a:custGeom>
              <a:avLst/>
              <a:gdLst/>
              <a:ahLst/>
              <a:cxnLst/>
              <a:rect l="l" t="t" r="r" b="b"/>
              <a:pathLst>
                <a:path w="933450" h="1040764">
                  <a:moveTo>
                    <a:pt x="932998" y="1040397"/>
                  </a:moveTo>
                  <a:lnTo>
                    <a:pt x="0" y="1040397"/>
                  </a:lnTo>
                  <a:lnTo>
                    <a:pt x="0" y="0"/>
                  </a:lnTo>
                  <a:lnTo>
                    <a:pt x="932998" y="0"/>
                  </a:lnTo>
                  <a:lnTo>
                    <a:pt x="932998" y="1040397"/>
                  </a:lnTo>
                  <a:close/>
                </a:path>
              </a:pathLst>
            </a:custGeom>
            <a:solidFill>
              <a:srgbClr val="F26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88344" y="2675894"/>
              <a:ext cx="933450" cy="1040765"/>
            </a:xfrm>
            <a:custGeom>
              <a:avLst/>
              <a:gdLst/>
              <a:ahLst/>
              <a:cxnLst/>
              <a:rect l="l" t="t" r="r" b="b"/>
              <a:pathLst>
                <a:path w="933450" h="1040764">
                  <a:moveTo>
                    <a:pt x="0" y="0"/>
                  </a:moveTo>
                  <a:lnTo>
                    <a:pt x="932998" y="0"/>
                  </a:lnTo>
                  <a:lnTo>
                    <a:pt x="932998" y="1040397"/>
                  </a:lnTo>
                  <a:lnTo>
                    <a:pt x="0" y="104039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14819" y="1382409"/>
              <a:ext cx="3115310" cy="3084195"/>
            </a:xfrm>
            <a:custGeom>
              <a:avLst/>
              <a:gdLst/>
              <a:ahLst/>
              <a:cxnLst/>
              <a:rect l="l" t="t" r="r" b="b"/>
              <a:pathLst>
                <a:path w="3115310" h="3084195">
                  <a:moveTo>
                    <a:pt x="1557596" y="3083706"/>
                  </a:moveTo>
                  <a:lnTo>
                    <a:pt x="1509081" y="3082972"/>
                  </a:lnTo>
                  <a:lnTo>
                    <a:pt x="1460934" y="3080785"/>
                  </a:lnTo>
                  <a:lnTo>
                    <a:pt x="1413179" y="3077166"/>
                  </a:lnTo>
                  <a:lnTo>
                    <a:pt x="1365837" y="3072137"/>
                  </a:lnTo>
                  <a:lnTo>
                    <a:pt x="1318928" y="3065719"/>
                  </a:lnTo>
                  <a:lnTo>
                    <a:pt x="1272475" y="3057932"/>
                  </a:lnTo>
                  <a:lnTo>
                    <a:pt x="1226499" y="3048799"/>
                  </a:lnTo>
                  <a:lnTo>
                    <a:pt x="1181022" y="3038341"/>
                  </a:lnTo>
                  <a:lnTo>
                    <a:pt x="1136066" y="3026579"/>
                  </a:lnTo>
                  <a:lnTo>
                    <a:pt x="1091651" y="3013534"/>
                  </a:lnTo>
                  <a:lnTo>
                    <a:pt x="1047799" y="2999228"/>
                  </a:lnTo>
                  <a:lnTo>
                    <a:pt x="1004533" y="2983682"/>
                  </a:lnTo>
                  <a:lnTo>
                    <a:pt x="961872" y="2966917"/>
                  </a:lnTo>
                  <a:lnTo>
                    <a:pt x="919840" y="2948955"/>
                  </a:lnTo>
                  <a:lnTo>
                    <a:pt x="878457" y="2929817"/>
                  </a:lnTo>
                  <a:lnTo>
                    <a:pt x="837746" y="2909524"/>
                  </a:lnTo>
                  <a:lnTo>
                    <a:pt x="797726" y="2888098"/>
                  </a:lnTo>
                  <a:lnTo>
                    <a:pt x="758421" y="2865560"/>
                  </a:lnTo>
                  <a:lnTo>
                    <a:pt x="719852" y="2841932"/>
                  </a:lnTo>
                  <a:lnTo>
                    <a:pt x="682040" y="2817234"/>
                  </a:lnTo>
                  <a:lnTo>
                    <a:pt x="645006" y="2791488"/>
                  </a:lnTo>
                  <a:lnTo>
                    <a:pt x="608773" y="2764715"/>
                  </a:lnTo>
                  <a:lnTo>
                    <a:pt x="573362" y="2736937"/>
                  </a:lnTo>
                  <a:lnTo>
                    <a:pt x="538794" y="2708174"/>
                  </a:lnTo>
                  <a:lnTo>
                    <a:pt x="505091" y="2678450"/>
                  </a:lnTo>
                  <a:lnTo>
                    <a:pt x="472274" y="2647783"/>
                  </a:lnTo>
                  <a:lnTo>
                    <a:pt x="440365" y="2616197"/>
                  </a:lnTo>
                  <a:lnTo>
                    <a:pt x="409386" y="2583712"/>
                  </a:lnTo>
                  <a:lnTo>
                    <a:pt x="379358" y="2550349"/>
                  </a:lnTo>
                  <a:lnTo>
                    <a:pt x="350302" y="2516130"/>
                  </a:lnTo>
                  <a:lnTo>
                    <a:pt x="322241" y="2481077"/>
                  </a:lnTo>
                  <a:lnTo>
                    <a:pt x="295195" y="2445210"/>
                  </a:lnTo>
                  <a:lnTo>
                    <a:pt x="269187" y="2408551"/>
                  </a:lnTo>
                  <a:lnTo>
                    <a:pt x="244237" y="2371121"/>
                  </a:lnTo>
                  <a:lnTo>
                    <a:pt x="220367" y="2332941"/>
                  </a:lnTo>
                  <a:lnTo>
                    <a:pt x="197600" y="2294034"/>
                  </a:lnTo>
                  <a:lnTo>
                    <a:pt x="175955" y="2254419"/>
                  </a:lnTo>
                  <a:lnTo>
                    <a:pt x="155456" y="2214119"/>
                  </a:lnTo>
                  <a:lnTo>
                    <a:pt x="136123" y="2173155"/>
                  </a:lnTo>
                  <a:lnTo>
                    <a:pt x="117978" y="2131548"/>
                  </a:lnTo>
                  <a:lnTo>
                    <a:pt x="101042" y="2089320"/>
                  </a:lnTo>
                  <a:lnTo>
                    <a:pt x="85338" y="2046491"/>
                  </a:lnTo>
                  <a:lnTo>
                    <a:pt x="70886" y="2003083"/>
                  </a:lnTo>
                  <a:lnTo>
                    <a:pt x="57708" y="1959118"/>
                  </a:lnTo>
                  <a:lnTo>
                    <a:pt x="45826" y="1914616"/>
                  </a:lnTo>
                  <a:lnTo>
                    <a:pt x="35262" y="1869600"/>
                  </a:lnTo>
                  <a:lnTo>
                    <a:pt x="26036" y="1824090"/>
                  </a:lnTo>
                  <a:lnTo>
                    <a:pt x="18170" y="1778108"/>
                  </a:lnTo>
                  <a:lnTo>
                    <a:pt x="11686" y="1731675"/>
                  </a:lnTo>
                  <a:lnTo>
                    <a:pt x="6605" y="1684812"/>
                  </a:lnTo>
                  <a:lnTo>
                    <a:pt x="2950" y="1637541"/>
                  </a:lnTo>
                  <a:lnTo>
                    <a:pt x="741" y="1589883"/>
                  </a:lnTo>
                  <a:lnTo>
                    <a:pt x="0" y="1541859"/>
                  </a:lnTo>
                  <a:lnTo>
                    <a:pt x="741" y="1493834"/>
                  </a:lnTo>
                  <a:lnTo>
                    <a:pt x="2950" y="1446174"/>
                  </a:lnTo>
                  <a:lnTo>
                    <a:pt x="6605" y="1398902"/>
                  </a:lnTo>
                  <a:lnTo>
                    <a:pt x="11686" y="1352038"/>
                  </a:lnTo>
                  <a:lnTo>
                    <a:pt x="18170" y="1305603"/>
                  </a:lnTo>
                  <a:lnTo>
                    <a:pt x="26036" y="1259620"/>
                  </a:lnTo>
                  <a:lnTo>
                    <a:pt x="35262" y="1214109"/>
                  </a:lnTo>
                  <a:lnTo>
                    <a:pt x="45826" y="1169092"/>
                  </a:lnTo>
                  <a:lnTo>
                    <a:pt x="57708" y="1124589"/>
                  </a:lnTo>
                  <a:lnTo>
                    <a:pt x="70886" y="1080623"/>
                  </a:lnTo>
                  <a:lnTo>
                    <a:pt x="85338" y="1037215"/>
                  </a:lnTo>
                  <a:lnTo>
                    <a:pt x="101042" y="994386"/>
                  </a:lnTo>
                  <a:lnTo>
                    <a:pt x="117978" y="952156"/>
                  </a:lnTo>
                  <a:lnTo>
                    <a:pt x="136123" y="910549"/>
                  </a:lnTo>
                  <a:lnTo>
                    <a:pt x="155456" y="869584"/>
                  </a:lnTo>
                  <a:lnTo>
                    <a:pt x="175955" y="829284"/>
                  </a:lnTo>
                  <a:lnTo>
                    <a:pt x="197600" y="789669"/>
                  </a:lnTo>
                  <a:lnTo>
                    <a:pt x="220367" y="750761"/>
                  </a:lnTo>
                  <a:lnTo>
                    <a:pt x="244237" y="712581"/>
                  </a:lnTo>
                  <a:lnTo>
                    <a:pt x="269187" y="675151"/>
                  </a:lnTo>
                  <a:lnTo>
                    <a:pt x="295195" y="638492"/>
                  </a:lnTo>
                  <a:lnTo>
                    <a:pt x="322241" y="602625"/>
                  </a:lnTo>
                  <a:lnTo>
                    <a:pt x="350302" y="567571"/>
                  </a:lnTo>
                  <a:lnTo>
                    <a:pt x="379358" y="533352"/>
                  </a:lnTo>
                  <a:lnTo>
                    <a:pt x="409386" y="499990"/>
                  </a:lnTo>
                  <a:lnTo>
                    <a:pt x="440365" y="467505"/>
                  </a:lnTo>
                  <a:lnTo>
                    <a:pt x="472274" y="435918"/>
                  </a:lnTo>
                  <a:lnTo>
                    <a:pt x="505091" y="405252"/>
                  </a:lnTo>
                  <a:lnTo>
                    <a:pt x="538794" y="375527"/>
                  </a:lnTo>
                  <a:lnTo>
                    <a:pt x="573362" y="346765"/>
                  </a:lnTo>
                  <a:lnTo>
                    <a:pt x="608773" y="318987"/>
                  </a:lnTo>
                  <a:lnTo>
                    <a:pt x="645006" y="292214"/>
                  </a:lnTo>
                  <a:lnTo>
                    <a:pt x="682040" y="266468"/>
                  </a:lnTo>
                  <a:lnTo>
                    <a:pt x="719852" y="241771"/>
                  </a:lnTo>
                  <a:lnTo>
                    <a:pt x="758421" y="218142"/>
                  </a:lnTo>
                  <a:lnTo>
                    <a:pt x="797726" y="195604"/>
                  </a:lnTo>
                  <a:lnTo>
                    <a:pt x="837746" y="174179"/>
                  </a:lnTo>
                  <a:lnTo>
                    <a:pt x="878457" y="153886"/>
                  </a:lnTo>
                  <a:lnTo>
                    <a:pt x="919840" y="134748"/>
                  </a:lnTo>
                  <a:lnTo>
                    <a:pt x="961872" y="116787"/>
                  </a:lnTo>
                  <a:lnTo>
                    <a:pt x="1004533" y="100022"/>
                  </a:lnTo>
                  <a:lnTo>
                    <a:pt x="1047799" y="84476"/>
                  </a:lnTo>
                  <a:lnTo>
                    <a:pt x="1091651" y="70170"/>
                  </a:lnTo>
                  <a:lnTo>
                    <a:pt x="1136066" y="57126"/>
                  </a:lnTo>
                  <a:lnTo>
                    <a:pt x="1181022" y="45364"/>
                  </a:lnTo>
                  <a:lnTo>
                    <a:pt x="1226499" y="34906"/>
                  </a:lnTo>
                  <a:lnTo>
                    <a:pt x="1272475" y="25773"/>
                  </a:lnTo>
                  <a:lnTo>
                    <a:pt x="1318928" y="17986"/>
                  </a:lnTo>
                  <a:lnTo>
                    <a:pt x="1365837" y="11568"/>
                  </a:lnTo>
                  <a:lnTo>
                    <a:pt x="1413179" y="6539"/>
                  </a:lnTo>
                  <a:lnTo>
                    <a:pt x="1460934" y="2920"/>
                  </a:lnTo>
                  <a:lnTo>
                    <a:pt x="1509081" y="733"/>
                  </a:lnTo>
                  <a:lnTo>
                    <a:pt x="1557596" y="0"/>
                  </a:lnTo>
                  <a:lnTo>
                    <a:pt x="1607081" y="777"/>
                  </a:lnTo>
                  <a:lnTo>
                    <a:pt x="1656371" y="3100"/>
                  </a:lnTo>
                  <a:lnTo>
                    <a:pt x="1705430" y="6955"/>
                  </a:lnTo>
                  <a:lnTo>
                    <a:pt x="1754227" y="12329"/>
                  </a:lnTo>
                  <a:lnTo>
                    <a:pt x="1802728" y="19207"/>
                  </a:lnTo>
                  <a:lnTo>
                    <a:pt x="1850899" y="27576"/>
                  </a:lnTo>
                  <a:lnTo>
                    <a:pt x="1898706" y="37422"/>
                  </a:lnTo>
                  <a:lnTo>
                    <a:pt x="1946117" y="48731"/>
                  </a:lnTo>
                  <a:lnTo>
                    <a:pt x="1993098" y="61491"/>
                  </a:lnTo>
                  <a:lnTo>
                    <a:pt x="2039615" y="75686"/>
                  </a:lnTo>
                  <a:lnTo>
                    <a:pt x="2085636" y="91303"/>
                  </a:lnTo>
                  <a:lnTo>
                    <a:pt x="2131125" y="108329"/>
                  </a:lnTo>
                  <a:lnTo>
                    <a:pt x="2176051" y="126750"/>
                  </a:lnTo>
                  <a:lnTo>
                    <a:pt x="2220380" y="146551"/>
                  </a:lnTo>
                  <a:lnTo>
                    <a:pt x="2264077" y="167720"/>
                  </a:lnTo>
                  <a:lnTo>
                    <a:pt x="2307110" y="190243"/>
                  </a:lnTo>
                  <a:lnTo>
                    <a:pt x="2349446" y="214106"/>
                  </a:lnTo>
                  <a:lnTo>
                    <a:pt x="2391050" y="239295"/>
                  </a:lnTo>
                  <a:lnTo>
                    <a:pt x="2431889" y="265796"/>
                  </a:lnTo>
                  <a:lnTo>
                    <a:pt x="2471931" y="293596"/>
                  </a:lnTo>
                  <a:lnTo>
                    <a:pt x="2511140" y="322681"/>
                  </a:lnTo>
                  <a:lnTo>
                    <a:pt x="2549485" y="353037"/>
                  </a:lnTo>
                  <a:lnTo>
                    <a:pt x="2586931" y="384651"/>
                  </a:lnTo>
                  <a:lnTo>
                    <a:pt x="2623445" y="417508"/>
                  </a:lnTo>
                  <a:lnTo>
                    <a:pt x="2658994" y="451596"/>
                  </a:lnTo>
                  <a:lnTo>
                    <a:pt x="2693429" y="486783"/>
                  </a:lnTo>
                  <a:lnTo>
                    <a:pt x="2726622" y="522927"/>
                  </a:lnTo>
                  <a:lnTo>
                    <a:pt x="2758558" y="559993"/>
                  </a:lnTo>
                  <a:lnTo>
                    <a:pt x="2789224" y="597949"/>
                  </a:lnTo>
                  <a:lnTo>
                    <a:pt x="2818605" y="636761"/>
                  </a:lnTo>
                  <a:lnTo>
                    <a:pt x="2846688" y="676397"/>
                  </a:lnTo>
                  <a:lnTo>
                    <a:pt x="2873460" y="716823"/>
                  </a:lnTo>
                  <a:lnTo>
                    <a:pt x="2898905" y="758006"/>
                  </a:lnTo>
                  <a:lnTo>
                    <a:pt x="2923011" y="799914"/>
                  </a:lnTo>
                  <a:lnTo>
                    <a:pt x="2945763" y="842512"/>
                  </a:lnTo>
                  <a:lnTo>
                    <a:pt x="2967148" y="885768"/>
                  </a:lnTo>
                  <a:lnTo>
                    <a:pt x="2987152" y="929649"/>
                  </a:lnTo>
                  <a:lnTo>
                    <a:pt x="3005760" y="974121"/>
                  </a:lnTo>
                  <a:lnTo>
                    <a:pt x="3022959" y="1019151"/>
                  </a:lnTo>
                  <a:lnTo>
                    <a:pt x="3038736" y="1064707"/>
                  </a:lnTo>
                  <a:lnTo>
                    <a:pt x="3053076" y="1110755"/>
                  </a:lnTo>
                  <a:lnTo>
                    <a:pt x="3065965" y="1157261"/>
                  </a:lnTo>
                  <a:lnTo>
                    <a:pt x="3077390" y="1204194"/>
                  </a:lnTo>
                  <a:lnTo>
                    <a:pt x="3087336" y="1251519"/>
                  </a:lnTo>
                  <a:lnTo>
                    <a:pt x="3095790" y="1299203"/>
                  </a:lnTo>
                  <a:lnTo>
                    <a:pt x="3102738" y="1347214"/>
                  </a:lnTo>
                  <a:lnTo>
                    <a:pt x="3108167" y="1395518"/>
                  </a:lnTo>
                  <a:lnTo>
                    <a:pt x="3112061" y="1444083"/>
                  </a:lnTo>
                  <a:lnTo>
                    <a:pt x="3114408" y="1492874"/>
                  </a:lnTo>
                  <a:lnTo>
                    <a:pt x="3115193" y="1541859"/>
                  </a:lnTo>
                  <a:lnTo>
                    <a:pt x="3114452" y="1589883"/>
                  </a:lnTo>
                  <a:lnTo>
                    <a:pt x="3112243" y="1637541"/>
                  </a:lnTo>
                  <a:lnTo>
                    <a:pt x="3108587" y="1684812"/>
                  </a:lnTo>
                  <a:lnTo>
                    <a:pt x="3103507" y="1731675"/>
                  </a:lnTo>
                  <a:lnTo>
                    <a:pt x="3097023" y="1778108"/>
                  </a:lnTo>
                  <a:lnTo>
                    <a:pt x="3089157" y="1824090"/>
                  </a:lnTo>
                  <a:lnTo>
                    <a:pt x="3079931" y="1869600"/>
                  </a:lnTo>
                  <a:lnTo>
                    <a:pt x="3069366" y="1914616"/>
                  </a:lnTo>
                  <a:lnTo>
                    <a:pt x="3057484" y="1959118"/>
                  </a:lnTo>
                  <a:lnTo>
                    <a:pt x="3044307" y="2003083"/>
                  </a:lnTo>
                  <a:lnTo>
                    <a:pt x="3029855" y="2046491"/>
                  </a:lnTo>
                  <a:lnTo>
                    <a:pt x="3014150" y="2089320"/>
                  </a:lnTo>
                  <a:lnTo>
                    <a:pt x="2997215" y="2131548"/>
                  </a:lnTo>
                  <a:lnTo>
                    <a:pt x="2979070" y="2173155"/>
                  </a:lnTo>
                  <a:lnTo>
                    <a:pt x="2959737" y="2214119"/>
                  </a:lnTo>
                  <a:lnTo>
                    <a:pt x="2939237" y="2254419"/>
                  </a:lnTo>
                  <a:lnTo>
                    <a:pt x="2917593" y="2294034"/>
                  </a:lnTo>
                  <a:lnTo>
                    <a:pt x="2894825" y="2332941"/>
                  </a:lnTo>
                  <a:lnTo>
                    <a:pt x="2870956" y="2371121"/>
                  </a:lnTo>
                  <a:lnTo>
                    <a:pt x="2846006" y="2408551"/>
                  </a:lnTo>
                  <a:lnTo>
                    <a:pt x="2819998" y="2445210"/>
                  </a:lnTo>
                  <a:lnTo>
                    <a:pt x="2792952" y="2481077"/>
                  </a:lnTo>
                  <a:lnTo>
                    <a:pt x="2764890" y="2516130"/>
                  </a:lnTo>
                  <a:lnTo>
                    <a:pt x="2735835" y="2550349"/>
                  </a:lnTo>
                  <a:lnTo>
                    <a:pt x="2705807" y="2583712"/>
                  </a:lnTo>
                  <a:lnTo>
                    <a:pt x="2674827" y="2616197"/>
                  </a:lnTo>
                  <a:lnTo>
                    <a:pt x="2642919" y="2647783"/>
                  </a:lnTo>
                  <a:lnTo>
                    <a:pt x="2610102" y="2678450"/>
                  </a:lnTo>
                  <a:lnTo>
                    <a:pt x="2576399" y="2708174"/>
                  </a:lnTo>
                  <a:lnTo>
                    <a:pt x="2541831" y="2736937"/>
                  </a:lnTo>
                  <a:lnTo>
                    <a:pt x="2506420" y="2764715"/>
                  </a:lnTo>
                  <a:lnTo>
                    <a:pt x="2470186" y="2791488"/>
                  </a:lnTo>
                  <a:lnTo>
                    <a:pt x="2433153" y="2817234"/>
                  </a:lnTo>
                  <a:lnTo>
                    <a:pt x="2395341" y="2841932"/>
                  </a:lnTo>
                  <a:lnTo>
                    <a:pt x="2356771" y="2865560"/>
                  </a:lnTo>
                  <a:lnTo>
                    <a:pt x="2317466" y="2888098"/>
                  </a:lnTo>
                  <a:lnTo>
                    <a:pt x="2277447" y="2909524"/>
                  </a:lnTo>
                  <a:lnTo>
                    <a:pt x="2236735" y="2929817"/>
                  </a:lnTo>
                  <a:lnTo>
                    <a:pt x="2195353" y="2948955"/>
                  </a:lnTo>
                  <a:lnTo>
                    <a:pt x="2153320" y="2966917"/>
                  </a:lnTo>
                  <a:lnTo>
                    <a:pt x="2110660" y="2983682"/>
                  </a:lnTo>
                  <a:lnTo>
                    <a:pt x="2067393" y="2999228"/>
                  </a:lnTo>
                  <a:lnTo>
                    <a:pt x="2023542" y="3013534"/>
                  </a:lnTo>
                  <a:lnTo>
                    <a:pt x="1979127" y="3026579"/>
                  </a:lnTo>
                  <a:lnTo>
                    <a:pt x="1934170" y="3038341"/>
                  </a:lnTo>
                  <a:lnTo>
                    <a:pt x="1888693" y="3048799"/>
                  </a:lnTo>
                  <a:lnTo>
                    <a:pt x="1842718" y="3057932"/>
                  </a:lnTo>
                  <a:lnTo>
                    <a:pt x="1796265" y="3065719"/>
                  </a:lnTo>
                  <a:lnTo>
                    <a:pt x="1749356" y="3072137"/>
                  </a:lnTo>
                  <a:lnTo>
                    <a:pt x="1702014" y="3077166"/>
                  </a:lnTo>
                  <a:lnTo>
                    <a:pt x="1654258" y="3080785"/>
                  </a:lnTo>
                  <a:lnTo>
                    <a:pt x="1606112" y="3082972"/>
                  </a:lnTo>
                  <a:lnTo>
                    <a:pt x="1557596" y="3083706"/>
                  </a:lnTo>
                  <a:close/>
                </a:path>
              </a:pathLst>
            </a:custGeom>
            <a:solidFill>
              <a:srgbClr val="A3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14819" y="1382409"/>
              <a:ext cx="3115310" cy="3084195"/>
            </a:xfrm>
            <a:custGeom>
              <a:avLst/>
              <a:gdLst/>
              <a:ahLst/>
              <a:cxnLst/>
              <a:rect l="l" t="t" r="r" b="b"/>
              <a:pathLst>
                <a:path w="3115310" h="3084195">
                  <a:moveTo>
                    <a:pt x="0" y="1541859"/>
                  </a:moveTo>
                  <a:lnTo>
                    <a:pt x="741" y="1493834"/>
                  </a:lnTo>
                  <a:lnTo>
                    <a:pt x="2950" y="1446174"/>
                  </a:lnTo>
                  <a:lnTo>
                    <a:pt x="6605" y="1398902"/>
                  </a:lnTo>
                  <a:lnTo>
                    <a:pt x="11686" y="1352038"/>
                  </a:lnTo>
                  <a:lnTo>
                    <a:pt x="18170" y="1305603"/>
                  </a:lnTo>
                  <a:lnTo>
                    <a:pt x="26036" y="1259620"/>
                  </a:lnTo>
                  <a:lnTo>
                    <a:pt x="35262" y="1214109"/>
                  </a:lnTo>
                  <a:lnTo>
                    <a:pt x="45826" y="1169092"/>
                  </a:lnTo>
                  <a:lnTo>
                    <a:pt x="57708" y="1124589"/>
                  </a:lnTo>
                  <a:lnTo>
                    <a:pt x="70886" y="1080623"/>
                  </a:lnTo>
                  <a:lnTo>
                    <a:pt x="85338" y="1037215"/>
                  </a:lnTo>
                  <a:lnTo>
                    <a:pt x="101042" y="994386"/>
                  </a:lnTo>
                  <a:lnTo>
                    <a:pt x="117978" y="952156"/>
                  </a:lnTo>
                  <a:lnTo>
                    <a:pt x="136123" y="910549"/>
                  </a:lnTo>
                  <a:lnTo>
                    <a:pt x="155456" y="869584"/>
                  </a:lnTo>
                  <a:lnTo>
                    <a:pt x="175955" y="829284"/>
                  </a:lnTo>
                  <a:lnTo>
                    <a:pt x="197600" y="789669"/>
                  </a:lnTo>
                  <a:lnTo>
                    <a:pt x="220367" y="750761"/>
                  </a:lnTo>
                  <a:lnTo>
                    <a:pt x="244237" y="712581"/>
                  </a:lnTo>
                  <a:lnTo>
                    <a:pt x="269187" y="675151"/>
                  </a:lnTo>
                  <a:lnTo>
                    <a:pt x="295195" y="638492"/>
                  </a:lnTo>
                  <a:lnTo>
                    <a:pt x="322241" y="602625"/>
                  </a:lnTo>
                  <a:lnTo>
                    <a:pt x="350302" y="567571"/>
                  </a:lnTo>
                  <a:lnTo>
                    <a:pt x="379358" y="533352"/>
                  </a:lnTo>
                  <a:lnTo>
                    <a:pt x="409386" y="499990"/>
                  </a:lnTo>
                  <a:lnTo>
                    <a:pt x="440365" y="467505"/>
                  </a:lnTo>
                  <a:lnTo>
                    <a:pt x="472274" y="435918"/>
                  </a:lnTo>
                  <a:lnTo>
                    <a:pt x="505091" y="405252"/>
                  </a:lnTo>
                  <a:lnTo>
                    <a:pt x="538794" y="375527"/>
                  </a:lnTo>
                  <a:lnTo>
                    <a:pt x="573362" y="346765"/>
                  </a:lnTo>
                  <a:lnTo>
                    <a:pt x="608773" y="318987"/>
                  </a:lnTo>
                  <a:lnTo>
                    <a:pt x="645006" y="292214"/>
                  </a:lnTo>
                  <a:lnTo>
                    <a:pt x="682040" y="266468"/>
                  </a:lnTo>
                  <a:lnTo>
                    <a:pt x="719852" y="241771"/>
                  </a:lnTo>
                  <a:lnTo>
                    <a:pt x="758421" y="218142"/>
                  </a:lnTo>
                  <a:lnTo>
                    <a:pt x="797726" y="195604"/>
                  </a:lnTo>
                  <a:lnTo>
                    <a:pt x="837746" y="174179"/>
                  </a:lnTo>
                  <a:lnTo>
                    <a:pt x="878457" y="153886"/>
                  </a:lnTo>
                  <a:lnTo>
                    <a:pt x="919840" y="134748"/>
                  </a:lnTo>
                  <a:lnTo>
                    <a:pt x="961872" y="116787"/>
                  </a:lnTo>
                  <a:lnTo>
                    <a:pt x="1004533" y="100022"/>
                  </a:lnTo>
                  <a:lnTo>
                    <a:pt x="1047799" y="84476"/>
                  </a:lnTo>
                  <a:lnTo>
                    <a:pt x="1091651" y="70170"/>
                  </a:lnTo>
                  <a:lnTo>
                    <a:pt x="1136066" y="57126"/>
                  </a:lnTo>
                  <a:lnTo>
                    <a:pt x="1181022" y="45364"/>
                  </a:lnTo>
                  <a:lnTo>
                    <a:pt x="1226499" y="34906"/>
                  </a:lnTo>
                  <a:lnTo>
                    <a:pt x="1272475" y="25773"/>
                  </a:lnTo>
                  <a:lnTo>
                    <a:pt x="1318928" y="17986"/>
                  </a:lnTo>
                  <a:lnTo>
                    <a:pt x="1365837" y="11568"/>
                  </a:lnTo>
                  <a:lnTo>
                    <a:pt x="1413179" y="6539"/>
                  </a:lnTo>
                  <a:lnTo>
                    <a:pt x="1460934" y="2920"/>
                  </a:lnTo>
                  <a:lnTo>
                    <a:pt x="1509081" y="733"/>
                  </a:lnTo>
                  <a:lnTo>
                    <a:pt x="1557596" y="0"/>
                  </a:lnTo>
                  <a:lnTo>
                    <a:pt x="1607081" y="777"/>
                  </a:lnTo>
                  <a:lnTo>
                    <a:pt x="1656371" y="3100"/>
                  </a:lnTo>
                  <a:lnTo>
                    <a:pt x="1705430" y="6955"/>
                  </a:lnTo>
                  <a:lnTo>
                    <a:pt x="1754227" y="12329"/>
                  </a:lnTo>
                  <a:lnTo>
                    <a:pt x="1802728" y="19207"/>
                  </a:lnTo>
                  <a:lnTo>
                    <a:pt x="1850899" y="27576"/>
                  </a:lnTo>
                  <a:lnTo>
                    <a:pt x="1898706" y="37422"/>
                  </a:lnTo>
                  <a:lnTo>
                    <a:pt x="1946117" y="48731"/>
                  </a:lnTo>
                  <a:lnTo>
                    <a:pt x="1993098" y="61491"/>
                  </a:lnTo>
                  <a:lnTo>
                    <a:pt x="2039615" y="75686"/>
                  </a:lnTo>
                  <a:lnTo>
                    <a:pt x="2085636" y="91303"/>
                  </a:lnTo>
                  <a:lnTo>
                    <a:pt x="2131125" y="108329"/>
                  </a:lnTo>
                  <a:lnTo>
                    <a:pt x="2176051" y="126750"/>
                  </a:lnTo>
                  <a:lnTo>
                    <a:pt x="2220379" y="146551"/>
                  </a:lnTo>
                  <a:lnTo>
                    <a:pt x="2264077" y="167720"/>
                  </a:lnTo>
                  <a:lnTo>
                    <a:pt x="2307110" y="190243"/>
                  </a:lnTo>
                  <a:lnTo>
                    <a:pt x="2349446" y="214106"/>
                  </a:lnTo>
                  <a:lnTo>
                    <a:pt x="2391050" y="239295"/>
                  </a:lnTo>
                  <a:lnTo>
                    <a:pt x="2431889" y="265796"/>
                  </a:lnTo>
                  <a:lnTo>
                    <a:pt x="2471931" y="293596"/>
                  </a:lnTo>
                  <a:lnTo>
                    <a:pt x="2511140" y="322681"/>
                  </a:lnTo>
                  <a:lnTo>
                    <a:pt x="2549485" y="353037"/>
                  </a:lnTo>
                  <a:lnTo>
                    <a:pt x="2586931" y="384651"/>
                  </a:lnTo>
                  <a:lnTo>
                    <a:pt x="2623445" y="417508"/>
                  </a:lnTo>
                  <a:lnTo>
                    <a:pt x="2658994" y="451596"/>
                  </a:lnTo>
                  <a:lnTo>
                    <a:pt x="2693429" y="486783"/>
                  </a:lnTo>
                  <a:lnTo>
                    <a:pt x="2726622" y="522927"/>
                  </a:lnTo>
                  <a:lnTo>
                    <a:pt x="2758558" y="559993"/>
                  </a:lnTo>
                  <a:lnTo>
                    <a:pt x="2789224" y="597949"/>
                  </a:lnTo>
                  <a:lnTo>
                    <a:pt x="2818605" y="636761"/>
                  </a:lnTo>
                  <a:lnTo>
                    <a:pt x="2846688" y="676397"/>
                  </a:lnTo>
                  <a:lnTo>
                    <a:pt x="2873460" y="716823"/>
                  </a:lnTo>
                  <a:lnTo>
                    <a:pt x="2898905" y="758006"/>
                  </a:lnTo>
                  <a:lnTo>
                    <a:pt x="2923011" y="799914"/>
                  </a:lnTo>
                  <a:lnTo>
                    <a:pt x="2945763" y="842512"/>
                  </a:lnTo>
                  <a:lnTo>
                    <a:pt x="2967148" y="885768"/>
                  </a:lnTo>
                  <a:lnTo>
                    <a:pt x="2987152" y="929649"/>
                  </a:lnTo>
                  <a:lnTo>
                    <a:pt x="3005760" y="974121"/>
                  </a:lnTo>
                  <a:lnTo>
                    <a:pt x="3022959" y="1019151"/>
                  </a:lnTo>
                  <a:lnTo>
                    <a:pt x="3038736" y="1064707"/>
                  </a:lnTo>
                  <a:lnTo>
                    <a:pt x="3053076" y="1110755"/>
                  </a:lnTo>
                  <a:lnTo>
                    <a:pt x="3065965" y="1157261"/>
                  </a:lnTo>
                  <a:lnTo>
                    <a:pt x="3077389" y="1204194"/>
                  </a:lnTo>
                  <a:lnTo>
                    <a:pt x="3087336" y="1251519"/>
                  </a:lnTo>
                  <a:lnTo>
                    <a:pt x="3095790" y="1299203"/>
                  </a:lnTo>
                  <a:lnTo>
                    <a:pt x="3102738" y="1347214"/>
                  </a:lnTo>
                  <a:lnTo>
                    <a:pt x="3108166" y="1395518"/>
                  </a:lnTo>
                  <a:lnTo>
                    <a:pt x="3112061" y="1444083"/>
                  </a:lnTo>
                  <a:lnTo>
                    <a:pt x="3114408" y="1492874"/>
                  </a:lnTo>
                  <a:lnTo>
                    <a:pt x="3115193" y="1541859"/>
                  </a:lnTo>
                  <a:lnTo>
                    <a:pt x="3114452" y="1589883"/>
                  </a:lnTo>
                  <a:lnTo>
                    <a:pt x="3112243" y="1637541"/>
                  </a:lnTo>
                  <a:lnTo>
                    <a:pt x="3108587" y="1684812"/>
                  </a:lnTo>
                  <a:lnTo>
                    <a:pt x="3103507" y="1731675"/>
                  </a:lnTo>
                  <a:lnTo>
                    <a:pt x="3097023" y="1778108"/>
                  </a:lnTo>
                  <a:lnTo>
                    <a:pt x="3089157" y="1824090"/>
                  </a:lnTo>
                  <a:lnTo>
                    <a:pt x="3079931" y="1869600"/>
                  </a:lnTo>
                  <a:lnTo>
                    <a:pt x="3069366" y="1914616"/>
                  </a:lnTo>
                  <a:lnTo>
                    <a:pt x="3057484" y="1959118"/>
                  </a:lnTo>
                  <a:lnTo>
                    <a:pt x="3044307" y="2003083"/>
                  </a:lnTo>
                  <a:lnTo>
                    <a:pt x="3029855" y="2046491"/>
                  </a:lnTo>
                  <a:lnTo>
                    <a:pt x="3014150" y="2089319"/>
                  </a:lnTo>
                  <a:lnTo>
                    <a:pt x="2997215" y="2131548"/>
                  </a:lnTo>
                  <a:lnTo>
                    <a:pt x="2979070" y="2173155"/>
                  </a:lnTo>
                  <a:lnTo>
                    <a:pt x="2959737" y="2214119"/>
                  </a:lnTo>
                  <a:lnTo>
                    <a:pt x="2939237" y="2254419"/>
                  </a:lnTo>
                  <a:lnTo>
                    <a:pt x="2917593" y="2294034"/>
                  </a:lnTo>
                  <a:lnTo>
                    <a:pt x="2894825" y="2332941"/>
                  </a:lnTo>
                  <a:lnTo>
                    <a:pt x="2870956" y="2371121"/>
                  </a:lnTo>
                  <a:lnTo>
                    <a:pt x="2846006" y="2408550"/>
                  </a:lnTo>
                  <a:lnTo>
                    <a:pt x="2819997" y="2445210"/>
                  </a:lnTo>
                  <a:lnTo>
                    <a:pt x="2792952" y="2481077"/>
                  </a:lnTo>
                  <a:lnTo>
                    <a:pt x="2764890" y="2516130"/>
                  </a:lnTo>
                  <a:lnTo>
                    <a:pt x="2735835" y="2550349"/>
                  </a:lnTo>
                  <a:lnTo>
                    <a:pt x="2705807" y="2583711"/>
                  </a:lnTo>
                  <a:lnTo>
                    <a:pt x="2674827" y="2616197"/>
                  </a:lnTo>
                  <a:lnTo>
                    <a:pt x="2642919" y="2647783"/>
                  </a:lnTo>
                  <a:lnTo>
                    <a:pt x="2610102" y="2678449"/>
                  </a:lnTo>
                  <a:lnTo>
                    <a:pt x="2576399" y="2708174"/>
                  </a:lnTo>
                  <a:lnTo>
                    <a:pt x="2541831" y="2736937"/>
                  </a:lnTo>
                  <a:lnTo>
                    <a:pt x="2506420" y="2764715"/>
                  </a:lnTo>
                  <a:lnTo>
                    <a:pt x="2470186" y="2791487"/>
                  </a:lnTo>
                  <a:lnTo>
                    <a:pt x="2433153" y="2817234"/>
                  </a:lnTo>
                  <a:lnTo>
                    <a:pt x="2395341" y="2841932"/>
                  </a:lnTo>
                  <a:lnTo>
                    <a:pt x="2356771" y="2865560"/>
                  </a:lnTo>
                  <a:lnTo>
                    <a:pt x="2317466" y="2888098"/>
                  </a:lnTo>
                  <a:lnTo>
                    <a:pt x="2277447" y="2909524"/>
                  </a:lnTo>
                  <a:lnTo>
                    <a:pt x="2236735" y="2929817"/>
                  </a:lnTo>
                  <a:lnTo>
                    <a:pt x="2195353" y="2948955"/>
                  </a:lnTo>
                  <a:lnTo>
                    <a:pt x="2153320" y="2966917"/>
                  </a:lnTo>
                  <a:lnTo>
                    <a:pt x="2110660" y="2983681"/>
                  </a:lnTo>
                  <a:lnTo>
                    <a:pt x="2067393" y="2999228"/>
                  </a:lnTo>
                  <a:lnTo>
                    <a:pt x="2023542" y="3013534"/>
                  </a:lnTo>
                  <a:lnTo>
                    <a:pt x="1979127" y="3026578"/>
                  </a:lnTo>
                  <a:lnTo>
                    <a:pt x="1934170" y="3038341"/>
                  </a:lnTo>
                  <a:lnTo>
                    <a:pt x="1888693" y="3048799"/>
                  </a:lnTo>
                  <a:lnTo>
                    <a:pt x="1842718" y="3057932"/>
                  </a:lnTo>
                  <a:lnTo>
                    <a:pt x="1796265" y="3065718"/>
                  </a:lnTo>
                  <a:lnTo>
                    <a:pt x="1749356" y="3072137"/>
                  </a:lnTo>
                  <a:lnTo>
                    <a:pt x="1702014" y="3077166"/>
                  </a:lnTo>
                  <a:lnTo>
                    <a:pt x="1654258" y="3080785"/>
                  </a:lnTo>
                  <a:lnTo>
                    <a:pt x="1606112" y="3082972"/>
                  </a:lnTo>
                  <a:lnTo>
                    <a:pt x="1557596" y="3083706"/>
                  </a:lnTo>
                  <a:lnTo>
                    <a:pt x="1509081" y="3082972"/>
                  </a:lnTo>
                  <a:lnTo>
                    <a:pt x="1460934" y="3080785"/>
                  </a:lnTo>
                  <a:lnTo>
                    <a:pt x="1413179" y="3077166"/>
                  </a:lnTo>
                  <a:lnTo>
                    <a:pt x="1365837" y="3072137"/>
                  </a:lnTo>
                  <a:lnTo>
                    <a:pt x="1318928" y="3065718"/>
                  </a:lnTo>
                  <a:lnTo>
                    <a:pt x="1272475" y="3057932"/>
                  </a:lnTo>
                  <a:lnTo>
                    <a:pt x="1226499" y="3048799"/>
                  </a:lnTo>
                  <a:lnTo>
                    <a:pt x="1181022" y="3038341"/>
                  </a:lnTo>
                  <a:lnTo>
                    <a:pt x="1136066" y="3026578"/>
                  </a:lnTo>
                  <a:lnTo>
                    <a:pt x="1091651" y="3013534"/>
                  </a:lnTo>
                  <a:lnTo>
                    <a:pt x="1047799" y="2999228"/>
                  </a:lnTo>
                  <a:lnTo>
                    <a:pt x="1004533" y="2983681"/>
                  </a:lnTo>
                  <a:lnTo>
                    <a:pt x="961872" y="2966917"/>
                  </a:lnTo>
                  <a:lnTo>
                    <a:pt x="919840" y="2948955"/>
                  </a:lnTo>
                  <a:lnTo>
                    <a:pt x="878457" y="2929817"/>
                  </a:lnTo>
                  <a:lnTo>
                    <a:pt x="837746" y="2909524"/>
                  </a:lnTo>
                  <a:lnTo>
                    <a:pt x="797726" y="2888098"/>
                  </a:lnTo>
                  <a:lnTo>
                    <a:pt x="758421" y="2865560"/>
                  </a:lnTo>
                  <a:lnTo>
                    <a:pt x="719852" y="2841932"/>
                  </a:lnTo>
                  <a:lnTo>
                    <a:pt x="682040" y="2817234"/>
                  </a:lnTo>
                  <a:lnTo>
                    <a:pt x="645006" y="2791487"/>
                  </a:lnTo>
                  <a:lnTo>
                    <a:pt x="608773" y="2764715"/>
                  </a:lnTo>
                  <a:lnTo>
                    <a:pt x="573362" y="2736937"/>
                  </a:lnTo>
                  <a:lnTo>
                    <a:pt x="538794" y="2708174"/>
                  </a:lnTo>
                  <a:lnTo>
                    <a:pt x="505091" y="2678449"/>
                  </a:lnTo>
                  <a:lnTo>
                    <a:pt x="472274" y="2647783"/>
                  </a:lnTo>
                  <a:lnTo>
                    <a:pt x="440365" y="2616197"/>
                  </a:lnTo>
                  <a:lnTo>
                    <a:pt x="409386" y="2583711"/>
                  </a:lnTo>
                  <a:lnTo>
                    <a:pt x="379358" y="2550349"/>
                  </a:lnTo>
                  <a:lnTo>
                    <a:pt x="350302" y="2516130"/>
                  </a:lnTo>
                  <a:lnTo>
                    <a:pt x="322241" y="2481077"/>
                  </a:lnTo>
                  <a:lnTo>
                    <a:pt x="295195" y="2445210"/>
                  </a:lnTo>
                  <a:lnTo>
                    <a:pt x="269187" y="2408550"/>
                  </a:lnTo>
                  <a:lnTo>
                    <a:pt x="244237" y="2371121"/>
                  </a:lnTo>
                  <a:lnTo>
                    <a:pt x="220367" y="2332941"/>
                  </a:lnTo>
                  <a:lnTo>
                    <a:pt x="197600" y="2294034"/>
                  </a:lnTo>
                  <a:lnTo>
                    <a:pt x="175955" y="2254419"/>
                  </a:lnTo>
                  <a:lnTo>
                    <a:pt x="155456" y="2214119"/>
                  </a:lnTo>
                  <a:lnTo>
                    <a:pt x="136123" y="2173155"/>
                  </a:lnTo>
                  <a:lnTo>
                    <a:pt x="117978" y="2131548"/>
                  </a:lnTo>
                  <a:lnTo>
                    <a:pt x="101042" y="2089319"/>
                  </a:lnTo>
                  <a:lnTo>
                    <a:pt x="85338" y="2046491"/>
                  </a:lnTo>
                  <a:lnTo>
                    <a:pt x="70886" y="2003083"/>
                  </a:lnTo>
                  <a:lnTo>
                    <a:pt x="57708" y="1959118"/>
                  </a:lnTo>
                  <a:lnTo>
                    <a:pt x="45826" y="1914616"/>
                  </a:lnTo>
                  <a:lnTo>
                    <a:pt x="35262" y="1869600"/>
                  </a:lnTo>
                  <a:lnTo>
                    <a:pt x="26036" y="1824090"/>
                  </a:lnTo>
                  <a:lnTo>
                    <a:pt x="18170" y="1778108"/>
                  </a:lnTo>
                  <a:lnTo>
                    <a:pt x="11686" y="1731675"/>
                  </a:lnTo>
                  <a:lnTo>
                    <a:pt x="6605" y="1684812"/>
                  </a:lnTo>
                  <a:lnTo>
                    <a:pt x="2950" y="1637541"/>
                  </a:lnTo>
                  <a:lnTo>
                    <a:pt x="741" y="1589883"/>
                  </a:lnTo>
                  <a:lnTo>
                    <a:pt x="0" y="154185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01268" y="2010495"/>
              <a:ext cx="703580" cy="615950"/>
            </a:xfrm>
            <a:custGeom>
              <a:avLst/>
              <a:gdLst/>
              <a:ahLst/>
              <a:cxnLst/>
              <a:rect l="l" t="t" r="r" b="b"/>
              <a:pathLst>
                <a:path w="703579" h="615950">
                  <a:moveTo>
                    <a:pt x="703198" y="615598"/>
                  </a:moveTo>
                  <a:lnTo>
                    <a:pt x="0" y="615598"/>
                  </a:lnTo>
                  <a:lnTo>
                    <a:pt x="0" y="0"/>
                  </a:lnTo>
                  <a:lnTo>
                    <a:pt x="703198" y="0"/>
                  </a:lnTo>
                  <a:lnTo>
                    <a:pt x="703198" y="615598"/>
                  </a:lnTo>
                  <a:close/>
                </a:path>
              </a:pathLst>
            </a:custGeom>
            <a:solidFill>
              <a:srgbClr val="F26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01268" y="2010495"/>
              <a:ext cx="703580" cy="615950"/>
            </a:xfrm>
            <a:custGeom>
              <a:avLst/>
              <a:gdLst/>
              <a:ahLst/>
              <a:cxnLst/>
              <a:rect l="l" t="t" r="r" b="b"/>
              <a:pathLst>
                <a:path w="703579" h="615950">
                  <a:moveTo>
                    <a:pt x="0" y="0"/>
                  </a:moveTo>
                  <a:lnTo>
                    <a:pt x="703198" y="0"/>
                  </a:lnTo>
                  <a:lnTo>
                    <a:pt x="703198" y="615598"/>
                  </a:lnTo>
                  <a:lnTo>
                    <a:pt x="0" y="6155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01268" y="2871794"/>
              <a:ext cx="933450" cy="1040765"/>
            </a:xfrm>
            <a:custGeom>
              <a:avLst/>
              <a:gdLst/>
              <a:ahLst/>
              <a:cxnLst/>
              <a:rect l="l" t="t" r="r" b="b"/>
              <a:pathLst>
                <a:path w="933450" h="1040764">
                  <a:moveTo>
                    <a:pt x="932998" y="1040397"/>
                  </a:moveTo>
                  <a:lnTo>
                    <a:pt x="0" y="1040397"/>
                  </a:lnTo>
                  <a:lnTo>
                    <a:pt x="0" y="0"/>
                  </a:lnTo>
                  <a:lnTo>
                    <a:pt x="932998" y="0"/>
                  </a:lnTo>
                  <a:lnTo>
                    <a:pt x="932998" y="1040397"/>
                  </a:lnTo>
                  <a:close/>
                </a:path>
              </a:pathLst>
            </a:custGeom>
            <a:solidFill>
              <a:srgbClr val="F26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01268" y="2871794"/>
              <a:ext cx="933450" cy="1040765"/>
            </a:xfrm>
            <a:custGeom>
              <a:avLst/>
              <a:gdLst/>
              <a:ahLst/>
              <a:cxnLst/>
              <a:rect l="l" t="t" r="r" b="b"/>
              <a:pathLst>
                <a:path w="933450" h="1040764">
                  <a:moveTo>
                    <a:pt x="0" y="0"/>
                  </a:moveTo>
                  <a:lnTo>
                    <a:pt x="932998" y="0"/>
                  </a:lnTo>
                  <a:lnTo>
                    <a:pt x="932998" y="1040397"/>
                  </a:lnTo>
                  <a:lnTo>
                    <a:pt x="0" y="104039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25542" y="1654234"/>
              <a:ext cx="3115310" cy="3084195"/>
            </a:xfrm>
            <a:custGeom>
              <a:avLst/>
              <a:gdLst/>
              <a:ahLst/>
              <a:cxnLst/>
              <a:rect l="l" t="t" r="r" b="b"/>
              <a:pathLst>
                <a:path w="3115309" h="3084195">
                  <a:moveTo>
                    <a:pt x="1557596" y="3083706"/>
                  </a:moveTo>
                  <a:lnTo>
                    <a:pt x="1509081" y="3082972"/>
                  </a:lnTo>
                  <a:lnTo>
                    <a:pt x="1460934" y="3080785"/>
                  </a:lnTo>
                  <a:lnTo>
                    <a:pt x="1413179" y="3077166"/>
                  </a:lnTo>
                  <a:lnTo>
                    <a:pt x="1365837" y="3072137"/>
                  </a:lnTo>
                  <a:lnTo>
                    <a:pt x="1318928" y="3065719"/>
                  </a:lnTo>
                  <a:lnTo>
                    <a:pt x="1272475" y="3057932"/>
                  </a:lnTo>
                  <a:lnTo>
                    <a:pt x="1226499" y="3048799"/>
                  </a:lnTo>
                  <a:lnTo>
                    <a:pt x="1181022" y="3038341"/>
                  </a:lnTo>
                  <a:lnTo>
                    <a:pt x="1136066" y="3026579"/>
                  </a:lnTo>
                  <a:lnTo>
                    <a:pt x="1091651" y="3013534"/>
                  </a:lnTo>
                  <a:lnTo>
                    <a:pt x="1047799" y="2999228"/>
                  </a:lnTo>
                  <a:lnTo>
                    <a:pt x="1004533" y="2983682"/>
                  </a:lnTo>
                  <a:lnTo>
                    <a:pt x="961872" y="2966917"/>
                  </a:lnTo>
                  <a:lnTo>
                    <a:pt x="919840" y="2948955"/>
                  </a:lnTo>
                  <a:lnTo>
                    <a:pt x="878457" y="2929817"/>
                  </a:lnTo>
                  <a:lnTo>
                    <a:pt x="837746" y="2909524"/>
                  </a:lnTo>
                  <a:lnTo>
                    <a:pt x="797726" y="2888098"/>
                  </a:lnTo>
                  <a:lnTo>
                    <a:pt x="758421" y="2865560"/>
                  </a:lnTo>
                  <a:lnTo>
                    <a:pt x="719852" y="2841932"/>
                  </a:lnTo>
                  <a:lnTo>
                    <a:pt x="682040" y="2817234"/>
                  </a:lnTo>
                  <a:lnTo>
                    <a:pt x="645006" y="2791488"/>
                  </a:lnTo>
                  <a:lnTo>
                    <a:pt x="608773" y="2764715"/>
                  </a:lnTo>
                  <a:lnTo>
                    <a:pt x="573362" y="2736937"/>
                  </a:lnTo>
                  <a:lnTo>
                    <a:pt x="538794" y="2708174"/>
                  </a:lnTo>
                  <a:lnTo>
                    <a:pt x="505091" y="2678450"/>
                  </a:lnTo>
                  <a:lnTo>
                    <a:pt x="472274" y="2647783"/>
                  </a:lnTo>
                  <a:lnTo>
                    <a:pt x="440365" y="2616197"/>
                  </a:lnTo>
                  <a:lnTo>
                    <a:pt x="409386" y="2583712"/>
                  </a:lnTo>
                  <a:lnTo>
                    <a:pt x="379358" y="2550349"/>
                  </a:lnTo>
                  <a:lnTo>
                    <a:pt x="350302" y="2516130"/>
                  </a:lnTo>
                  <a:lnTo>
                    <a:pt x="322241" y="2481077"/>
                  </a:lnTo>
                  <a:lnTo>
                    <a:pt x="295195" y="2445210"/>
                  </a:lnTo>
                  <a:lnTo>
                    <a:pt x="269187" y="2408551"/>
                  </a:lnTo>
                  <a:lnTo>
                    <a:pt x="244237" y="2371121"/>
                  </a:lnTo>
                  <a:lnTo>
                    <a:pt x="220367" y="2332941"/>
                  </a:lnTo>
                  <a:lnTo>
                    <a:pt x="197600" y="2294034"/>
                  </a:lnTo>
                  <a:lnTo>
                    <a:pt x="175955" y="2254419"/>
                  </a:lnTo>
                  <a:lnTo>
                    <a:pt x="155456" y="2214119"/>
                  </a:lnTo>
                  <a:lnTo>
                    <a:pt x="136123" y="2173155"/>
                  </a:lnTo>
                  <a:lnTo>
                    <a:pt x="117978" y="2131548"/>
                  </a:lnTo>
                  <a:lnTo>
                    <a:pt x="101042" y="2089320"/>
                  </a:lnTo>
                  <a:lnTo>
                    <a:pt x="85338" y="2046491"/>
                  </a:lnTo>
                  <a:lnTo>
                    <a:pt x="70886" y="2003083"/>
                  </a:lnTo>
                  <a:lnTo>
                    <a:pt x="57708" y="1959118"/>
                  </a:lnTo>
                  <a:lnTo>
                    <a:pt x="45826" y="1914616"/>
                  </a:lnTo>
                  <a:lnTo>
                    <a:pt x="35262" y="1869600"/>
                  </a:lnTo>
                  <a:lnTo>
                    <a:pt x="26036" y="1824090"/>
                  </a:lnTo>
                  <a:lnTo>
                    <a:pt x="18170" y="1778108"/>
                  </a:lnTo>
                  <a:lnTo>
                    <a:pt x="11686" y="1731675"/>
                  </a:lnTo>
                  <a:lnTo>
                    <a:pt x="6605" y="1684812"/>
                  </a:lnTo>
                  <a:lnTo>
                    <a:pt x="2950" y="1637541"/>
                  </a:lnTo>
                  <a:lnTo>
                    <a:pt x="741" y="1589883"/>
                  </a:lnTo>
                  <a:lnTo>
                    <a:pt x="0" y="1541859"/>
                  </a:lnTo>
                  <a:lnTo>
                    <a:pt x="741" y="1493834"/>
                  </a:lnTo>
                  <a:lnTo>
                    <a:pt x="2950" y="1446174"/>
                  </a:lnTo>
                  <a:lnTo>
                    <a:pt x="6605" y="1398902"/>
                  </a:lnTo>
                  <a:lnTo>
                    <a:pt x="11686" y="1352038"/>
                  </a:lnTo>
                  <a:lnTo>
                    <a:pt x="18170" y="1305603"/>
                  </a:lnTo>
                  <a:lnTo>
                    <a:pt x="26036" y="1259620"/>
                  </a:lnTo>
                  <a:lnTo>
                    <a:pt x="35262" y="1214109"/>
                  </a:lnTo>
                  <a:lnTo>
                    <a:pt x="45826" y="1169092"/>
                  </a:lnTo>
                  <a:lnTo>
                    <a:pt x="57708" y="1124589"/>
                  </a:lnTo>
                  <a:lnTo>
                    <a:pt x="70886" y="1080623"/>
                  </a:lnTo>
                  <a:lnTo>
                    <a:pt x="85338" y="1037215"/>
                  </a:lnTo>
                  <a:lnTo>
                    <a:pt x="101042" y="994386"/>
                  </a:lnTo>
                  <a:lnTo>
                    <a:pt x="117978" y="952156"/>
                  </a:lnTo>
                  <a:lnTo>
                    <a:pt x="136123" y="910549"/>
                  </a:lnTo>
                  <a:lnTo>
                    <a:pt x="155456" y="869584"/>
                  </a:lnTo>
                  <a:lnTo>
                    <a:pt x="175955" y="829284"/>
                  </a:lnTo>
                  <a:lnTo>
                    <a:pt x="197600" y="789669"/>
                  </a:lnTo>
                  <a:lnTo>
                    <a:pt x="220367" y="750761"/>
                  </a:lnTo>
                  <a:lnTo>
                    <a:pt x="244237" y="712581"/>
                  </a:lnTo>
                  <a:lnTo>
                    <a:pt x="269187" y="675151"/>
                  </a:lnTo>
                  <a:lnTo>
                    <a:pt x="295195" y="638492"/>
                  </a:lnTo>
                  <a:lnTo>
                    <a:pt x="322241" y="602625"/>
                  </a:lnTo>
                  <a:lnTo>
                    <a:pt x="350302" y="567571"/>
                  </a:lnTo>
                  <a:lnTo>
                    <a:pt x="379358" y="533352"/>
                  </a:lnTo>
                  <a:lnTo>
                    <a:pt x="409386" y="499990"/>
                  </a:lnTo>
                  <a:lnTo>
                    <a:pt x="440365" y="467505"/>
                  </a:lnTo>
                  <a:lnTo>
                    <a:pt x="472274" y="435918"/>
                  </a:lnTo>
                  <a:lnTo>
                    <a:pt x="505091" y="405252"/>
                  </a:lnTo>
                  <a:lnTo>
                    <a:pt x="538794" y="375527"/>
                  </a:lnTo>
                  <a:lnTo>
                    <a:pt x="573362" y="346765"/>
                  </a:lnTo>
                  <a:lnTo>
                    <a:pt x="608773" y="318987"/>
                  </a:lnTo>
                  <a:lnTo>
                    <a:pt x="645006" y="292214"/>
                  </a:lnTo>
                  <a:lnTo>
                    <a:pt x="682040" y="266468"/>
                  </a:lnTo>
                  <a:lnTo>
                    <a:pt x="719852" y="241771"/>
                  </a:lnTo>
                  <a:lnTo>
                    <a:pt x="758421" y="218142"/>
                  </a:lnTo>
                  <a:lnTo>
                    <a:pt x="797726" y="195604"/>
                  </a:lnTo>
                  <a:lnTo>
                    <a:pt x="837746" y="174179"/>
                  </a:lnTo>
                  <a:lnTo>
                    <a:pt x="878457" y="153886"/>
                  </a:lnTo>
                  <a:lnTo>
                    <a:pt x="919840" y="134748"/>
                  </a:lnTo>
                  <a:lnTo>
                    <a:pt x="961872" y="116787"/>
                  </a:lnTo>
                  <a:lnTo>
                    <a:pt x="1004533" y="100022"/>
                  </a:lnTo>
                  <a:lnTo>
                    <a:pt x="1047799" y="84476"/>
                  </a:lnTo>
                  <a:lnTo>
                    <a:pt x="1091651" y="70170"/>
                  </a:lnTo>
                  <a:lnTo>
                    <a:pt x="1136066" y="57126"/>
                  </a:lnTo>
                  <a:lnTo>
                    <a:pt x="1181022" y="45364"/>
                  </a:lnTo>
                  <a:lnTo>
                    <a:pt x="1226499" y="34906"/>
                  </a:lnTo>
                  <a:lnTo>
                    <a:pt x="1272475" y="25773"/>
                  </a:lnTo>
                  <a:lnTo>
                    <a:pt x="1318928" y="17986"/>
                  </a:lnTo>
                  <a:lnTo>
                    <a:pt x="1365837" y="11568"/>
                  </a:lnTo>
                  <a:lnTo>
                    <a:pt x="1413179" y="6539"/>
                  </a:lnTo>
                  <a:lnTo>
                    <a:pt x="1460934" y="2920"/>
                  </a:lnTo>
                  <a:lnTo>
                    <a:pt x="1509081" y="733"/>
                  </a:lnTo>
                  <a:lnTo>
                    <a:pt x="1557596" y="0"/>
                  </a:lnTo>
                  <a:lnTo>
                    <a:pt x="1607081" y="777"/>
                  </a:lnTo>
                  <a:lnTo>
                    <a:pt x="1656371" y="3100"/>
                  </a:lnTo>
                  <a:lnTo>
                    <a:pt x="1705430" y="6955"/>
                  </a:lnTo>
                  <a:lnTo>
                    <a:pt x="1754227" y="12329"/>
                  </a:lnTo>
                  <a:lnTo>
                    <a:pt x="1802728" y="19207"/>
                  </a:lnTo>
                  <a:lnTo>
                    <a:pt x="1850899" y="27576"/>
                  </a:lnTo>
                  <a:lnTo>
                    <a:pt x="1898706" y="37422"/>
                  </a:lnTo>
                  <a:lnTo>
                    <a:pt x="1946117" y="48731"/>
                  </a:lnTo>
                  <a:lnTo>
                    <a:pt x="1993098" y="61491"/>
                  </a:lnTo>
                  <a:lnTo>
                    <a:pt x="2039615" y="75686"/>
                  </a:lnTo>
                  <a:lnTo>
                    <a:pt x="2085636" y="91303"/>
                  </a:lnTo>
                  <a:lnTo>
                    <a:pt x="2131125" y="108329"/>
                  </a:lnTo>
                  <a:lnTo>
                    <a:pt x="2176051" y="126750"/>
                  </a:lnTo>
                  <a:lnTo>
                    <a:pt x="2220380" y="146551"/>
                  </a:lnTo>
                  <a:lnTo>
                    <a:pt x="2264077" y="167720"/>
                  </a:lnTo>
                  <a:lnTo>
                    <a:pt x="2307110" y="190243"/>
                  </a:lnTo>
                  <a:lnTo>
                    <a:pt x="2349446" y="214106"/>
                  </a:lnTo>
                  <a:lnTo>
                    <a:pt x="2391050" y="239295"/>
                  </a:lnTo>
                  <a:lnTo>
                    <a:pt x="2431889" y="265796"/>
                  </a:lnTo>
                  <a:lnTo>
                    <a:pt x="2471931" y="293596"/>
                  </a:lnTo>
                  <a:lnTo>
                    <a:pt x="2511140" y="322681"/>
                  </a:lnTo>
                  <a:lnTo>
                    <a:pt x="2549485" y="353037"/>
                  </a:lnTo>
                  <a:lnTo>
                    <a:pt x="2586931" y="384651"/>
                  </a:lnTo>
                  <a:lnTo>
                    <a:pt x="2623445" y="417508"/>
                  </a:lnTo>
                  <a:lnTo>
                    <a:pt x="2658994" y="451596"/>
                  </a:lnTo>
                  <a:lnTo>
                    <a:pt x="2693429" y="486783"/>
                  </a:lnTo>
                  <a:lnTo>
                    <a:pt x="2726622" y="522927"/>
                  </a:lnTo>
                  <a:lnTo>
                    <a:pt x="2758558" y="559993"/>
                  </a:lnTo>
                  <a:lnTo>
                    <a:pt x="2789224" y="597949"/>
                  </a:lnTo>
                  <a:lnTo>
                    <a:pt x="2818605" y="636761"/>
                  </a:lnTo>
                  <a:lnTo>
                    <a:pt x="2846688" y="676397"/>
                  </a:lnTo>
                  <a:lnTo>
                    <a:pt x="2873460" y="716823"/>
                  </a:lnTo>
                  <a:lnTo>
                    <a:pt x="2898905" y="758006"/>
                  </a:lnTo>
                  <a:lnTo>
                    <a:pt x="2923011" y="799914"/>
                  </a:lnTo>
                  <a:lnTo>
                    <a:pt x="2945763" y="842512"/>
                  </a:lnTo>
                  <a:lnTo>
                    <a:pt x="2967148" y="885768"/>
                  </a:lnTo>
                  <a:lnTo>
                    <a:pt x="2987152" y="929649"/>
                  </a:lnTo>
                  <a:lnTo>
                    <a:pt x="3005760" y="974121"/>
                  </a:lnTo>
                  <a:lnTo>
                    <a:pt x="3022959" y="1019151"/>
                  </a:lnTo>
                  <a:lnTo>
                    <a:pt x="3038736" y="1064707"/>
                  </a:lnTo>
                  <a:lnTo>
                    <a:pt x="3053076" y="1110755"/>
                  </a:lnTo>
                  <a:lnTo>
                    <a:pt x="3065965" y="1157261"/>
                  </a:lnTo>
                  <a:lnTo>
                    <a:pt x="3077390" y="1204194"/>
                  </a:lnTo>
                  <a:lnTo>
                    <a:pt x="3087336" y="1251519"/>
                  </a:lnTo>
                  <a:lnTo>
                    <a:pt x="3095790" y="1299203"/>
                  </a:lnTo>
                  <a:lnTo>
                    <a:pt x="3102738" y="1347214"/>
                  </a:lnTo>
                  <a:lnTo>
                    <a:pt x="3108167" y="1395518"/>
                  </a:lnTo>
                  <a:lnTo>
                    <a:pt x="3112061" y="1444083"/>
                  </a:lnTo>
                  <a:lnTo>
                    <a:pt x="3114408" y="1492874"/>
                  </a:lnTo>
                  <a:lnTo>
                    <a:pt x="3115193" y="1541859"/>
                  </a:lnTo>
                  <a:lnTo>
                    <a:pt x="3114452" y="1589883"/>
                  </a:lnTo>
                  <a:lnTo>
                    <a:pt x="3112243" y="1637541"/>
                  </a:lnTo>
                  <a:lnTo>
                    <a:pt x="3108587" y="1684812"/>
                  </a:lnTo>
                  <a:lnTo>
                    <a:pt x="3103507" y="1731675"/>
                  </a:lnTo>
                  <a:lnTo>
                    <a:pt x="3097023" y="1778108"/>
                  </a:lnTo>
                  <a:lnTo>
                    <a:pt x="3089157" y="1824090"/>
                  </a:lnTo>
                  <a:lnTo>
                    <a:pt x="3079931" y="1869600"/>
                  </a:lnTo>
                  <a:lnTo>
                    <a:pt x="3069366" y="1914616"/>
                  </a:lnTo>
                  <a:lnTo>
                    <a:pt x="3057484" y="1959118"/>
                  </a:lnTo>
                  <a:lnTo>
                    <a:pt x="3044307" y="2003083"/>
                  </a:lnTo>
                  <a:lnTo>
                    <a:pt x="3029855" y="2046491"/>
                  </a:lnTo>
                  <a:lnTo>
                    <a:pt x="3014150" y="2089320"/>
                  </a:lnTo>
                  <a:lnTo>
                    <a:pt x="2997215" y="2131548"/>
                  </a:lnTo>
                  <a:lnTo>
                    <a:pt x="2979070" y="2173155"/>
                  </a:lnTo>
                  <a:lnTo>
                    <a:pt x="2959737" y="2214119"/>
                  </a:lnTo>
                  <a:lnTo>
                    <a:pt x="2939237" y="2254419"/>
                  </a:lnTo>
                  <a:lnTo>
                    <a:pt x="2917593" y="2294034"/>
                  </a:lnTo>
                  <a:lnTo>
                    <a:pt x="2894825" y="2332941"/>
                  </a:lnTo>
                  <a:lnTo>
                    <a:pt x="2870956" y="2371121"/>
                  </a:lnTo>
                  <a:lnTo>
                    <a:pt x="2846006" y="2408551"/>
                  </a:lnTo>
                  <a:lnTo>
                    <a:pt x="2819998" y="2445210"/>
                  </a:lnTo>
                  <a:lnTo>
                    <a:pt x="2792952" y="2481077"/>
                  </a:lnTo>
                  <a:lnTo>
                    <a:pt x="2764890" y="2516130"/>
                  </a:lnTo>
                  <a:lnTo>
                    <a:pt x="2735835" y="2550349"/>
                  </a:lnTo>
                  <a:lnTo>
                    <a:pt x="2705807" y="2583712"/>
                  </a:lnTo>
                  <a:lnTo>
                    <a:pt x="2674827" y="2616197"/>
                  </a:lnTo>
                  <a:lnTo>
                    <a:pt x="2642919" y="2647783"/>
                  </a:lnTo>
                  <a:lnTo>
                    <a:pt x="2610102" y="2678450"/>
                  </a:lnTo>
                  <a:lnTo>
                    <a:pt x="2576399" y="2708174"/>
                  </a:lnTo>
                  <a:lnTo>
                    <a:pt x="2541831" y="2736937"/>
                  </a:lnTo>
                  <a:lnTo>
                    <a:pt x="2506420" y="2764715"/>
                  </a:lnTo>
                  <a:lnTo>
                    <a:pt x="2470186" y="2791488"/>
                  </a:lnTo>
                  <a:lnTo>
                    <a:pt x="2433153" y="2817234"/>
                  </a:lnTo>
                  <a:lnTo>
                    <a:pt x="2395341" y="2841932"/>
                  </a:lnTo>
                  <a:lnTo>
                    <a:pt x="2356771" y="2865560"/>
                  </a:lnTo>
                  <a:lnTo>
                    <a:pt x="2317466" y="2888098"/>
                  </a:lnTo>
                  <a:lnTo>
                    <a:pt x="2277447" y="2909524"/>
                  </a:lnTo>
                  <a:lnTo>
                    <a:pt x="2236735" y="2929817"/>
                  </a:lnTo>
                  <a:lnTo>
                    <a:pt x="2195353" y="2948955"/>
                  </a:lnTo>
                  <a:lnTo>
                    <a:pt x="2153320" y="2966917"/>
                  </a:lnTo>
                  <a:lnTo>
                    <a:pt x="2110660" y="2983682"/>
                  </a:lnTo>
                  <a:lnTo>
                    <a:pt x="2067393" y="2999228"/>
                  </a:lnTo>
                  <a:lnTo>
                    <a:pt x="2023542" y="3013534"/>
                  </a:lnTo>
                  <a:lnTo>
                    <a:pt x="1979127" y="3026579"/>
                  </a:lnTo>
                  <a:lnTo>
                    <a:pt x="1934170" y="3038341"/>
                  </a:lnTo>
                  <a:lnTo>
                    <a:pt x="1888693" y="3048799"/>
                  </a:lnTo>
                  <a:lnTo>
                    <a:pt x="1842718" y="3057932"/>
                  </a:lnTo>
                  <a:lnTo>
                    <a:pt x="1796265" y="3065719"/>
                  </a:lnTo>
                  <a:lnTo>
                    <a:pt x="1749356" y="3072137"/>
                  </a:lnTo>
                  <a:lnTo>
                    <a:pt x="1702014" y="3077166"/>
                  </a:lnTo>
                  <a:lnTo>
                    <a:pt x="1654258" y="3080785"/>
                  </a:lnTo>
                  <a:lnTo>
                    <a:pt x="1606112" y="3082972"/>
                  </a:lnTo>
                  <a:lnTo>
                    <a:pt x="1557596" y="3083706"/>
                  </a:lnTo>
                  <a:close/>
                </a:path>
              </a:pathLst>
            </a:custGeom>
            <a:solidFill>
              <a:srgbClr val="A3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25542" y="1654234"/>
              <a:ext cx="3115310" cy="3084195"/>
            </a:xfrm>
            <a:custGeom>
              <a:avLst/>
              <a:gdLst/>
              <a:ahLst/>
              <a:cxnLst/>
              <a:rect l="l" t="t" r="r" b="b"/>
              <a:pathLst>
                <a:path w="3115309" h="3084195">
                  <a:moveTo>
                    <a:pt x="0" y="1541859"/>
                  </a:moveTo>
                  <a:lnTo>
                    <a:pt x="741" y="1493834"/>
                  </a:lnTo>
                  <a:lnTo>
                    <a:pt x="2950" y="1446174"/>
                  </a:lnTo>
                  <a:lnTo>
                    <a:pt x="6605" y="1398902"/>
                  </a:lnTo>
                  <a:lnTo>
                    <a:pt x="11686" y="1352038"/>
                  </a:lnTo>
                  <a:lnTo>
                    <a:pt x="18170" y="1305603"/>
                  </a:lnTo>
                  <a:lnTo>
                    <a:pt x="26036" y="1259620"/>
                  </a:lnTo>
                  <a:lnTo>
                    <a:pt x="35262" y="1214109"/>
                  </a:lnTo>
                  <a:lnTo>
                    <a:pt x="45826" y="1169092"/>
                  </a:lnTo>
                  <a:lnTo>
                    <a:pt x="57708" y="1124589"/>
                  </a:lnTo>
                  <a:lnTo>
                    <a:pt x="70886" y="1080623"/>
                  </a:lnTo>
                  <a:lnTo>
                    <a:pt x="85338" y="1037215"/>
                  </a:lnTo>
                  <a:lnTo>
                    <a:pt x="101042" y="994386"/>
                  </a:lnTo>
                  <a:lnTo>
                    <a:pt x="117978" y="952156"/>
                  </a:lnTo>
                  <a:lnTo>
                    <a:pt x="136123" y="910549"/>
                  </a:lnTo>
                  <a:lnTo>
                    <a:pt x="155456" y="869584"/>
                  </a:lnTo>
                  <a:lnTo>
                    <a:pt x="175955" y="829284"/>
                  </a:lnTo>
                  <a:lnTo>
                    <a:pt x="197600" y="789669"/>
                  </a:lnTo>
                  <a:lnTo>
                    <a:pt x="220367" y="750761"/>
                  </a:lnTo>
                  <a:lnTo>
                    <a:pt x="244237" y="712581"/>
                  </a:lnTo>
                  <a:lnTo>
                    <a:pt x="269187" y="675151"/>
                  </a:lnTo>
                  <a:lnTo>
                    <a:pt x="295195" y="638492"/>
                  </a:lnTo>
                  <a:lnTo>
                    <a:pt x="322241" y="602625"/>
                  </a:lnTo>
                  <a:lnTo>
                    <a:pt x="350302" y="567571"/>
                  </a:lnTo>
                  <a:lnTo>
                    <a:pt x="379358" y="533352"/>
                  </a:lnTo>
                  <a:lnTo>
                    <a:pt x="409386" y="499990"/>
                  </a:lnTo>
                  <a:lnTo>
                    <a:pt x="440365" y="467505"/>
                  </a:lnTo>
                  <a:lnTo>
                    <a:pt x="472274" y="435918"/>
                  </a:lnTo>
                  <a:lnTo>
                    <a:pt x="505091" y="405252"/>
                  </a:lnTo>
                  <a:lnTo>
                    <a:pt x="538794" y="375527"/>
                  </a:lnTo>
                  <a:lnTo>
                    <a:pt x="573362" y="346765"/>
                  </a:lnTo>
                  <a:lnTo>
                    <a:pt x="608773" y="318987"/>
                  </a:lnTo>
                  <a:lnTo>
                    <a:pt x="645006" y="292214"/>
                  </a:lnTo>
                  <a:lnTo>
                    <a:pt x="682040" y="266468"/>
                  </a:lnTo>
                  <a:lnTo>
                    <a:pt x="719852" y="241771"/>
                  </a:lnTo>
                  <a:lnTo>
                    <a:pt x="758421" y="218142"/>
                  </a:lnTo>
                  <a:lnTo>
                    <a:pt x="797726" y="195604"/>
                  </a:lnTo>
                  <a:lnTo>
                    <a:pt x="837746" y="174179"/>
                  </a:lnTo>
                  <a:lnTo>
                    <a:pt x="878457" y="153886"/>
                  </a:lnTo>
                  <a:lnTo>
                    <a:pt x="919840" y="134748"/>
                  </a:lnTo>
                  <a:lnTo>
                    <a:pt x="961872" y="116787"/>
                  </a:lnTo>
                  <a:lnTo>
                    <a:pt x="1004533" y="100022"/>
                  </a:lnTo>
                  <a:lnTo>
                    <a:pt x="1047799" y="84476"/>
                  </a:lnTo>
                  <a:lnTo>
                    <a:pt x="1091651" y="70170"/>
                  </a:lnTo>
                  <a:lnTo>
                    <a:pt x="1136066" y="57126"/>
                  </a:lnTo>
                  <a:lnTo>
                    <a:pt x="1181022" y="45364"/>
                  </a:lnTo>
                  <a:lnTo>
                    <a:pt x="1226499" y="34906"/>
                  </a:lnTo>
                  <a:lnTo>
                    <a:pt x="1272475" y="25773"/>
                  </a:lnTo>
                  <a:lnTo>
                    <a:pt x="1318928" y="17986"/>
                  </a:lnTo>
                  <a:lnTo>
                    <a:pt x="1365837" y="11568"/>
                  </a:lnTo>
                  <a:lnTo>
                    <a:pt x="1413179" y="6539"/>
                  </a:lnTo>
                  <a:lnTo>
                    <a:pt x="1460934" y="2920"/>
                  </a:lnTo>
                  <a:lnTo>
                    <a:pt x="1509081" y="733"/>
                  </a:lnTo>
                  <a:lnTo>
                    <a:pt x="1557596" y="0"/>
                  </a:lnTo>
                  <a:lnTo>
                    <a:pt x="1607081" y="777"/>
                  </a:lnTo>
                  <a:lnTo>
                    <a:pt x="1656371" y="3100"/>
                  </a:lnTo>
                  <a:lnTo>
                    <a:pt x="1705430" y="6955"/>
                  </a:lnTo>
                  <a:lnTo>
                    <a:pt x="1754227" y="12329"/>
                  </a:lnTo>
                  <a:lnTo>
                    <a:pt x="1802728" y="19207"/>
                  </a:lnTo>
                  <a:lnTo>
                    <a:pt x="1850899" y="27576"/>
                  </a:lnTo>
                  <a:lnTo>
                    <a:pt x="1898706" y="37422"/>
                  </a:lnTo>
                  <a:lnTo>
                    <a:pt x="1946117" y="48731"/>
                  </a:lnTo>
                  <a:lnTo>
                    <a:pt x="1993098" y="61491"/>
                  </a:lnTo>
                  <a:lnTo>
                    <a:pt x="2039615" y="75686"/>
                  </a:lnTo>
                  <a:lnTo>
                    <a:pt x="2085636" y="91303"/>
                  </a:lnTo>
                  <a:lnTo>
                    <a:pt x="2131125" y="108329"/>
                  </a:lnTo>
                  <a:lnTo>
                    <a:pt x="2176051" y="126750"/>
                  </a:lnTo>
                  <a:lnTo>
                    <a:pt x="2220379" y="146551"/>
                  </a:lnTo>
                  <a:lnTo>
                    <a:pt x="2264077" y="167720"/>
                  </a:lnTo>
                  <a:lnTo>
                    <a:pt x="2307110" y="190243"/>
                  </a:lnTo>
                  <a:lnTo>
                    <a:pt x="2349446" y="214106"/>
                  </a:lnTo>
                  <a:lnTo>
                    <a:pt x="2391050" y="239295"/>
                  </a:lnTo>
                  <a:lnTo>
                    <a:pt x="2431889" y="265796"/>
                  </a:lnTo>
                  <a:lnTo>
                    <a:pt x="2471931" y="293596"/>
                  </a:lnTo>
                  <a:lnTo>
                    <a:pt x="2511140" y="322681"/>
                  </a:lnTo>
                  <a:lnTo>
                    <a:pt x="2549485" y="353037"/>
                  </a:lnTo>
                  <a:lnTo>
                    <a:pt x="2586931" y="384651"/>
                  </a:lnTo>
                  <a:lnTo>
                    <a:pt x="2623445" y="417508"/>
                  </a:lnTo>
                  <a:lnTo>
                    <a:pt x="2658994" y="451596"/>
                  </a:lnTo>
                  <a:lnTo>
                    <a:pt x="2693429" y="486783"/>
                  </a:lnTo>
                  <a:lnTo>
                    <a:pt x="2726622" y="522927"/>
                  </a:lnTo>
                  <a:lnTo>
                    <a:pt x="2758558" y="559993"/>
                  </a:lnTo>
                  <a:lnTo>
                    <a:pt x="2789224" y="597949"/>
                  </a:lnTo>
                  <a:lnTo>
                    <a:pt x="2818605" y="636761"/>
                  </a:lnTo>
                  <a:lnTo>
                    <a:pt x="2846688" y="676397"/>
                  </a:lnTo>
                  <a:lnTo>
                    <a:pt x="2873460" y="716823"/>
                  </a:lnTo>
                  <a:lnTo>
                    <a:pt x="2898905" y="758006"/>
                  </a:lnTo>
                  <a:lnTo>
                    <a:pt x="2923011" y="799914"/>
                  </a:lnTo>
                  <a:lnTo>
                    <a:pt x="2945763" y="842512"/>
                  </a:lnTo>
                  <a:lnTo>
                    <a:pt x="2967148" y="885768"/>
                  </a:lnTo>
                  <a:lnTo>
                    <a:pt x="2987152" y="929649"/>
                  </a:lnTo>
                  <a:lnTo>
                    <a:pt x="3005760" y="974121"/>
                  </a:lnTo>
                  <a:lnTo>
                    <a:pt x="3022959" y="1019151"/>
                  </a:lnTo>
                  <a:lnTo>
                    <a:pt x="3038736" y="1064707"/>
                  </a:lnTo>
                  <a:lnTo>
                    <a:pt x="3053076" y="1110755"/>
                  </a:lnTo>
                  <a:lnTo>
                    <a:pt x="3065965" y="1157261"/>
                  </a:lnTo>
                  <a:lnTo>
                    <a:pt x="3077389" y="1204194"/>
                  </a:lnTo>
                  <a:lnTo>
                    <a:pt x="3087336" y="1251519"/>
                  </a:lnTo>
                  <a:lnTo>
                    <a:pt x="3095790" y="1299203"/>
                  </a:lnTo>
                  <a:lnTo>
                    <a:pt x="3102738" y="1347214"/>
                  </a:lnTo>
                  <a:lnTo>
                    <a:pt x="3108166" y="1395518"/>
                  </a:lnTo>
                  <a:lnTo>
                    <a:pt x="3112061" y="1444083"/>
                  </a:lnTo>
                  <a:lnTo>
                    <a:pt x="3114408" y="1492874"/>
                  </a:lnTo>
                  <a:lnTo>
                    <a:pt x="3115193" y="1541859"/>
                  </a:lnTo>
                  <a:lnTo>
                    <a:pt x="3114452" y="1589883"/>
                  </a:lnTo>
                  <a:lnTo>
                    <a:pt x="3112243" y="1637541"/>
                  </a:lnTo>
                  <a:lnTo>
                    <a:pt x="3108587" y="1684812"/>
                  </a:lnTo>
                  <a:lnTo>
                    <a:pt x="3103507" y="1731675"/>
                  </a:lnTo>
                  <a:lnTo>
                    <a:pt x="3097023" y="1778108"/>
                  </a:lnTo>
                  <a:lnTo>
                    <a:pt x="3089157" y="1824090"/>
                  </a:lnTo>
                  <a:lnTo>
                    <a:pt x="3079931" y="1869600"/>
                  </a:lnTo>
                  <a:lnTo>
                    <a:pt x="3069366" y="1914616"/>
                  </a:lnTo>
                  <a:lnTo>
                    <a:pt x="3057484" y="1959118"/>
                  </a:lnTo>
                  <a:lnTo>
                    <a:pt x="3044307" y="2003083"/>
                  </a:lnTo>
                  <a:lnTo>
                    <a:pt x="3029855" y="2046491"/>
                  </a:lnTo>
                  <a:lnTo>
                    <a:pt x="3014150" y="2089319"/>
                  </a:lnTo>
                  <a:lnTo>
                    <a:pt x="2997215" y="2131548"/>
                  </a:lnTo>
                  <a:lnTo>
                    <a:pt x="2979070" y="2173155"/>
                  </a:lnTo>
                  <a:lnTo>
                    <a:pt x="2959737" y="2214119"/>
                  </a:lnTo>
                  <a:lnTo>
                    <a:pt x="2939237" y="2254419"/>
                  </a:lnTo>
                  <a:lnTo>
                    <a:pt x="2917593" y="2294034"/>
                  </a:lnTo>
                  <a:lnTo>
                    <a:pt x="2894825" y="2332941"/>
                  </a:lnTo>
                  <a:lnTo>
                    <a:pt x="2870956" y="2371121"/>
                  </a:lnTo>
                  <a:lnTo>
                    <a:pt x="2846006" y="2408550"/>
                  </a:lnTo>
                  <a:lnTo>
                    <a:pt x="2819997" y="2445210"/>
                  </a:lnTo>
                  <a:lnTo>
                    <a:pt x="2792952" y="2481077"/>
                  </a:lnTo>
                  <a:lnTo>
                    <a:pt x="2764890" y="2516130"/>
                  </a:lnTo>
                  <a:lnTo>
                    <a:pt x="2735835" y="2550349"/>
                  </a:lnTo>
                  <a:lnTo>
                    <a:pt x="2705807" y="2583711"/>
                  </a:lnTo>
                  <a:lnTo>
                    <a:pt x="2674827" y="2616197"/>
                  </a:lnTo>
                  <a:lnTo>
                    <a:pt x="2642919" y="2647783"/>
                  </a:lnTo>
                  <a:lnTo>
                    <a:pt x="2610102" y="2678449"/>
                  </a:lnTo>
                  <a:lnTo>
                    <a:pt x="2576399" y="2708174"/>
                  </a:lnTo>
                  <a:lnTo>
                    <a:pt x="2541831" y="2736937"/>
                  </a:lnTo>
                  <a:lnTo>
                    <a:pt x="2506420" y="2764715"/>
                  </a:lnTo>
                  <a:lnTo>
                    <a:pt x="2470186" y="2791487"/>
                  </a:lnTo>
                  <a:lnTo>
                    <a:pt x="2433153" y="2817234"/>
                  </a:lnTo>
                  <a:lnTo>
                    <a:pt x="2395341" y="2841932"/>
                  </a:lnTo>
                  <a:lnTo>
                    <a:pt x="2356771" y="2865560"/>
                  </a:lnTo>
                  <a:lnTo>
                    <a:pt x="2317466" y="2888098"/>
                  </a:lnTo>
                  <a:lnTo>
                    <a:pt x="2277447" y="2909524"/>
                  </a:lnTo>
                  <a:lnTo>
                    <a:pt x="2236735" y="2929817"/>
                  </a:lnTo>
                  <a:lnTo>
                    <a:pt x="2195353" y="2948955"/>
                  </a:lnTo>
                  <a:lnTo>
                    <a:pt x="2153320" y="2966917"/>
                  </a:lnTo>
                  <a:lnTo>
                    <a:pt x="2110660" y="2983681"/>
                  </a:lnTo>
                  <a:lnTo>
                    <a:pt x="2067393" y="2999228"/>
                  </a:lnTo>
                  <a:lnTo>
                    <a:pt x="2023542" y="3013534"/>
                  </a:lnTo>
                  <a:lnTo>
                    <a:pt x="1979127" y="3026578"/>
                  </a:lnTo>
                  <a:lnTo>
                    <a:pt x="1934170" y="3038341"/>
                  </a:lnTo>
                  <a:lnTo>
                    <a:pt x="1888693" y="3048799"/>
                  </a:lnTo>
                  <a:lnTo>
                    <a:pt x="1842718" y="3057932"/>
                  </a:lnTo>
                  <a:lnTo>
                    <a:pt x="1796265" y="3065718"/>
                  </a:lnTo>
                  <a:lnTo>
                    <a:pt x="1749356" y="3072137"/>
                  </a:lnTo>
                  <a:lnTo>
                    <a:pt x="1702014" y="3077166"/>
                  </a:lnTo>
                  <a:lnTo>
                    <a:pt x="1654258" y="3080785"/>
                  </a:lnTo>
                  <a:lnTo>
                    <a:pt x="1606112" y="3082972"/>
                  </a:lnTo>
                  <a:lnTo>
                    <a:pt x="1557596" y="3083706"/>
                  </a:lnTo>
                  <a:lnTo>
                    <a:pt x="1509081" y="3082972"/>
                  </a:lnTo>
                  <a:lnTo>
                    <a:pt x="1460934" y="3080785"/>
                  </a:lnTo>
                  <a:lnTo>
                    <a:pt x="1413179" y="3077166"/>
                  </a:lnTo>
                  <a:lnTo>
                    <a:pt x="1365837" y="3072137"/>
                  </a:lnTo>
                  <a:lnTo>
                    <a:pt x="1318928" y="3065718"/>
                  </a:lnTo>
                  <a:lnTo>
                    <a:pt x="1272475" y="3057932"/>
                  </a:lnTo>
                  <a:lnTo>
                    <a:pt x="1226499" y="3048799"/>
                  </a:lnTo>
                  <a:lnTo>
                    <a:pt x="1181022" y="3038341"/>
                  </a:lnTo>
                  <a:lnTo>
                    <a:pt x="1136066" y="3026578"/>
                  </a:lnTo>
                  <a:lnTo>
                    <a:pt x="1091651" y="3013534"/>
                  </a:lnTo>
                  <a:lnTo>
                    <a:pt x="1047799" y="2999228"/>
                  </a:lnTo>
                  <a:lnTo>
                    <a:pt x="1004533" y="2983681"/>
                  </a:lnTo>
                  <a:lnTo>
                    <a:pt x="961872" y="2966917"/>
                  </a:lnTo>
                  <a:lnTo>
                    <a:pt x="919840" y="2948955"/>
                  </a:lnTo>
                  <a:lnTo>
                    <a:pt x="878457" y="2929817"/>
                  </a:lnTo>
                  <a:lnTo>
                    <a:pt x="837746" y="2909524"/>
                  </a:lnTo>
                  <a:lnTo>
                    <a:pt x="797726" y="2888098"/>
                  </a:lnTo>
                  <a:lnTo>
                    <a:pt x="758421" y="2865560"/>
                  </a:lnTo>
                  <a:lnTo>
                    <a:pt x="719852" y="2841932"/>
                  </a:lnTo>
                  <a:lnTo>
                    <a:pt x="682040" y="2817234"/>
                  </a:lnTo>
                  <a:lnTo>
                    <a:pt x="645006" y="2791487"/>
                  </a:lnTo>
                  <a:lnTo>
                    <a:pt x="608773" y="2764715"/>
                  </a:lnTo>
                  <a:lnTo>
                    <a:pt x="573362" y="2736937"/>
                  </a:lnTo>
                  <a:lnTo>
                    <a:pt x="538794" y="2708174"/>
                  </a:lnTo>
                  <a:lnTo>
                    <a:pt x="505091" y="2678449"/>
                  </a:lnTo>
                  <a:lnTo>
                    <a:pt x="472274" y="2647783"/>
                  </a:lnTo>
                  <a:lnTo>
                    <a:pt x="440365" y="2616197"/>
                  </a:lnTo>
                  <a:lnTo>
                    <a:pt x="409386" y="2583711"/>
                  </a:lnTo>
                  <a:lnTo>
                    <a:pt x="379358" y="2550349"/>
                  </a:lnTo>
                  <a:lnTo>
                    <a:pt x="350302" y="2516130"/>
                  </a:lnTo>
                  <a:lnTo>
                    <a:pt x="322241" y="2481077"/>
                  </a:lnTo>
                  <a:lnTo>
                    <a:pt x="295195" y="2445210"/>
                  </a:lnTo>
                  <a:lnTo>
                    <a:pt x="269187" y="2408550"/>
                  </a:lnTo>
                  <a:lnTo>
                    <a:pt x="244237" y="2371121"/>
                  </a:lnTo>
                  <a:lnTo>
                    <a:pt x="220367" y="2332941"/>
                  </a:lnTo>
                  <a:lnTo>
                    <a:pt x="197600" y="2294034"/>
                  </a:lnTo>
                  <a:lnTo>
                    <a:pt x="175955" y="2254419"/>
                  </a:lnTo>
                  <a:lnTo>
                    <a:pt x="155456" y="2214119"/>
                  </a:lnTo>
                  <a:lnTo>
                    <a:pt x="136123" y="2173155"/>
                  </a:lnTo>
                  <a:lnTo>
                    <a:pt x="117978" y="2131548"/>
                  </a:lnTo>
                  <a:lnTo>
                    <a:pt x="101042" y="2089319"/>
                  </a:lnTo>
                  <a:lnTo>
                    <a:pt x="85338" y="2046491"/>
                  </a:lnTo>
                  <a:lnTo>
                    <a:pt x="70886" y="2003083"/>
                  </a:lnTo>
                  <a:lnTo>
                    <a:pt x="57708" y="1959118"/>
                  </a:lnTo>
                  <a:lnTo>
                    <a:pt x="45826" y="1914616"/>
                  </a:lnTo>
                  <a:lnTo>
                    <a:pt x="35262" y="1869600"/>
                  </a:lnTo>
                  <a:lnTo>
                    <a:pt x="26036" y="1824090"/>
                  </a:lnTo>
                  <a:lnTo>
                    <a:pt x="18170" y="1778108"/>
                  </a:lnTo>
                  <a:lnTo>
                    <a:pt x="11686" y="1731675"/>
                  </a:lnTo>
                  <a:lnTo>
                    <a:pt x="6605" y="1684812"/>
                  </a:lnTo>
                  <a:lnTo>
                    <a:pt x="2950" y="1637541"/>
                  </a:lnTo>
                  <a:lnTo>
                    <a:pt x="741" y="1589883"/>
                  </a:lnTo>
                  <a:lnTo>
                    <a:pt x="0" y="154185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11991" y="2282320"/>
              <a:ext cx="703580" cy="615950"/>
            </a:xfrm>
            <a:custGeom>
              <a:avLst/>
              <a:gdLst/>
              <a:ahLst/>
              <a:cxnLst/>
              <a:rect l="l" t="t" r="r" b="b"/>
              <a:pathLst>
                <a:path w="703579" h="615950">
                  <a:moveTo>
                    <a:pt x="703198" y="615598"/>
                  </a:moveTo>
                  <a:lnTo>
                    <a:pt x="0" y="615598"/>
                  </a:lnTo>
                  <a:lnTo>
                    <a:pt x="0" y="0"/>
                  </a:lnTo>
                  <a:lnTo>
                    <a:pt x="703198" y="0"/>
                  </a:lnTo>
                  <a:lnTo>
                    <a:pt x="703198" y="615598"/>
                  </a:lnTo>
                  <a:close/>
                </a:path>
              </a:pathLst>
            </a:custGeom>
            <a:solidFill>
              <a:srgbClr val="F26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11991" y="2282320"/>
              <a:ext cx="703580" cy="615950"/>
            </a:xfrm>
            <a:custGeom>
              <a:avLst/>
              <a:gdLst/>
              <a:ahLst/>
              <a:cxnLst/>
              <a:rect l="l" t="t" r="r" b="b"/>
              <a:pathLst>
                <a:path w="703579" h="615950">
                  <a:moveTo>
                    <a:pt x="0" y="0"/>
                  </a:moveTo>
                  <a:lnTo>
                    <a:pt x="703198" y="0"/>
                  </a:lnTo>
                  <a:lnTo>
                    <a:pt x="703198" y="615598"/>
                  </a:lnTo>
                  <a:lnTo>
                    <a:pt x="0" y="6155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11991" y="3143618"/>
              <a:ext cx="933450" cy="1040765"/>
            </a:xfrm>
            <a:custGeom>
              <a:avLst/>
              <a:gdLst/>
              <a:ahLst/>
              <a:cxnLst/>
              <a:rect l="l" t="t" r="r" b="b"/>
              <a:pathLst>
                <a:path w="933450" h="1040764">
                  <a:moveTo>
                    <a:pt x="932998" y="1040397"/>
                  </a:moveTo>
                  <a:lnTo>
                    <a:pt x="0" y="1040397"/>
                  </a:lnTo>
                  <a:lnTo>
                    <a:pt x="0" y="0"/>
                  </a:lnTo>
                  <a:lnTo>
                    <a:pt x="932998" y="0"/>
                  </a:lnTo>
                  <a:lnTo>
                    <a:pt x="932998" y="1040397"/>
                  </a:lnTo>
                  <a:close/>
                </a:path>
              </a:pathLst>
            </a:custGeom>
            <a:solidFill>
              <a:srgbClr val="F26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11991" y="3143618"/>
              <a:ext cx="933450" cy="1040765"/>
            </a:xfrm>
            <a:custGeom>
              <a:avLst/>
              <a:gdLst/>
              <a:ahLst/>
              <a:cxnLst/>
              <a:rect l="l" t="t" r="r" b="b"/>
              <a:pathLst>
                <a:path w="933450" h="1040764">
                  <a:moveTo>
                    <a:pt x="0" y="0"/>
                  </a:moveTo>
                  <a:lnTo>
                    <a:pt x="932998" y="0"/>
                  </a:lnTo>
                  <a:lnTo>
                    <a:pt x="932998" y="1040397"/>
                  </a:lnTo>
                  <a:lnTo>
                    <a:pt x="0" y="104039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1911" y="722260"/>
            <a:ext cx="2334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2647C"/>
                </a:solidFill>
                <a:latin typeface="Arial"/>
                <a:cs typeface="Arial"/>
              </a:rPr>
              <a:t>SERVICES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0324" y="517211"/>
            <a:ext cx="2445895" cy="4224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943869" y="410149"/>
            <a:ext cx="2446020" cy="4356735"/>
            <a:chOff x="2943869" y="410149"/>
            <a:chExt cx="2446020" cy="4356735"/>
          </a:xfrm>
        </p:grpSpPr>
        <p:sp>
          <p:nvSpPr>
            <p:cNvPr id="5" name="object 5"/>
            <p:cNvSpPr/>
            <p:nvPr/>
          </p:nvSpPr>
          <p:spPr>
            <a:xfrm>
              <a:off x="2981969" y="579886"/>
              <a:ext cx="2369820" cy="4149090"/>
            </a:xfrm>
            <a:custGeom>
              <a:avLst/>
              <a:gdLst/>
              <a:ahLst/>
              <a:cxnLst/>
              <a:rect l="l" t="t" r="r" b="b"/>
              <a:pathLst>
                <a:path w="2369820" h="4149090">
                  <a:moveTo>
                    <a:pt x="0" y="394956"/>
                  </a:moveTo>
                  <a:lnTo>
                    <a:pt x="2657" y="348896"/>
                  </a:lnTo>
                  <a:lnTo>
                    <a:pt x="10430" y="304396"/>
                  </a:lnTo>
                  <a:lnTo>
                    <a:pt x="23024" y="261753"/>
                  </a:lnTo>
                  <a:lnTo>
                    <a:pt x="40143" y="221264"/>
                  </a:lnTo>
                  <a:lnTo>
                    <a:pt x="61488" y="183224"/>
                  </a:lnTo>
                  <a:lnTo>
                    <a:pt x="86765" y="147931"/>
                  </a:lnTo>
                  <a:lnTo>
                    <a:pt x="115677" y="115679"/>
                  </a:lnTo>
                  <a:lnTo>
                    <a:pt x="147928" y="86767"/>
                  </a:lnTo>
                  <a:lnTo>
                    <a:pt x="183221" y="61489"/>
                  </a:lnTo>
                  <a:lnTo>
                    <a:pt x="221260" y="40143"/>
                  </a:lnTo>
                  <a:lnTo>
                    <a:pt x="261749" y="23025"/>
                  </a:lnTo>
                  <a:lnTo>
                    <a:pt x="304390" y="10431"/>
                  </a:lnTo>
                  <a:lnTo>
                    <a:pt x="348889" y="2657"/>
                  </a:lnTo>
                  <a:lnTo>
                    <a:pt x="394949" y="0"/>
                  </a:lnTo>
                  <a:lnTo>
                    <a:pt x="1974746" y="0"/>
                  </a:lnTo>
                  <a:lnTo>
                    <a:pt x="2026660" y="3425"/>
                  </a:lnTo>
                  <a:lnTo>
                    <a:pt x="2077244" y="13531"/>
                  </a:lnTo>
                  <a:lnTo>
                    <a:pt x="2125886" y="30064"/>
                  </a:lnTo>
                  <a:lnTo>
                    <a:pt x="2171971" y="52769"/>
                  </a:lnTo>
                  <a:lnTo>
                    <a:pt x="2214887" y="81393"/>
                  </a:lnTo>
                  <a:lnTo>
                    <a:pt x="2254020" y="115679"/>
                  </a:lnTo>
                  <a:lnTo>
                    <a:pt x="2288309" y="154811"/>
                  </a:lnTo>
                  <a:lnTo>
                    <a:pt x="2316932" y="197727"/>
                  </a:lnTo>
                  <a:lnTo>
                    <a:pt x="2339635" y="243813"/>
                  </a:lnTo>
                  <a:lnTo>
                    <a:pt x="2356166" y="292456"/>
                  </a:lnTo>
                  <a:lnTo>
                    <a:pt x="2366270" y="343041"/>
                  </a:lnTo>
                  <a:lnTo>
                    <a:pt x="2369695" y="394956"/>
                  </a:lnTo>
                  <a:lnTo>
                    <a:pt x="2369695" y="3753729"/>
                  </a:lnTo>
                  <a:lnTo>
                    <a:pt x="2367038" y="3799789"/>
                  </a:lnTo>
                  <a:lnTo>
                    <a:pt x="2359264" y="3844289"/>
                  </a:lnTo>
                  <a:lnTo>
                    <a:pt x="2346670" y="3886933"/>
                  </a:lnTo>
                  <a:lnTo>
                    <a:pt x="2329552" y="3927423"/>
                  </a:lnTo>
                  <a:lnTo>
                    <a:pt x="2308206" y="3965464"/>
                  </a:lnTo>
                  <a:lnTo>
                    <a:pt x="2282929" y="4000760"/>
                  </a:lnTo>
                  <a:lnTo>
                    <a:pt x="2254017" y="4033013"/>
                  </a:lnTo>
                  <a:lnTo>
                    <a:pt x="2221766" y="4061928"/>
                  </a:lnTo>
                  <a:lnTo>
                    <a:pt x="2186473" y="4087208"/>
                  </a:lnTo>
                  <a:lnTo>
                    <a:pt x="2148434" y="4108556"/>
                  </a:lnTo>
                  <a:lnTo>
                    <a:pt x="2107946" y="4125676"/>
                  </a:lnTo>
                  <a:lnTo>
                    <a:pt x="2065304" y="4138271"/>
                  </a:lnTo>
                  <a:lnTo>
                    <a:pt x="2020805" y="4146046"/>
                  </a:lnTo>
                  <a:lnTo>
                    <a:pt x="1974746" y="4148704"/>
                  </a:lnTo>
                  <a:lnTo>
                    <a:pt x="394949" y="4148704"/>
                  </a:lnTo>
                  <a:lnTo>
                    <a:pt x="348889" y="4146046"/>
                  </a:lnTo>
                  <a:lnTo>
                    <a:pt x="304390" y="4138271"/>
                  </a:lnTo>
                  <a:lnTo>
                    <a:pt x="261749" y="4125676"/>
                  </a:lnTo>
                  <a:lnTo>
                    <a:pt x="221260" y="4108556"/>
                  </a:lnTo>
                  <a:lnTo>
                    <a:pt x="183221" y="4087208"/>
                  </a:lnTo>
                  <a:lnTo>
                    <a:pt x="147928" y="4061928"/>
                  </a:lnTo>
                  <a:lnTo>
                    <a:pt x="115677" y="4033013"/>
                  </a:lnTo>
                  <a:lnTo>
                    <a:pt x="86765" y="4000760"/>
                  </a:lnTo>
                  <a:lnTo>
                    <a:pt x="61488" y="3965464"/>
                  </a:lnTo>
                  <a:lnTo>
                    <a:pt x="40143" y="3927423"/>
                  </a:lnTo>
                  <a:lnTo>
                    <a:pt x="23024" y="3886933"/>
                  </a:lnTo>
                  <a:lnTo>
                    <a:pt x="10430" y="3844289"/>
                  </a:lnTo>
                  <a:lnTo>
                    <a:pt x="2657" y="3799789"/>
                  </a:lnTo>
                  <a:lnTo>
                    <a:pt x="0" y="3753729"/>
                  </a:lnTo>
                  <a:lnTo>
                    <a:pt x="0" y="394956"/>
                  </a:lnTo>
                  <a:close/>
                </a:path>
              </a:pathLst>
            </a:custGeom>
            <a:ln w="7619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39143" y="745236"/>
              <a:ext cx="2033270" cy="1901189"/>
            </a:xfrm>
            <a:custGeom>
              <a:avLst/>
              <a:gdLst/>
              <a:ahLst/>
              <a:cxnLst/>
              <a:rect l="l" t="t" r="r" b="b"/>
              <a:pathLst>
                <a:path w="2033270" h="1901189">
                  <a:moveTo>
                    <a:pt x="1016547" y="1900808"/>
                  </a:moveTo>
                  <a:lnTo>
                    <a:pt x="967295" y="1899712"/>
                  </a:lnTo>
                  <a:lnTo>
                    <a:pt x="918647" y="1896457"/>
                  </a:lnTo>
                  <a:lnTo>
                    <a:pt x="870658" y="1891094"/>
                  </a:lnTo>
                  <a:lnTo>
                    <a:pt x="823380" y="1883671"/>
                  </a:lnTo>
                  <a:lnTo>
                    <a:pt x="776866" y="1874238"/>
                  </a:lnTo>
                  <a:lnTo>
                    <a:pt x="731171" y="1862846"/>
                  </a:lnTo>
                  <a:lnTo>
                    <a:pt x="686347" y="1849544"/>
                  </a:lnTo>
                  <a:lnTo>
                    <a:pt x="642448" y="1834382"/>
                  </a:lnTo>
                  <a:lnTo>
                    <a:pt x="599526" y="1817410"/>
                  </a:lnTo>
                  <a:lnTo>
                    <a:pt x="557635" y="1798677"/>
                  </a:lnTo>
                  <a:lnTo>
                    <a:pt x="516828" y="1778234"/>
                  </a:lnTo>
                  <a:lnTo>
                    <a:pt x="477159" y="1756130"/>
                  </a:lnTo>
                  <a:lnTo>
                    <a:pt x="438681" y="1732414"/>
                  </a:lnTo>
                  <a:lnTo>
                    <a:pt x="401446" y="1707138"/>
                  </a:lnTo>
                  <a:lnTo>
                    <a:pt x="365509" y="1680349"/>
                  </a:lnTo>
                  <a:lnTo>
                    <a:pt x="330923" y="1652099"/>
                  </a:lnTo>
                  <a:lnTo>
                    <a:pt x="297740" y="1622437"/>
                  </a:lnTo>
                  <a:lnTo>
                    <a:pt x="266014" y="1591413"/>
                  </a:lnTo>
                  <a:lnTo>
                    <a:pt x="235798" y="1559076"/>
                  </a:lnTo>
                  <a:lnTo>
                    <a:pt x="207146" y="1525477"/>
                  </a:lnTo>
                  <a:lnTo>
                    <a:pt x="180110" y="1490665"/>
                  </a:lnTo>
                  <a:lnTo>
                    <a:pt x="154744" y="1454690"/>
                  </a:lnTo>
                  <a:lnTo>
                    <a:pt x="131102" y="1417602"/>
                  </a:lnTo>
                  <a:lnTo>
                    <a:pt x="109236" y="1379450"/>
                  </a:lnTo>
                  <a:lnTo>
                    <a:pt x="89200" y="1340285"/>
                  </a:lnTo>
                  <a:lnTo>
                    <a:pt x="71047" y="1300156"/>
                  </a:lnTo>
                  <a:lnTo>
                    <a:pt x="54830" y="1259113"/>
                  </a:lnTo>
                  <a:lnTo>
                    <a:pt x="40603" y="1217205"/>
                  </a:lnTo>
                  <a:lnTo>
                    <a:pt x="28418" y="1174483"/>
                  </a:lnTo>
                  <a:lnTo>
                    <a:pt x="18329" y="1130996"/>
                  </a:lnTo>
                  <a:lnTo>
                    <a:pt x="10390" y="1086794"/>
                  </a:lnTo>
                  <a:lnTo>
                    <a:pt x="4653" y="1041928"/>
                  </a:lnTo>
                  <a:lnTo>
                    <a:pt x="1172" y="996445"/>
                  </a:lnTo>
                  <a:lnTo>
                    <a:pt x="0" y="950398"/>
                  </a:lnTo>
                  <a:lnTo>
                    <a:pt x="1172" y="904350"/>
                  </a:lnTo>
                  <a:lnTo>
                    <a:pt x="4653" y="858868"/>
                  </a:lnTo>
                  <a:lnTo>
                    <a:pt x="10390" y="814001"/>
                  </a:lnTo>
                  <a:lnTo>
                    <a:pt x="18329" y="769800"/>
                  </a:lnTo>
                  <a:lnTo>
                    <a:pt x="28418" y="726313"/>
                  </a:lnTo>
                  <a:lnTo>
                    <a:pt x="40603" y="683591"/>
                  </a:lnTo>
                  <a:lnTo>
                    <a:pt x="54830" y="641684"/>
                  </a:lnTo>
                  <a:lnTo>
                    <a:pt x="71047" y="600641"/>
                  </a:lnTo>
                  <a:lnTo>
                    <a:pt x="89200" y="560512"/>
                  </a:lnTo>
                  <a:lnTo>
                    <a:pt x="109236" y="521347"/>
                  </a:lnTo>
                  <a:lnTo>
                    <a:pt x="131102" y="483196"/>
                  </a:lnTo>
                  <a:lnTo>
                    <a:pt x="154744" y="446108"/>
                  </a:lnTo>
                  <a:lnTo>
                    <a:pt x="180110" y="410134"/>
                  </a:lnTo>
                  <a:lnTo>
                    <a:pt x="207146" y="375323"/>
                  </a:lnTo>
                  <a:lnTo>
                    <a:pt x="235798" y="341724"/>
                  </a:lnTo>
                  <a:lnTo>
                    <a:pt x="266014" y="309388"/>
                  </a:lnTo>
                  <a:lnTo>
                    <a:pt x="297740" y="278364"/>
                  </a:lnTo>
                  <a:lnTo>
                    <a:pt x="330923" y="248703"/>
                  </a:lnTo>
                  <a:lnTo>
                    <a:pt x="365509" y="220453"/>
                  </a:lnTo>
                  <a:lnTo>
                    <a:pt x="401446" y="193666"/>
                  </a:lnTo>
                  <a:lnTo>
                    <a:pt x="438681" y="168389"/>
                  </a:lnTo>
                  <a:lnTo>
                    <a:pt x="477159" y="144674"/>
                  </a:lnTo>
                  <a:lnTo>
                    <a:pt x="516828" y="122571"/>
                  </a:lnTo>
                  <a:lnTo>
                    <a:pt x="557635" y="102128"/>
                  </a:lnTo>
                  <a:lnTo>
                    <a:pt x="599526" y="83395"/>
                  </a:lnTo>
                  <a:lnTo>
                    <a:pt x="642448" y="66424"/>
                  </a:lnTo>
                  <a:lnTo>
                    <a:pt x="686347" y="51262"/>
                  </a:lnTo>
                  <a:lnTo>
                    <a:pt x="731171" y="37960"/>
                  </a:lnTo>
                  <a:lnTo>
                    <a:pt x="776866" y="26569"/>
                  </a:lnTo>
                  <a:lnTo>
                    <a:pt x="823380" y="17137"/>
                  </a:lnTo>
                  <a:lnTo>
                    <a:pt x="870658" y="9714"/>
                  </a:lnTo>
                  <a:lnTo>
                    <a:pt x="918647" y="4350"/>
                  </a:lnTo>
                  <a:lnTo>
                    <a:pt x="967295" y="1095"/>
                  </a:lnTo>
                  <a:lnTo>
                    <a:pt x="1016547" y="0"/>
                  </a:lnTo>
                  <a:lnTo>
                    <a:pt x="1065800" y="1095"/>
                  </a:lnTo>
                  <a:lnTo>
                    <a:pt x="1114448" y="4350"/>
                  </a:lnTo>
                  <a:lnTo>
                    <a:pt x="1162437" y="9714"/>
                  </a:lnTo>
                  <a:lnTo>
                    <a:pt x="1209715" y="17137"/>
                  </a:lnTo>
                  <a:lnTo>
                    <a:pt x="1256228" y="26569"/>
                  </a:lnTo>
                  <a:lnTo>
                    <a:pt x="1301924" y="37960"/>
                  </a:lnTo>
                  <a:lnTo>
                    <a:pt x="1346748" y="51262"/>
                  </a:lnTo>
                  <a:lnTo>
                    <a:pt x="1390647" y="66424"/>
                  </a:lnTo>
                  <a:lnTo>
                    <a:pt x="1433569" y="83395"/>
                  </a:lnTo>
                  <a:lnTo>
                    <a:pt x="1475460" y="102128"/>
                  </a:lnTo>
                  <a:lnTo>
                    <a:pt x="1516267" y="122571"/>
                  </a:lnTo>
                  <a:lnTo>
                    <a:pt x="1555936" y="144674"/>
                  </a:lnTo>
                  <a:lnTo>
                    <a:pt x="1594414" y="168389"/>
                  </a:lnTo>
                  <a:lnTo>
                    <a:pt x="1631649" y="193666"/>
                  </a:lnTo>
                  <a:lnTo>
                    <a:pt x="1667586" y="220453"/>
                  </a:lnTo>
                  <a:lnTo>
                    <a:pt x="1702172" y="248703"/>
                  </a:lnTo>
                  <a:lnTo>
                    <a:pt x="1735355" y="278364"/>
                  </a:lnTo>
                  <a:lnTo>
                    <a:pt x="1767081" y="309388"/>
                  </a:lnTo>
                  <a:lnTo>
                    <a:pt x="1797297" y="341724"/>
                  </a:lnTo>
                  <a:lnTo>
                    <a:pt x="1825949" y="375323"/>
                  </a:lnTo>
                  <a:lnTo>
                    <a:pt x="1852985" y="410134"/>
                  </a:lnTo>
                  <a:lnTo>
                    <a:pt x="1878351" y="446108"/>
                  </a:lnTo>
                  <a:lnTo>
                    <a:pt x="1901993" y="483196"/>
                  </a:lnTo>
                  <a:lnTo>
                    <a:pt x="1923859" y="521347"/>
                  </a:lnTo>
                  <a:lnTo>
                    <a:pt x="1943895" y="560512"/>
                  </a:lnTo>
                  <a:lnTo>
                    <a:pt x="1962048" y="600641"/>
                  </a:lnTo>
                  <a:lnTo>
                    <a:pt x="1978265" y="641684"/>
                  </a:lnTo>
                  <a:lnTo>
                    <a:pt x="1992492" y="683591"/>
                  </a:lnTo>
                  <a:lnTo>
                    <a:pt x="2004677" y="726313"/>
                  </a:lnTo>
                  <a:lnTo>
                    <a:pt x="2014766" y="769800"/>
                  </a:lnTo>
                  <a:lnTo>
                    <a:pt x="2022705" y="814001"/>
                  </a:lnTo>
                  <a:lnTo>
                    <a:pt x="2028442" y="858868"/>
                  </a:lnTo>
                  <a:lnTo>
                    <a:pt x="2031923" y="904350"/>
                  </a:lnTo>
                  <a:lnTo>
                    <a:pt x="2033095" y="950398"/>
                  </a:lnTo>
                  <a:lnTo>
                    <a:pt x="2031923" y="996445"/>
                  </a:lnTo>
                  <a:lnTo>
                    <a:pt x="2028442" y="1041928"/>
                  </a:lnTo>
                  <a:lnTo>
                    <a:pt x="2022705" y="1086794"/>
                  </a:lnTo>
                  <a:lnTo>
                    <a:pt x="2014766" y="1130996"/>
                  </a:lnTo>
                  <a:lnTo>
                    <a:pt x="2004677" y="1174483"/>
                  </a:lnTo>
                  <a:lnTo>
                    <a:pt x="1992492" y="1217205"/>
                  </a:lnTo>
                  <a:lnTo>
                    <a:pt x="1978265" y="1259113"/>
                  </a:lnTo>
                  <a:lnTo>
                    <a:pt x="1962048" y="1300156"/>
                  </a:lnTo>
                  <a:lnTo>
                    <a:pt x="1943895" y="1340285"/>
                  </a:lnTo>
                  <a:lnTo>
                    <a:pt x="1923859" y="1379450"/>
                  </a:lnTo>
                  <a:lnTo>
                    <a:pt x="1901993" y="1417602"/>
                  </a:lnTo>
                  <a:lnTo>
                    <a:pt x="1878351" y="1454690"/>
                  </a:lnTo>
                  <a:lnTo>
                    <a:pt x="1852985" y="1490665"/>
                  </a:lnTo>
                  <a:lnTo>
                    <a:pt x="1825949" y="1525477"/>
                  </a:lnTo>
                  <a:lnTo>
                    <a:pt x="1797297" y="1559076"/>
                  </a:lnTo>
                  <a:lnTo>
                    <a:pt x="1767081" y="1591413"/>
                  </a:lnTo>
                  <a:lnTo>
                    <a:pt x="1735355" y="1622437"/>
                  </a:lnTo>
                  <a:lnTo>
                    <a:pt x="1702172" y="1652099"/>
                  </a:lnTo>
                  <a:lnTo>
                    <a:pt x="1667586" y="1680349"/>
                  </a:lnTo>
                  <a:lnTo>
                    <a:pt x="1631649" y="1707138"/>
                  </a:lnTo>
                  <a:lnTo>
                    <a:pt x="1594414" y="1732414"/>
                  </a:lnTo>
                  <a:lnTo>
                    <a:pt x="1555936" y="1756130"/>
                  </a:lnTo>
                  <a:lnTo>
                    <a:pt x="1516267" y="1778234"/>
                  </a:lnTo>
                  <a:lnTo>
                    <a:pt x="1475460" y="1798677"/>
                  </a:lnTo>
                  <a:lnTo>
                    <a:pt x="1433569" y="1817410"/>
                  </a:lnTo>
                  <a:lnTo>
                    <a:pt x="1390647" y="1834382"/>
                  </a:lnTo>
                  <a:lnTo>
                    <a:pt x="1346748" y="1849544"/>
                  </a:lnTo>
                  <a:lnTo>
                    <a:pt x="1301924" y="1862846"/>
                  </a:lnTo>
                  <a:lnTo>
                    <a:pt x="1256228" y="1874238"/>
                  </a:lnTo>
                  <a:lnTo>
                    <a:pt x="1209715" y="1883671"/>
                  </a:lnTo>
                  <a:lnTo>
                    <a:pt x="1162437" y="1891094"/>
                  </a:lnTo>
                  <a:lnTo>
                    <a:pt x="1114448" y="1896457"/>
                  </a:lnTo>
                  <a:lnTo>
                    <a:pt x="1065800" y="1899712"/>
                  </a:lnTo>
                  <a:lnTo>
                    <a:pt x="1016547" y="1900808"/>
                  </a:lnTo>
                  <a:close/>
                </a:path>
              </a:pathLst>
            </a:custGeom>
            <a:solidFill>
              <a:srgbClr val="A3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39143" y="745236"/>
              <a:ext cx="2033270" cy="1901189"/>
            </a:xfrm>
            <a:custGeom>
              <a:avLst/>
              <a:gdLst/>
              <a:ahLst/>
              <a:cxnLst/>
              <a:rect l="l" t="t" r="r" b="b"/>
              <a:pathLst>
                <a:path w="2033270" h="1901189">
                  <a:moveTo>
                    <a:pt x="0" y="950398"/>
                  </a:moveTo>
                  <a:lnTo>
                    <a:pt x="1172" y="904350"/>
                  </a:lnTo>
                  <a:lnTo>
                    <a:pt x="4653" y="858868"/>
                  </a:lnTo>
                  <a:lnTo>
                    <a:pt x="10390" y="814001"/>
                  </a:lnTo>
                  <a:lnTo>
                    <a:pt x="18329" y="769800"/>
                  </a:lnTo>
                  <a:lnTo>
                    <a:pt x="28418" y="726313"/>
                  </a:lnTo>
                  <a:lnTo>
                    <a:pt x="40603" y="683591"/>
                  </a:lnTo>
                  <a:lnTo>
                    <a:pt x="54830" y="641684"/>
                  </a:lnTo>
                  <a:lnTo>
                    <a:pt x="71047" y="600641"/>
                  </a:lnTo>
                  <a:lnTo>
                    <a:pt x="89200" y="560512"/>
                  </a:lnTo>
                  <a:lnTo>
                    <a:pt x="109236" y="521347"/>
                  </a:lnTo>
                  <a:lnTo>
                    <a:pt x="131102" y="483196"/>
                  </a:lnTo>
                  <a:lnTo>
                    <a:pt x="154744" y="446108"/>
                  </a:lnTo>
                  <a:lnTo>
                    <a:pt x="180110" y="410134"/>
                  </a:lnTo>
                  <a:lnTo>
                    <a:pt x="207146" y="375323"/>
                  </a:lnTo>
                  <a:lnTo>
                    <a:pt x="235798" y="341724"/>
                  </a:lnTo>
                  <a:lnTo>
                    <a:pt x="266014" y="309388"/>
                  </a:lnTo>
                  <a:lnTo>
                    <a:pt x="297740" y="278364"/>
                  </a:lnTo>
                  <a:lnTo>
                    <a:pt x="330922" y="248703"/>
                  </a:lnTo>
                  <a:lnTo>
                    <a:pt x="365509" y="220453"/>
                  </a:lnTo>
                  <a:lnTo>
                    <a:pt x="401446" y="193666"/>
                  </a:lnTo>
                  <a:lnTo>
                    <a:pt x="438681" y="168389"/>
                  </a:lnTo>
                  <a:lnTo>
                    <a:pt x="477159" y="144674"/>
                  </a:lnTo>
                  <a:lnTo>
                    <a:pt x="516828" y="122571"/>
                  </a:lnTo>
                  <a:lnTo>
                    <a:pt x="557635" y="102128"/>
                  </a:lnTo>
                  <a:lnTo>
                    <a:pt x="599526" y="83395"/>
                  </a:lnTo>
                  <a:lnTo>
                    <a:pt x="642448" y="66424"/>
                  </a:lnTo>
                  <a:lnTo>
                    <a:pt x="686347" y="51262"/>
                  </a:lnTo>
                  <a:lnTo>
                    <a:pt x="731171" y="37960"/>
                  </a:lnTo>
                  <a:lnTo>
                    <a:pt x="776866" y="26569"/>
                  </a:lnTo>
                  <a:lnTo>
                    <a:pt x="823380" y="17137"/>
                  </a:lnTo>
                  <a:lnTo>
                    <a:pt x="870658" y="9714"/>
                  </a:lnTo>
                  <a:lnTo>
                    <a:pt x="918647" y="4350"/>
                  </a:lnTo>
                  <a:lnTo>
                    <a:pt x="967295" y="1095"/>
                  </a:lnTo>
                  <a:lnTo>
                    <a:pt x="1016547" y="0"/>
                  </a:lnTo>
                  <a:lnTo>
                    <a:pt x="1065800" y="1095"/>
                  </a:lnTo>
                  <a:lnTo>
                    <a:pt x="1114448" y="4350"/>
                  </a:lnTo>
                  <a:lnTo>
                    <a:pt x="1162437" y="9714"/>
                  </a:lnTo>
                  <a:lnTo>
                    <a:pt x="1209715" y="17137"/>
                  </a:lnTo>
                  <a:lnTo>
                    <a:pt x="1256228" y="26569"/>
                  </a:lnTo>
                  <a:lnTo>
                    <a:pt x="1301924" y="37960"/>
                  </a:lnTo>
                  <a:lnTo>
                    <a:pt x="1346748" y="51262"/>
                  </a:lnTo>
                  <a:lnTo>
                    <a:pt x="1390647" y="66424"/>
                  </a:lnTo>
                  <a:lnTo>
                    <a:pt x="1433569" y="83395"/>
                  </a:lnTo>
                  <a:lnTo>
                    <a:pt x="1475460" y="102128"/>
                  </a:lnTo>
                  <a:lnTo>
                    <a:pt x="1516267" y="122571"/>
                  </a:lnTo>
                  <a:lnTo>
                    <a:pt x="1555936" y="144674"/>
                  </a:lnTo>
                  <a:lnTo>
                    <a:pt x="1594414" y="168389"/>
                  </a:lnTo>
                  <a:lnTo>
                    <a:pt x="1631649" y="193666"/>
                  </a:lnTo>
                  <a:lnTo>
                    <a:pt x="1667586" y="220453"/>
                  </a:lnTo>
                  <a:lnTo>
                    <a:pt x="1702172" y="248703"/>
                  </a:lnTo>
                  <a:lnTo>
                    <a:pt x="1735355" y="278364"/>
                  </a:lnTo>
                  <a:lnTo>
                    <a:pt x="1767081" y="309388"/>
                  </a:lnTo>
                  <a:lnTo>
                    <a:pt x="1797297" y="341724"/>
                  </a:lnTo>
                  <a:lnTo>
                    <a:pt x="1825949" y="375323"/>
                  </a:lnTo>
                  <a:lnTo>
                    <a:pt x="1852985" y="410134"/>
                  </a:lnTo>
                  <a:lnTo>
                    <a:pt x="1878350" y="446108"/>
                  </a:lnTo>
                  <a:lnTo>
                    <a:pt x="1901993" y="483196"/>
                  </a:lnTo>
                  <a:lnTo>
                    <a:pt x="1923859" y="521347"/>
                  </a:lnTo>
                  <a:lnTo>
                    <a:pt x="1943895" y="560512"/>
                  </a:lnTo>
                  <a:lnTo>
                    <a:pt x="1962048" y="600641"/>
                  </a:lnTo>
                  <a:lnTo>
                    <a:pt x="1978265" y="641684"/>
                  </a:lnTo>
                  <a:lnTo>
                    <a:pt x="1992492" y="683591"/>
                  </a:lnTo>
                  <a:lnTo>
                    <a:pt x="2004677" y="726313"/>
                  </a:lnTo>
                  <a:lnTo>
                    <a:pt x="2014766" y="769800"/>
                  </a:lnTo>
                  <a:lnTo>
                    <a:pt x="2022705" y="814001"/>
                  </a:lnTo>
                  <a:lnTo>
                    <a:pt x="2028442" y="858868"/>
                  </a:lnTo>
                  <a:lnTo>
                    <a:pt x="2031923" y="904350"/>
                  </a:lnTo>
                  <a:lnTo>
                    <a:pt x="2033095" y="950398"/>
                  </a:lnTo>
                  <a:lnTo>
                    <a:pt x="2031923" y="996445"/>
                  </a:lnTo>
                  <a:lnTo>
                    <a:pt x="2028442" y="1041928"/>
                  </a:lnTo>
                  <a:lnTo>
                    <a:pt x="2022705" y="1086794"/>
                  </a:lnTo>
                  <a:lnTo>
                    <a:pt x="2014766" y="1130996"/>
                  </a:lnTo>
                  <a:lnTo>
                    <a:pt x="2004677" y="1174483"/>
                  </a:lnTo>
                  <a:lnTo>
                    <a:pt x="1992492" y="1217205"/>
                  </a:lnTo>
                  <a:lnTo>
                    <a:pt x="1978265" y="1259113"/>
                  </a:lnTo>
                  <a:lnTo>
                    <a:pt x="1962048" y="1300156"/>
                  </a:lnTo>
                  <a:lnTo>
                    <a:pt x="1943895" y="1340285"/>
                  </a:lnTo>
                  <a:lnTo>
                    <a:pt x="1923859" y="1379450"/>
                  </a:lnTo>
                  <a:lnTo>
                    <a:pt x="1901993" y="1417602"/>
                  </a:lnTo>
                  <a:lnTo>
                    <a:pt x="1878350" y="1454690"/>
                  </a:lnTo>
                  <a:lnTo>
                    <a:pt x="1852985" y="1490665"/>
                  </a:lnTo>
                  <a:lnTo>
                    <a:pt x="1825949" y="1525477"/>
                  </a:lnTo>
                  <a:lnTo>
                    <a:pt x="1797297" y="1559076"/>
                  </a:lnTo>
                  <a:lnTo>
                    <a:pt x="1767081" y="1591413"/>
                  </a:lnTo>
                  <a:lnTo>
                    <a:pt x="1735355" y="1622437"/>
                  </a:lnTo>
                  <a:lnTo>
                    <a:pt x="1702172" y="1652099"/>
                  </a:lnTo>
                  <a:lnTo>
                    <a:pt x="1667586" y="1680349"/>
                  </a:lnTo>
                  <a:lnTo>
                    <a:pt x="1631649" y="1707138"/>
                  </a:lnTo>
                  <a:lnTo>
                    <a:pt x="1594414" y="1732414"/>
                  </a:lnTo>
                  <a:lnTo>
                    <a:pt x="1555936" y="1756130"/>
                  </a:lnTo>
                  <a:lnTo>
                    <a:pt x="1516267" y="1778234"/>
                  </a:lnTo>
                  <a:lnTo>
                    <a:pt x="1475460" y="1798677"/>
                  </a:lnTo>
                  <a:lnTo>
                    <a:pt x="1433569" y="1817410"/>
                  </a:lnTo>
                  <a:lnTo>
                    <a:pt x="1390647" y="1834382"/>
                  </a:lnTo>
                  <a:lnTo>
                    <a:pt x="1346748" y="1849544"/>
                  </a:lnTo>
                  <a:lnTo>
                    <a:pt x="1301924" y="1862846"/>
                  </a:lnTo>
                  <a:lnTo>
                    <a:pt x="1256228" y="1874238"/>
                  </a:lnTo>
                  <a:lnTo>
                    <a:pt x="1209715" y="1883671"/>
                  </a:lnTo>
                  <a:lnTo>
                    <a:pt x="1162437" y="1891094"/>
                  </a:lnTo>
                  <a:lnTo>
                    <a:pt x="1114448" y="1896457"/>
                  </a:lnTo>
                  <a:lnTo>
                    <a:pt x="1065800" y="1899712"/>
                  </a:lnTo>
                  <a:lnTo>
                    <a:pt x="1016547" y="1900808"/>
                  </a:lnTo>
                  <a:lnTo>
                    <a:pt x="967295" y="1899712"/>
                  </a:lnTo>
                  <a:lnTo>
                    <a:pt x="918647" y="1896457"/>
                  </a:lnTo>
                  <a:lnTo>
                    <a:pt x="870658" y="1891094"/>
                  </a:lnTo>
                  <a:lnTo>
                    <a:pt x="823380" y="1883671"/>
                  </a:lnTo>
                  <a:lnTo>
                    <a:pt x="776866" y="1874238"/>
                  </a:lnTo>
                  <a:lnTo>
                    <a:pt x="731171" y="1862846"/>
                  </a:lnTo>
                  <a:lnTo>
                    <a:pt x="686347" y="1849544"/>
                  </a:lnTo>
                  <a:lnTo>
                    <a:pt x="642448" y="1834382"/>
                  </a:lnTo>
                  <a:lnTo>
                    <a:pt x="599526" y="1817410"/>
                  </a:lnTo>
                  <a:lnTo>
                    <a:pt x="557635" y="1798677"/>
                  </a:lnTo>
                  <a:lnTo>
                    <a:pt x="516828" y="1778234"/>
                  </a:lnTo>
                  <a:lnTo>
                    <a:pt x="477159" y="1756130"/>
                  </a:lnTo>
                  <a:lnTo>
                    <a:pt x="438681" y="1732414"/>
                  </a:lnTo>
                  <a:lnTo>
                    <a:pt x="401446" y="1707138"/>
                  </a:lnTo>
                  <a:lnTo>
                    <a:pt x="365509" y="1680349"/>
                  </a:lnTo>
                  <a:lnTo>
                    <a:pt x="330922" y="1652099"/>
                  </a:lnTo>
                  <a:lnTo>
                    <a:pt x="297740" y="1622437"/>
                  </a:lnTo>
                  <a:lnTo>
                    <a:pt x="266014" y="1591413"/>
                  </a:lnTo>
                  <a:lnTo>
                    <a:pt x="235798" y="1559076"/>
                  </a:lnTo>
                  <a:lnTo>
                    <a:pt x="207146" y="1525477"/>
                  </a:lnTo>
                  <a:lnTo>
                    <a:pt x="180110" y="1490665"/>
                  </a:lnTo>
                  <a:lnTo>
                    <a:pt x="154744" y="1454690"/>
                  </a:lnTo>
                  <a:lnTo>
                    <a:pt x="131102" y="1417602"/>
                  </a:lnTo>
                  <a:lnTo>
                    <a:pt x="109236" y="1379450"/>
                  </a:lnTo>
                  <a:lnTo>
                    <a:pt x="89200" y="1340285"/>
                  </a:lnTo>
                  <a:lnTo>
                    <a:pt x="71047" y="1300156"/>
                  </a:lnTo>
                  <a:lnTo>
                    <a:pt x="54830" y="1259113"/>
                  </a:lnTo>
                  <a:lnTo>
                    <a:pt x="40603" y="1217205"/>
                  </a:lnTo>
                  <a:lnTo>
                    <a:pt x="28418" y="1174483"/>
                  </a:lnTo>
                  <a:lnTo>
                    <a:pt x="18329" y="1130996"/>
                  </a:lnTo>
                  <a:lnTo>
                    <a:pt x="10390" y="1086794"/>
                  </a:lnTo>
                  <a:lnTo>
                    <a:pt x="4653" y="1041928"/>
                  </a:lnTo>
                  <a:lnTo>
                    <a:pt x="1172" y="996445"/>
                  </a:lnTo>
                  <a:lnTo>
                    <a:pt x="0" y="95039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08193" y="1144625"/>
              <a:ext cx="451484" cy="409575"/>
            </a:xfrm>
            <a:custGeom>
              <a:avLst/>
              <a:gdLst/>
              <a:ahLst/>
              <a:cxnLst/>
              <a:rect l="l" t="t" r="r" b="b"/>
              <a:pathLst>
                <a:path w="451485" h="409575">
                  <a:moveTo>
                    <a:pt x="451274" y="409274"/>
                  </a:moveTo>
                  <a:lnTo>
                    <a:pt x="0" y="409274"/>
                  </a:lnTo>
                  <a:lnTo>
                    <a:pt x="0" y="0"/>
                  </a:lnTo>
                  <a:lnTo>
                    <a:pt x="451274" y="0"/>
                  </a:lnTo>
                  <a:lnTo>
                    <a:pt x="451274" y="409274"/>
                  </a:lnTo>
                  <a:close/>
                </a:path>
              </a:pathLst>
            </a:custGeom>
            <a:solidFill>
              <a:srgbClr val="D4A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59467" y="1008200"/>
              <a:ext cx="136525" cy="546100"/>
            </a:xfrm>
            <a:custGeom>
              <a:avLst/>
              <a:gdLst/>
              <a:ahLst/>
              <a:cxnLst/>
              <a:rect l="l" t="t" r="r" b="b"/>
              <a:pathLst>
                <a:path w="136525" h="546100">
                  <a:moveTo>
                    <a:pt x="0" y="545698"/>
                  </a:moveTo>
                  <a:lnTo>
                    <a:pt x="0" y="136424"/>
                  </a:lnTo>
                  <a:lnTo>
                    <a:pt x="136424" y="0"/>
                  </a:lnTo>
                  <a:lnTo>
                    <a:pt x="136424" y="409274"/>
                  </a:lnTo>
                  <a:lnTo>
                    <a:pt x="0" y="545698"/>
                  </a:lnTo>
                  <a:close/>
                </a:path>
              </a:pathLst>
            </a:custGeom>
            <a:solidFill>
              <a:srgbClr val="AA83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08193" y="1008200"/>
              <a:ext cx="588010" cy="136525"/>
            </a:xfrm>
            <a:custGeom>
              <a:avLst/>
              <a:gdLst/>
              <a:ahLst/>
              <a:cxnLst/>
              <a:rect l="l" t="t" r="r" b="b"/>
              <a:pathLst>
                <a:path w="588010" h="136525">
                  <a:moveTo>
                    <a:pt x="451274" y="136424"/>
                  </a:moveTo>
                  <a:lnTo>
                    <a:pt x="0" y="136424"/>
                  </a:lnTo>
                  <a:lnTo>
                    <a:pt x="136424" y="0"/>
                  </a:lnTo>
                  <a:lnTo>
                    <a:pt x="587698" y="0"/>
                  </a:lnTo>
                  <a:lnTo>
                    <a:pt x="451274" y="136424"/>
                  </a:lnTo>
                  <a:close/>
                </a:path>
              </a:pathLst>
            </a:custGeom>
            <a:solidFill>
              <a:srgbClr val="DDB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08193" y="1008200"/>
              <a:ext cx="588010" cy="546100"/>
            </a:xfrm>
            <a:custGeom>
              <a:avLst/>
              <a:gdLst/>
              <a:ahLst/>
              <a:cxnLst/>
              <a:rect l="l" t="t" r="r" b="b"/>
              <a:pathLst>
                <a:path w="588010" h="546100">
                  <a:moveTo>
                    <a:pt x="0" y="136424"/>
                  </a:moveTo>
                  <a:lnTo>
                    <a:pt x="136424" y="0"/>
                  </a:lnTo>
                  <a:lnTo>
                    <a:pt x="587698" y="0"/>
                  </a:lnTo>
                  <a:lnTo>
                    <a:pt x="587698" y="409274"/>
                  </a:lnTo>
                  <a:lnTo>
                    <a:pt x="451274" y="545698"/>
                  </a:lnTo>
                  <a:lnTo>
                    <a:pt x="0" y="545698"/>
                  </a:lnTo>
                  <a:lnTo>
                    <a:pt x="0" y="136424"/>
                  </a:lnTo>
                  <a:close/>
                </a:path>
                <a:path w="588010" h="546100">
                  <a:moveTo>
                    <a:pt x="0" y="136424"/>
                  </a:moveTo>
                  <a:lnTo>
                    <a:pt x="451274" y="136424"/>
                  </a:lnTo>
                  <a:lnTo>
                    <a:pt x="587698" y="0"/>
                  </a:lnTo>
                </a:path>
                <a:path w="588010" h="546100">
                  <a:moveTo>
                    <a:pt x="451274" y="136424"/>
                  </a:moveTo>
                  <a:lnTo>
                    <a:pt x="451274" y="54569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98468" y="1752953"/>
              <a:ext cx="459105" cy="444500"/>
            </a:xfrm>
            <a:custGeom>
              <a:avLst/>
              <a:gdLst/>
              <a:ahLst/>
              <a:cxnLst/>
              <a:rect l="l" t="t" r="r" b="b"/>
              <a:pathLst>
                <a:path w="459104" h="444500">
                  <a:moveTo>
                    <a:pt x="459074" y="444374"/>
                  </a:moveTo>
                  <a:lnTo>
                    <a:pt x="0" y="444374"/>
                  </a:lnTo>
                  <a:lnTo>
                    <a:pt x="0" y="0"/>
                  </a:lnTo>
                  <a:lnTo>
                    <a:pt x="459074" y="0"/>
                  </a:lnTo>
                  <a:lnTo>
                    <a:pt x="459074" y="444374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57542" y="1604829"/>
              <a:ext cx="148590" cy="593090"/>
            </a:xfrm>
            <a:custGeom>
              <a:avLst/>
              <a:gdLst/>
              <a:ahLst/>
              <a:cxnLst/>
              <a:rect l="l" t="t" r="r" b="b"/>
              <a:pathLst>
                <a:path w="148589" h="593089">
                  <a:moveTo>
                    <a:pt x="0" y="592498"/>
                  </a:moveTo>
                  <a:lnTo>
                    <a:pt x="0" y="148124"/>
                  </a:lnTo>
                  <a:lnTo>
                    <a:pt x="148124" y="0"/>
                  </a:lnTo>
                  <a:lnTo>
                    <a:pt x="148124" y="444374"/>
                  </a:lnTo>
                  <a:lnTo>
                    <a:pt x="0" y="592498"/>
                  </a:lnTo>
                  <a:close/>
                </a:path>
              </a:pathLst>
            </a:custGeom>
            <a:solidFill>
              <a:srgbClr val="CAB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98468" y="1604829"/>
              <a:ext cx="607695" cy="148590"/>
            </a:xfrm>
            <a:custGeom>
              <a:avLst/>
              <a:gdLst/>
              <a:ahLst/>
              <a:cxnLst/>
              <a:rect l="l" t="t" r="r" b="b"/>
              <a:pathLst>
                <a:path w="607695" h="148589">
                  <a:moveTo>
                    <a:pt x="459074" y="148124"/>
                  </a:moveTo>
                  <a:lnTo>
                    <a:pt x="0" y="148124"/>
                  </a:lnTo>
                  <a:lnTo>
                    <a:pt x="148124" y="0"/>
                  </a:lnTo>
                  <a:lnTo>
                    <a:pt x="607198" y="0"/>
                  </a:lnTo>
                  <a:lnTo>
                    <a:pt x="459074" y="148124"/>
                  </a:lnTo>
                  <a:close/>
                </a:path>
              </a:pathLst>
            </a:custGeom>
            <a:solidFill>
              <a:srgbClr val="FFE9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98468" y="1604829"/>
              <a:ext cx="607695" cy="593090"/>
            </a:xfrm>
            <a:custGeom>
              <a:avLst/>
              <a:gdLst/>
              <a:ahLst/>
              <a:cxnLst/>
              <a:rect l="l" t="t" r="r" b="b"/>
              <a:pathLst>
                <a:path w="607695" h="593089">
                  <a:moveTo>
                    <a:pt x="0" y="148124"/>
                  </a:moveTo>
                  <a:lnTo>
                    <a:pt x="148124" y="0"/>
                  </a:lnTo>
                  <a:lnTo>
                    <a:pt x="607198" y="0"/>
                  </a:lnTo>
                  <a:lnTo>
                    <a:pt x="607198" y="444374"/>
                  </a:lnTo>
                  <a:lnTo>
                    <a:pt x="459074" y="592498"/>
                  </a:lnTo>
                  <a:lnTo>
                    <a:pt x="0" y="592498"/>
                  </a:lnTo>
                  <a:lnTo>
                    <a:pt x="0" y="148124"/>
                  </a:lnTo>
                  <a:close/>
                </a:path>
                <a:path w="607695" h="593089">
                  <a:moveTo>
                    <a:pt x="0" y="148124"/>
                  </a:moveTo>
                  <a:lnTo>
                    <a:pt x="459074" y="148124"/>
                  </a:lnTo>
                  <a:lnTo>
                    <a:pt x="607198" y="0"/>
                  </a:lnTo>
                </a:path>
                <a:path w="607695" h="593089">
                  <a:moveTo>
                    <a:pt x="459074" y="148124"/>
                  </a:moveTo>
                  <a:lnTo>
                    <a:pt x="459074" y="59249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39143" y="2723744"/>
              <a:ext cx="2033270" cy="1901189"/>
            </a:xfrm>
            <a:custGeom>
              <a:avLst/>
              <a:gdLst/>
              <a:ahLst/>
              <a:cxnLst/>
              <a:rect l="l" t="t" r="r" b="b"/>
              <a:pathLst>
                <a:path w="2033270" h="1901189">
                  <a:moveTo>
                    <a:pt x="1016547" y="1900821"/>
                  </a:moveTo>
                  <a:lnTo>
                    <a:pt x="967295" y="1899725"/>
                  </a:lnTo>
                  <a:lnTo>
                    <a:pt x="918647" y="1896470"/>
                  </a:lnTo>
                  <a:lnTo>
                    <a:pt x="870658" y="1891106"/>
                  </a:lnTo>
                  <a:lnTo>
                    <a:pt x="823380" y="1883683"/>
                  </a:lnTo>
                  <a:lnTo>
                    <a:pt x="776866" y="1874250"/>
                  </a:lnTo>
                  <a:lnTo>
                    <a:pt x="731171" y="1862858"/>
                  </a:lnTo>
                  <a:lnTo>
                    <a:pt x="686347" y="1849556"/>
                  </a:lnTo>
                  <a:lnTo>
                    <a:pt x="642448" y="1834394"/>
                  </a:lnTo>
                  <a:lnTo>
                    <a:pt x="599526" y="1817422"/>
                  </a:lnTo>
                  <a:lnTo>
                    <a:pt x="557635" y="1798689"/>
                  </a:lnTo>
                  <a:lnTo>
                    <a:pt x="516828" y="1778245"/>
                  </a:lnTo>
                  <a:lnTo>
                    <a:pt x="477159" y="1756140"/>
                  </a:lnTo>
                  <a:lnTo>
                    <a:pt x="438681" y="1732425"/>
                  </a:lnTo>
                  <a:lnTo>
                    <a:pt x="401446" y="1707148"/>
                  </a:lnTo>
                  <a:lnTo>
                    <a:pt x="365509" y="1680359"/>
                  </a:lnTo>
                  <a:lnTo>
                    <a:pt x="330923" y="1652109"/>
                  </a:lnTo>
                  <a:lnTo>
                    <a:pt x="297740" y="1622446"/>
                  </a:lnTo>
                  <a:lnTo>
                    <a:pt x="266014" y="1591422"/>
                  </a:lnTo>
                  <a:lnTo>
                    <a:pt x="235798" y="1559085"/>
                  </a:lnTo>
                  <a:lnTo>
                    <a:pt x="207146" y="1525485"/>
                  </a:lnTo>
                  <a:lnTo>
                    <a:pt x="180110" y="1490673"/>
                  </a:lnTo>
                  <a:lnTo>
                    <a:pt x="154744" y="1454697"/>
                  </a:lnTo>
                  <a:lnTo>
                    <a:pt x="131102" y="1417609"/>
                  </a:lnTo>
                  <a:lnTo>
                    <a:pt x="109236" y="1379456"/>
                  </a:lnTo>
                  <a:lnTo>
                    <a:pt x="89200" y="1340290"/>
                  </a:lnTo>
                  <a:lnTo>
                    <a:pt x="71047" y="1300161"/>
                  </a:lnTo>
                  <a:lnTo>
                    <a:pt x="54830" y="1259117"/>
                  </a:lnTo>
                  <a:lnTo>
                    <a:pt x="40603" y="1217209"/>
                  </a:lnTo>
                  <a:lnTo>
                    <a:pt x="28418" y="1174486"/>
                  </a:lnTo>
                  <a:lnTo>
                    <a:pt x="18329" y="1130999"/>
                  </a:lnTo>
                  <a:lnTo>
                    <a:pt x="10390" y="1086796"/>
                  </a:lnTo>
                  <a:lnTo>
                    <a:pt x="4653" y="1041929"/>
                  </a:lnTo>
                  <a:lnTo>
                    <a:pt x="1172" y="996446"/>
                  </a:lnTo>
                  <a:lnTo>
                    <a:pt x="0" y="950398"/>
                  </a:lnTo>
                  <a:lnTo>
                    <a:pt x="1172" y="904351"/>
                  </a:lnTo>
                  <a:lnTo>
                    <a:pt x="4653" y="858870"/>
                  </a:lnTo>
                  <a:lnTo>
                    <a:pt x="10390" y="814005"/>
                  </a:lnTo>
                  <a:lnTo>
                    <a:pt x="18329" y="769804"/>
                  </a:lnTo>
                  <a:lnTo>
                    <a:pt x="28418" y="726319"/>
                  </a:lnTo>
                  <a:lnTo>
                    <a:pt x="40603" y="683598"/>
                  </a:lnTo>
                  <a:lnTo>
                    <a:pt x="54830" y="641691"/>
                  </a:lnTo>
                  <a:lnTo>
                    <a:pt x="71047" y="600648"/>
                  </a:lnTo>
                  <a:lnTo>
                    <a:pt x="89200" y="560520"/>
                  </a:lnTo>
                  <a:lnTo>
                    <a:pt x="109236" y="521355"/>
                  </a:lnTo>
                  <a:lnTo>
                    <a:pt x="131102" y="483204"/>
                  </a:lnTo>
                  <a:lnTo>
                    <a:pt x="154744" y="446116"/>
                  </a:lnTo>
                  <a:lnTo>
                    <a:pt x="180110" y="410142"/>
                  </a:lnTo>
                  <a:lnTo>
                    <a:pt x="207146" y="375330"/>
                  </a:lnTo>
                  <a:lnTo>
                    <a:pt x="235798" y="341731"/>
                  </a:lnTo>
                  <a:lnTo>
                    <a:pt x="266014" y="309395"/>
                  </a:lnTo>
                  <a:lnTo>
                    <a:pt x="297740" y="278371"/>
                  </a:lnTo>
                  <a:lnTo>
                    <a:pt x="330923" y="248709"/>
                  </a:lnTo>
                  <a:lnTo>
                    <a:pt x="365509" y="220459"/>
                  </a:lnTo>
                  <a:lnTo>
                    <a:pt x="401446" y="193671"/>
                  </a:lnTo>
                  <a:lnTo>
                    <a:pt x="438681" y="168394"/>
                  </a:lnTo>
                  <a:lnTo>
                    <a:pt x="477159" y="144679"/>
                  </a:lnTo>
                  <a:lnTo>
                    <a:pt x="516828" y="122574"/>
                  </a:lnTo>
                  <a:lnTo>
                    <a:pt x="557635" y="102131"/>
                  </a:lnTo>
                  <a:lnTo>
                    <a:pt x="599526" y="83398"/>
                  </a:lnTo>
                  <a:lnTo>
                    <a:pt x="642448" y="66426"/>
                  </a:lnTo>
                  <a:lnTo>
                    <a:pt x="686347" y="51264"/>
                  </a:lnTo>
                  <a:lnTo>
                    <a:pt x="731171" y="37962"/>
                  </a:lnTo>
                  <a:lnTo>
                    <a:pt x="776866" y="26570"/>
                  </a:lnTo>
                  <a:lnTo>
                    <a:pt x="823380" y="17137"/>
                  </a:lnTo>
                  <a:lnTo>
                    <a:pt x="870658" y="9714"/>
                  </a:lnTo>
                  <a:lnTo>
                    <a:pt x="918647" y="4350"/>
                  </a:lnTo>
                  <a:lnTo>
                    <a:pt x="967295" y="1096"/>
                  </a:lnTo>
                  <a:lnTo>
                    <a:pt x="1016547" y="0"/>
                  </a:lnTo>
                  <a:lnTo>
                    <a:pt x="1065800" y="1096"/>
                  </a:lnTo>
                  <a:lnTo>
                    <a:pt x="1114448" y="4350"/>
                  </a:lnTo>
                  <a:lnTo>
                    <a:pt x="1162437" y="9714"/>
                  </a:lnTo>
                  <a:lnTo>
                    <a:pt x="1209715" y="17137"/>
                  </a:lnTo>
                  <a:lnTo>
                    <a:pt x="1256228" y="26570"/>
                  </a:lnTo>
                  <a:lnTo>
                    <a:pt x="1301924" y="37962"/>
                  </a:lnTo>
                  <a:lnTo>
                    <a:pt x="1346748" y="51264"/>
                  </a:lnTo>
                  <a:lnTo>
                    <a:pt x="1390647" y="66426"/>
                  </a:lnTo>
                  <a:lnTo>
                    <a:pt x="1433569" y="83398"/>
                  </a:lnTo>
                  <a:lnTo>
                    <a:pt x="1475460" y="102131"/>
                  </a:lnTo>
                  <a:lnTo>
                    <a:pt x="1516267" y="122574"/>
                  </a:lnTo>
                  <a:lnTo>
                    <a:pt x="1555936" y="144679"/>
                  </a:lnTo>
                  <a:lnTo>
                    <a:pt x="1594414" y="168394"/>
                  </a:lnTo>
                  <a:lnTo>
                    <a:pt x="1631649" y="193671"/>
                  </a:lnTo>
                  <a:lnTo>
                    <a:pt x="1667586" y="220459"/>
                  </a:lnTo>
                  <a:lnTo>
                    <a:pt x="1702172" y="248709"/>
                  </a:lnTo>
                  <a:lnTo>
                    <a:pt x="1735355" y="278371"/>
                  </a:lnTo>
                  <a:lnTo>
                    <a:pt x="1767081" y="309395"/>
                  </a:lnTo>
                  <a:lnTo>
                    <a:pt x="1797297" y="341731"/>
                  </a:lnTo>
                  <a:lnTo>
                    <a:pt x="1825949" y="375330"/>
                  </a:lnTo>
                  <a:lnTo>
                    <a:pt x="1852985" y="410142"/>
                  </a:lnTo>
                  <a:lnTo>
                    <a:pt x="1878351" y="446116"/>
                  </a:lnTo>
                  <a:lnTo>
                    <a:pt x="1901993" y="483204"/>
                  </a:lnTo>
                  <a:lnTo>
                    <a:pt x="1923859" y="521355"/>
                  </a:lnTo>
                  <a:lnTo>
                    <a:pt x="1943895" y="560520"/>
                  </a:lnTo>
                  <a:lnTo>
                    <a:pt x="1962048" y="600648"/>
                  </a:lnTo>
                  <a:lnTo>
                    <a:pt x="1978265" y="641691"/>
                  </a:lnTo>
                  <a:lnTo>
                    <a:pt x="1992492" y="683598"/>
                  </a:lnTo>
                  <a:lnTo>
                    <a:pt x="2004677" y="726319"/>
                  </a:lnTo>
                  <a:lnTo>
                    <a:pt x="2014766" y="769804"/>
                  </a:lnTo>
                  <a:lnTo>
                    <a:pt x="2022705" y="814005"/>
                  </a:lnTo>
                  <a:lnTo>
                    <a:pt x="2028442" y="858870"/>
                  </a:lnTo>
                  <a:lnTo>
                    <a:pt x="2031923" y="904351"/>
                  </a:lnTo>
                  <a:lnTo>
                    <a:pt x="2033095" y="950398"/>
                  </a:lnTo>
                  <a:lnTo>
                    <a:pt x="2031923" y="996446"/>
                  </a:lnTo>
                  <a:lnTo>
                    <a:pt x="2028442" y="1041929"/>
                  </a:lnTo>
                  <a:lnTo>
                    <a:pt x="2022705" y="1086796"/>
                  </a:lnTo>
                  <a:lnTo>
                    <a:pt x="2014766" y="1130999"/>
                  </a:lnTo>
                  <a:lnTo>
                    <a:pt x="2004677" y="1174486"/>
                  </a:lnTo>
                  <a:lnTo>
                    <a:pt x="1992492" y="1217209"/>
                  </a:lnTo>
                  <a:lnTo>
                    <a:pt x="1978265" y="1259117"/>
                  </a:lnTo>
                  <a:lnTo>
                    <a:pt x="1962048" y="1300161"/>
                  </a:lnTo>
                  <a:lnTo>
                    <a:pt x="1943895" y="1340290"/>
                  </a:lnTo>
                  <a:lnTo>
                    <a:pt x="1923859" y="1379456"/>
                  </a:lnTo>
                  <a:lnTo>
                    <a:pt x="1901993" y="1417609"/>
                  </a:lnTo>
                  <a:lnTo>
                    <a:pt x="1878351" y="1454697"/>
                  </a:lnTo>
                  <a:lnTo>
                    <a:pt x="1852985" y="1490673"/>
                  </a:lnTo>
                  <a:lnTo>
                    <a:pt x="1825949" y="1525485"/>
                  </a:lnTo>
                  <a:lnTo>
                    <a:pt x="1797297" y="1559085"/>
                  </a:lnTo>
                  <a:lnTo>
                    <a:pt x="1767081" y="1591422"/>
                  </a:lnTo>
                  <a:lnTo>
                    <a:pt x="1735355" y="1622446"/>
                  </a:lnTo>
                  <a:lnTo>
                    <a:pt x="1702172" y="1652109"/>
                  </a:lnTo>
                  <a:lnTo>
                    <a:pt x="1667586" y="1680359"/>
                  </a:lnTo>
                  <a:lnTo>
                    <a:pt x="1631649" y="1707148"/>
                  </a:lnTo>
                  <a:lnTo>
                    <a:pt x="1594414" y="1732425"/>
                  </a:lnTo>
                  <a:lnTo>
                    <a:pt x="1555936" y="1756140"/>
                  </a:lnTo>
                  <a:lnTo>
                    <a:pt x="1516267" y="1778245"/>
                  </a:lnTo>
                  <a:lnTo>
                    <a:pt x="1475460" y="1798689"/>
                  </a:lnTo>
                  <a:lnTo>
                    <a:pt x="1433569" y="1817422"/>
                  </a:lnTo>
                  <a:lnTo>
                    <a:pt x="1390647" y="1834394"/>
                  </a:lnTo>
                  <a:lnTo>
                    <a:pt x="1346748" y="1849556"/>
                  </a:lnTo>
                  <a:lnTo>
                    <a:pt x="1301924" y="1862858"/>
                  </a:lnTo>
                  <a:lnTo>
                    <a:pt x="1256228" y="1874250"/>
                  </a:lnTo>
                  <a:lnTo>
                    <a:pt x="1209715" y="1883683"/>
                  </a:lnTo>
                  <a:lnTo>
                    <a:pt x="1162437" y="1891106"/>
                  </a:lnTo>
                  <a:lnTo>
                    <a:pt x="1114448" y="1896470"/>
                  </a:lnTo>
                  <a:lnTo>
                    <a:pt x="1065800" y="1899725"/>
                  </a:lnTo>
                  <a:lnTo>
                    <a:pt x="1016547" y="1900821"/>
                  </a:lnTo>
                  <a:close/>
                </a:path>
              </a:pathLst>
            </a:custGeom>
            <a:solidFill>
              <a:srgbClr val="A3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39143" y="2723744"/>
              <a:ext cx="2033270" cy="1901189"/>
            </a:xfrm>
            <a:custGeom>
              <a:avLst/>
              <a:gdLst/>
              <a:ahLst/>
              <a:cxnLst/>
              <a:rect l="l" t="t" r="r" b="b"/>
              <a:pathLst>
                <a:path w="2033270" h="1901189">
                  <a:moveTo>
                    <a:pt x="0" y="950398"/>
                  </a:moveTo>
                  <a:lnTo>
                    <a:pt x="1172" y="904351"/>
                  </a:lnTo>
                  <a:lnTo>
                    <a:pt x="4653" y="858870"/>
                  </a:lnTo>
                  <a:lnTo>
                    <a:pt x="10390" y="814005"/>
                  </a:lnTo>
                  <a:lnTo>
                    <a:pt x="18329" y="769804"/>
                  </a:lnTo>
                  <a:lnTo>
                    <a:pt x="28418" y="726319"/>
                  </a:lnTo>
                  <a:lnTo>
                    <a:pt x="40603" y="683597"/>
                  </a:lnTo>
                  <a:lnTo>
                    <a:pt x="54830" y="641691"/>
                  </a:lnTo>
                  <a:lnTo>
                    <a:pt x="71047" y="600648"/>
                  </a:lnTo>
                  <a:lnTo>
                    <a:pt x="89200" y="560520"/>
                  </a:lnTo>
                  <a:lnTo>
                    <a:pt x="109236" y="521355"/>
                  </a:lnTo>
                  <a:lnTo>
                    <a:pt x="131102" y="483204"/>
                  </a:lnTo>
                  <a:lnTo>
                    <a:pt x="154744" y="446116"/>
                  </a:lnTo>
                  <a:lnTo>
                    <a:pt x="180110" y="410142"/>
                  </a:lnTo>
                  <a:lnTo>
                    <a:pt x="207146" y="375330"/>
                  </a:lnTo>
                  <a:lnTo>
                    <a:pt x="235798" y="341731"/>
                  </a:lnTo>
                  <a:lnTo>
                    <a:pt x="266014" y="309395"/>
                  </a:lnTo>
                  <a:lnTo>
                    <a:pt x="297740" y="278371"/>
                  </a:lnTo>
                  <a:lnTo>
                    <a:pt x="330922" y="248709"/>
                  </a:lnTo>
                  <a:lnTo>
                    <a:pt x="365509" y="220459"/>
                  </a:lnTo>
                  <a:lnTo>
                    <a:pt x="401446" y="193671"/>
                  </a:lnTo>
                  <a:lnTo>
                    <a:pt x="438681" y="168394"/>
                  </a:lnTo>
                  <a:lnTo>
                    <a:pt x="477159" y="144679"/>
                  </a:lnTo>
                  <a:lnTo>
                    <a:pt x="516828" y="122574"/>
                  </a:lnTo>
                  <a:lnTo>
                    <a:pt x="557635" y="102131"/>
                  </a:lnTo>
                  <a:lnTo>
                    <a:pt x="599526" y="83398"/>
                  </a:lnTo>
                  <a:lnTo>
                    <a:pt x="642448" y="66426"/>
                  </a:lnTo>
                  <a:lnTo>
                    <a:pt x="686347" y="51264"/>
                  </a:lnTo>
                  <a:lnTo>
                    <a:pt x="731171" y="37962"/>
                  </a:lnTo>
                  <a:lnTo>
                    <a:pt x="776866" y="26570"/>
                  </a:lnTo>
                  <a:lnTo>
                    <a:pt x="823380" y="17137"/>
                  </a:lnTo>
                  <a:lnTo>
                    <a:pt x="870658" y="9714"/>
                  </a:lnTo>
                  <a:lnTo>
                    <a:pt x="918647" y="4350"/>
                  </a:lnTo>
                  <a:lnTo>
                    <a:pt x="967295" y="1096"/>
                  </a:lnTo>
                  <a:lnTo>
                    <a:pt x="1016547" y="0"/>
                  </a:lnTo>
                  <a:lnTo>
                    <a:pt x="1065800" y="1096"/>
                  </a:lnTo>
                  <a:lnTo>
                    <a:pt x="1114448" y="4350"/>
                  </a:lnTo>
                  <a:lnTo>
                    <a:pt x="1162437" y="9714"/>
                  </a:lnTo>
                  <a:lnTo>
                    <a:pt x="1209715" y="17137"/>
                  </a:lnTo>
                  <a:lnTo>
                    <a:pt x="1256228" y="26570"/>
                  </a:lnTo>
                  <a:lnTo>
                    <a:pt x="1301924" y="37962"/>
                  </a:lnTo>
                  <a:lnTo>
                    <a:pt x="1346748" y="51264"/>
                  </a:lnTo>
                  <a:lnTo>
                    <a:pt x="1390647" y="66426"/>
                  </a:lnTo>
                  <a:lnTo>
                    <a:pt x="1433569" y="83398"/>
                  </a:lnTo>
                  <a:lnTo>
                    <a:pt x="1475460" y="102131"/>
                  </a:lnTo>
                  <a:lnTo>
                    <a:pt x="1516267" y="122574"/>
                  </a:lnTo>
                  <a:lnTo>
                    <a:pt x="1555936" y="144679"/>
                  </a:lnTo>
                  <a:lnTo>
                    <a:pt x="1594414" y="168394"/>
                  </a:lnTo>
                  <a:lnTo>
                    <a:pt x="1631649" y="193671"/>
                  </a:lnTo>
                  <a:lnTo>
                    <a:pt x="1667586" y="220459"/>
                  </a:lnTo>
                  <a:lnTo>
                    <a:pt x="1702172" y="248709"/>
                  </a:lnTo>
                  <a:lnTo>
                    <a:pt x="1735355" y="278371"/>
                  </a:lnTo>
                  <a:lnTo>
                    <a:pt x="1767081" y="309395"/>
                  </a:lnTo>
                  <a:lnTo>
                    <a:pt x="1797297" y="341731"/>
                  </a:lnTo>
                  <a:lnTo>
                    <a:pt x="1825949" y="375330"/>
                  </a:lnTo>
                  <a:lnTo>
                    <a:pt x="1852985" y="410142"/>
                  </a:lnTo>
                  <a:lnTo>
                    <a:pt x="1878350" y="446116"/>
                  </a:lnTo>
                  <a:lnTo>
                    <a:pt x="1901993" y="483204"/>
                  </a:lnTo>
                  <a:lnTo>
                    <a:pt x="1923859" y="521355"/>
                  </a:lnTo>
                  <a:lnTo>
                    <a:pt x="1943895" y="560520"/>
                  </a:lnTo>
                  <a:lnTo>
                    <a:pt x="1962048" y="600648"/>
                  </a:lnTo>
                  <a:lnTo>
                    <a:pt x="1978265" y="641691"/>
                  </a:lnTo>
                  <a:lnTo>
                    <a:pt x="1992492" y="683597"/>
                  </a:lnTo>
                  <a:lnTo>
                    <a:pt x="2004677" y="726319"/>
                  </a:lnTo>
                  <a:lnTo>
                    <a:pt x="2014766" y="769804"/>
                  </a:lnTo>
                  <a:lnTo>
                    <a:pt x="2022705" y="814005"/>
                  </a:lnTo>
                  <a:lnTo>
                    <a:pt x="2028442" y="858870"/>
                  </a:lnTo>
                  <a:lnTo>
                    <a:pt x="2031923" y="904351"/>
                  </a:lnTo>
                  <a:lnTo>
                    <a:pt x="2033095" y="950398"/>
                  </a:lnTo>
                  <a:lnTo>
                    <a:pt x="2031923" y="996446"/>
                  </a:lnTo>
                  <a:lnTo>
                    <a:pt x="2028442" y="1041929"/>
                  </a:lnTo>
                  <a:lnTo>
                    <a:pt x="2022705" y="1086796"/>
                  </a:lnTo>
                  <a:lnTo>
                    <a:pt x="2014766" y="1130999"/>
                  </a:lnTo>
                  <a:lnTo>
                    <a:pt x="2004677" y="1174486"/>
                  </a:lnTo>
                  <a:lnTo>
                    <a:pt x="1992492" y="1217209"/>
                  </a:lnTo>
                  <a:lnTo>
                    <a:pt x="1978265" y="1259117"/>
                  </a:lnTo>
                  <a:lnTo>
                    <a:pt x="1962048" y="1300161"/>
                  </a:lnTo>
                  <a:lnTo>
                    <a:pt x="1943895" y="1340290"/>
                  </a:lnTo>
                  <a:lnTo>
                    <a:pt x="1923859" y="1379456"/>
                  </a:lnTo>
                  <a:lnTo>
                    <a:pt x="1901993" y="1417608"/>
                  </a:lnTo>
                  <a:lnTo>
                    <a:pt x="1878350" y="1454697"/>
                  </a:lnTo>
                  <a:lnTo>
                    <a:pt x="1852985" y="1490673"/>
                  </a:lnTo>
                  <a:lnTo>
                    <a:pt x="1825949" y="1525485"/>
                  </a:lnTo>
                  <a:lnTo>
                    <a:pt x="1797297" y="1559085"/>
                  </a:lnTo>
                  <a:lnTo>
                    <a:pt x="1767081" y="1591422"/>
                  </a:lnTo>
                  <a:lnTo>
                    <a:pt x="1735355" y="1622446"/>
                  </a:lnTo>
                  <a:lnTo>
                    <a:pt x="1702172" y="1652109"/>
                  </a:lnTo>
                  <a:lnTo>
                    <a:pt x="1667586" y="1680359"/>
                  </a:lnTo>
                  <a:lnTo>
                    <a:pt x="1631649" y="1707148"/>
                  </a:lnTo>
                  <a:lnTo>
                    <a:pt x="1594414" y="1732425"/>
                  </a:lnTo>
                  <a:lnTo>
                    <a:pt x="1555936" y="1756140"/>
                  </a:lnTo>
                  <a:lnTo>
                    <a:pt x="1516267" y="1778245"/>
                  </a:lnTo>
                  <a:lnTo>
                    <a:pt x="1475460" y="1798689"/>
                  </a:lnTo>
                  <a:lnTo>
                    <a:pt x="1433569" y="1817422"/>
                  </a:lnTo>
                  <a:lnTo>
                    <a:pt x="1390647" y="1834394"/>
                  </a:lnTo>
                  <a:lnTo>
                    <a:pt x="1346748" y="1849556"/>
                  </a:lnTo>
                  <a:lnTo>
                    <a:pt x="1301924" y="1862858"/>
                  </a:lnTo>
                  <a:lnTo>
                    <a:pt x="1256228" y="1874250"/>
                  </a:lnTo>
                  <a:lnTo>
                    <a:pt x="1209715" y="1883683"/>
                  </a:lnTo>
                  <a:lnTo>
                    <a:pt x="1162437" y="1891106"/>
                  </a:lnTo>
                  <a:lnTo>
                    <a:pt x="1114448" y="1896470"/>
                  </a:lnTo>
                  <a:lnTo>
                    <a:pt x="1065800" y="1899725"/>
                  </a:lnTo>
                  <a:lnTo>
                    <a:pt x="1016547" y="1900821"/>
                  </a:lnTo>
                  <a:lnTo>
                    <a:pt x="967295" y="1899725"/>
                  </a:lnTo>
                  <a:lnTo>
                    <a:pt x="918647" y="1896470"/>
                  </a:lnTo>
                  <a:lnTo>
                    <a:pt x="870658" y="1891106"/>
                  </a:lnTo>
                  <a:lnTo>
                    <a:pt x="823380" y="1883683"/>
                  </a:lnTo>
                  <a:lnTo>
                    <a:pt x="776866" y="1874250"/>
                  </a:lnTo>
                  <a:lnTo>
                    <a:pt x="731171" y="1862858"/>
                  </a:lnTo>
                  <a:lnTo>
                    <a:pt x="686347" y="1849556"/>
                  </a:lnTo>
                  <a:lnTo>
                    <a:pt x="642448" y="1834394"/>
                  </a:lnTo>
                  <a:lnTo>
                    <a:pt x="599526" y="1817422"/>
                  </a:lnTo>
                  <a:lnTo>
                    <a:pt x="557635" y="1798689"/>
                  </a:lnTo>
                  <a:lnTo>
                    <a:pt x="516828" y="1778245"/>
                  </a:lnTo>
                  <a:lnTo>
                    <a:pt x="477159" y="1756140"/>
                  </a:lnTo>
                  <a:lnTo>
                    <a:pt x="438681" y="1732425"/>
                  </a:lnTo>
                  <a:lnTo>
                    <a:pt x="401446" y="1707148"/>
                  </a:lnTo>
                  <a:lnTo>
                    <a:pt x="365509" y="1680359"/>
                  </a:lnTo>
                  <a:lnTo>
                    <a:pt x="330922" y="1652109"/>
                  </a:lnTo>
                  <a:lnTo>
                    <a:pt x="297740" y="1622446"/>
                  </a:lnTo>
                  <a:lnTo>
                    <a:pt x="266014" y="1591422"/>
                  </a:lnTo>
                  <a:lnTo>
                    <a:pt x="235798" y="1559085"/>
                  </a:lnTo>
                  <a:lnTo>
                    <a:pt x="207146" y="1525485"/>
                  </a:lnTo>
                  <a:lnTo>
                    <a:pt x="180110" y="1490673"/>
                  </a:lnTo>
                  <a:lnTo>
                    <a:pt x="154744" y="1454697"/>
                  </a:lnTo>
                  <a:lnTo>
                    <a:pt x="131102" y="1417608"/>
                  </a:lnTo>
                  <a:lnTo>
                    <a:pt x="109236" y="1379456"/>
                  </a:lnTo>
                  <a:lnTo>
                    <a:pt x="89200" y="1340290"/>
                  </a:lnTo>
                  <a:lnTo>
                    <a:pt x="71047" y="1300161"/>
                  </a:lnTo>
                  <a:lnTo>
                    <a:pt x="54830" y="1259117"/>
                  </a:lnTo>
                  <a:lnTo>
                    <a:pt x="40603" y="1217209"/>
                  </a:lnTo>
                  <a:lnTo>
                    <a:pt x="28418" y="1174486"/>
                  </a:lnTo>
                  <a:lnTo>
                    <a:pt x="18329" y="1130999"/>
                  </a:lnTo>
                  <a:lnTo>
                    <a:pt x="10390" y="1086796"/>
                  </a:lnTo>
                  <a:lnTo>
                    <a:pt x="4653" y="1041929"/>
                  </a:lnTo>
                  <a:lnTo>
                    <a:pt x="1172" y="996446"/>
                  </a:lnTo>
                  <a:lnTo>
                    <a:pt x="0" y="95039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08193" y="3123143"/>
              <a:ext cx="451484" cy="409575"/>
            </a:xfrm>
            <a:custGeom>
              <a:avLst/>
              <a:gdLst/>
              <a:ahLst/>
              <a:cxnLst/>
              <a:rect l="l" t="t" r="r" b="b"/>
              <a:pathLst>
                <a:path w="451485" h="409575">
                  <a:moveTo>
                    <a:pt x="451274" y="409274"/>
                  </a:moveTo>
                  <a:lnTo>
                    <a:pt x="0" y="409274"/>
                  </a:lnTo>
                  <a:lnTo>
                    <a:pt x="0" y="0"/>
                  </a:lnTo>
                  <a:lnTo>
                    <a:pt x="451274" y="0"/>
                  </a:lnTo>
                  <a:lnTo>
                    <a:pt x="451274" y="409274"/>
                  </a:lnTo>
                  <a:close/>
                </a:path>
              </a:pathLst>
            </a:custGeom>
            <a:solidFill>
              <a:srgbClr val="D4A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59467" y="2986719"/>
              <a:ext cx="136525" cy="546100"/>
            </a:xfrm>
            <a:custGeom>
              <a:avLst/>
              <a:gdLst/>
              <a:ahLst/>
              <a:cxnLst/>
              <a:rect l="l" t="t" r="r" b="b"/>
              <a:pathLst>
                <a:path w="136525" h="546100">
                  <a:moveTo>
                    <a:pt x="0" y="545698"/>
                  </a:moveTo>
                  <a:lnTo>
                    <a:pt x="0" y="136424"/>
                  </a:lnTo>
                  <a:lnTo>
                    <a:pt x="136424" y="0"/>
                  </a:lnTo>
                  <a:lnTo>
                    <a:pt x="136424" y="409274"/>
                  </a:lnTo>
                  <a:lnTo>
                    <a:pt x="0" y="545698"/>
                  </a:lnTo>
                  <a:close/>
                </a:path>
              </a:pathLst>
            </a:custGeom>
            <a:solidFill>
              <a:srgbClr val="AA83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08193" y="2986719"/>
              <a:ext cx="588010" cy="136525"/>
            </a:xfrm>
            <a:custGeom>
              <a:avLst/>
              <a:gdLst/>
              <a:ahLst/>
              <a:cxnLst/>
              <a:rect l="l" t="t" r="r" b="b"/>
              <a:pathLst>
                <a:path w="588010" h="136525">
                  <a:moveTo>
                    <a:pt x="451274" y="136424"/>
                  </a:moveTo>
                  <a:lnTo>
                    <a:pt x="0" y="136424"/>
                  </a:lnTo>
                  <a:lnTo>
                    <a:pt x="136424" y="0"/>
                  </a:lnTo>
                  <a:lnTo>
                    <a:pt x="587698" y="0"/>
                  </a:lnTo>
                  <a:lnTo>
                    <a:pt x="451274" y="136424"/>
                  </a:lnTo>
                  <a:close/>
                </a:path>
              </a:pathLst>
            </a:custGeom>
            <a:solidFill>
              <a:srgbClr val="DDB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08193" y="2986719"/>
              <a:ext cx="588010" cy="546100"/>
            </a:xfrm>
            <a:custGeom>
              <a:avLst/>
              <a:gdLst/>
              <a:ahLst/>
              <a:cxnLst/>
              <a:rect l="l" t="t" r="r" b="b"/>
              <a:pathLst>
                <a:path w="588010" h="546100">
                  <a:moveTo>
                    <a:pt x="0" y="136424"/>
                  </a:moveTo>
                  <a:lnTo>
                    <a:pt x="136424" y="0"/>
                  </a:lnTo>
                  <a:lnTo>
                    <a:pt x="587698" y="0"/>
                  </a:lnTo>
                  <a:lnTo>
                    <a:pt x="587698" y="409274"/>
                  </a:lnTo>
                  <a:lnTo>
                    <a:pt x="451274" y="545698"/>
                  </a:lnTo>
                  <a:lnTo>
                    <a:pt x="0" y="545698"/>
                  </a:lnTo>
                  <a:lnTo>
                    <a:pt x="0" y="136424"/>
                  </a:lnTo>
                  <a:close/>
                </a:path>
                <a:path w="588010" h="546100">
                  <a:moveTo>
                    <a:pt x="0" y="136424"/>
                  </a:moveTo>
                  <a:lnTo>
                    <a:pt x="451274" y="136424"/>
                  </a:lnTo>
                  <a:lnTo>
                    <a:pt x="587698" y="0"/>
                  </a:lnTo>
                </a:path>
                <a:path w="588010" h="546100">
                  <a:moveTo>
                    <a:pt x="451274" y="136424"/>
                  </a:moveTo>
                  <a:lnTo>
                    <a:pt x="451274" y="54569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98468" y="3731467"/>
              <a:ext cx="459105" cy="444500"/>
            </a:xfrm>
            <a:custGeom>
              <a:avLst/>
              <a:gdLst/>
              <a:ahLst/>
              <a:cxnLst/>
              <a:rect l="l" t="t" r="r" b="b"/>
              <a:pathLst>
                <a:path w="459104" h="444500">
                  <a:moveTo>
                    <a:pt x="459074" y="444374"/>
                  </a:moveTo>
                  <a:lnTo>
                    <a:pt x="0" y="444374"/>
                  </a:lnTo>
                  <a:lnTo>
                    <a:pt x="0" y="0"/>
                  </a:lnTo>
                  <a:lnTo>
                    <a:pt x="459074" y="0"/>
                  </a:lnTo>
                  <a:lnTo>
                    <a:pt x="459074" y="444374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57542" y="3583342"/>
              <a:ext cx="148590" cy="593090"/>
            </a:xfrm>
            <a:custGeom>
              <a:avLst/>
              <a:gdLst/>
              <a:ahLst/>
              <a:cxnLst/>
              <a:rect l="l" t="t" r="r" b="b"/>
              <a:pathLst>
                <a:path w="148589" h="593089">
                  <a:moveTo>
                    <a:pt x="0" y="592498"/>
                  </a:moveTo>
                  <a:lnTo>
                    <a:pt x="0" y="148124"/>
                  </a:lnTo>
                  <a:lnTo>
                    <a:pt x="148124" y="0"/>
                  </a:lnTo>
                  <a:lnTo>
                    <a:pt x="148124" y="444374"/>
                  </a:lnTo>
                  <a:lnTo>
                    <a:pt x="0" y="592498"/>
                  </a:lnTo>
                  <a:close/>
                </a:path>
              </a:pathLst>
            </a:custGeom>
            <a:solidFill>
              <a:srgbClr val="CAB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98468" y="3583342"/>
              <a:ext cx="607695" cy="148590"/>
            </a:xfrm>
            <a:custGeom>
              <a:avLst/>
              <a:gdLst/>
              <a:ahLst/>
              <a:cxnLst/>
              <a:rect l="l" t="t" r="r" b="b"/>
              <a:pathLst>
                <a:path w="607695" h="148589">
                  <a:moveTo>
                    <a:pt x="459074" y="148124"/>
                  </a:moveTo>
                  <a:lnTo>
                    <a:pt x="0" y="148124"/>
                  </a:lnTo>
                  <a:lnTo>
                    <a:pt x="148124" y="0"/>
                  </a:lnTo>
                  <a:lnTo>
                    <a:pt x="607198" y="0"/>
                  </a:lnTo>
                  <a:lnTo>
                    <a:pt x="459074" y="148124"/>
                  </a:lnTo>
                  <a:close/>
                </a:path>
              </a:pathLst>
            </a:custGeom>
            <a:solidFill>
              <a:srgbClr val="FFE9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98468" y="3583342"/>
              <a:ext cx="607695" cy="593090"/>
            </a:xfrm>
            <a:custGeom>
              <a:avLst/>
              <a:gdLst/>
              <a:ahLst/>
              <a:cxnLst/>
              <a:rect l="l" t="t" r="r" b="b"/>
              <a:pathLst>
                <a:path w="607695" h="593089">
                  <a:moveTo>
                    <a:pt x="0" y="148124"/>
                  </a:moveTo>
                  <a:lnTo>
                    <a:pt x="148124" y="0"/>
                  </a:lnTo>
                  <a:lnTo>
                    <a:pt x="607198" y="0"/>
                  </a:lnTo>
                  <a:lnTo>
                    <a:pt x="607198" y="444374"/>
                  </a:lnTo>
                  <a:lnTo>
                    <a:pt x="459074" y="592498"/>
                  </a:lnTo>
                  <a:lnTo>
                    <a:pt x="0" y="592498"/>
                  </a:lnTo>
                  <a:lnTo>
                    <a:pt x="0" y="148124"/>
                  </a:lnTo>
                  <a:close/>
                </a:path>
                <a:path w="607695" h="593089">
                  <a:moveTo>
                    <a:pt x="0" y="148124"/>
                  </a:moveTo>
                  <a:lnTo>
                    <a:pt x="459074" y="148124"/>
                  </a:lnTo>
                  <a:lnTo>
                    <a:pt x="607198" y="0"/>
                  </a:lnTo>
                </a:path>
                <a:path w="607695" h="593089">
                  <a:moveTo>
                    <a:pt x="459074" y="148124"/>
                  </a:moveTo>
                  <a:lnTo>
                    <a:pt x="459074" y="59249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54566" y="3408243"/>
              <a:ext cx="451484" cy="409575"/>
            </a:xfrm>
            <a:custGeom>
              <a:avLst/>
              <a:gdLst/>
              <a:ahLst/>
              <a:cxnLst/>
              <a:rect l="l" t="t" r="r" b="b"/>
              <a:pathLst>
                <a:path w="451485" h="409575">
                  <a:moveTo>
                    <a:pt x="451274" y="409274"/>
                  </a:moveTo>
                  <a:lnTo>
                    <a:pt x="0" y="409274"/>
                  </a:lnTo>
                  <a:lnTo>
                    <a:pt x="0" y="0"/>
                  </a:lnTo>
                  <a:lnTo>
                    <a:pt x="451274" y="0"/>
                  </a:lnTo>
                  <a:lnTo>
                    <a:pt x="451274" y="409274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05840" y="3271818"/>
              <a:ext cx="136525" cy="546100"/>
            </a:xfrm>
            <a:custGeom>
              <a:avLst/>
              <a:gdLst/>
              <a:ahLst/>
              <a:cxnLst/>
              <a:rect l="l" t="t" r="r" b="b"/>
              <a:pathLst>
                <a:path w="136525" h="546100">
                  <a:moveTo>
                    <a:pt x="0" y="545698"/>
                  </a:moveTo>
                  <a:lnTo>
                    <a:pt x="0" y="136424"/>
                  </a:lnTo>
                  <a:lnTo>
                    <a:pt x="136424" y="0"/>
                  </a:lnTo>
                  <a:lnTo>
                    <a:pt x="136424" y="409274"/>
                  </a:lnTo>
                  <a:lnTo>
                    <a:pt x="0" y="545698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54566" y="3271818"/>
              <a:ext cx="588010" cy="136525"/>
            </a:xfrm>
            <a:custGeom>
              <a:avLst/>
              <a:gdLst/>
              <a:ahLst/>
              <a:cxnLst/>
              <a:rect l="l" t="t" r="r" b="b"/>
              <a:pathLst>
                <a:path w="588010" h="136525">
                  <a:moveTo>
                    <a:pt x="451274" y="136424"/>
                  </a:moveTo>
                  <a:lnTo>
                    <a:pt x="0" y="136424"/>
                  </a:lnTo>
                  <a:lnTo>
                    <a:pt x="136424" y="0"/>
                  </a:lnTo>
                  <a:lnTo>
                    <a:pt x="587698" y="0"/>
                  </a:lnTo>
                  <a:lnTo>
                    <a:pt x="451274" y="136424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54566" y="3271818"/>
              <a:ext cx="588010" cy="546100"/>
            </a:xfrm>
            <a:custGeom>
              <a:avLst/>
              <a:gdLst/>
              <a:ahLst/>
              <a:cxnLst/>
              <a:rect l="l" t="t" r="r" b="b"/>
              <a:pathLst>
                <a:path w="588010" h="546100">
                  <a:moveTo>
                    <a:pt x="0" y="136424"/>
                  </a:moveTo>
                  <a:lnTo>
                    <a:pt x="136424" y="0"/>
                  </a:lnTo>
                  <a:lnTo>
                    <a:pt x="587698" y="0"/>
                  </a:lnTo>
                  <a:lnTo>
                    <a:pt x="587698" y="409274"/>
                  </a:lnTo>
                  <a:lnTo>
                    <a:pt x="451274" y="545698"/>
                  </a:lnTo>
                  <a:lnTo>
                    <a:pt x="0" y="545698"/>
                  </a:lnTo>
                  <a:lnTo>
                    <a:pt x="0" y="136424"/>
                  </a:lnTo>
                  <a:close/>
                </a:path>
                <a:path w="588010" h="546100">
                  <a:moveTo>
                    <a:pt x="0" y="136424"/>
                  </a:moveTo>
                  <a:lnTo>
                    <a:pt x="451274" y="136424"/>
                  </a:lnTo>
                  <a:lnTo>
                    <a:pt x="587698" y="0"/>
                  </a:lnTo>
                </a:path>
                <a:path w="588010" h="546100">
                  <a:moveTo>
                    <a:pt x="451274" y="136424"/>
                  </a:moveTo>
                  <a:lnTo>
                    <a:pt x="451274" y="54569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39143" y="414911"/>
              <a:ext cx="2099945" cy="252729"/>
            </a:xfrm>
            <a:custGeom>
              <a:avLst/>
              <a:gdLst/>
              <a:ahLst/>
              <a:cxnLst/>
              <a:rect l="l" t="t" r="r" b="b"/>
              <a:pathLst>
                <a:path w="2099945" h="252729">
                  <a:moveTo>
                    <a:pt x="2099395" y="252599"/>
                  </a:moveTo>
                  <a:lnTo>
                    <a:pt x="0" y="252599"/>
                  </a:lnTo>
                  <a:lnTo>
                    <a:pt x="0" y="0"/>
                  </a:lnTo>
                  <a:lnTo>
                    <a:pt x="2099395" y="0"/>
                  </a:lnTo>
                  <a:lnTo>
                    <a:pt x="2099395" y="252599"/>
                  </a:lnTo>
                  <a:close/>
                </a:path>
              </a:pathLst>
            </a:custGeom>
            <a:solidFill>
              <a:srgbClr val="FB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39143" y="414911"/>
              <a:ext cx="2099945" cy="252729"/>
            </a:xfrm>
            <a:custGeom>
              <a:avLst/>
              <a:gdLst/>
              <a:ahLst/>
              <a:cxnLst/>
              <a:rect l="l" t="t" r="r" b="b"/>
              <a:pathLst>
                <a:path w="2099945" h="252729">
                  <a:moveTo>
                    <a:pt x="0" y="0"/>
                  </a:moveTo>
                  <a:lnTo>
                    <a:pt x="2099395" y="0"/>
                  </a:lnTo>
                  <a:lnTo>
                    <a:pt x="2099395" y="252599"/>
                  </a:lnTo>
                  <a:lnTo>
                    <a:pt x="0" y="252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99299" y="414911"/>
            <a:ext cx="2099945" cy="252729"/>
          </a:xfrm>
          <a:prstGeom prst="rect">
            <a:avLst/>
          </a:prstGeom>
          <a:solidFill>
            <a:srgbClr val="F4CCCC"/>
          </a:solidFill>
          <a:ln w="9524">
            <a:solidFill>
              <a:srgbClr val="666666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5"/>
              </a:spcBef>
            </a:pPr>
            <a:r>
              <a:rPr sz="1000" spc="20" dirty="0">
                <a:latin typeface="Arial"/>
                <a:cs typeface="Arial"/>
              </a:rPr>
              <a:t>service1.default.svc.cluster.local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20405" y="371031"/>
            <a:ext cx="1938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3769" marR="5080" indent="-941069">
              <a:lnSpc>
                <a:spcPct val="100000"/>
              </a:lnSpc>
              <a:spcBef>
                <a:spcPts val="100"/>
              </a:spcBef>
            </a:pPr>
            <a:r>
              <a:rPr sz="1000" spc="25" dirty="0">
                <a:latin typeface="Arial"/>
                <a:cs typeface="Arial"/>
              </a:rPr>
              <a:t>service2.default.svc.cluster.loca 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428585" y="57324"/>
            <a:ext cx="1675130" cy="361315"/>
          </a:xfrm>
          <a:custGeom>
            <a:avLst/>
            <a:gdLst/>
            <a:ahLst/>
            <a:cxnLst/>
            <a:rect l="l" t="t" r="r" b="b"/>
            <a:pathLst>
              <a:path w="1675129" h="361315">
                <a:moveTo>
                  <a:pt x="1674896" y="361199"/>
                </a:moveTo>
                <a:lnTo>
                  <a:pt x="0" y="361199"/>
                </a:lnTo>
                <a:lnTo>
                  <a:pt x="0" y="0"/>
                </a:lnTo>
                <a:lnTo>
                  <a:pt x="1674896" y="0"/>
                </a:lnTo>
                <a:lnTo>
                  <a:pt x="1674896" y="361199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108" y="4852282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78787"/>
                </a:solidFill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7649" y="1327034"/>
            <a:ext cx="4987290" cy="3510279"/>
            <a:chOff x="277649" y="1327034"/>
            <a:chExt cx="4987290" cy="3510279"/>
          </a:xfrm>
        </p:grpSpPr>
        <p:sp>
          <p:nvSpPr>
            <p:cNvPr id="4" name="object 4"/>
            <p:cNvSpPr/>
            <p:nvPr/>
          </p:nvSpPr>
          <p:spPr>
            <a:xfrm>
              <a:off x="2222088" y="2733794"/>
              <a:ext cx="1234440" cy="2065655"/>
            </a:xfrm>
            <a:custGeom>
              <a:avLst/>
              <a:gdLst/>
              <a:ahLst/>
              <a:cxnLst/>
              <a:rect l="l" t="t" r="r" b="b"/>
              <a:pathLst>
                <a:path w="1234439" h="2065654">
                  <a:moveTo>
                    <a:pt x="0" y="205699"/>
                  </a:moveTo>
                  <a:lnTo>
                    <a:pt x="5432" y="158536"/>
                  </a:lnTo>
                  <a:lnTo>
                    <a:pt x="20907" y="115240"/>
                  </a:lnTo>
                  <a:lnTo>
                    <a:pt x="45190" y="77047"/>
                  </a:lnTo>
                  <a:lnTo>
                    <a:pt x="77045" y="45191"/>
                  </a:lnTo>
                  <a:lnTo>
                    <a:pt x="115239" y="20908"/>
                  </a:lnTo>
                  <a:lnTo>
                    <a:pt x="158536" y="5432"/>
                  </a:lnTo>
                  <a:lnTo>
                    <a:pt x="205702" y="0"/>
                  </a:lnTo>
                  <a:lnTo>
                    <a:pt x="1028505" y="0"/>
                  </a:lnTo>
                  <a:lnTo>
                    <a:pt x="1068820" y="3989"/>
                  </a:lnTo>
                  <a:lnTo>
                    <a:pt x="1107220" y="15659"/>
                  </a:lnTo>
                  <a:lnTo>
                    <a:pt x="1142625" y="34562"/>
                  </a:lnTo>
                  <a:lnTo>
                    <a:pt x="1173955" y="60249"/>
                  </a:lnTo>
                  <a:lnTo>
                    <a:pt x="1199642" y="91579"/>
                  </a:lnTo>
                  <a:lnTo>
                    <a:pt x="1218545" y="126984"/>
                  </a:lnTo>
                  <a:lnTo>
                    <a:pt x="1230215" y="165384"/>
                  </a:lnTo>
                  <a:lnTo>
                    <a:pt x="1234205" y="205699"/>
                  </a:lnTo>
                  <a:lnTo>
                    <a:pt x="1234205" y="1859496"/>
                  </a:lnTo>
                  <a:lnTo>
                    <a:pt x="1228772" y="1906659"/>
                  </a:lnTo>
                  <a:lnTo>
                    <a:pt x="1213296" y="1949955"/>
                  </a:lnTo>
                  <a:lnTo>
                    <a:pt x="1189013" y="1988148"/>
                  </a:lnTo>
                  <a:lnTo>
                    <a:pt x="1157157" y="2020004"/>
                  </a:lnTo>
                  <a:lnTo>
                    <a:pt x="1118964" y="2044287"/>
                  </a:lnTo>
                  <a:lnTo>
                    <a:pt x="1075668" y="2059762"/>
                  </a:lnTo>
                  <a:lnTo>
                    <a:pt x="1028505" y="2065195"/>
                  </a:lnTo>
                  <a:lnTo>
                    <a:pt x="205702" y="2065195"/>
                  </a:lnTo>
                  <a:lnTo>
                    <a:pt x="158536" y="2059762"/>
                  </a:lnTo>
                  <a:lnTo>
                    <a:pt x="115239" y="2044287"/>
                  </a:lnTo>
                  <a:lnTo>
                    <a:pt x="77045" y="2020004"/>
                  </a:lnTo>
                  <a:lnTo>
                    <a:pt x="45190" y="1988148"/>
                  </a:lnTo>
                  <a:lnTo>
                    <a:pt x="20907" y="1949955"/>
                  </a:lnTo>
                  <a:lnTo>
                    <a:pt x="5432" y="1906659"/>
                  </a:lnTo>
                  <a:lnTo>
                    <a:pt x="0" y="1859496"/>
                  </a:lnTo>
                  <a:lnTo>
                    <a:pt x="0" y="205699"/>
                  </a:lnTo>
                  <a:close/>
                </a:path>
              </a:pathLst>
            </a:custGeom>
            <a:ln w="7619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03968" y="2816119"/>
              <a:ext cx="1059180" cy="946785"/>
            </a:xfrm>
            <a:custGeom>
              <a:avLst/>
              <a:gdLst/>
              <a:ahLst/>
              <a:cxnLst/>
              <a:rect l="l" t="t" r="r" b="b"/>
              <a:pathLst>
                <a:path w="1059179" h="946785">
                  <a:moveTo>
                    <a:pt x="529501" y="946198"/>
                  </a:moveTo>
                  <a:lnTo>
                    <a:pt x="478504" y="944032"/>
                  </a:lnTo>
                  <a:lnTo>
                    <a:pt x="428880" y="937667"/>
                  </a:lnTo>
                  <a:lnTo>
                    <a:pt x="380849" y="927300"/>
                  </a:lnTo>
                  <a:lnTo>
                    <a:pt x="334633" y="913131"/>
                  </a:lnTo>
                  <a:lnTo>
                    <a:pt x="290456" y="895357"/>
                  </a:lnTo>
                  <a:lnTo>
                    <a:pt x="248537" y="874177"/>
                  </a:lnTo>
                  <a:lnTo>
                    <a:pt x="209100" y="849789"/>
                  </a:lnTo>
                  <a:lnTo>
                    <a:pt x="172366" y="822391"/>
                  </a:lnTo>
                  <a:lnTo>
                    <a:pt x="138557" y="792183"/>
                  </a:lnTo>
                  <a:lnTo>
                    <a:pt x="107894" y="759361"/>
                  </a:lnTo>
                  <a:lnTo>
                    <a:pt x="80600" y="724124"/>
                  </a:lnTo>
                  <a:lnTo>
                    <a:pt x="56896" y="686671"/>
                  </a:lnTo>
                  <a:lnTo>
                    <a:pt x="37005" y="647199"/>
                  </a:lnTo>
                  <a:lnTo>
                    <a:pt x="21148" y="605908"/>
                  </a:lnTo>
                  <a:lnTo>
                    <a:pt x="9547" y="562995"/>
                  </a:lnTo>
                  <a:lnTo>
                    <a:pt x="2423" y="518659"/>
                  </a:lnTo>
                  <a:lnTo>
                    <a:pt x="0" y="473099"/>
                  </a:lnTo>
                  <a:lnTo>
                    <a:pt x="2423" y="427534"/>
                  </a:lnTo>
                  <a:lnTo>
                    <a:pt x="9547" y="383195"/>
                  </a:lnTo>
                  <a:lnTo>
                    <a:pt x="21148" y="340280"/>
                  </a:lnTo>
                  <a:lnTo>
                    <a:pt x="37005" y="298988"/>
                  </a:lnTo>
                  <a:lnTo>
                    <a:pt x="56896" y="259516"/>
                  </a:lnTo>
                  <a:lnTo>
                    <a:pt x="80600" y="222062"/>
                  </a:lnTo>
                  <a:lnTo>
                    <a:pt x="107894" y="186826"/>
                  </a:lnTo>
                  <a:lnTo>
                    <a:pt x="138557" y="154005"/>
                  </a:lnTo>
                  <a:lnTo>
                    <a:pt x="172366" y="123797"/>
                  </a:lnTo>
                  <a:lnTo>
                    <a:pt x="209100" y="96401"/>
                  </a:lnTo>
                  <a:lnTo>
                    <a:pt x="248537" y="72014"/>
                  </a:lnTo>
                  <a:lnTo>
                    <a:pt x="290456" y="50835"/>
                  </a:lnTo>
                  <a:lnTo>
                    <a:pt x="334633" y="33063"/>
                  </a:lnTo>
                  <a:lnTo>
                    <a:pt x="380849" y="18895"/>
                  </a:lnTo>
                  <a:lnTo>
                    <a:pt x="428880" y="8530"/>
                  </a:lnTo>
                  <a:lnTo>
                    <a:pt x="478504" y="2165"/>
                  </a:lnTo>
                  <a:lnTo>
                    <a:pt x="529501" y="0"/>
                  </a:lnTo>
                  <a:lnTo>
                    <a:pt x="580494" y="2165"/>
                  </a:lnTo>
                  <a:lnTo>
                    <a:pt x="630115" y="8530"/>
                  </a:lnTo>
                  <a:lnTo>
                    <a:pt x="678144" y="18895"/>
                  </a:lnTo>
                  <a:lnTo>
                    <a:pt x="724358" y="33063"/>
                  </a:lnTo>
                  <a:lnTo>
                    <a:pt x="768535" y="50835"/>
                  </a:lnTo>
                  <a:lnTo>
                    <a:pt x="810453" y="72014"/>
                  </a:lnTo>
                  <a:lnTo>
                    <a:pt x="849890" y="96401"/>
                  </a:lnTo>
                  <a:lnTo>
                    <a:pt x="886625" y="123797"/>
                  </a:lnTo>
                  <a:lnTo>
                    <a:pt x="920435" y="154005"/>
                  </a:lnTo>
                  <a:lnTo>
                    <a:pt x="951099" y="186826"/>
                  </a:lnTo>
                  <a:lnTo>
                    <a:pt x="978394" y="222062"/>
                  </a:lnTo>
                  <a:lnTo>
                    <a:pt x="1002099" y="259516"/>
                  </a:lnTo>
                  <a:lnTo>
                    <a:pt x="1021991" y="298988"/>
                  </a:lnTo>
                  <a:lnTo>
                    <a:pt x="1037850" y="340280"/>
                  </a:lnTo>
                  <a:lnTo>
                    <a:pt x="1049452" y="383195"/>
                  </a:lnTo>
                  <a:lnTo>
                    <a:pt x="1056576" y="427534"/>
                  </a:lnTo>
                  <a:lnTo>
                    <a:pt x="1059000" y="473099"/>
                  </a:lnTo>
                  <a:lnTo>
                    <a:pt x="1056576" y="518659"/>
                  </a:lnTo>
                  <a:lnTo>
                    <a:pt x="1049452" y="562995"/>
                  </a:lnTo>
                  <a:lnTo>
                    <a:pt x="1037850" y="605908"/>
                  </a:lnTo>
                  <a:lnTo>
                    <a:pt x="1021991" y="647199"/>
                  </a:lnTo>
                  <a:lnTo>
                    <a:pt x="1002099" y="686671"/>
                  </a:lnTo>
                  <a:lnTo>
                    <a:pt x="978394" y="724124"/>
                  </a:lnTo>
                  <a:lnTo>
                    <a:pt x="951099" y="759361"/>
                  </a:lnTo>
                  <a:lnTo>
                    <a:pt x="920435" y="792183"/>
                  </a:lnTo>
                  <a:lnTo>
                    <a:pt x="886625" y="822391"/>
                  </a:lnTo>
                  <a:lnTo>
                    <a:pt x="849890" y="849789"/>
                  </a:lnTo>
                  <a:lnTo>
                    <a:pt x="810453" y="874177"/>
                  </a:lnTo>
                  <a:lnTo>
                    <a:pt x="768535" y="895357"/>
                  </a:lnTo>
                  <a:lnTo>
                    <a:pt x="724358" y="913131"/>
                  </a:lnTo>
                  <a:lnTo>
                    <a:pt x="678144" y="927300"/>
                  </a:lnTo>
                  <a:lnTo>
                    <a:pt x="630115" y="937667"/>
                  </a:lnTo>
                  <a:lnTo>
                    <a:pt x="580494" y="944032"/>
                  </a:lnTo>
                  <a:lnTo>
                    <a:pt x="529501" y="946198"/>
                  </a:lnTo>
                  <a:close/>
                </a:path>
              </a:pathLst>
            </a:custGeom>
            <a:solidFill>
              <a:srgbClr val="A3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67" y="2816119"/>
              <a:ext cx="1059180" cy="946785"/>
            </a:xfrm>
            <a:custGeom>
              <a:avLst/>
              <a:gdLst/>
              <a:ahLst/>
              <a:cxnLst/>
              <a:rect l="l" t="t" r="r" b="b"/>
              <a:pathLst>
                <a:path w="1059179" h="946785">
                  <a:moveTo>
                    <a:pt x="0" y="473099"/>
                  </a:moveTo>
                  <a:lnTo>
                    <a:pt x="2423" y="427534"/>
                  </a:lnTo>
                  <a:lnTo>
                    <a:pt x="9547" y="383195"/>
                  </a:lnTo>
                  <a:lnTo>
                    <a:pt x="21148" y="340280"/>
                  </a:lnTo>
                  <a:lnTo>
                    <a:pt x="37005" y="298988"/>
                  </a:lnTo>
                  <a:lnTo>
                    <a:pt x="56896" y="259516"/>
                  </a:lnTo>
                  <a:lnTo>
                    <a:pt x="80600" y="222062"/>
                  </a:lnTo>
                  <a:lnTo>
                    <a:pt x="107894" y="186826"/>
                  </a:lnTo>
                  <a:lnTo>
                    <a:pt x="138557" y="154005"/>
                  </a:lnTo>
                  <a:lnTo>
                    <a:pt x="172366" y="123797"/>
                  </a:lnTo>
                  <a:lnTo>
                    <a:pt x="209100" y="96401"/>
                  </a:lnTo>
                  <a:lnTo>
                    <a:pt x="248537" y="72014"/>
                  </a:lnTo>
                  <a:lnTo>
                    <a:pt x="290456" y="50835"/>
                  </a:lnTo>
                  <a:lnTo>
                    <a:pt x="334633" y="33063"/>
                  </a:lnTo>
                  <a:lnTo>
                    <a:pt x="380849" y="18895"/>
                  </a:lnTo>
                  <a:lnTo>
                    <a:pt x="428880" y="8530"/>
                  </a:lnTo>
                  <a:lnTo>
                    <a:pt x="478504" y="2165"/>
                  </a:lnTo>
                  <a:lnTo>
                    <a:pt x="529501" y="0"/>
                  </a:lnTo>
                  <a:lnTo>
                    <a:pt x="580494" y="2165"/>
                  </a:lnTo>
                  <a:lnTo>
                    <a:pt x="630115" y="8530"/>
                  </a:lnTo>
                  <a:lnTo>
                    <a:pt x="678144" y="18895"/>
                  </a:lnTo>
                  <a:lnTo>
                    <a:pt x="724358" y="33063"/>
                  </a:lnTo>
                  <a:lnTo>
                    <a:pt x="768535" y="50835"/>
                  </a:lnTo>
                  <a:lnTo>
                    <a:pt x="810453" y="72014"/>
                  </a:lnTo>
                  <a:lnTo>
                    <a:pt x="849890" y="96401"/>
                  </a:lnTo>
                  <a:lnTo>
                    <a:pt x="886625" y="123797"/>
                  </a:lnTo>
                  <a:lnTo>
                    <a:pt x="920435" y="154005"/>
                  </a:lnTo>
                  <a:lnTo>
                    <a:pt x="951099" y="186826"/>
                  </a:lnTo>
                  <a:lnTo>
                    <a:pt x="978394" y="222062"/>
                  </a:lnTo>
                  <a:lnTo>
                    <a:pt x="1002099" y="259516"/>
                  </a:lnTo>
                  <a:lnTo>
                    <a:pt x="1021991" y="298988"/>
                  </a:lnTo>
                  <a:lnTo>
                    <a:pt x="1037850" y="340280"/>
                  </a:lnTo>
                  <a:lnTo>
                    <a:pt x="1049452" y="383195"/>
                  </a:lnTo>
                  <a:lnTo>
                    <a:pt x="1056576" y="427534"/>
                  </a:lnTo>
                  <a:lnTo>
                    <a:pt x="1059000" y="473099"/>
                  </a:lnTo>
                  <a:lnTo>
                    <a:pt x="1056576" y="518659"/>
                  </a:lnTo>
                  <a:lnTo>
                    <a:pt x="1049452" y="562995"/>
                  </a:lnTo>
                  <a:lnTo>
                    <a:pt x="1037850" y="605908"/>
                  </a:lnTo>
                  <a:lnTo>
                    <a:pt x="1021991" y="647199"/>
                  </a:lnTo>
                  <a:lnTo>
                    <a:pt x="1002099" y="686671"/>
                  </a:lnTo>
                  <a:lnTo>
                    <a:pt x="978394" y="724124"/>
                  </a:lnTo>
                  <a:lnTo>
                    <a:pt x="951099" y="759360"/>
                  </a:lnTo>
                  <a:lnTo>
                    <a:pt x="920435" y="792182"/>
                  </a:lnTo>
                  <a:lnTo>
                    <a:pt x="886625" y="822391"/>
                  </a:lnTo>
                  <a:lnTo>
                    <a:pt x="849890" y="849789"/>
                  </a:lnTo>
                  <a:lnTo>
                    <a:pt x="810453" y="874177"/>
                  </a:lnTo>
                  <a:lnTo>
                    <a:pt x="768535" y="895357"/>
                  </a:lnTo>
                  <a:lnTo>
                    <a:pt x="724358" y="913131"/>
                  </a:lnTo>
                  <a:lnTo>
                    <a:pt x="678144" y="927300"/>
                  </a:lnTo>
                  <a:lnTo>
                    <a:pt x="630115" y="937667"/>
                  </a:lnTo>
                  <a:lnTo>
                    <a:pt x="580494" y="944032"/>
                  </a:lnTo>
                  <a:lnTo>
                    <a:pt x="529501" y="946198"/>
                  </a:lnTo>
                  <a:lnTo>
                    <a:pt x="478504" y="944032"/>
                  </a:lnTo>
                  <a:lnTo>
                    <a:pt x="428880" y="937667"/>
                  </a:lnTo>
                  <a:lnTo>
                    <a:pt x="380849" y="927300"/>
                  </a:lnTo>
                  <a:lnTo>
                    <a:pt x="334633" y="913131"/>
                  </a:lnTo>
                  <a:lnTo>
                    <a:pt x="290456" y="895357"/>
                  </a:lnTo>
                  <a:lnTo>
                    <a:pt x="248537" y="874177"/>
                  </a:lnTo>
                  <a:lnTo>
                    <a:pt x="209100" y="849789"/>
                  </a:lnTo>
                  <a:lnTo>
                    <a:pt x="172366" y="822391"/>
                  </a:lnTo>
                  <a:lnTo>
                    <a:pt x="138557" y="792182"/>
                  </a:lnTo>
                  <a:lnTo>
                    <a:pt x="107894" y="759360"/>
                  </a:lnTo>
                  <a:lnTo>
                    <a:pt x="80600" y="724124"/>
                  </a:lnTo>
                  <a:lnTo>
                    <a:pt x="56896" y="686671"/>
                  </a:lnTo>
                  <a:lnTo>
                    <a:pt x="37005" y="647199"/>
                  </a:lnTo>
                  <a:lnTo>
                    <a:pt x="21148" y="605908"/>
                  </a:lnTo>
                  <a:lnTo>
                    <a:pt x="9547" y="562995"/>
                  </a:lnTo>
                  <a:lnTo>
                    <a:pt x="2423" y="518659"/>
                  </a:lnTo>
                  <a:lnTo>
                    <a:pt x="0" y="473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9067" y="3317818"/>
              <a:ext cx="242570" cy="221615"/>
            </a:xfrm>
            <a:custGeom>
              <a:avLst/>
              <a:gdLst/>
              <a:ahLst/>
              <a:cxnLst/>
              <a:rect l="l" t="t" r="r" b="b"/>
              <a:pathLst>
                <a:path w="242569" h="221614">
                  <a:moveTo>
                    <a:pt x="242177" y="221174"/>
                  </a:moveTo>
                  <a:lnTo>
                    <a:pt x="0" y="221174"/>
                  </a:lnTo>
                  <a:lnTo>
                    <a:pt x="0" y="0"/>
                  </a:lnTo>
                  <a:lnTo>
                    <a:pt x="242177" y="0"/>
                  </a:lnTo>
                  <a:lnTo>
                    <a:pt x="242177" y="221174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81244" y="3244093"/>
              <a:ext cx="74295" cy="295275"/>
            </a:xfrm>
            <a:custGeom>
              <a:avLst/>
              <a:gdLst/>
              <a:ahLst/>
              <a:cxnLst/>
              <a:rect l="l" t="t" r="r" b="b"/>
              <a:pathLst>
                <a:path w="74294" h="295275">
                  <a:moveTo>
                    <a:pt x="0" y="294899"/>
                  </a:moveTo>
                  <a:lnTo>
                    <a:pt x="0" y="73724"/>
                  </a:lnTo>
                  <a:lnTo>
                    <a:pt x="73724" y="0"/>
                  </a:lnTo>
                  <a:lnTo>
                    <a:pt x="73724" y="221174"/>
                  </a:lnTo>
                  <a:lnTo>
                    <a:pt x="0" y="294899"/>
                  </a:lnTo>
                  <a:close/>
                </a:path>
              </a:pathLst>
            </a:custGeom>
            <a:solidFill>
              <a:srgbClr val="CAB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9067" y="3244093"/>
              <a:ext cx="316230" cy="74295"/>
            </a:xfrm>
            <a:custGeom>
              <a:avLst/>
              <a:gdLst/>
              <a:ahLst/>
              <a:cxnLst/>
              <a:rect l="l" t="t" r="r" b="b"/>
              <a:pathLst>
                <a:path w="316230" h="74295">
                  <a:moveTo>
                    <a:pt x="242177" y="73724"/>
                  </a:moveTo>
                  <a:lnTo>
                    <a:pt x="0" y="73724"/>
                  </a:lnTo>
                  <a:lnTo>
                    <a:pt x="73727" y="0"/>
                  </a:lnTo>
                  <a:lnTo>
                    <a:pt x="315901" y="0"/>
                  </a:lnTo>
                  <a:lnTo>
                    <a:pt x="242177" y="73724"/>
                  </a:lnTo>
                  <a:close/>
                </a:path>
              </a:pathLst>
            </a:custGeom>
            <a:solidFill>
              <a:srgbClr val="FFE9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9067" y="3244093"/>
              <a:ext cx="316230" cy="295275"/>
            </a:xfrm>
            <a:custGeom>
              <a:avLst/>
              <a:gdLst/>
              <a:ahLst/>
              <a:cxnLst/>
              <a:rect l="l" t="t" r="r" b="b"/>
              <a:pathLst>
                <a:path w="316230" h="295275">
                  <a:moveTo>
                    <a:pt x="0" y="73724"/>
                  </a:moveTo>
                  <a:lnTo>
                    <a:pt x="73727" y="0"/>
                  </a:lnTo>
                  <a:lnTo>
                    <a:pt x="315901" y="0"/>
                  </a:lnTo>
                  <a:lnTo>
                    <a:pt x="315901" y="221174"/>
                  </a:lnTo>
                  <a:lnTo>
                    <a:pt x="242177" y="294899"/>
                  </a:lnTo>
                  <a:lnTo>
                    <a:pt x="0" y="294899"/>
                  </a:lnTo>
                  <a:lnTo>
                    <a:pt x="0" y="73724"/>
                  </a:lnTo>
                  <a:close/>
                </a:path>
                <a:path w="316230" h="295275">
                  <a:moveTo>
                    <a:pt x="0" y="73724"/>
                  </a:moveTo>
                  <a:lnTo>
                    <a:pt x="242177" y="73724"/>
                  </a:lnTo>
                  <a:lnTo>
                    <a:pt x="315901" y="0"/>
                  </a:lnTo>
                </a:path>
                <a:path w="316230" h="295275">
                  <a:moveTo>
                    <a:pt x="242177" y="73724"/>
                  </a:moveTo>
                  <a:lnTo>
                    <a:pt x="242177" y="2948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68" y="3801192"/>
              <a:ext cx="1059180" cy="946785"/>
            </a:xfrm>
            <a:custGeom>
              <a:avLst/>
              <a:gdLst/>
              <a:ahLst/>
              <a:cxnLst/>
              <a:rect l="l" t="t" r="r" b="b"/>
              <a:pathLst>
                <a:path w="1059179" h="946785">
                  <a:moveTo>
                    <a:pt x="529501" y="946198"/>
                  </a:moveTo>
                  <a:lnTo>
                    <a:pt x="478504" y="944032"/>
                  </a:lnTo>
                  <a:lnTo>
                    <a:pt x="428880" y="937667"/>
                  </a:lnTo>
                  <a:lnTo>
                    <a:pt x="380849" y="927300"/>
                  </a:lnTo>
                  <a:lnTo>
                    <a:pt x="334633" y="913131"/>
                  </a:lnTo>
                  <a:lnTo>
                    <a:pt x="290456" y="895357"/>
                  </a:lnTo>
                  <a:lnTo>
                    <a:pt x="248537" y="874177"/>
                  </a:lnTo>
                  <a:lnTo>
                    <a:pt x="209100" y="849789"/>
                  </a:lnTo>
                  <a:lnTo>
                    <a:pt x="172366" y="822391"/>
                  </a:lnTo>
                  <a:lnTo>
                    <a:pt x="138557" y="792183"/>
                  </a:lnTo>
                  <a:lnTo>
                    <a:pt x="107894" y="759361"/>
                  </a:lnTo>
                  <a:lnTo>
                    <a:pt x="80600" y="724124"/>
                  </a:lnTo>
                  <a:lnTo>
                    <a:pt x="56896" y="686671"/>
                  </a:lnTo>
                  <a:lnTo>
                    <a:pt x="37005" y="647199"/>
                  </a:lnTo>
                  <a:lnTo>
                    <a:pt x="21148" y="605908"/>
                  </a:lnTo>
                  <a:lnTo>
                    <a:pt x="9547" y="562995"/>
                  </a:lnTo>
                  <a:lnTo>
                    <a:pt x="2423" y="518659"/>
                  </a:lnTo>
                  <a:lnTo>
                    <a:pt x="0" y="473099"/>
                  </a:lnTo>
                  <a:lnTo>
                    <a:pt x="2423" y="427534"/>
                  </a:lnTo>
                  <a:lnTo>
                    <a:pt x="9547" y="383195"/>
                  </a:lnTo>
                  <a:lnTo>
                    <a:pt x="21148" y="340280"/>
                  </a:lnTo>
                  <a:lnTo>
                    <a:pt x="37005" y="298988"/>
                  </a:lnTo>
                  <a:lnTo>
                    <a:pt x="56896" y="259516"/>
                  </a:lnTo>
                  <a:lnTo>
                    <a:pt x="80600" y="222062"/>
                  </a:lnTo>
                  <a:lnTo>
                    <a:pt x="107894" y="186826"/>
                  </a:lnTo>
                  <a:lnTo>
                    <a:pt x="138557" y="154005"/>
                  </a:lnTo>
                  <a:lnTo>
                    <a:pt x="172366" y="123797"/>
                  </a:lnTo>
                  <a:lnTo>
                    <a:pt x="209100" y="96401"/>
                  </a:lnTo>
                  <a:lnTo>
                    <a:pt x="248537" y="72014"/>
                  </a:lnTo>
                  <a:lnTo>
                    <a:pt x="290456" y="50835"/>
                  </a:lnTo>
                  <a:lnTo>
                    <a:pt x="334633" y="33063"/>
                  </a:lnTo>
                  <a:lnTo>
                    <a:pt x="380849" y="18895"/>
                  </a:lnTo>
                  <a:lnTo>
                    <a:pt x="428880" y="8530"/>
                  </a:lnTo>
                  <a:lnTo>
                    <a:pt x="478504" y="2165"/>
                  </a:lnTo>
                  <a:lnTo>
                    <a:pt x="529501" y="0"/>
                  </a:lnTo>
                  <a:lnTo>
                    <a:pt x="580494" y="2165"/>
                  </a:lnTo>
                  <a:lnTo>
                    <a:pt x="630115" y="8530"/>
                  </a:lnTo>
                  <a:lnTo>
                    <a:pt x="678144" y="18895"/>
                  </a:lnTo>
                  <a:lnTo>
                    <a:pt x="724358" y="33063"/>
                  </a:lnTo>
                  <a:lnTo>
                    <a:pt x="768535" y="50835"/>
                  </a:lnTo>
                  <a:lnTo>
                    <a:pt x="810453" y="72014"/>
                  </a:lnTo>
                  <a:lnTo>
                    <a:pt x="849890" y="96401"/>
                  </a:lnTo>
                  <a:lnTo>
                    <a:pt x="886625" y="123797"/>
                  </a:lnTo>
                  <a:lnTo>
                    <a:pt x="920435" y="154005"/>
                  </a:lnTo>
                  <a:lnTo>
                    <a:pt x="951099" y="186826"/>
                  </a:lnTo>
                  <a:lnTo>
                    <a:pt x="978394" y="222062"/>
                  </a:lnTo>
                  <a:lnTo>
                    <a:pt x="1002099" y="259516"/>
                  </a:lnTo>
                  <a:lnTo>
                    <a:pt x="1021991" y="298988"/>
                  </a:lnTo>
                  <a:lnTo>
                    <a:pt x="1037850" y="340280"/>
                  </a:lnTo>
                  <a:lnTo>
                    <a:pt x="1049452" y="383195"/>
                  </a:lnTo>
                  <a:lnTo>
                    <a:pt x="1056576" y="427534"/>
                  </a:lnTo>
                  <a:lnTo>
                    <a:pt x="1059000" y="473099"/>
                  </a:lnTo>
                  <a:lnTo>
                    <a:pt x="1056576" y="518659"/>
                  </a:lnTo>
                  <a:lnTo>
                    <a:pt x="1049452" y="562995"/>
                  </a:lnTo>
                  <a:lnTo>
                    <a:pt x="1037850" y="605908"/>
                  </a:lnTo>
                  <a:lnTo>
                    <a:pt x="1021991" y="647199"/>
                  </a:lnTo>
                  <a:lnTo>
                    <a:pt x="1002099" y="686671"/>
                  </a:lnTo>
                  <a:lnTo>
                    <a:pt x="978394" y="724124"/>
                  </a:lnTo>
                  <a:lnTo>
                    <a:pt x="951099" y="759361"/>
                  </a:lnTo>
                  <a:lnTo>
                    <a:pt x="920435" y="792183"/>
                  </a:lnTo>
                  <a:lnTo>
                    <a:pt x="886625" y="822391"/>
                  </a:lnTo>
                  <a:lnTo>
                    <a:pt x="849890" y="849789"/>
                  </a:lnTo>
                  <a:lnTo>
                    <a:pt x="810453" y="874177"/>
                  </a:lnTo>
                  <a:lnTo>
                    <a:pt x="768535" y="895357"/>
                  </a:lnTo>
                  <a:lnTo>
                    <a:pt x="724358" y="913131"/>
                  </a:lnTo>
                  <a:lnTo>
                    <a:pt x="678144" y="927300"/>
                  </a:lnTo>
                  <a:lnTo>
                    <a:pt x="630115" y="937667"/>
                  </a:lnTo>
                  <a:lnTo>
                    <a:pt x="580494" y="944032"/>
                  </a:lnTo>
                  <a:lnTo>
                    <a:pt x="529501" y="946198"/>
                  </a:lnTo>
                  <a:close/>
                </a:path>
              </a:pathLst>
            </a:custGeom>
            <a:solidFill>
              <a:srgbClr val="A3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67" y="3801192"/>
              <a:ext cx="1059180" cy="946785"/>
            </a:xfrm>
            <a:custGeom>
              <a:avLst/>
              <a:gdLst/>
              <a:ahLst/>
              <a:cxnLst/>
              <a:rect l="l" t="t" r="r" b="b"/>
              <a:pathLst>
                <a:path w="1059179" h="946785">
                  <a:moveTo>
                    <a:pt x="0" y="473099"/>
                  </a:moveTo>
                  <a:lnTo>
                    <a:pt x="2423" y="427534"/>
                  </a:lnTo>
                  <a:lnTo>
                    <a:pt x="9547" y="383195"/>
                  </a:lnTo>
                  <a:lnTo>
                    <a:pt x="21148" y="340280"/>
                  </a:lnTo>
                  <a:lnTo>
                    <a:pt x="37005" y="298988"/>
                  </a:lnTo>
                  <a:lnTo>
                    <a:pt x="56896" y="259516"/>
                  </a:lnTo>
                  <a:lnTo>
                    <a:pt x="80600" y="222062"/>
                  </a:lnTo>
                  <a:lnTo>
                    <a:pt x="107894" y="186826"/>
                  </a:lnTo>
                  <a:lnTo>
                    <a:pt x="138557" y="154005"/>
                  </a:lnTo>
                  <a:lnTo>
                    <a:pt x="172366" y="123797"/>
                  </a:lnTo>
                  <a:lnTo>
                    <a:pt x="209100" y="96401"/>
                  </a:lnTo>
                  <a:lnTo>
                    <a:pt x="248537" y="72014"/>
                  </a:lnTo>
                  <a:lnTo>
                    <a:pt x="290456" y="50835"/>
                  </a:lnTo>
                  <a:lnTo>
                    <a:pt x="334633" y="33063"/>
                  </a:lnTo>
                  <a:lnTo>
                    <a:pt x="380849" y="18895"/>
                  </a:lnTo>
                  <a:lnTo>
                    <a:pt x="428880" y="8530"/>
                  </a:lnTo>
                  <a:lnTo>
                    <a:pt x="478504" y="2165"/>
                  </a:lnTo>
                  <a:lnTo>
                    <a:pt x="529501" y="0"/>
                  </a:lnTo>
                  <a:lnTo>
                    <a:pt x="580494" y="2165"/>
                  </a:lnTo>
                  <a:lnTo>
                    <a:pt x="630115" y="8530"/>
                  </a:lnTo>
                  <a:lnTo>
                    <a:pt x="678144" y="18895"/>
                  </a:lnTo>
                  <a:lnTo>
                    <a:pt x="724358" y="33063"/>
                  </a:lnTo>
                  <a:lnTo>
                    <a:pt x="768535" y="50835"/>
                  </a:lnTo>
                  <a:lnTo>
                    <a:pt x="810453" y="72014"/>
                  </a:lnTo>
                  <a:lnTo>
                    <a:pt x="849890" y="96401"/>
                  </a:lnTo>
                  <a:lnTo>
                    <a:pt x="886625" y="123797"/>
                  </a:lnTo>
                  <a:lnTo>
                    <a:pt x="920435" y="154005"/>
                  </a:lnTo>
                  <a:lnTo>
                    <a:pt x="951099" y="186826"/>
                  </a:lnTo>
                  <a:lnTo>
                    <a:pt x="978394" y="222062"/>
                  </a:lnTo>
                  <a:lnTo>
                    <a:pt x="1002099" y="259516"/>
                  </a:lnTo>
                  <a:lnTo>
                    <a:pt x="1021991" y="298988"/>
                  </a:lnTo>
                  <a:lnTo>
                    <a:pt x="1037850" y="340280"/>
                  </a:lnTo>
                  <a:lnTo>
                    <a:pt x="1049452" y="383195"/>
                  </a:lnTo>
                  <a:lnTo>
                    <a:pt x="1056576" y="427534"/>
                  </a:lnTo>
                  <a:lnTo>
                    <a:pt x="1059000" y="473099"/>
                  </a:lnTo>
                  <a:lnTo>
                    <a:pt x="1056576" y="518659"/>
                  </a:lnTo>
                  <a:lnTo>
                    <a:pt x="1049452" y="562995"/>
                  </a:lnTo>
                  <a:lnTo>
                    <a:pt x="1037850" y="605908"/>
                  </a:lnTo>
                  <a:lnTo>
                    <a:pt x="1021991" y="647199"/>
                  </a:lnTo>
                  <a:lnTo>
                    <a:pt x="1002099" y="686671"/>
                  </a:lnTo>
                  <a:lnTo>
                    <a:pt x="978394" y="724124"/>
                  </a:lnTo>
                  <a:lnTo>
                    <a:pt x="951099" y="759360"/>
                  </a:lnTo>
                  <a:lnTo>
                    <a:pt x="920435" y="792182"/>
                  </a:lnTo>
                  <a:lnTo>
                    <a:pt x="886625" y="822391"/>
                  </a:lnTo>
                  <a:lnTo>
                    <a:pt x="849890" y="849789"/>
                  </a:lnTo>
                  <a:lnTo>
                    <a:pt x="810453" y="874177"/>
                  </a:lnTo>
                  <a:lnTo>
                    <a:pt x="768535" y="895357"/>
                  </a:lnTo>
                  <a:lnTo>
                    <a:pt x="724358" y="913131"/>
                  </a:lnTo>
                  <a:lnTo>
                    <a:pt x="678144" y="927300"/>
                  </a:lnTo>
                  <a:lnTo>
                    <a:pt x="630115" y="937667"/>
                  </a:lnTo>
                  <a:lnTo>
                    <a:pt x="580494" y="944032"/>
                  </a:lnTo>
                  <a:lnTo>
                    <a:pt x="529501" y="946198"/>
                  </a:lnTo>
                  <a:lnTo>
                    <a:pt x="478504" y="944032"/>
                  </a:lnTo>
                  <a:lnTo>
                    <a:pt x="428880" y="937667"/>
                  </a:lnTo>
                  <a:lnTo>
                    <a:pt x="380849" y="927300"/>
                  </a:lnTo>
                  <a:lnTo>
                    <a:pt x="334633" y="913131"/>
                  </a:lnTo>
                  <a:lnTo>
                    <a:pt x="290456" y="895357"/>
                  </a:lnTo>
                  <a:lnTo>
                    <a:pt x="248537" y="874177"/>
                  </a:lnTo>
                  <a:lnTo>
                    <a:pt x="209100" y="849789"/>
                  </a:lnTo>
                  <a:lnTo>
                    <a:pt x="172366" y="822391"/>
                  </a:lnTo>
                  <a:lnTo>
                    <a:pt x="138557" y="792182"/>
                  </a:lnTo>
                  <a:lnTo>
                    <a:pt x="107894" y="759360"/>
                  </a:lnTo>
                  <a:lnTo>
                    <a:pt x="80600" y="724124"/>
                  </a:lnTo>
                  <a:lnTo>
                    <a:pt x="56896" y="686671"/>
                  </a:lnTo>
                  <a:lnTo>
                    <a:pt x="37005" y="647199"/>
                  </a:lnTo>
                  <a:lnTo>
                    <a:pt x="21148" y="605908"/>
                  </a:lnTo>
                  <a:lnTo>
                    <a:pt x="9547" y="562995"/>
                  </a:lnTo>
                  <a:lnTo>
                    <a:pt x="2423" y="518659"/>
                  </a:lnTo>
                  <a:lnTo>
                    <a:pt x="0" y="473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44127" y="4000066"/>
              <a:ext cx="238125" cy="204470"/>
            </a:xfrm>
            <a:custGeom>
              <a:avLst/>
              <a:gdLst/>
              <a:ahLst/>
              <a:cxnLst/>
              <a:rect l="l" t="t" r="r" b="b"/>
              <a:pathLst>
                <a:path w="238125" h="204470">
                  <a:moveTo>
                    <a:pt x="238042" y="203849"/>
                  </a:moveTo>
                  <a:lnTo>
                    <a:pt x="0" y="203849"/>
                  </a:lnTo>
                  <a:lnTo>
                    <a:pt x="0" y="0"/>
                  </a:lnTo>
                  <a:lnTo>
                    <a:pt x="238042" y="0"/>
                  </a:lnTo>
                  <a:lnTo>
                    <a:pt x="238042" y="203849"/>
                  </a:lnTo>
                  <a:close/>
                </a:path>
              </a:pathLst>
            </a:custGeom>
            <a:solidFill>
              <a:srgbClr val="D4A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82169" y="3932117"/>
              <a:ext cx="67945" cy="272415"/>
            </a:xfrm>
            <a:custGeom>
              <a:avLst/>
              <a:gdLst/>
              <a:ahLst/>
              <a:cxnLst/>
              <a:rect l="l" t="t" r="r" b="b"/>
              <a:pathLst>
                <a:path w="67944" h="272414">
                  <a:moveTo>
                    <a:pt x="0" y="271799"/>
                  </a:moveTo>
                  <a:lnTo>
                    <a:pt x="0" y="67949"/>
                  </a:lnTo>
                  <a:lnTo>
                    <a:pt x="67949" y="0"/>
                  </a:lnTo>
                  <a:lnTo>
                    <a:pt x="67949" y="203849"/>
                  </a:lnTo>
                  <a:lnTo>
                    <a:pt x="0" y="271799"/>
                  </a:lnTo>
                  <a:close/>
                </a:path>
              </a:pathLst>
            </a:custGeom>
            <a:solidFill>
              <a:srgbClr val="AA83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44127" y="3932117"/>
              <a:ext cx="306070" cy="67945"/>
            </a:xfrm>
            <a:custGeom>
              <a:avLst/>
              <a:gdLst/>
              <a:ahLst/>
              <a:cxnLst/>
              <a:rect l="l" t="t" r="r" b="b"/>
              <a:pathLst>
                <a:path w="306069" h="67945">
                  <a:moveTo>
                    <a:pt x="238042" y="67949"/>
                  </a:moveTo>
                  <a:lnTo>
                    <a:pt x="0" y="67949"/>
                  </a:lnTo>
                  <a:lnTo>
                    <a:pt x="67942" y="0"/>
                  </a:lnTo>
                  <a:lnTo>
                    <a:pt x="305991" y="0"/>
                  </a:lnTo>
                  <a:lnTo>
                    <a:pt x="238042" y="67949"/>
                  </a:lnTo>
                  <a:close/>
                </a:path>
              </a:pathLst>
            </a:custGeom>
            <a:solidFill>
              <a:srgbClr val="DDB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44127" y="3932117"/>
              <a:ext cx="306070" cy="272415"/>
            </a:xfrm>
            <a:custGeom>
              <a:avLst/>
              <a:gdLst/>
              <a:ahLst/>
              <a:cxnLst/>
              <a:rect l="l" t="t" r="r" b="b"/>
              <a:pathLst>
                <a:path w="306069" h="272414">
                  <a:moveTo>
                    <a:pt x="0" y="67949"/>
                  </a:moveTo>
                  <a:lnTo>
                    <a:pt x="67942" y="0"/>
                  </a:lnTo>
                  <a:lnTo>
                    <a:pt x="305991" y="0"/>
                  </a:lnTo>
                  <a:lnTo>
                    <a:pt x="305991" y="203849"/>
                  </a:lnTo>
                  <a:lnTo>
                    <a:pt x="238042" y="271799"/>
                  </a:lnTo>
                  <a:lnTo>
                    <a:pt x="0" y="271799"/>
                  </a:lnTo>
                  <a:lnTo>
                    <a:pt x="0" y="67949"/>
                  </a:lnTo>
                  <a:close/>
                </a:path>
                <a:path w="306069" h="272414">
                  <a:moveTo>
                    <a:pt x="0" y="67949"/>
                  </a:moveTo>
                  <a:lnTo>
                    <a:pt x="238042" y="67949"/>
                  </a:lnTo>
                  <a:lnTo>
                    <a:pt x="305991" y="0"/>
                  </a:lnTo>
                </a:path>
                <a:path w="306069" h="272414">
                  <a:moveTo>
                    <a:pt x="238042" y="67949"/>
                  </a:moveTo>
                  <a:lnTo>
                    <a:pt x="238042" y="2717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39067" y="4302891"/>
              <a:ext cx="242570" cy="221615"/>
            </a:xfrm>
            <a:custGeom>
              <a:avLst/>
              <a:gdLst/>
              <a:ahLst/>
              <a:cxnLst/>
              <a:rect l="l" t="t" r="r" b="b"/>
              <a:pathLst>
                <a:path w="242569" h="221614">
                  <a:moveTo>
                    <a:pt x="242177" y="221174"/>
                  </a:moveTo>
                  <a:lnTo>
                    <a:pt x="0" y="221174"/>
                  </a:lnTo>
                  <a:lnTo>
                    <a:pt x="0" y="0"/>
                  </a:lnTo>
                  <a:lnTo>
                    <a:pt x="242177" y="0"/>
                  </a:lnTo>
                  <a:lnTo>
                    <a:pt x="242177" y="221174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81244" y="4229166"/>
              <a:ext cx="74295" cy="295275"/>
            </a:xfrm>
            <a:custGeom>
              <a:avLst/>
              <a:gdLst/>
              <a:ahLst/>
              <a:cxnLst/>
              <a:rect l="l" t="t" r="r" b="b"/>
              <a:pathLst>
                <a:path w="74294" h="295275">
                  <a:moveTo>
                    <a:pt x="0" y="294899"/>
                  </a:moveTo>
                  <a:lnTo>
                    <a:pt x="0" y="73724"/>
                  </a:lnTo>
                  <a:lnTo>
                    <a:pt x="73724" y="0"/>
                  </a:lnTo>
                  <a:lnTo>
                    <a:pt x="73724" y="221174"/>
                  </a:lnTo>
                  <a:lnTo>
                    <a:pt x="0" y="294899"/>
                  </a:lnTo>
                  <a:close/>
                </a:path>
              </a:pathLst>
            </a:custGeom>
            <a:solidFill>
              <a:srgbClr val="CAB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39067" y="4229166"/>
              <a:ext cx="316230" cy="74295"/>
            </a:xfrm>
            <a:custGeom>
              <a:avLst/>
              <a:gdLst/>
              <a:ahLst/>
              <a:cxnLst/>
              <a:rect l="l" t="t" r="r" b="b"/>
              <a:pathLst>
                <a:path w="316230" h="74295">
                  <a:moveTo>
                    <a:pt x="242177" y="73724"/>
                  </a:moveTo>
                  <a:lnTo>
                    <a:pt x="0" y="73724"/>
                  </a:lnTo>
                  <a:lnTo>
                    <a:pt x="73727" y="0"/>
                  </a:lnTo>
                  <a:lnTo>
                    <a:pt x="315901" y="0"/>
                  </a:lnTo>
                  <a:lnTo>
                    <a:pt x="242177" y="73724"/>
                  </a:lnTo>
                  <a:close/>
                </a:path>
              </a:pathLst>
            </a:custGeom>
            <a:solidFill>
              <a:srgbClr val="FFE9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39067" y="4229166"/>
              <a:ext cx="316230" cy="295275"/>
            </a:xfrm>
            <a:custGeom>
              <a:avLst/>
              <a:gdLst/>
              <a:ahLst/>
              <a:cxnLst/>
              <a:rect l="l" t="t" r="r" b="b"/>
              <a:pathLst>
                <a:path w="316230" h="295275">
                  <a:moveTo>
                    <a:pt x="0" y="73724"/>
                  </a:moveTo>
                  <a:lnTo>
                    <a:pt x="73727" y="0"/>
                  </a:lnTo>
                  <a:lnTo>
                    <a:pt x="315901" y="0"/>
                  </a:lnTo>
                  <a:lnTo>
                    <a:pt x="315901" y="221174"/>
                  </a:lnTo>
                  <a:lnTo>
                    <a:pt x="242177" y="294899"/>
                  </a:lnTo>
                  <a:lnTo>
                    <a:pt x="0" y="294899"/>
                  </a:lnTo>
                  <a:lnTo>
                    <a:pt x="0" y="73724"/>
                  </a:lnTo>
                  <a:close/>
                </a:path>
                <a:path w="316230" h="295275">
                  <a:moveTo>
                    <a:pt x="0" y="73724"/>
                  </a:moveTo>
                  <a:lnTo>
                    <a:pt x="242177" y="73724"/>
                  </a:lnTo>
                  <a:lnTo>
                    <a:pt x="315901" y="0"/>
                  </a:lnTo>
                </a:path>
                <a:path w="316230" h="295275">
                  <a:moveTo>
                    <a:pt x="242177" y="73724"/>
                  </a:moveTo>
                  <a:lnTo>
                    <a:pt x="242177" y="2948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32944" y="4142016"/>
              <a:ext cx="238125" cy="204470"/>
            </a:xfrm>
            <a:custGeom>
              <a:avLst/>
              <a:gdLst/>
              <a:ahLst/>
              <a:cxnLst/>
              <a:rect l="l" t="t" r="r" b="b"/>
              <a:pathLst>
                <a:path w="238125" h="204470">
                  <a:moveTo>
                    <a:pt x="238049" y="203849"/>
                  </a:moveTo>
                  <a:lnTo>
                    <a:pt x="0" y="203849"/>
                  </a:lnTo>
                  <a:lnTo>
                    <a:pt x="0" y="0"/>
                  </a:lnTo>
                  <a:lnTo>
                    <a:pt x="238049" y="0"/>
                  </a:lnTo>
                  <a:lnTo>
                    <a:pt x="238049" y="203849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0993" y="4074066"/>
              <a:ext cx="67945" cy="272415"/>
            </a:xfrm>
            <a:custGeom>
              <a:avLst/>
              <a:gdLst/>
              <a:ahLst/>
              <a:cxnLst/>
              <a:rect l="l" t="t" r="r" b="b"/>
              <a:pathLst>
                <a:path w="67944" h="272414">
                  <a:moveTo>
                    <a:pt x="0" y="271799"/>
                  </a:moveTo>
                  <a:lnTo>
                    <a:pt x="0" y="67949"/>
                  </a:lnTo>
                  <a:lnTo>
                    <a:pt x="67949" y="0"/>
                  </a:lnTo>
                  <a:lnTo>
                    <a:pt x="67949" y="203849"/>
                  </a:lnTo>
                  <a:lnTo>
                    <a:pt x="0" y="271799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32944" y="4074066"/>
              <a:ext cx="306070" cy="67945"/>
            </a:xfrm>
            <a:custGeom>
              <a:avLst/>
              <a:gdLst/>
              <a:ahLst/>
              <a:cxnLst/>
              <a:rect l="l" t="t" r="r" b="b"/>
              <a:pathLst>
                <a:path w="306069" h="67945">
                  <a:moveTo>
                    <a:pt x="238049" y="67949"/>
                  </a:moveTo>
                  <a:lnTo>
                    <a:pt x="0" y="67949"/>
                  </a:lnTo>
                  <a:lnTo>
                    <a:pt x="67949" y="0"/>
                  </a:lnTo>
                  <a:lnTo>
                    <a:pt x="305999" y="0"/>
                  </a:lnTo>
                  <a:lnTo>
                    <a:pt x="238049" y="67949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32944" y="4074066"/>
              <a:ext cx="306070" cy="272415"/>
            </a:xfrm>
            <a:custGeom>
              <a:avLst/>
              <a:gdLst/>
              <a:ahLst/>
              <a:cxnLst/>
              <a:rect l="l" t="t" r="r" b="b"/>
              <a:pathLst>
                <a:path w="306069" h="272414">
                  <a:moveTo>
                    <a:pt x="0" y="67949"/>
                  </a:moveTo>
                  <a:lnTo>
                    <a:pt x="67949" y="0"/>
                  </a:lnTo>
                  <a:lnTo>
                    <a:pt x="305999" y="0"/>
                  </a:lnTo>
                  <a:lnTo>
                    <a:pt x="305999" y="203849"/>
                  </a:lnTo>
                  <a:lnTo>
                    <a:pt x="238049" y="271799"/>
                  </a:lnTo>
                  <a:lnTo>
                    <a:pt x="0" y="271799"/>
                  </a:lnTo>
                  <a:lnTo>
                    <a:pt x="0" y="67949"/>
                  </a:lnTo>
                  <a:close/>
                </a:path>
                <a:path w="306069" h="272414">
                  <a:moveTo>
                    <a:pt x="0" y="67949"/>
                  </a:moveTo>
                  <a:lnTo>
                    <a:pt x="238049" y="67949"/>
                  </a:lnTo>
                  <a:lnTo>
                    <a:pt x="305999" y="0"/>
                  </a:lnTo>
                </a:path>
                <a:path w="306069" h="272414">
                  <a:moveTo>
                    <a:pt x="238049" y="67949"/>
                  </a:moveTo>
                  <a:lnTo>
                    <a:pt x="238049" y="2717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7649" y="1327034"/>
              <a:ext cx="4986989" cy="35100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22019" y="3174793"/>
              <a:ext cx="238125" cy="204470"/>
            </a:xfrm>
            <a:custGeom>
              <a:avLst/>
              <a:gdLst/>
              <a:ahLst/>
              <a:cxnLst/>
              <a:rect l="l" t="t" r="r" b="b"/>
              <a:pathLst>
                <a:path w="238125" h="204470">
                  <a:moveTo>
                    <a:pt x="238049" y="203849"/>
                  </a:moveTo>
                  <a:lnTo>
                    <a:pt x="0" y="203849"/>
                  </a:lnTo>
                  <a:lnTo>
                    <a:pt x="0" y="0"/>
                  </a:lnTo>
                  <a:lnTo>
                    <a:pt x="238049" y="0"/>
                  </a:lnTo>
                  <a:lnTo>
                    <a:pt x="238049" y="203849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60068" y="3106843"/>
              <a:ext cx="67945" cy="272415"/>
            </a:xfrm>
            <a:custGeom>
              <a:avLst/>
              <a:gdLst/>
              <a:ahLst/>
              <a:cxnLst/>
              <a:rect l="l" t="t" r="r" b="b"/>
              <a:pathLst>
                <a:path w="67944" h="272414">
                  <a:moveTo>
                    <a:pt x="0" y="271799"/>
                  </a:moveTo>
                  <a:lnTo>
                    <a:pt x="0" y="67949"/>
                  </a:lnTo>
                  <a:lnTo>
                    <a:pt x="67949" y="0"/>
                  </a:lnTo>
                  <a:lnTo>
                    <a:pt x="67949" y="203849"/>
                  </a:lnTo>
                  <a:lnTo>
                    <a:pt x="0" y="271799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22019" y="3106843"/>
              <a:ext cx="306070" cy="67945"/>
            </a:xfrm>
            <a:custGeom>
              <a:avLst/>
              <a:gdLst/>
              <a:ahLst/>
              <a:cxnLst/>
              <a:rect l="l" t="t" r="r" b="b"/>
              <a:pathLst>
                <a:path w="306069" h="67944">
                  <a:moveTo>
                    <a:pt x="238049" y="67949"/>
                  </a:moveTo>
                  <a:lnTo>
                    <a:pt x="0" y="67949"/>
                  </a:lnTo>
                  <a:lnTo>
                    <a:pt x="67949" y="0"/>
                  </a:lnTo>
                  <a:lnTo>
                    <a:pt x="305999" y="0"/>
                  </a:lnTo>
                  <a:lnTo>
                    <a:pt x="238049" y="67949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22019" y="3106843"/>
              <a:ext cx="306070" cy="272415"/>
            </a:xfrm>
            <a:custGeom>
              <a:avLst/>
              <a:gdLst/>
              <a:ahLst/>
              <a:cxnLst/>
              <a:rect l="l" t="t" r="r" b="b"/>
              <a:pathLst>
                <a:path w="306069" h="272414">
                  <a:moveTo>
                    <a:pt x="0" y="67949"/>
                  </a:moveTo>
                  <a:lnTo>
                    <a:pt x="67949" y="0"/>
                  </a:lnTo>
                  <a:lnTo>
                    <a:pt x="305999" y="0"/>
                  </a:lnTo>
                  <a:lnTo>
                    <a:pt x="305999" y="203849"/>
                  </a:lnTo>
                  <a:lnTo>
                    <a:pt x="238049" y="271799"/>
                  </a:lnTo>
                  <a:lnTo>
                    <a:pt x="0" y="271799"/>
                  </a:lnTo>
                  <a:lnTo>
                    <a:pt x="0" y="67949"/>
                  </a:lnTo>
                  <a:close/>
                </a:path>
                <a:path w="306069" h="272414">
                  <a:moveTo>
                    <a:pt x="0" y="67949"/>
                  </a:moveTo>
                  <a:lnTo>
                    <a:pt x="238049" y="67949"/>
                  </a:lnTo>
                  <a:lnTo>
                    <a:pt x="305999" y="0"/>
                  </a:lnTo>
                </a:path>
                <a:path w="306069" h="272414">
                  <a:moveTo>
                    <a:pt x="238049" y="67949"/>
                  </a:moveTo>
                  <a:lnTo>
                    <a:pt x="238049" y="2717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551059" y="1700880"/>
            <a:ext cx="5772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90" dirty="0">
                <a:latin typeface="Arial"/>
                <a:cs typeface="Arial"/>
              </a:rPr>
              <a:t>INGRESS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2949" y="58968"/>
            <a:ext cx="5826125" cy="1127125"/>
            <a:chOff x="72949" y="58968"/>
            <a:chExt cx="5826125" cy="1127125"/>
          </a:xfrm>
        </p:grpSpPr>
        <p:sp>
          <p:nvSpPr>
            <p:cNvPr id="32" name="object 32"/>
            <p:cNvSpPr/>
            <p:nvPr/>
          </p:nvSpPr>
          <p:spPr>
            <a:xfrm>
              <a:off x="91999" y="1141722"/>
              <a:ext cx="5788025" cy="25400"/>
            </a:xfrm>
            <a:custGeom>
              <a:avLst/>
              <a:gdLst/>
              <a:ahLst/>
              <a:cxnLst/>
              <a:rect l="l" t="t" r="r" b="b"/>
              <a:pathLst>
                <a:path w="5788025" h="25400">
                  <a:moveTo>
                    <a:pt x="0" y="25199"/>
                  </a:moveTo>
                  <a:lnTo>
                    <a:pt x="5787888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4887" y="63730"/>
              <a:ext cx="4034790" cy="916305"/>
            </a:xfrm>
            <a:custGeom>
              <a:avLst/>
              <a:gdLst/>
              <a:ahLst/>
              <a:cxnLst/>
              <a:rect l="l" t="t" r="r" b="b"/>
              <a:pathLst>
                <a:path w="4034790" h="916305">
                  <a:moveTo>
                    <a:pt x="3523346" y="69637"/>
                  </a:moveTo>
                  <a:lnTo>
                    <a:pt x="2098456" y="69637"/>
                  </a:lnTo>
                  <a:lnTo>
                    <a:pt x="2128935" y="53748"/>
                  </a:lnTo>
                  <a:lnTo>
                    <a:pt x="2166054" y="39587"/>
                  </a:lnTo>
                  <a:lnTo>
                    <a:pt x="2209048" y="27317"/>
                  </a:lnTo>
                  <a:lnTo>
                    <a:pt x="2257153" y="17099"/>
                  </a:lnTo>
                  <a:lnTo>
                    <a:pt x="2309603" y="9098"/>
                  </a:lnTo>
                  <a:lnTo>
                    <a:pt x="2365634" y="3474"/>
                  </a:lnTo>
                  <a:lnTo>
                    <a:pt x="2424481" y="390"/>
                  </a:lnTo>
                  <a:lnTo>
                    <a:pt x="2484152" y="0"/>
                  </a:lnTo>
                  <a:lnTo>
                    <a:pt x="2542600" y="2268"/>
                  </a:lnTo>
                  <a:lnTo>
                    <a:pt x="2598972" y="7079"/>
                  </a:lnTo>
                  <a:lnTo>
                    <a:pt x="2652420" y="14320"/>
                  </a:lnTo>
                  <a:lnTo>
                    <a:pt x="2702091" y="23874"/>
                  </a:lnTo>
                  <a:lnTo>
                    <a:pt x="2747137" y="35626"/>
                  </a:lnTo>
                  <a:lnTo>
                    <a:pt x="2786705" y="49462"/>
                  </a:lnTo>
                  <a:lnTo>
                    <a:pt x="3476582" y="49462"/>
                  </a:lnTo>
                  <a:lnTo>
                    <a:pt x="3489357" y="53753"/>
                  </a:lnTo>
                  <a:lnTo>
                    <a:pt x="3523346" y="69637"/>
                  </a:lnTo>
                  <a:close/>
                </a:path>
                <a:path w="4034790" h="916305">
                  <a:moveTo>
                    <a:pt x="3476582" y="49462"/>
                  </a:moveTo>
                  <a:lnTo>
                    <a:pt x="2786705" y="49462"/>
                  </a:lnTo>
                  <a:lnTo>
                    <a:pt x="2826881" y="36591"/>
                  </a:lnTo>
                  <a:lnTo>
                    <a:pt x="2871381" y="25553"/>
                  </a:lnTo>
                  <a:lnTo>
                    <a:pt x="2919561" y="16410"/>
                  </a:lnTo>
                  <a:lnTo>
                    <a:pt x="2970779" y="9224"/>
                  </a:lnTo>
                  <a:lnTo>
                    <a:pt x="3024392" y="4057"/>
                  </a:lnTo>
                  <a:lnTo>
                    <a:pt x="3079756" y="971"/>
                  </a:lnTo>
                  <a:lnTo>
                    <a:pt x="3136229" y="28"/>
                  </a:lnTo>
                  <a:lnTo>
                    <a:pt x="3193168" y="1289"/>
                  </a:lnTo>
                  <a:lnTo>
                    <a:pt x="3249929" y="4817"/>
                  </a:lnTo>
                  <a:lnTo>
                    <a:pt x="3319827" y="12554"/>
                  </a:lnTo>
                  <a:lnTo>
                    <a:pt x="3383676" y="23505"/>
                  </a:lnTo>
                  <a:lnTo>
                    <a:pt x="3440508" y="37346"/>
                  </a:lnTo>
                  <a:lnTo>
                    <a:pt x="3476582" y="49462"/>
                  </a:lnTo>
                  <a:close/>
                </a:path>
                <a:path w="4034790" h="916305">
                  <a:moveTo>
                    <a:pt x="3571491" y="107178"/>
                  </a:moveTo>
                  <a:lnTo>
                    <a:pt x="1310001" y="107178"/>
                  </a:lnTo>
                  <a:lnTo>
                    <a:pt x="1345209" y="89601"/>
                  </a:lnTo>
                  <a:lnTo>
                    <a:pt x="1387196" y="73810"/>
                  </a:lnTo>
                  <a:lnTo>
                    <a:pt x="1435247" y="59962"/>
                  </a:lnTo>
                  <a:lnTo>
                    <a:pt x="1488649" y="48214"/>
                  </a:lnTo>
                  <a:lnTo>
                    <a:pt x="1546689" y="38722"/>
                  </a:lnTo>
                  <a:lnTo>
                    <a:pt x="1608652" y="31645"/>
                  </a:lnTo>
                  <a:lnTo>
                    <a:pt x="1673825" y="27139"/>
                  </a:lnTo>
                  <a:lnTo>
                    <a:pt x="1732055" y="25443"/>
                  </a:lnTo>
                  <a:lnTo>
                    <a:pt x="1789930" y="25860"/>
                  </a:lnTo>
                  <a:lnTo>
                    <a:pt x="1846891" y="28336"/>
                  </a:lnTo>
                  <a:lnTo>
                    <a:pt x="1902381" y="32815"/>
                  </a:lnTo>
                  <a:lnTo>
                    <a:pt x="1955841" y="39240"/>
                  </a:lnTo>
                  <a:lnTo>
                    <a:pt x="2006712" y="47556"/>
                  </a:lnTo>
                  <a:lnTo>
                    <a:pt x="2054437" y="57707"/>
                  </a:lnTo>
                  <a:lnTo>
                    <a:pt x="2098456" y="69637"/>
                  </a:lnTo>
                  <a:lnTo>
                    <a:pt x="3523346" y="69637"/>
                  </a:lnTo>
                  <a:lnTo>
                    <a:pt x="3529255" y="72399"/>
                  </a:lnTo>
                  <a:lnTo>
                    <a:pt x="3559235" y="92959"/>
                  </a:lnTo>
                  <a:lnTo>
                    <a:pt x="3571491" y="107178"/>
                  </a:lnTo>
                  <a:close/>
                </a:path>
                <a:path w="4034790" h="916305">
                  <a:moveTo>
                    <a:pt x="481774" y="749927"/>
                  </a:moveTo>
                  <a:lnTo>
                    <a:pt x="420082" y="747727"/>
                  </a:lnTo>
                  <a:lnTo>
                    <a:pt x="360825" y="742718"/>
                  </a:lnTo>
                  <a:lnTo>
                    <a:pt x="304955" y="735059"/>
                  </a:lnTo>
                  <a:lnTo>
                    <a:pt x="253426" y="724907"/>
                  </a:lnTo>
                  <a:lnTo>
                    <a:pt x="207193" y="712421"/>
                  </a:lnTo>
                  <a:lnTo>
                    <a:pt x="167208" y="697758"/>
                  </a:lnTo>
                  <a:lnTo>
                    <a:pt x="100544" y="651904"/>
                  </a:lnTo>
                  <a:lnTo>
                    <a:pt x="90845" y="621728"/>
                  </a:lnTo>
                  <a:lnTo>
                    <a:pt x="104699" y="591902"/>
                  </a:lnTo>
                  <a:lnTo>
                    <a:pt x="141476" y="563781"/>
                  </a:lnTo>
                  <a:lnTo>
                    <a:pt x="200548" y="538720"/>
                  </a:lnTo>
                  <a:lnTo>
                    <a:pt x="131271" y="522814"/>
                  </a:lnTo>
                  <a:lnTo>
                    <a:pt x="75459" y="503179"/>
                  </a:lnTo>
                  <a:lnTo>
                    <a:pt x="34232" y="480607"/>
                  </a:lnTo>
                  <a:lnTo>
                    <a:pt x="8706" y="455890"/>
                  </a:lnTo>
                  <a:lnTo>
                    <a:pt x="0" y="429822"/>
                  </a:lnTo>
                  <a:lnTo>
                    <a:pt x="9231" y="403193"/>
                  </a:lnTo>
                  <a:lnTo>
                    <a:pt x="55785" y="366074"/>
                  </a:lnTo>
                  <a:lnTo>
                    <a:pt x="91772" y="350016"/>
                  </a:lnTo>
                  <a:lnTo>
                    <a:pt x="135066" y="335951"/>
                  </a:lnTo>
                  <a:lnTo>
                    <a:pt x="184792" y="324122"/>
                  </a:lnTo>
                  <a:lnTo>
                    <a:pt x="240077" y="314772"/>
                  </a:lnTo>
                  <a:lnTo>
                    <a:pt x="300046" y="308144"/>
                  </a:lnTo>
                  <a:lnTo>
                    <a:pt x="363825" y="304483"/>
                  </a:lnTo>
                  <a:lnTo>
                    <a:pt x="367220" y="301630"/>
                  </a:lnTo>
                  <a:lnTo>
                    <a:pt x="368238" y="246821"/>
                  </a:lnTo>
                  <a:lnTo>
                    <a:pt x="417208" y="195202"/>
                  </a:lnTo>
                  <a:lnTo>
                    <a:pt x="458348" y="171498"/>
                  </a:lnTo>
                  <a:lnTo>
                    <a:pt x="509885" y="149683"/>
                  </a:lnTo>
                  <a:lnTo>
                    <a:pt x="571287" y="130121"/>
                  </a:lnTo>
                  <a:lnTo>
                    <a:pt x="642024" y="113175"/>
                  </a:lnTo>
                  <a:lnTo>
                    <a:pt x="689311" y="104321"/>
                  </a:lnTo>
                  <a:lnTo>
                    <a:pt x="738383" y="96855"/>
                  </a:lnTo>
                  <a:lnTo>
                    <a:pt x="788939" y="90781"/>
                  </a:lnTo>
                  <a:lnTo>
                    <a:pt x="840678" y="86101"/>
                  </a:lnTo>
                  <a:lnTo>
                    <a:pt x="893300" y="82819"/>
                  </a:lnTo>
                  <a:lnTo>
                    <a:pt x="946505" y="80936"/>
                  </a:lnTo>
                  <a:lnTo>
                    <a:pt x="999992" y="80456"/>
                  </a:lnTo>
                  <a:lnTo>
                    <a:pt x="1053460" y="81381"/>
                  </a:lnTo>
                  <a:lnTo>
                    <a:pt x="1106608" y="83714"/>
                  </a:lnTo>
                  <a:lnTo>
                    <a:pt x="1159137" y="87457"/>
                  </a:lnTo>
                  <a:lnTo>
                    <a:pt x="1210746" y="92614"/>
                  </a:lnTo>
                  <a:lnTo>
                    <a:pt x="1261134" y="99187"/>
                  </a:lnTo>
                  <a:lnTo>
                    <a:pt x="1310001" y="107178"/>
                  </a:lnTo>
                  <a:lnTo>
                    <a:pt x="3571491" y="107178"/>
                  </a:lnTo>
                  <a:lnTo>
                    <a:pt x="3578329" y="115109"/>
                  </a:lnTo>
                  <a:lnTo>
                    <a:pt x="3636371" y="121222"/>
                  </a:lnTo>
                  <a:lnTo>
                    <a:pt x="3691049" y="129414"/>
                  </a:lnTo>
                  <a:lnTo>
                    <a:pt x="3741839" y="139551"/>
                  </a:lnTo>
                  <a:lnTo>
                    <a:pt x="3788218" y="151500"/>
                  </a:lnTo>
                  <a:lnTo>
                    <a:pt x="3829662" y="165124"/>
                  </a:lnTo>
                  <a:lnTo>
                    <a:pt x="3865648" y="180289"/>
                  </a:lnTo>
                  <a:lnTo>
                    <a:pt x="3931499" y="228033"/>
                  </a:lnTo>
                  <a:lnTo>
                    <a:pt x="3945043" y="260490"/>
                  </a:lnTo>
                  <a:lnTo>
                    <a:pt x="3936206" y="293103"/>
                  </a:lnTo>
                  <a:lnTo>
                    <a:pt x="3904903" y="324743"/>
                  </a:lnTo>
                  <a:lnTo>
                    <a:pt x="3957089" y="349404"/>
                  </a:lnTo>
                  <a:lnTo>
                    <a:pt x="3996232" y="375831"/>
                  </a:lnTo>
                  <a:lnTo>
                    <a:pt x="4022121" y="403542"/>
                  </a:lnTo>
                  <a:lnTo>
                    <a:pt x="4034549" y="432059"/>
                  </a:lnTo>
                  <a:lnTo>
                    <a:pt x="4033307" y="460902"/>
                  </a:lnTo>
                  <a:lnTo>
                    <a:pt x="3988978" y="517650"/>
                  </a:lnTo>
                  <a:lnTo>
                    <a:pt x="3926208" y="553877"/>
                  </a:lnTo>
                  <a:lnTo>
                    <a:pt x="3886518" y="570048"/>
                  </a:lnTo>
                  <a:lnTo>
                    <a:pt x="3841853" y="584787"/>
                  </a:lnTo>
                  <a:lnTo>
                    <a:pt x="3792637" y="597994"/>
                  </a:lnTo>
                  <a:lnTo>
                    <a:pt x="3739293" y="609564"/>
                  </a:lnTo>
                  <a:lnTo>
                    <a:pt x="3682242" y="619397"/>
                  </a:lnTo>
                  <a:lnTo>
                    <a:pt x="3621908" y="627390"/>
                  </a:lnTo>
                  <a:lnTo>
                    <a:pt x="3558713" y="633441"/>
                  </a:lnTo>
                  <a:lnTo>
                    <a:pt x="3493079" y="637447"/>
                  </a:lnTo>
                  <a:lnTo>
                    <a:pt x="3486076" y="662967"/>
                  </a:lnTo>
                  <a:lnTo>
                    <a:pt x="3466877" y="687503"/>
                  </a:lnTo>
                  <a:lnTo>
                    <a:pt x="3436206" y="710682"/>
                  </a:lnTo>
                  <a:lnTo>
                    <a:pt x="3394786" y="732130"/>
                  </a:lnTo>
                  <a:lnTo>
                    <a:pt x="3349494" y="749159"/>
                  </a:lnTo>
                  <a:lnTo>
                    <a:pt x="544947" y="749159"/>
                  </a:lnTo>
                  <a:lnTo>
                    <a:pt x="481774" y="749927"/>
                  </a:lnTo>
                  <a:close/>
                </a:path>
                <a:path w="4034790" h="916305">
                  <a:moveTo>
                    <a:pt x="1195392" y="861456"/>
                  </a:moveTo>
                  <a:lnTo>
                    <a:pt x="1143496" y="861447"/>
                  </a:lnTo>
                  <a:lnTo>
                    <a:pt x="1091576" y="860272"/>
                  </a:lnTo>
                  <a:lnTo>
                    <a:pt x="1039832" y="857921"/>
                  </a:lnTo>
                  <a:lnTo>
                    <a:pt x="988469" y="854387"/>
                  </a:lnTo>
                  <a:lnTo>
                    <a:pt x="927074" y="848508"/>
                  </a:lnTo>
                  <a:lnTo>
                    <a:pt x="868016" y="841011"/>
                  </a:lnTo>
                  <a:lnTo>
                    <a:pt x="811591" y="831968"/>
                  </a:lnTo>
                  <a:lnTo>
                    <a:pt x="758095" y="821448"/>
                  </a:lnTo>
                  <a:lnTo>
                    <a:pt x="707825" y="809521"/>
                  </a:lnTo>
                  <a:lnTo>
                    <a:pt x="661079" y="796258"/>
                  </a:lnTo>
                  <a:lnTo>
                    <a:pt x="618152" y="781730"/>
                  </a:lnTo>
                  <a:lnTo>
                    <a:pt x="579343" y="766007"/>
                  </a:lnTo>
                  <a:lnTo>
                    <a:pt x="544947" y="749159"/>
                  </a:lnTo>
                  <a:lnTo>
                    <a:pt x="3349494" y="749159"/>
                  </a:lnTo>
                  <a:lnTo>
                    <a:pt x="3343338" y="751474"/>
                  </a:lnTo>
                  <a:lnTo>
                    <a:pt x="3282587" y="768340"/>
                  </a:lnTo>
                  <a:lnTo>
                    <a:pt x="3236519" y="777652"/>
                  </a:lnTo>
                  <a:lnTo>
                    <a:pt x="2667555" y="777652"/>
                  </a:lnTo>
                  <a:lnTo>
                    <a:pt x="2645189" y="796890"/>
                  </a:lnTo>
                  <a:lnTo>
                    <a:pt x="2616858" y="815076"/>
                  </a:lnTo>
                  <a:lnTo>
                    <a:pt x="2587874" y="829634"/>
                  </a:lnTo>
                  <a:lnTo>
                    <a:pt x="1540945" y="829634"/>
                  </a:lnTo>
                  <a:lnTo>
                    <a:pt x="1494896" y="837533"/>
                  </a:lnTo>
                  <a:lnTo>
                    <a:pt x="1447404" y="844330"/>
                  </a:lnTo>
                  <a:lnTo>
                    <a:pt x="1398672" y="850014"/>
                  </a:lnTo>
                  <a:lnTo>
                    <a:pt x="1348902" y="854578"/>
                  </a:lnTo>
                  <a:lnTo>
                    <a:pt x="1298297" y="858013"/>
                  </a:lnTo>
                  <a:lnTo>
                    <a:pt x="1247060" y="860309"/>
                  </a:lnTo>
                  <a:lnTo>
                    <a:pt x="1195392" y="861456"/>
                  </a:lnTo>
                  <a:close/>
                </a:path>
                <a:path w="4034790" h="916305">
                  <a:moveTo>
                    <a:pt x="2964070" y="802936"/>
                  </a:moveTo>
                  <a:lnTo>
                    <a:pt x="2912649" y="802493"/>
                  </a:lnTo>
                  <a:lnTo>
                    <a:pt x="2861545" y="800537"/>
                  </a:lnTo>
                  <a:lnTo>
                    <a:pt x="2811122" y="797072"/>
                  </a:lnTo>
                  <a:lnTo>
                    <a:pt x="2761740" y="792101"/>
                  </a:lnTo>
                  <a:lnTo>
                    <a:pt x="2713764" y="785626"/>
                  </a:lnTo>
                  <a:lnTo>
                    <a:pt x="2667555" y="777652"/>
                  </a:lnTo>
                  <a:lnTo>
                    <a:pt x="3236519" y="777652"/>
                  </a:lnTo>
                  <a:lnTo>
                    <a:pt x="3165682" y="789521"/>
                  </a:lnTo>
                  <a:lnTo>
                    <a:pt x="3116615" y="795159"/>
                  </a:lnTo>
                  <a:lnTo>
                    <a:pt x="3066415" y="799272"/>
                  </a:lnTo>
                  <a:lnTo>
                    <a:pt x="3015446" y="801863"/>
                  </a:lnTo>
                  <a:lnTo>
                    <a:pt x="2964070" y="802936"/>
                  </a:lnTo>
                  <a:close/>
                </a:path>
                <a:path w="4034790" h="916305">
                  <a:moveTo>
                    <a:pt x="2037389" y="916286"/>
                  </a:moveTo>
                  <a:lnTo>
                    <a:pt x="1978388" y="914628"/>
                  </a:lnTo>
                  <a:lnTo>
                    <a:pt x="1920506" y="911281"/>
                  </a:lnTo>
                  <a:lnTo>
                    <a:pt x="1864103" y="906294"/>
                  </a:lnTo>
                  <a:lnTo>
                    <a:pt x="1809539" y="899718"/>
                  </a:lnTo>
                  <a:lnTo>
                    <a:pt x="1757174" y="891600"/>
                  </a:lnTo>
                  <a:lnTo>
                    <a:pt x="1707369" y="881991"/>
                  </a:lnTo>
                  <a:lnTo>
                    <a:pt x="1660483" y="870941"/>
                  </a:lnTo>
                  <a:lnTo>
                    <a:pt x="1616877" y="858498"/>
                  </a:lnTo>
                  <a:lnTo>
                    <a:pt x="1576911" y="844713"/>
                  </a:lnTo>
                  <a:lnTo>
                    <a:pt x="1540945" y="829634"/>
                  </a:lnTo>
                  <a:lnTo>
                    <a:pt x="2587874" y="829634"/>
                  </a:lnTo>
                  <a:lnTo>
                    <a:pt x="2543849" y="847881"/>
                  </a:lnTo>
                  <a:lnTo>
                    <a:pt x="2499945" y="862291"/>
                  </a:lnTo>
                  <a:lnTo>
                    <a:pt x="2451623" y="875235"/>
                  </a:lnTo>
                  <a:lnTo>
                    <a:pt x="2399272" y="886610"/>
                  </a:lnTo>
                  <a:lnTo>
                    <a:pt x="2343278" y="896311"/>
                  </a:lnTo>
                  <a:lnTo>
                    <a:pt x="2284027" y="904235"/>
                  </a:lnTo>
                  <a:lnTo>
                    <a:pt x="2221908" y="910278"/>
                  </a:lnTo>
                  <a:lnTo>
                    <a:pt x="2157306" y="914337"/>
                  </a:lnTo>
                  <a:lnTo>
                    <a:pt x="2097148" y="916205"/>
                  </a:lnTo>
                  <a:lnTo>
                    <a:pt x="2037389" y="916286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4887" y="63730"/>
              <a:ext cx="4034790" cy="916305"/>
            </a:xfrm>
            <a:custGeom>
              <a:avLst/>
              <a:gdLst/>
              <a:ahLst/>
              <a:cxnLst/>
              <a:rect l="l" t="t" r="r" b="b"/>
              <a:pathLst>
                <a:path w="4034790" h="916305">
                  <a:moveTo>
                    <a:pt x="367220" y="301630"/>
                  </a:moveTo>
                  <a:lnTo>
                    <a:pt x="361470" y="274009"/>
                  </a:lnTo>
                  <a:lnTo>
                    <a:pt x="368238" y="246821"/>
                  </a:lnTo>
                  <a:lnTo>
                    <a:pt x="417208" y="195202"/>
                  </a:lnTo>
                  <a:lnTo>
                    <a:pt x="458348" y="171498"/>
                  </a:lnTo>
                  <a:lnTo>
                    <a:pt x="509885" y="149683"/>
                  </a:lnTo>
                  <a:lnTo>
                    <a:pt x="571287" y="130121"/>
                  </a:lnTo>
                  <a:lnTo>
                    <a:pt x="642024" y="113175"/>
                  </a:lnTo>
                  <a:lnTo>
                    <a:pt x="689311" y="104321"/>
                  </a:lnTo>
                  <a:lnTo>
                    <a:pt x="738383" y="96855"/>
                  </a:lnTo>
                  <a:lnTo>
                    <a:pt x="788939" y="90781"/>
                  </a:lnTo>
                  <a:lnTo>
                    <a:pt x="840678" y="86101"/>
                  </a:lnTo>
                  <a:lnTo>
                    <a:pt x="893300" y="82819"/>
                  </a:lnTo>
                  <a:lnTo>
                    <a:pt x="946505" y="80936"/>
                  </a:lnTo>
                  <a:lnTo>
                    <a:pt x="999992" y="80456"/>
                  </a:lnTo>
                  <a:lnTo>
                    <a:pt x="1053459" y="81381"/>
                  </a:lnTo>
                  <a:lnTo>
                    <a:pt x="1106608" y="83714"/>
                  </a:lnTo>
                  <a:lnTo>
                    <a:pt x="1159137" y="87457"/>
                  </a:lnTo>
                  <a:lnTo>
                    <a:pt x="1210746" y="92614"/>
                  </a:lnTo>
                  <a:lnTo>
                    <a:pt x="1261134" y="99187"/>
                  </a:lnTo>
                  <a:lnTo>
                    <a:pt x="1310000" y="107178"/>
                  </a:lnTo>
                  <a:lnTo>
                    <a:pt x="1345209" y="89601"/>
                  </a:lnTo>
                  <a:lnTo>
                    <a:pt x="1387196" y="73810"/>
                  </a:lnTo>
                  <a:lnTo>
                    <a:pt x="1435247" y="59962"/>
                  </a:lnTo>
                  <a:lnTo>
                    <a:pt x="1488649" y="48214"/>
                  </a:lnTo>
                  <a:lnTo>
                    <a:pt x="1546689" y="38722"/>
                  </a:lnTo>
                  <a:lnTo>
                    <a:pt x="1608652" y="31645"/>
                  </a:lnTo>
                  <a:lnTo>
                    <a:pt x="1673825" y="27139"/>
                  </a:lnTo>
                  <a:lnTo>
                    <a:pt x="1732055" y="25443"/>
                  </a:lnTo>
                  <a:lnTo>
                    <a:pt x="1789930" y="25860"/>
                  </a:lnTo>
                  <a:lnTo>
                    <a:pt x="1846891" y="28336"/>
                  </a:lnTo>
                  <a:lnTo>
                    <a:pt x="1902381" y="32815"/>
                  </a:lnTo>
                  <a:lnTo>
                    <a:pt x="1955841" y="39240"/>
                  </a:lnTo>
                  <a:lnTo>
                    <a:pt x="2006712" y="47556"/>
                  </a:lnTo>
                  <a:lnTo>
                    <a:pt x="2054437" y="57707"/>
                  </a:lnTo>
                  <a:lnTo>
                    <a:pt x="2098456" y="69637"/>
                  </a:lnTo>
                  <a:lnTo>
                    <a:pt x="2166054" y="39587"/>
                  </a:lnTo>
                  <a:lnTo>
                    <a:pt x="2209048" y="27317"/>
                  </a:lnTo>
                  <a:lnTo>
                    <a:pt x="2257153" y="17099"/>
                  </a:lnTo>
                  <a:lnTo>
                    <a:pt x="2309603" y="9098"/>
                  </a:lnTo>
                  <a:lnTo>
                    <a:pt x="2365634" y="3474"/>
                  </a:lnTo>
                  <a:lnTo>
                    <a:pt x="2424481" y="390"/>
                  </a:lnTo>
                  <a:lnTo>
                    <a:pt x="2484152" y="0"/>
                  </a:lnTo>
                  <a:lnTo>
                    <a:pt x="2542599" y="2268"/>
                  </a:lnTo>
                  <a:lnTo>
                    <a:pt x="2598972" y="7079"/>
                  </a:lnTo>
                  <a:lnTo>
                    <a:pt x="2652420" y="14320"/>
                  </a:lnTo>
                  <a:lnTo>
                    <a:pt x="2702091" y="23874"/>
                  </a:lnTo>
                  <a:lnTo>
                    <a:pt x="2747137" y="35626"/>
                  </a:lnTo>
                  <a:lnTo>
                    <a:pt x="2786705" y="49462"/>
                  </a:lnTo>
                  <a:lnTo>
                    <a:pt x="2826881" y="36591"/>
                  </a:lnTo>
                  <a:lnTo>
                    <a:pt x="2871381" y="25553"/>
                  </a:lnTo>
                  <a:lnTo>
                    <a:pt x="2919561" y="16410"/>
                  </a:lnTo>
                  <a:lnTo>
                    <a:pt x="2970779" y="9224"/>
                  </a:lnTo>
                  <a:lnTo>
                    <a:pt x="3024392" y="4057"/>
                  </a:lnTo>
                  <a:lnTo>
                    <a:pt x="3079756" y="971"/>
                  </a:lnTo>
                  <a:lnTo>
                    <a:pt x="3136229" y="28"/>
                  </a:lnTo>
                  <a:lnTo>
                    <a:pt x="3193168" y="1289"/>
                  </a:lnTo>
                  <a:lnTo>
                    <a:pt x="3249929" y="4817"/>
                  </a:lnTo>
                  <a:lnTo>
                    <a:pt x="3319827" y="12554"/>
                  </a:lnTo>
                  <a:lnTo>
                    <a:pt x="3383676" y="23505"/>
                  </a:lnTo>
                  <a:lnTo>
                    <a:pt x="3440508" y="37346"/>
                  </a:lnTo>
                  <a:lnTo>
                    <a:pt x="3489357" y="53753"/>
                  </a:lnTo>
                  <a:lnTo>
                    <a:pt x="3529255" y="72399"/>
                  </a:lnTo>
                  <a:lnTo>
                    <a:pt x="3578328" y="115109"/>
                  </a:lnTo>
                  <a:lnTo>
                    <a:pt x="3636371" y="121222"/>
                  </a:lnTo>
                  <a:lnTo>
                    <a:pt x="3691049" y="129414"/>
                  </a:lnTo>
                  <a:lnTo>
                    <a:pt x="3741839" y="139551"/>
                  </a:lnTo>
                  <a:lnTo>
                    <a:pt x="3788218" y="151500"/>
                  </a:lnTo>
                  <a:lnTo>
                    <a:pt x="3829662" y="165124"/>
                  </a:lnTo>
                  <a:lnTo>
                    <a:pt x="3865648" y="180289"/>
                  </a:lnTo>
                  <a:lnTo>
                    <a:pt x="3931498" y="228033"/>
                  </a:lnTo>
                  <a:lnTo>
                    <a:pt x="3945043" y="260490"/>
                  </a:lnTo>
                  <a:lnTo>
                    <a:pt x="3936205" y="293103"/>
                  </a:lnTo>
                  <a:lnTo>
                    <a:pt x="3904903" y="324743"/>
                  </a:lnTo>
                  <a:lnTo>
                    <a:pt x="3957089" y="349404"/>
                  </a:lnTo>
                  <a:lnTo>
                    <a:pt x="3996232" y="375831"/>
                  </a:lnTo>
                  <a:lnTo>
                    <a:pt x="4022121" y="403542"/>
                  </a:lnTo>
                  <a:lnTo>
                    <a:pt x="4034549" y="432059"/>
                  </a:lnTo>
                  <a:lnTo>
                    <a:pt x="4033307" y="460902"/>
                  </a:lnTo>
                  <a:lnTo>
                    <a:pt x="3988978" y="517650"/>
                  </a:lnTo>
                  <a:lnTo>
                    <a:pt x="3926208" y="553877"/>
                  </a:lnTo>
                  <a:lnTo>
                    <a:pt x="3886518" y="570048"/>
                  </a:lnTo>
                  <a:lnTo>
                    <a:pt x="3841853" y="584787"/>
                  </a:lnTo>
                  <a:lnTo>
                    <a:pt x="3792637" y="597994"/>
                  </a:lnTo>
                  <a:lnTo>
                    <a:pt x="3739293" y="609564"/>
                  </a:lnTo>
                  <a:lnTo>
                    <a:pt x="3682242" y="619397"/>
                  </a:lnTo>
                  <a:lnTo>
                    <a:pt x="3621908" y="627390"/>
                  </a:lnTo>
                  <a:lnTo>
                    <a:pt x="3558713" y="633441"/>
                  </a:lnTo>
                  <a:lnTo>
                    <a:pt x="3493079" y="637447"/>
                  </a:lnTo>
                  <a:lnTo>
                    <a:pt x="3486076" y="662967"/>
                  </a:lnTo>
                  <a:lnTo>
                    <a:pt x="3436206" y="710682"/>
                  </a:lnTo>
                  <a:lnTo>
                    <a:pt x="3394785" y="732130"/>
                  </a:lnTo>
                  <a:lnTo>
                    <a:pt x="3343338" y="751474"/>
                  </a:lnTo>
                  <a:lnTo>
                    <a:pt x="3282587" y="768340"/>
                  </a:lnTo>
                  <a:lnTo>
                    <a:pt x="3213254" y="782354"/>
                  </a:lnTo>
                  <a:lnTo>
                    <a:pt x="3165682" y="789521"/>
                  </a:lnTo>
                  <a:lnTo>
                    <a:pt x="3116614" y="795159"/>
                  </a:lnTo>
                  <a:lnTo>
                    <a:pt x="3066415" y="799272"/>
                  </a:lnTo>
                  <a:lnTo>
                    <a:pt x="3015446" y="801863"/>
                  </a:lnTo>
                  <a:lnTo>
                    <a:pt x="2964070" y="802936"/>
                  </a:lnTo>
                  <a:lnTo>
                    <a:pt x="2912649" y="802493"/>
                  </a:lnTo>
                  <a:lnTo>
                    <a:pt x="2861545" y="800537"/>
                  </a:lnTo>
                  <a:lnTo>
                    <a:pt x="2811122" y="797072"/>
                  </a:lnTo>
                  <a:lnTo>
                    <a:pt x="2761740" y="792101"/>
                  </a:lnTo>
                  <a:lnTo>
                    <a:pt x="2713764" y="785626"/>
                  </a:lnTo>
                  <a:lnTo>
                    <a:pt x="2667555" y="777652"/>
                  </a:lnTo>
                  <a:lnTo>
                    <a:pt x="2645189" y="796890"/>
                  </a:lnTo>
                  <a:lnTo>
                    <a:pt x="2582949" y="832108"/>
                  </a:lnTo>
                  <a:lnTo>
                    <a:pt x="2543849" y="847881"/>
                  </a:lnTo>
                  <a:lnTo>
                    <a:pt x="2499945" y="862291"/>
                  </a:lnTo>
                  <a:lnTo>
                    <a:pt x="2451623" y="875235"/>
                  </a:lnTo>
                  <a:lnTo>
                    <a:pt x="2399272" y="886610"/>
                  </a:lnTo>
                  <a:lnTo>
                    <a:pt x="2343278" y="896311"/>
                  </a:lnTo>
                  <a:lnTo>
                    <a:pt x="2284027" y="904235"/>
                  </a:lnTo>
                  <a:lnTo>
                    <a:pt x="2221908" y="910278"/>
                  </a:lnTo>
                  <a:lnTo>
                    <a:pt x="2157306" y="914337"/>
                  </a:lnTo>
                  <a:lnTo>
                    <a:pt x="2097148" y="916205"/>
                  </a:lnTo>
                  <a:lnTo>
                    <a:pt x="2037389" y="916286"/>
                  </a:lnTo>
                  <a:lnTo>
                    <a:pt x="1978388" y="914628"/>
                  </a:lnTo>
                  <a:lnTo>
                    <a:pt x="1920506" y="911281"/>
                  </a:lnTo>
                  <a:lnTo>
                    <a:pt x="1864103" y="906294"/>
                  </a:lnTo>
                  <a:lnTo>
                    <a:pt x="1809539" y="899718"/>
                  </a:lnTo>
                  <a:lnTo>
                    <a:pt x="1757174" y="891600"/>
                  </a:lnTo>
                  <a:lnTo>
                    <a:pt x="1707369" y="881991"/>
                  </a:lnTo>
                  <a:lnTo>
                    <a:pt x="1660483" y="870941"/>
                  </a:lnTo>
                  <a:lnTo>
                    <a:pt x="1616877" y="858498"/>
                  </a:lnTo>
                  <a:lnTo>
                    <a:pt x="1576911" y="844713"/>
                  </a:lnTo>
                  <a:lnTo>
                    <a:pt x="1540945" y="829634"/>
                  </a:lnTo>
                  <a:lnTo>
                    <a:pt x="1494896" y="837533"/>
                  </a:lnTo>
                  <a:lnTo>
                    <a:pt x="1447404" y="844329"/>
                  </a:lnTo>
                  <a:lnTo>
                    <a:pt x="1398672" y="850014"/>
                  </a:lnTo>
                  <a:lnTo>
                    <a:pt x="1348902" y="854578"/>
                  </a:lnTo>
                  <a:lnTo>
                    <a:pt x="1298297" y="858013"/>
                  </a:lnTo>
                  <a:lnTo>
                    <a:pt x="1247060" y="860309"/>
                  </a:lnTo>
                  <a:lnTo>
                    <a:pt x="1195392" y="861456"/>
                  </a:lnTo>
                  <a:lnTo>
                    <a:pt x="1143496" y="861447"/>
                  </a:lnTo>
                  <a:lnTo>
                    <a:pt x="1091576" y="860272"/>
                  </a:lnTo>
                  <a:lnTo>
                    <a:pt x="1039832" y="857921"/>
                  </a:lnTo>
                  <a:lnTo>
                    <a:pt x="988469" y="854387"/>
                  </a:lnTo>
                  <a:lnTo>
                    <a:pt x="927074" y="848508"/>
                  </a:lnTo>
                  <a:lnTo>
                    <a:pt x="868016" y="841011"/>
                  </a:lnTo>
                  <a:lnTo>
                    <a:pt x="811591" y="831968"/>
                  </a:lnTo>
                  <a:lnTo>
                    <a:pt x="758095" y="821448"/>
                  </a:lnTo>
                  <a:lnTo>
                    <a:pt x="707825" y="809521"/>
                  </a:lnTo>
                  <a:lnTo>
                    <a:pt x="661079" y="796258"/>
                  </a:lnTo>
                  <a:lnTo>
                    <a:pt x="618152" y="781730"/>
                  </a:lnTo>
                  <a:lnTo>
                    <a:pt x="579343" y="766007"/>
                  </a:lnTo>
                  <a:lnTo>
                    <a:pt x="544947" y="749159"/>
                  </a:lnTo>
                  <a:lnTo>
                    <a:pt x="481774" y="749927"/>
                  </a:lnTo>
                  <a:lnTo>
                    <a:pt x="420082" y="747727"/>
                  </a:lnTo>
                  <a:lnTo>
                    <a:pt x="360825" y="742718"/>
                  </a:lnTo>
                  <a:lnTo>
                    <a:pt x="304955" y="735059"/>
                  </a:lnTo>
                  <a:lnTo>
                    <a:pt x="253426" y="724907"/>
                  </a:lnTo>
                  <a:lnTo>
                    <a:pt x="207193" y="712421"/>
                  </a:lnTo>
                  <a:lnTo>
                    <a:pt x="167208" y="697758"/>
                  </a:lnTo>
                  <a:lnTo>
                    <a:pt x="100544" y="651904"/>
                  </a:lnTo>
                  <a:lnTo>
                    <a:pt x="90845" y="621728"/>
                  </a:lnTo>
                  <a:lnTo>
                    <a:pt x="104699" y="591902"/>
                  </a:lnTo>
                  <a:lnTo>
                    <a:pt x="141476" y="563781"/>
                  </a:lnTo>
                  <a:lnTo>
                    <a:pt x="200548" y="538720"/>
                  </a:lnTo>
                  <a:lnTo>
                    <a:pt x="131271" y="522814"/>
                  </a:lnTo>
                  <a:lnTo>
                    <a:pt x="75459" y="503179"/>
                  </a:lnTo>
                  <a:lnTo>
                    <a:pt x="34232" y="480607"/>
                  </a:lnTo>
                  <a:lnTo>
                    <a:pt x="0" y="429822"/>
                  </a:lnTo>
                  <a:lnTo>
                    <a:pt x="9231" y="403193"/>
                  </a:lnTo>
                  <a:lnTo>
                    <a:pt x="55785" y="366074"/>
                  </a:lnTo>
                  <a:lnTo>
                    <a:pt x="91772" y="350016"/>
                  </a:lnTo>
                  <a:lnTo>
                    <a:pt x="135066" y="335951"/>
                  </a:lnTo>
                  <a:lnTo>
                    <a:pt x="184792" y="324122"/>
                  </a:lnTo>
                  <a:lnTo>
                    <a:pt x="240077" y="314772"/>
                  </a:lnTo>
                  <a:lnTo>
                    <a:pt x="300046" y="308144"/>
                  </a:lnTo>
                  <a:lnTo>
                    <a:pt x="363825" y="304483"/>
                  </a:lnTo>
                  <a:lnTo>
                    <a:pt x="367220" y="301630"/>
                  </a:lnTo>
                  <a:close/>
                </a:path>
                <a:path w="4034790" h="916305">
                  <a:moveTo>
                    <a:pt x="200590" y="538715"/>
                  </a:moveTo>
                  <a:lnTo>
                    <a:pt x="244664" y="545658"/>
                  </a:lnTo>
                  <a:lnTo>
                    <a:pt x="290866" y="550858"/>
                  </a:lnTo>
                  <a:lnTo>
                    <a:pt x="338664" y="554277"/>
                  </a:lnTo>
                  <a:lnTo>
                    <a:pt x="387528" y="555877"/>
                  </a:lnTo>
                  <a:lnTo>
                    <a:pt x="436925" y="555620"/>
                  </a:lnTo>
                </a:path>
                <a:path w="4034790" h="916305">
                  <a:moveTo>
                    <a:pt x="544952" y="749159"/>
                  </a:moveTo>
                  <a:lnTo>
                    <a:pt x="571407" y="747928"/>
                  </a:lnTo>
                  <a:lnTo>
                    <a:pt x="597514" y="746164"/>
                  </a:lnTo>
                  <a:lnTo>
                    <a:pt x="623191" y="743876"/>
                  </a:lnTo>
                  <a:lnTo>
                    <a:pt x="648352" y="741069"/>
                  </a:lnTo>
                </a:path>
                <a:path w="4034790" h="916305">
                  <a:moveTo>
                    <a:pt x="1540900" y="829629"/>
                  </a:moveTo>
                  <a:lnTo>
                    <a:pt x="1522958" y="820800"/>
                  </a:lnTo>
                  <a:lnTo>
                    <a:pt x="1506571" y="811693"/>
                  </a:lnTo>
                  <a:lnTo>
                    <a:pt x="1491773" y="802328"/>
                  </a:lnTo>
                  <a:lnTo>
                    <a:pt x="1478598" y="792724"/>
                  </a:lnTo>
                </a:path>
                <a:path w="4034790" h="916305">
                  <a:moveTo>
                    <a:pt x="2667555" y="777644"/>
                  </a:moveTo>
                  <a:lnTo>
                    <a:pt x="2676357" y="767685"/>
                  </a:lnTo>
                  <a:lnTo>
                    <a:pt x="2683443" y="757601"/>
                  </a:lnTo>
                  <a:lnTo>
                    <a:pt x="2688804" y="747416"/>
                  </a:lnTo>
                  <a:lnTo>
                    <a:pt x="2692430" y="737149"/>
                  </a:lnTo>
                </a:path>
                <a:path w="4034790" h="916305">
                  <a:moveTo>
                    <a:pt x="3493054" y="637447"/>
                  </a:moveTo>
                  <a:lnTo>
                    <a:pt x="3472659" y="590631"/>
                  </a:lnTo>
                  <a:lnTo>
                    <a:pt x="3412132" y="548220"/>
                  </a:lnTo>
                  <a:lnTo>
                    <a:pt x="3368305" y="529408"/>
                  </a:lnTo>
                  <a:lnTo>
                    <a:pt x="3316229" y="512586"/>
                  </a:lnTo>
                  <a:lnTo>
                    <a:pt x="3256497" y="498051"/>
                  </a:lnTo>
                  <a:lnTo>
                    <a:pt x="3189704" y="486100"/>
                  </a:lnTo>
                </a:path>
                <a:path w="4034790" h="916305">
                  <a:moveTo>
                    <a:pt x="3904878" y="324748"/>
                  </a:moveTo>
                  <a:lnTo>
                    <a:pt x="3879223" y="340684"/>
                  </a:lnTo>
                  <a:lnTo>
                    <a:pt x="3847934" y="355549"/>
                  </a:lnTo>
                  <a:lnTo>
                    <a:pt x="3811348" y="369202"/>
                  </a:lnTo>
                  <a:lnTo>
                    <a:pt x="3769803" y="381500"/>
                  </a:lnTo>
                </a:path>
                <a:path w="4034790" h="916305">
                  <a:moveTo>
                    <a:pt x="3578328" y="115109"/>
                  </a:moveTo>
                  <a:lnTo>
                    <a:pt x="3581674" y="121764"/>
                  </a:lnTo>
                  <a:lnTo>
                    <a:pt x="3583982" y="128457"/>
                  </a:lnTo>
                  <a:lnTo>
                    <a:pt x="3585244" y="135177"/>
                  </a:lnTo>
                  <a:lnTo>
                    <a:pt x="3585453" y="141911"/>
                  </a:lnTo>
                </a:path>
                <a:path w="4034790" h="916305">
                  <a:moveTo>
                    <a:pt x="2786705" y="49465"/>
                  </a:moveTo>
                  <a:lnTo>
                    <a:pt x="2766428" y="57413"/>
                  </a:lnTo>
                  <a:lnTo>
                    <a:pt x="2748093" y="65782"/>
                  </a:lnTo>
                  <a:lnTo>
                    <a:pt x="2731763" y="74537"/>
                  </a:lnTo>
                  <a:lnTo>
                    <a:pt x="2717505" y="83645"/>
                  </a:lnTo>
                </a:path>
                <a:path w="4034790" h="916305">
                  <a:moveTo>
                    <a:pt x="2098456" y="69635"/>
                  </a:moveTo>
                  <a:lnTo>
                    <a:pt x="2087857" y="76752"/>
                  </a:lnTo>
                  <a:lnTo>
                    <a:pt x="2078722" y="84052"/>
                  </a:lnTo>
                  <a:lnTo>
                    <a:pt x="2071073" y="91513"/>
                  </a:lnTo>
                  <a:lnTo>
                    <a:pt x="2064931" y="99114"/>
                  </a:lnTo>
                </a:path>
                <a:path w="4034790" h="916305">
                  <a:moveTo>
                    <a:pt x="1309990" y="107177"/>
                  </a:moveTo>
                  <a:lnTo>
                    <a:pt x="1342372" y="113462"/>
                  </a:lnTo>
                  <a:lnTo>
                    <a:pt x="1373433" y="120337"/>
                  </a:lnTo>
                  <a:lnTo>
                    <a:pt x="1403092" y="127782"/>
                  </a:lnTo>
                  <a:lnTo>
                    <a:pt x="1431263" y="135776"/>
                  </a:lnTo>
                </a:path>
                <a:path w="4034790" h="916305">
                  <a:moveTo>
                    <a:pt x="367220" y="301630"/>
                  </a:moveTo>
                  <a:lnTo>
                    <a:pt x="371065" y="309246"/>
                  </a:lnTo>
                  <a:lnTo>
                    <a:pt x="375879" y="316805"/>
                  </a:lnTo>
                  <a:lnTo>
                    <a:pt x="381654" y="324299"/>
                  </a:lnTo>
                  <a:lnTo>
                    <a:pt x="388385" y="33172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077193" y="372891"/>
            <a:ext cx="12268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latin typeface="Arial"/>
                <a:cs typeface="Arial"/>
              </a:rPr>
              <a:t>THE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INTERNET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939943" y="856110"/>
            <a:ext cx="1771014" cy="472440"/>
            <a:chOff x="1939943" y="856110"/>
            <a:chExt cx="1771014" cy="472440"/>
          </a:xfrm>
        </p:grpSpPr>
        <p:sp>
          <p:nvSpPr>
            <p:cNvPr id="37" name="object 37"/>
            <p:cNvSpPr/>
            <p:nvPr/>
          </p:nvSpPr>
          <p:spPr>
            <a:xfrm>
              <a:off x="2774956" y="961580"/>
              <a:ext cx="122949" cy="3426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90169" y="870398"/>
              <a:ext cx="706755" cy="380365"/>
            </a:xfrm>
            <a:custGeom>
              <a:avLst/>
              <a:gdLst/>
              <a:ahLst/>
              <a:cxnLst/>
              <a:rect l="l" t="t" r="r" b="b"/>
              <a:pathLst>
                <a:path w="706754" h="380365">
                  <a:moveTo>
                    <a:pt x="706423" y="0"/>
                  </a:moveTo>
                  <a:lnTo>
                    <a:pt x="0" y="380151"/>
                  </a:lnTo>
                </a:path>
              </a:pathLst>
            </a:custGeom>
            <a:ln w="28574">
              <a:solidFill>
                <a:srgbClr val="A5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61681" y="1194700"/>
              <a:ext cx="165149" cy="1315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58993" y="946298"/>
              <a:ext cx="671195" cy="294005"/>
            </a:xfrm>
            <a:custGeom>
              <a:avLst/>
              <a:gdLst/>
              <a:ahLst/>
              <a:cxnLst/>
              <a:rect l="l" t="t" r="r" b="b"/>
              <a:pathLst>
                <a:path w="671194" h="294005">
                  <a:moveTo>
                    <a:pt x="0" y="0"/>
                  </a:moveTo>
                  <a:lnTo>
                    <a:pt x="670801" y="293789"/>
                  </a:lnTo>
                </a:path>
              </a:pathLst>
            </a:custGeom>
            <a:ln w="38099">
              <a:solidFill>
                <a:srgbClr val="A5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85494" y="1163392"/>
              <a:ext cx="221724" cy="1651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795796" y="2234995"/>
            <a:ext cx="514350" cy="156210"/>
          </a:xfrm>
          <a:prstGeom prst="rect">
            <a:avLst/>
          </a:prstGeom>
          <a:solidFill>
            <a:srgbClr val="F4CCCC"/>
          </a:solidFill>
        </p:spPr>
        <p:txBody>
          <a:bodyPr vert="horz" wrap="square" lIns="0" tIns="0" rIns="0" bIns="0" rtlCol="0">
            <a:spAutoFit/>
          </a:bodyPr>
          <a:lstStyle/>
          <a:p>
            <a:pPr marL="104775">
              <a:lnSpc>
                <a:spcPts val="1215"/>
              </a:lnSpc>
            </a:pPr>
            <a:r>
              <a:rPr sz="1100" b="1" spc="90" dirty="0">
                <a:latin typeface="Arial"/>
                <a:cs typeface="Arial"/>
              </a:rPr>
              <a:t>/foo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582294" y="2255420"/>
            <a:ext cx="514350" cy="156210"/>
          </a:xfrm>
          <a:prstGeom prst="rect">
            <a:avLst/>
          </a:prstGeom>
          <a:solidFill>
            <a:srgbClr val="FBE4CD"/>
          </a:solidFill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1215"/>
              </a:lnSpc>
            </a:pPr>
            <a:r>
              <a:rPr sz="1100" b="1" spc="95" dirty="0">
                <a:latin typeface="Arial"/>
                <a:cs typeface="Arial"/>
              </a:rPr>
              <a:t>/bar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68793" y="2234995"/>
            <a:ext cx="514350" cy="156210"/>
          </a:xfrm>
          <a:prstGeom prst="rect">
            <a:avLst/>
          </a:prstGeom>
          <a:solidFill>
            <a:srgbClr val="D8E9D3"/>
          </a:solidFill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1215"/>
              </a:lnSpc>
            </a:pPr>
            <a:r>
              <a:rPr sz="1100" b="1" spc="95" dirty="0">
                <a:latin typeface="Arial"/>
                <a:cs typeface="Arial"/>
              </a:rPr>
              <a:t>/baz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4148" y="2633719"/>
            <a:ext cx="857885" cy="156210"/>
          </a:xfrm>
          <a:prstGeom prst="rect">
            <a:avLst/>
          </a:prstGeom>
          <a:solidFill>
            <a:srgbClr val="F4CCCC"/>
          </a:solidFill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1215"/>
              </a:lnSpc>
            </a:pPr>
            <a:r>
              <a:rPr sz="1100" b="1" spc="5" dirty="0">
                <a:latin typeface="Arial"/>
                <a:cs typeface="Arial"/>
              </a:rPr>
              <a:t>Service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b="1" spc="65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10545" y="2646969"/>
            <a:ext cx="857885" cy="156210"/>
          </a:xfrm>
          <a:prstGeom prst="rect">
            <a:avLst/>
          </a:prstGeom>
          <a:solidFill>
            <a:srgbClr val="FBE4CD"/>
          </a:solidFill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ts val="1215"/>
              </a:lnSpc>
            </a:pPr>
            <a:r>
              <a:rPr sz="1100" b="1" spc="5" dirty="0">
                <a:latin typeface="Arial"/>
                <a:cs typeface="Arial"/>
              </a:rPr>
              <a:t>Service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b="1" spc="-65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75016" y="2646969"/>
            <a:ext cx="857885" cy="156210"/>
          </a:xfrm>
          <a:prstGeom prst="rect">
            <a:avLst/>
          </a:prstGeom>
          <a:solidFill>
            <a:srgbClr val="D8E9D3"/>
          </a:solidFill>
        </p:spPr>
        <p:txBody>
          <a:bodyPr vert="horz" wrap="square" lIns="0" tIns="0" rIns="0" bIns="0" rtlCol="0">
            <a:spAutoFit/>
          </a:bodyPr>
          <a:lstStyle/>
          <a:p>
            <a:pPr marL="104775">
              <a:lnSpc>
                <a:spcPts val="1215"/>
              </a:lnSpc>
            </a:pPr>
            <a:r>
              <a:rPr sz="1100" b="1" spc="5" dirty="0">
                <a:latin typeface="Arial"/>
                <a:cs typeface="Arial"/>
              </a:rPr>
              <a:t>Service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238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INGRESS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4" y="4826666"/>
            <a:ext cx="4443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999999"/>
                </a:solidFill>
                <a:latin typeface="Lato"/>
                <a:cs typeface="Lato"/>
              </a:rPr>
              <a:t>Great</a:t>
            </a:r>
            <a:r>
              <a:rPr sz="1200" spc="-80" dirty="0">
                <a:solidFill>
                  <a:srgbClr val="999999"/>
                </a:solidFill>
                <a:latin typeface="Lato"/>
                <a:cs typeface="Lato"/>
              </a:rPr>
              <a:t> </a:t>
            </a:r>
            <a:r>
              <a:rPr sz="1200" spc="5" dirty="0">
                <a:solidFill>
                  <a:srgbClr val="999999"/>
                </a:solidFill>
                <a:latin typeface="Lato"/>
                <a:cs typeface="Lato"/>
              </a:rPr>
              <a:t>Paper:</a:t>
            </a:r>
            <a:r>
              <a:rPr sz="1200" spc="-75" dirty="0">
                <a:solidFill>
                  <a:srgbClr val="999999"/>
                </a:solidFill>
                <a:latin typeface="Lato"/>
                <a:cs typeface="Lato"/>
              </a:rPr>
              <a:t> </a:t>
            </a:r>
            <a:r>
              <a:rPr sz="1200" u="sng" spc="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Lato"/>
                <a:cs typeface="Lato"/>
                <a:hlinkClick r:id="rId2"/>
              </a:rPr>
              <a:t>Large</a:t>
            </a:r>
            <a:r>
              <a:rPr sz="1200" u="sng" spc="-80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Lato"/>
                <a:cs typeface="Lato"/>
                <a:hlinkClick r:id="rId2"/>
              </a:rPr>
              <a:t> </a:t>
            </a:r>
            <a:r>
              <a:rPr sz="12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Lato"/>
                <a:cs typeface="Lato"/>
                <a:hlinkClick r:id="rId2"/>
              </a:rPr>
              <a:t>Scale</a:t>
            </a:r>
            <a:r>
              <a:rPr sz="1200" u="sng" spc="-7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Lato"/>
                <a:cs typeface="Lato"/>
                <a:hlinkClick r:id="rId2"/>
              </a:rPr>
              <a:t> </a:t>
            </a:r>
            <a:r>
              <a:rPr sz="1200" u="sng" spc="10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Lato"/>
                <a:cs typeface="Lato"/>
                <a:hlinkClick r:id="rId2"/>
              </a:rPr>
              <a:t>Cluster</a:t>
            </a:r>
            <a:r>
              <a:rPr sz="1200" u="sng" spc="-7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Lato"/>
                <a:cs typeface="Lato"/>
                <a:hlinkClick r:id="rId2"/>
              </a:rPr>
              <a:t> </a:t>
            </a:r>
            <a:r>
              <a:rPr sz="12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Lato"/>
                <a:cs typeface="Lato"/>
                <a:hlinkClick r:id="rId2"/>
              </a:rPr>
              <a:t>Management</a:t>
            </a:r>
            <a:r>
              <a:rPr sz="1200" u="sng" spc="-80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Lato"/>
                <a:cs typeface="Lato"/>
                <a:hlinkClick r:id="rId2"/>
              </a:rPr>
              <a:t> </a:t>
            </a:r>
            <a:r>
              <a:rPr sz="1200" u="sng" spc="10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Lato"/>
                <a:cs typeface="Lato"/>
                <a:hlinkClick r:id="rId2"/>
              </a:rPr>
              <a:t>at</a:t>
            </a:r>
            <a:r>
              <a:rPr sz="1200" u="sng" spc="-7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Lato"/>
                <a:cs typeface="Lato"/>
                <a:hlinkClick r:id="rId2"/>
              </a:rPr>
              <a:t> </a:t>
            </a:r>
            <a:r>
              <a:rPr sz="1200" u="sng" spc="-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Lato"/>
                <a:cs typeface="Lato"/>
                <a:hlinkClick r:id="rId2"/>
              </a:rPr>
              <a:t>Google</a:t>
            </a:r>
            <a:r>
              <a:rPr sz="1200" u="sng" spc="-80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Lato"/>
                <a:cs typeface="Lato"/>
                <a:hlinkClick r:id="rId2"/>
              </a:rPr>
              <a:t> </a:t>
            </a:r>
            <a:r>
              <a:rPr sz="12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Lato"/>
                <a:cs typeface="Lato"/>
                <a:hlinkClick r:id="rId2"/>
              </a:rPr>
              <a:t>with</a:t>
            </a:r>
            <a:r>
              <a:rPr sz="1200" u="sng" spc="-7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Lato"/>
                <a:cs typeface="Lato"/>
                <a:hlinkClick r:id="rId2"/>
              </a:rPr>
              <a:t> </a:t>
            </a:r>
            <a:r>
              <a:rPr sz="1200" u="sng" spc="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Lato"/>
                <a:cs typeface="Lato"/>
                <a:hlinkClick r:id="rId2"/>
              </a:rPr>
              <a:t>Borg</a:t>
            </a:r>
            <a:endParaRPr sz="1200">
              <a:latin typeface="Lato"/>
              <a:cs typeface="La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949" y="1070997"/>
            <a:ext cx="3154568" cy="36887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76918" y="1070997"/>
            <a:ext cx="2200910" cy="2567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30238" y="1071002"/>
            <a:ext cx="3154568" cy="23431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7312" y="589306"/>
            <a:ext cx="2379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Deployment.yaml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9925" y="589306"/>
            <a:ext cx="1766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Service.yaml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03253" y="624994"/>
            <a:ext cx="1750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Ingress.yaml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89748" y="810816"/>
          <a:ext cx="6464299" cy="15835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6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2202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kubectl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create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deployment.yaml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2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5725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kubectl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5725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create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5725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5725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service.yaml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5725" marB="0"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20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5725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kubectl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5725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create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5725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5725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ingress.yaml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5725" marB="0"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237</Words>
  <Application>Microsoft Office PowerPoint</Application>
  <PresentationFormat>On-screen Show (16:9)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Lato</vt:lpstr>
      <vt:lpstr>Office Theme</vt:lpstr>
      <vt:lpstr>KUBERNETES &amp; HELM CHARTS</vt:lpstr>
      <vt:lpstr>CONTAINERS</vt:lpstr>
      <vt:lpstr>PowerPoint Presentation</vt:lpstr>
      <vt:lpstr>PowerPoint Presentation</vt:lpstr>
      <vt:lpstr>DEPLOYMENTS</vt:lpstr>
      <vt:lpstr>PowerPoint Presentation</vt:lpstr>
      <vt:lpstr>INGRESS</vt:lpstr>
      <vt:lpstr>PowerPoint Presentation</vt:lpstr>
      <vt:lpstr>PowerPoint Presentation</vt:lpstr>
      <vt:lpstr>How do we manage/version control a deployment using Helm Charts</vt:lpstr>
      <vt:lpstr>PowerPoint Presentation</vt:lpstr>
      <vt:lpstr>amy-demo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</dc:title>
  <cp:lastModifiedBy>Krishna Murthy P</cp:lastModifiedBy>
  <cp:revision>6</cp:revision>
  <dcterms:created xsi:type="dcterms:W3CDTF">2021-01-18T02:13:33Z</dcterms:created>
  <dcterms:modified xsi:type="dcterms:W3CDTF">2021-01-18T04:42:06Z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2021-01-18T00:00:00Z</vt:filetime>
  </property>
</Properties>
</file>