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"/>
            <a:ext cx="9143981" cy="1883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06292" y="1918704"/>
            <a:ext cx="5131415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14373" y="0"/>
            <a:ext cx="7715234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2895" y="1578733"/>
            <a:ext cx="233820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1254" y="1184098"/>
            <a:ext cx="774149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kubernetes/hel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6292" y="1918704"/>
            <a:ext cx="51136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5" dirty="0">
                <a:latin typeface="Arial"/>
                <a:cs typeface="Arial"/>
              </a:rPr>
              <a:t>Kubernetes</a:t>
            </a:r>
            <a:r>
              <a:rPr sz="5200" spc="-95" dirty="0">
                <a:latin typeface="Arial"/>
                <a:cs typeface="Arial"/>
              </a:rPr>
              <a:t> </a:t>
            </a:r>
            <a:r>
              <a:rPr sz="5200" spc="-5" dirty="0">
                <a:latin typeface="Arial"/>
                <a:cs typeface="Arial"/>
              </a:rPr>
              <a:t>Helm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5190" y="2892921"/>
            <a:ext cx="6041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Package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Manager </a:t>
            </a:r>
            <a:r>
              <a:rPr sz="2800" spc="-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8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595959"/>
                </a:solidFill>
                <a:latin typeface="Arial"/>
                <a:cs typeface="Arial"/>
              </a:rPr>
              <a:t>Kubernetes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744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Chart.yaml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945567" y="3425368"/>
            <a:ext cx="7198414" cy="1718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323052"/>
            <a:ext cx="9144000" cy="1797050"/>
            <a:chOff x="0" y="1323052"/>
            <a:chExt cx="9144000" cy="1797050"/>
          </a:xfrm>
        </p:grpSpPr>
        <p:sp>
          <p:nvSpPr>
            <p:cNvPr id="5" name="object 5"/>
            <p:cNvSpPr/>
            <p:nvPr/>
          </p:nvSpPr>
          <p:spPr>
            <a:xfrm>
              <a:off x="0" y="1323052"/>
              <a:ext cx="9143981" cy="17969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1820" y="1555646"/>
              <a:ext cx="1241425" cy="494665"/>
            </a:xfrm>
            <a:custGeom>
              <a:avLst/>
              <a:gdLst/>
              <a:ahLst/>
              <a:cxnLst/>
              <a:rect l="l" t="t" r="r" b="b"/>
              <a:pathLst>
                <a:path w="1241425" h="494664">
                  <a:moveTo>
                    <a:pt x="247199" y="494399"/>
                  </a:moveTo>
                  <a:lnTo>
                    <a:pt x="0" y="247199"/>
                  </a:lnTo>
                  <a:lnTo>
                    <a:pt x="247199" y="0"/>
                  </a:lnTo>
                  <a:lnTo>
                    <a:pt x="247199" y="123599"/>
                  </a:lnTo>
                  <a:lnTo>
                    <a:pt x="1240797" y="123599"/>
                  </a:lnTo>
                  <a:lnTo>
                    <a:pt x="1240797" y="370799"/>
                  </a:lnTo>
                  <a:lnTo>
                    <a:pt x="247199" y="370799"/>
                  </a:lnTo>
                  <a:lnTo>
                    <a:pt x="247199" y="4943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1820" y="1555646"/>
              <a:ext cx="1241425" cy="494665"/>
            </a:xfrm>
            <a:custGeom>
              <a:avLst/>
              <a:gdLst/>
              <a:ahLst/>
              <a:cxnLst/>
              <a:rect l="l" t="t" r="r" b="b"/>
              <a:pathLst>
                <a:path w="1241425" h="494664">
                  <a:moveTo>
                    <a:pt x="0" y="247199"/>
                  </a:moveTo>
                  <a:lnTo>
                    <a:pt x="247199" y="0"/>
                  </a:lnTo>
                  <a:lnTo>
                    <a:pt x="247199" y="123599"/>
                  </a:lnTo>
                  <a:lnTo>
                    <a:pt x="1240797" y="123599"/>
                  </a:lnTo>
                  <a:lnTo>
                    <a:pt x="1240797" y="370799"/>
                  </a:lnTo>
                  <a:lnTo>
                    <a:pt x="247199" y="370799"/>
                  </a:lnTo>
                  <a:lnTo>
                    <a:pt x="247199" y="494399"/>
                  </a:lnTo>
                  <a:lnTo>
                    <a:pt x="0" y="24719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838731"/>
            <a:ext cx="149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Chart.yaml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977003" y="3105106"/>
            <a:ext cx="8167370" cy="2038985"/>
            <a:chOff x="977003" y="3105106"/>
            <a:chExt cx="8167370" cy="2038985"/>
          </a:xfrm>
        </p:grpSpPr>
        <p:sp>
          <p:nvSpPr>
            <p:cNvPr id="4" name="object 4"/>
            <p:cNvSpPr/>
            <p:nvPr/>
          </p:nvSpPr>
          <p:spPr>
            <a:xfrm>
              <a:off x="1945567" y="3425368"/>
              <a:ext cx="7198414" cy="17181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6528" y="3114618"/>
              <a:ext cx="6736381" cy="17395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1765" y="3109868"/>
              <a:ext cx="6746240" cy="1749425"/>
            </a:xfrm>
            <a:custGeom>
              <a:avLst/>
              <a:gdLst/>
              <a:ahLst/>
              <a:cxnLst/>
              <a:rect l="l" t="t" r="r" b="b"/>
              <a:pathLst>
                <a:path w="6746240" h="1749425">
                  <a:moveTo>
                    <a:pt x="0" y="0"/>
                  </a:moveTo>
                  <a:lnTo>
                    <a:pt x="6745893" y="0"/>
                  </a:lnTo>
                  <a:lnTo>
                    <a:pt x="6745893" y="1749046"/>
                  </a:lnTo>
                  <a:lnTo>
                    <a:pt x="0" y="174904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1273" y="1429858"/>
            <a:ext cx="2113915" cy="14922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09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Simple</a:t>
            </a:r>
            <a:r>
              <a:rPr sz="12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YAML</a:t>
            </a:r>
            <a:endParaRPr sz="1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About the</a:t>
            </a:r>
            <a:r>
              <a:rPr sz="12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chart</a:t>
            </a:r>
            <a:endParaRPr sz="1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209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sz="12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for…</a:t>
            </a:r>
            <a:endParaRPr sz="1200">
              <a:latin typeface="Arial"/>
              <a:cs typeface="Arial"/>
            </a:endParaRPr>
          </a:p>
          <a:p>
            <a:pPr marL="789940" lvl="1" indent="-321310">
              <a:lnSpc>
                <a:spcPct val="100000"/>
              </a:lnSpc>
              <a:spcBef>
                <a:spcPts val="209"/>
              </a:spcBef>
              <a:buChar char="○"/>
              <a:tabLst>
                <a:tab pos="789940" algn="l"/>
                <a:tab pos="7905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Searching</a:t>
            </a:r>
            <a:endParaRPr sz="1200">
              <a:latin typeface="Arial"/>
              <a:cs typeface="Arial"/>
            </a:endParaRPr>
          </a:p>
          <a:p>
            <a:pPr marL="789940" lvl="1" indent="-321310">
              <a:lnSpc>
                <a:spcPct val="100000"/>
              </a:lnSpc>
              <a:spcBef>
                <a:spcPts val="209"/>
              </a:spcBef>
              <a:buChar char="○"/>
              <a:tabLst>
                <a:tab pos="789940" algn="l"/>
                <a:tab pos="7905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Official</a:t>
            </a:r>
            <a:r>
              <a:rPr sz="12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  <a:p>
            <a:pPr marL="789940" lvl="1" indent="-321310">
              <a:lnSpc>
                <a:spcPct val="100000"/>
              </a:lnSpc>
              <a:spcBef>
                <a:spcPts val="209"/>
              </a:spcBef>
              <a:buChar char="○"/>
              <a:tabLst>
                <a:tab pos="789940" algn="l"/>
                <a:tab pos="7905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Version</a:t>
            </a:r>
            <a:r>
              <a:rPr sz="12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  <a:p>
            <a:pPr marL="789940" lvl="1" indent="-321310">
              <a:lnSpc>
                <a:spcPct val="100000"/>
              </a:lnSpc>
              <a:spcBef>
                <a:spcPts val="209"/>
              </a:spcBef>
              <a:buChar char="○"/>
              <a:tabLst>
                <a:tab pos="789940" algn="l"/>
                <a:tab pos="790575" algn="l"/>
              </a:tabLst>
            </a:pPr>
            <a:r>
              <a:rPr sz="1200" spc="-5" dirty="0">
                <a:solidFill>
                  <a:srgbClr val="595959"/>
                </a:solidFill>
                <a:latin typeface="Arial"/>
                <a:cs typeface="Arial"/>
              </a:rPr>
              <a:t>Finding the</a:t>
            </a:r>
            <a:r>
              <a:rPr sz="12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298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Dependencies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0" y="1180965"/>
            <a:ext cx="9144000" cy="3963035"/>
            <a:chOff x="0" y="1180965"/>
            <a:chExt cx="9144000" cy="3963035"/>
          </a:xfrm>
        </p:grpSpPr>
        <p:sp>
          <p:nvSpPr>
            <p:cNvPr id="4" name="object 4"/>
            <p:cNvSpPr/>
            <p:nvPr/>
          </p:nvSpPr>
          <p:spPr>
            <a:xfrm>
              <a:off x="1945567" y="3425368"/>
              <a:ext cx="7198414" cy="17181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80965"/>
              <a:ext cx="9143981" cy="27815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745" y="1743988"/>
              <a:ext cx="1241425" cy="494665"/>
            </a:xfrm>
            <a:custGeom>
              <a:avLst/>
              <a:gdLst/>
              <a:ahLst/>
              <a:cxnLst/>
              <a:rect l="l" t="t" r="r" b="b"/>
              <a:pathLst>
                <a:path w="1241425" h="494664">
                  <a:moveTo>
                    <a:pt x="247199" y="494399"/>
                  </a:moveTo>
                  <a:lnTo>
                    <a:pt x="0" y="247199"/>
                  </a:lnTo>
                  <a:lnTo>
                    <a:pt x="247199" y="0"/>
                  </a:lnTo>
                  <a:lnTo>
                    <a:pt x="247199" y="123599"/>
                  </a:lnTo>
                  <a:lnTo>
                    <a:pt x="1240797" y="123599"/>
                  </a:lnTo>
                  <a:lnTo>
                    <a:pt x="1240797" y="370799"/>
                  </a:lnTo>
                  <a:lnTo>
                    <a:pt x="247199" y="370799"/>
                  </a:lnTo>
                  <a:lnTo>
                    <a:pt x="247199" y="4943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1745" y="1743988"/>
              <a:ext cx="1241425" cy="494665"/>
            </a:xfrm>
            <a:custGeom>
              <a:avLst/>
              <a:gdLst/>
              <a:ahLst/>
              <a:cxnLst/>
              <a:rect l="l" t="t" r="r" b="b"/>
              <a:pathLst>
                <a:path w="1241425" h="494664">
                  <a:moveTo>
                    <a:pt x="0" y="247199"/>
                  </a:moveTo>
                  <a:lnTo>
                    <a:pt x="247199" y="0"/>
                  </a:lnTo>
                  <a:lnTo>
                    <a:pt x="247199" y="123599"/>
                  </a:lnTo>
                  <a:lnTo>
                    <a:pt x="1240797" y="123599"/>
                  </a:lnTo>
                  <a:lnTo>
                    <a:pt x="1240797" y="370799"/>
                  </a:lnTo>
                  <a:lnTo>
                    <a:pt x="247199" y="370799"/>
                  </a:lnTo>
                  <a:lnTo>
                    <a:pt x="247199" y="494399"/>
                  </a:lnTo>
                  <a:lnTo>
                    <a:pt x="0" y="24719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226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Helm</a:t>
            </a:r>
            <a:r>
              <a:rPr sz="2800" spc="-85" dirty="0"/>
              <a:t> </a:t>
            </a:r>
            <a:r>
              <a:rPr sz="2800" spc="-5" dirty="0"/>
              <a:t>Dependencies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8" y="1176351"/>
            <a:ext cx="1609725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Immutability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Nested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Versioned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“Vendored”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5567" y="3425368"/>
            <a:ext cx="7198414" cy="1718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3141" y="1915321"/>
            <a:ext cx="1537970" cy="69278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MyApp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4442" y="1594586"/>
            <a:ext cx="2009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Say </a:t>
            </a:r>
            <a:r>
              <a:rPr sz="1400" dirty="0">
                <a:latin typeface="Arial"/>
                <a:cs typeface="Arial"/>
              </a:rPr>
              <a:t>I start </a:t>
            </a:r>
            <a:r>
              <a:rPr sz="1400" spc="-5" dirty="0">
                <a:latin typeface="Arial"/>
                <a:cs typeface="Arial"/>
              </a:rPr>
              <a:t>with an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app….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3712" y="2709732"/>
            <a:ext cx="2632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...and it has </a:t>
            </a:r>
            <a:r>
              <a:rPr sz="1400" dirty="0">
                <a:latin typeface="Arial"/>
                <a:cs typeface="Arial"/>
              </a:rPr>
              <a:t>some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dependencies.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226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Helm</a:t>
            </a:r>
            <a:r>
              <a:rPr sz="2800" spc="-85" dirty="0"/>
              <a:t> </a:t>
            </a:r>
            <a:r>
              <a:rPr sz="2800" spc="-5" dirty="0"/>
              <a:t>Dependencies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945567" y="3425368"/>
            <a:ext cx="7198414" cy="1718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05842" y="2059170"/>
            <a:ext cx="1537970" cy="69278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MyApp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713" y="1726496"/>
            <a:ext cx="1537970" cy="69278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MySQL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5888" y="2687694"/>
            <a:ext cx="1537970" cy="69278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Redis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223" y="2058273"/>
            <a:ext cx="1537970" cy="69278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Reverse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Proxy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02957" y="2384830"/>
            <a:ext cx="1094105" cy="41275"/>
            <a:chOff x="2502957" y="2384830"/>
            <a:chExt cx="1094105" cy="41275"/>
          </a:xfrm>
        </p:grpSpPr>
        <p:sp>
          <p:nvSpPr>
            <p:cNvPr id="9" name="object 9"/>
            <p:cNvSpPr/>
            <p:nvPr/>
          </p:nvSpPr>
          <p:spPr>
            <a:xfrm>
              <a:off x="2507719" y="2404472"/>
              <a:ext cx="1041400" cy="1270"/>
            </a:xfrm>
            <a:custGeom>
              <a:avLst/>
              <a:gdLst/>
              <a:ahLst/>
              <a:cxnLst/>
              <a:rect l="l" t="t" r="r" b="b"/>
              <a:pathLst>
                <a:path w="1041400" h="1269">
                  <a:moveTo>
                    <a:pt x="0" y="0"/>
                  </a:moveTo>
                  <a:lnTo>
                    <a:pt x="1040847" y="85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8542" y="2389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7"/>
                  </a:moveTo>
                  <a:lnTo>
                    <a:pt x="49" y="0"/>
                  </a:lnTo>
                  <a:lnTo>
                    <a:pt x="43249" y="15769"/>
                  </a:lnTo>
                  <a:lnTo>
                    <a:pt x="0" y="3146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8542" y="2389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7"/>
                  </a:moveTo>
                  <a:lnTo>
                    <a:pt x="43249" y="15769"/>
                  </a:lnTo>
                  <a:lnTo>
                    <a:pt x="49" y="0"/>
                  </a:lnTo>
                  <a:lnTo>
                    <a:pt x="0" y="3146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138577" y="2073358"/>
            <a:ext cx="779145" cy="956944"/>
            <a:chOff x="5138577" y="2073358"/>
            <a:chExt cx="779145" cy="956944"/>
          </a:xfrm>
        </p:grpSpPr>
        <p:sp>
          <p:nvSpPr>
            <p:cNvPr id="13" name="object 13"/>
            <p:cNvSpPr/>
            <p:nvPr/>
          </p:nvSpPr>
          <p:spPr>
            <a:xfrm>
              <a:off x="5143339" y="2095035"/>
              <a:ext cx="730250" cy="310515"/>
            </a:xfrm>
            <a:custGeom>
              <a:avLst/>
              <a:gdLst/>
              <a:ahLst/>
              <a:cxnLst/>
              <a:rect l="l" t="t" r="r" b="b"/>
              <a:pathLst>
                <a:path w="730250" h="310514">
                  <a:moveTo>
                    <a:pt x="0" y="310334"/>
                  </a:moveTo>
                  <a:lnTo>
                    <a:pt x="72979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6988" y="2078120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12324" y="31392"/>
                  </a:moveTo>
                  <a:lnTo>
                    <a:pt x="0" y="2434"/>
                  </a:lnTo>
                  <a:lnTo>
                    <a:pt x="45924" y="0"/>
                  </a:lnTo>
                  <a:lnTo>
                    <a:pt x="12324" y="3139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6988" y="2078120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12324" y="31392"/>
                  </a:moveTo>
                  <a:lnTo>
                    <a:pt x="45924" y="0"/>
                  </a:lnTo>
                  <a:lnTo>
                    <a:pt x="0" y="2434"/>
                  </a:lnTo>
                  <a:lnTo>
                    <a:pt x="12324" y="3139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3339" y="2405370"/>
              <a:ext cx="728345" cy="592455"/>
            </a:xfrm>
            <a:custGeom>
              <a:avLst/>
              <a:gdLst/>
              <a:ahLst/>
              <a:cxnLst/>
              <a:rect l="l" t="t" r="r" b="b"/>
              <a:pathLst>
                <a:path w="728345" h="592455">
                  <a:moveTo>
                    <a:pt x="0" y="0"/>
                  </a:moveTo>
                  <a:lnTo>
                    <a:pt x="728173" y="59242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1588" y="298559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449" y="39474"/>
                  </a:moveTo>
                  <a:lnTo>
                    <a:pt x="0" y="24399"/>
                  </a:lnTo>
                  <a:lnTo>
                    <a:pt x="19849" y="0"/>
                  </a:lnTo>
                  <a:lnTo>
                    <a:pt x="43449" y="394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1588" y="298559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399"/>
                  </a:moveTo>
                  <a:lnTo>
                    <a:pt x="43449" y="39474"/>
                  </a:lnTo>
                  <a:lnTo>
                    <a:pt x="19849" y="0"/>
                  </a:lnTo>
                  <a:lnTo>
                    <a:pt x="0" y="24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5039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MyApp</a:t>
            </a:r>
            <a:r>
              <a:rPr sz="2800" spc="-90" dirty="0"/>
              <a:t> </a:t>
            </a:r>
            <a:r>
              <a:rPr sz="2800" spc="-5" dirty="0"/>
              <a:t>Dependencies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0" y="980522"/>
            <a:ext cx="9144000" cy="4163060"/>
            <a:chOff x="0" y="980522"/>
            <a:chExt cx="9144000" cy="4163060"/>
          </a:xfrm>
        </p:grpSpPr>
        <p:sp>
          <p:nvSpPr>
            <p:cNvPr id="4" name="object 4"/>
            <p:cNvSpPr/>
            <p:nvPr/>
          </p:nvSpPr>
          <p:spPr>
            <a:xfrm>
              <a:off x="1945567" y="3425368"/>
              <a:ext cx="7198414" cy="17181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0522"/>
              <a:ext cx="9143981" cy="34872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68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Templates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0" y="1180965"/>
            <a:ext cx="9144000" cy="3963035"/>
            <a:chOff x="0" y="1180965"/>
            <a:chExt cx="9144000" cy="3963035"/>
          </a:xfrm>
        </p:grpSpPr>
        <p:sp>
          <p:nvSpPr>
            <p:cNvPr id="4" name="object 4"/>
            <p:cNvSpPr/>
            <p:nvPr/>
          </p:nvSpPr>
          <p:spPr>
            <a:xfrm>
              <a:off x="1945567" y="3425368"/>
              <a:ext cx="7198414" cy="17181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80965"/>
              <a:ext cx="9143981" cy="27815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5218" y="2930969"/>
              <a:ext cx="1241425" cy="494665"/>
            </a:xfrm>
            <a:custGeom>
              <a:avLst/>
              <a:gdLst/>
              <a:ahLst/>
              <a:cxnLst/>
              <a:rect l="l" t="t" r="r" b="b"/>
              <a:pathLst>
                <a:path w="1241425" h="494664">
                  <a:moveTo>
                    <a:pt x="247199" y="494399"/>
                  </a:moveTo>
                  <a:lnTo>
                    <a:pt x="0" y="247199"/>
                  </a:lnTo>
                  <a:lnTo>
                    <a:pt x="247199" y="0"/>
                  </a:lnTo>
                  <a:lnTo>
                    <a:pt x="247199" y="123599"/>
                  </a:lnTo>
                  <a:lnTo>
                    <a:pt x="1240797" y="123599"/>
                  </a:lnTo>
                  <a:lnTo>
                    <a:pt x="1240797" y="370799"/>
                  </a:lnTo>
                  <a:lnTo>
                    <a:pt x="247199" y="370799"/>
                  </a:lnTo>
                  <a:lnTo>
                    <a:pt x="247199" y="4943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5218" y="2930969"/>
              <a:ext cx="1241425" cy="494665"/>
            </a:xfrm>
            <a:custGeom>
              <a:avLst/>
              <a:gdLst/>
              <a:ahLst/>
              <a:cxnLst/>
              <a:rect l="l" t="t" r="r" b="b"/>
              <a:pathLst>
                <a:path w="1241425" h="494664">
                  <a:moveTo>
                    <a:pt x="0" y="247199"/>
                  </a:moveTo>
                  <a:lnTo>
                    <a:pt x="247199" y="0"/>
                  </a:lnTo>
                  <a:lnTo>
                    <a:pt x="247199" y="123599"/>
                  </a:lnTo>
                  <a:lnTo>
                    <a:pt x="1240797" y="123599"/>
                  </a:lnTo>
                  <a:lnTo>
                    <a:pt x="1240797" y="370799"/>
                  </a:lnTo>
                  <a:lnTo>
                    <a:pt x="247199" y="370799"/>
                  </a:lnTo>
                  <a:lnTo>
                    <a:pt x="247199" y="494399"/>
                  </a:lnTo>
                  <a:lnTo>
                    <a:pt x="0" y="24719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11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Helm</a:t>
            </a:r>
            <a:r>
              <a:rPr sz="2800" spc="-90" dirty="0"/>
              <a:t> </a:t>
            </a:r>
            <a:r>
              <a:rPr sz="2800" spc="-5" dirty="0"/>
              <a:t>Templates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8" y="1176351"/>
            <a:ext cx="605536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 Go Template language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595959"/>
                </a:solidFill>
                <a:latin typeface="Courier New"/>
                <a:cs typeface="Courier New"/>
              </a:rPr>
              <a:t>{{.foo |</a:t>
            </a:r>
            <a:r>
              <a:rPr sz="1800" spc="-3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urier New"/>
                <a:cs typeface="Courier New"/>
              </a:rPr>
              <a:t>bar}}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Simple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control structures (looping, conditionals,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nesting)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50+ add-on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Compile phase, execution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5567" y="3425368"/>
            <a:ext cx="7198414" cy="1718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" y="0"/>
            <a:ext cx="18832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7973" y="275225"/>
            <a:ext cx="168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Templates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959441" y="941523"/>
            <a:ext cx="6704360" cy="4110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9" y="1578733"/>
            <a:ext cx="8326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 how do we get </a:t>
            </a:r>
            <a:r>
              <a:rPr dirty="0"/>
              <a:t>values </a:t>
            </a:r>
            <a:r>
              <a:rPr spc="-5" dirty="0"/>
              <a:t>into</a:t>
            </a:r>
            <a:r>
              <a:rPr spc="-95" dirty="0"/>
              <a:t> </a:t>
            </a:r>
            <a:r>
              <a:rPr spc="-5" dirty="0"/>
              <a:t>templates?</a:t>
            </a:r>
          </a:p>
        </p:txBody>
      </p:sp>
      <p:sp>
        <p:nvSpPr>
          <p:cNvPr id="3" name="object 3"/>
          <p:cNvSpPr/>
          <p:nvPr/>
        </p:nvSpPr>
        <p:spPr>
          <a:xfrm>
            <a:off x="1945567" y="3425368"/>
            <a:ext cx="7198414" cy="1718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946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Life Without Helm </a:t>
            </a:r>
            <a:r>
              <a:rPr sz="2800" dirty="0"/>
              <a:t>(My </a:t>
            </a:r>
            <a:r>
              <a:rPr sz="2800" spc="-5" dirty="0"/>
              <a:t>Life Last</a:t>
            </a:r>
            <a:r>
              <a:rPr sz="2800" spc="-90" dirty="0"/>
              <a:t> </a:t>
            </a:r>
            <a:r>
              <a:rPr sz="2800" dirty="0"/>
              <a:t>June)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8" y="1252550"/>
            <a:ext cx="521462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Write Kubernetes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manifests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hand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 this every time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need 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release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anything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Figure out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own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sharing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Tweak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resources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hand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Use </a:t>
            </a:r>
            <a:r>
              <a:rPr sz="1800" spc="-5" dirty="0">
                <a:solidFill>
                  <a:srgbClr val="595959"/>
                </a:solidFill>
                <a:latin typeface="Courier New"/>
                <a:cs typeface="Courier New"/>
              </a:rPr>
              <a:t>kubectl</a:t>
            </a:r>
            <a:r>
              <a:rPr sz="1800" spc="-60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manage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5567" y="3425368"/>
            <a:ext cx="7198414" cy="1718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110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Values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0" y="1180965"/>
            <a:ext cx="9144000" cy="3963035"/>
            <a:chOff x="0" y="1180965"/>
            <a:chExt cx="9144000" cy="3963035"/>
          </a:xfrm>
        </p:grpSpPr>
        <p:sp>
          <p:nvSpPr>
            <p:cNvPr id="4" name="object 4"/>
            <p:cNvSpPr/>
            <p:nvPr/>
          </p:nvSpPr>
          <p:spPr>
            <a:xfrm>
              <a:off x="1945567" y="3425368"/>
              <a:ext cx="7198414" cy="17181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80965"/>
              <a:ext cx="9143981" cy="27815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9420" y="3540567"/>
              <a:ext cx="1241425" cy="494665"/>
            </a:xfrm>
            <a:custGeom>
              <a:avLst/>
              <a:gdLst/>
              <a:ahLst/>
              <a:cxnLst/>
              <a:rect l="l" t="t" r="r" b="b"/>
              <a:pathLst>
                <a:path w="1241425" h="494664">
                  <a:moveTo>
                    <a:pt x="247199" y="494399"/>
                  </a:moveTo>
                  <a:lnTo>
                    <a:pt x="0" y="247199"/>
                  </a:lnTo>
                  <a:lnTo>
                    <a:pt x="247199" y="0"/>
                  </a:lnTo>
                  <a:lnTo>
                    <a:pt x="247199" y="123599"/>
                  </a:lnTo>
                  <a:lnTo>
                    <a:pt x="1240797" y="123599"/>
                  </a:lnTo>
                  <a:lnTo>
                    <a:pt x="1240797" y="370799"/>
                  </a:lnTo>
                  <a:lnTo>
                    <a:pt x="247199" y="370799"/>
                  </a:lnTo>
                  <a:lnTo>
                    <a:pt x="247199" y="4943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9420" y="3540567"/>
              <a:ext cx="1241425" cy="494665"/>
            </a:xfrm>
            <a:custGeom>
              <a:avLst/>
              <a:gdLst/>
              <a:ahLst/>
              <a:cxnLst/>
              <a:rect l="l" t="t" r="r" b="b"/>
              <a:pathLst>
                <a:path w="1241425" h="494664">
                  <a:moveTo>
                    <a:pt x="0" y="247199"/>
                  </a:moveTo>
                  <a:lnTo>
                    <a:pt x="247199" y="0"/>
                  </a:lnTo>
                  <a:lnTo>
                    <a:pt x="247199" y="123599"/>
                  </a:lnTo>
                  <a:lnTo>
                    <a:pt x="1240797" y="123599"/>
                  </a:lnTo>
                  <a:lnTo>
                    <a:pt x="1240797" y="370799"/>
                  </a:lnTo>
                  <a:lnTo>
                    <a:pt x="247199" y="370799"/>
                  </a:lnTo>
                  <a:lnTo>
                    <a:pt x="247199" y="494399"/>
                  </a:lnTo>
                  <a:lnTo>
                    <a:pt x="0" y="24719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958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Values.yaml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8" y="1252550"/>
            <a:ext cx="608076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Specify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values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should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 injected into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templates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Simple YAML with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“namespaces”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Each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(nested) chart can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have its own </a:t>
            </a:r>
            <a:r>
              <a:rPr sz="1800" spc="-5" dirty="0">
                <a:solidFill>
                  <a:srgbClr val="595959"/>
                </a:solidFill>
                <a:latin typeface="Courier New"/>
                <a:cs typeface="Courier New"/>
              </a:rPr>
              <a:t>values.yaml</a:t>
            </a:r>
            <a:r>
              <a:rPr sz="1800" spc="-6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 specify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overrides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externally: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595959"/>
                </a:solidFill>
                <a:latin typeface="Courier New"/>
                <a:cs typeface="Courier New"/>
              </a:rPr>
              <a:t>helm install -f myvalues.yaml</a:t>
            </a:r>
            <a:r>
              <a:rPr sz="1800" spc="-5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urier New"/>
                <a:cs typeface="Courier New"/>
              </a:rPr>
              <a:t>yourchart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5567" y="3425368"/>
            <a:ext cx="7198414" cy="1718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7669" y="1296872"/>
            <a:ext cx="3568670" cy="2210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" y="0"/>
            <a:ext cx="188328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7973" y="275225"/>
            <a:ext cx="1903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values.yaml</a:t>
            </a:r>
            <a:endParaRPr sz="2800"/>
          </a:p>
        </p:txBody>
      </p:sp>
      <p:grpSp>
        <p:nvGrpSpPr>
          <p:cNvPr id="5" name="object 5"/>
          <p:cNvGrpSpPr/>
          <p:nvPr/>
        </p:nvGrpSpPr>
        <p:grpSpPr>
          <a:xfrm>
            <a:off x="4465378" y="1487909"/>
            <a:ext cx="1106805" cy="504825"/>
            <a:chOff x="4465378" y="1487909"/>
            <a:chExt cx="1106805" cy="504825"/>
          </a:xfrm>
        </p:grpSpPr>
        <p:sp>
          <p:nvSpPr>
            <p:cNvPr id="6" name="object 6"/>
            <p:cNvSpPr/>
            <p:nvPr/>
          </p:nvSpPr>
          <p:spPr>
            <a:xfrm>
              <a:off x="4470141" y="1492671"/>
              <a:ext cx="1097280" cy="495300"/>
            </a:xfrm>
            <a:custGeom>
              <a:avLst/>
              <a:gdLst/>
              <a:ahLst/>
              <a:cxnLst/>
              <a:rect l="l" t="t" r="r" b="b"/>
              <a:pathLst>
                <a:path w="1097279" h="495300">
                  <a:moveTo>
                    <a:pt x="247349" y="494699"/>
                  </a:moveTo>
                  <a:lnTo>
                    <a:pt x="0" y="247349"/>
                  </a:lnTo>
                  <a:lnTo>
                    <a:pt x="247349" y="0"/>
                  </a:lnTo>
                  <a:lnTo>
                    <a:pt x="247349" y="123674"/>
                  </a:lnTo>
                  <a:lnTo>
                    <a:pt x="1097097" y="123674"/>
                  </a:lnTo>
                  <a:lnTo>
                    <a:pt x="1097097" y="371024"/>
                  </a:lnTo>
                  <a:lnTo>
                    <a:pt x="247349" y="371024"/>
                  </a:lnTo>
                  <a:lnTo>
                    <a:pt x="247349" y="4946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0141" y="1492671"/>
              <a:ext cx="1097280" cy="495300"/>
            </a:xfrm>
            <a:custGeom>
              <a:avLst/>
              <a:gdLst/>
              <a:ahLst/>
              <a:cxnLst/>
              <a:rect l="l" t="t" r="r" b="b"/>
              <a:pathLst>
                <a:path w="1097279" h="495300">
                  <a:moveTo>
                    <a:pt x="0" y="247349"/>
                  </a:moveTo>
                  <a:lnTo>
                    <a:pt x="247349" y="0"/>
                  </a:lnTo>
                  <a:lnTo>
                    <a:pt x="247349" y="123674"/>
                  </a:lnTo>
                  <a:lnTo>
                    <a:pt x="1097097" y="123674"/>
                  </a:lnTo>
                  <a:lnTo>
                    <a:pt x="1097097" y="371024"/>
                  </a:lnTo>
                  <a:lnTo>
                    <a:pt x="247349" y="371024"/>
                  </a:lnTo>
                  <a:lnTo>
                    <a:pt x="247349" y="494699"/>
                  </a:lnTo>
                  <a:lnTo>
                    <a:pt x="0" y="2473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61354" y="2130608"/>
            <a:ext cx="1672589" cy="504825"/>
            <a:chOff x="3961354" y="2130608"/>
            <a:chExt cx="1672589" cy="504825"/>
          </a:xfrm>
        </p:grpSpPr>
        <p:sp>
          <p:nvSpPr>
            <p:cNvPr id="9" name="object 9"/>
            <p:cNvSpPr/>
            <p:nvPr/>
          </p:nvSpPr>
          <p:spPr>
            <a:xfrm>
              <a:off x="3966116" y="2135370"/>
              <a:ext cx="1663064" cy="495300"/>
            </a:xfrm>
            <a:custGeom>
              <a:avLst/>
              <a:gdLst/>
              <a:ahLst/>
              <a:cxnLst/>
              <a:rect l="l" t="t" r="r" b="b"/>
              <a:pathLst>
                <a:path w="1663064" h="495300">
                  <a:moveTo>
                    <a:pt x="247349" y="494699"/>
                  </a:moveTo>
                  <a:lnTo>
                    <a:pt x="0" y="247349"/>
                  </a:lnTo>
                  <a:lnTo>
                    <a:pt x="247349" y="0"/>
                  </a:lnTo>
                  <a:lnTo>
                    <a:pt x="247349" y="123674"/>
                  </a:lnTo>
                  <a:lnTo>
                    <a:pt x="1662896" y="123674"/>
                  </a:lnTo>
                  <a:lnTo>
                    <a:pt x="1662896" y="371024"/>
                  </a:lnTo>
                  <a:lnTo>
                    <a:pt x="247349" y="371024"/>
                  </a:lnTo>
                  <a:lnTo>
                    <a:pt x="247349" y="4946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6116" y="2135370"/>
              <a:ext cx="1663064" cy="495300"/>
            </a:xfrm>
            <a:custGeom>
              <a:avLst/>
              <a:gdLst/>
              <a:ahLst/>
              <a:cxnLst/>
              <a:rect l="l" t="t" r="r" b="b"/>
              <a:pathLst>
                <a:path w="1663064" h="495300">
                  <a:moveTo>
                    <a:pt x="0" y="247349"/>
                  </a:moveTo>
                  <a:lnTo>
                    <a:pt x="247349" y="0"/>
                  </a:lnTo>
                  <a:lnTo>
                    <a:pt x="247349" y="123674"/>
                  </a:lnTo>
                  <a:lnTo>
                    <a:pt x="1662896" y="123674"/>
                  </a:lnTo>
                  <a:lnTo>
                    <a:pt x="1662896" y="371024"/>
                  </a:lnTo>
                  <a:lnTo>
                    <a:pt x="247349" y="371024"/>
                  </a:lnTo>
                  <a:lnTo>
                    <a:pt x="247349" y="494699"/>
                  </a:lnTo>
                  <a:lnTo>
                    <a:pt x="0" y="2473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62813" y="1615439"/>
            <a:ext cx="1042669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Global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"/>
              <a:cs typeface="Arial"/>
            </a:endParaRPr>
          </a:p>
          <a:p>
            <a:pPr marR="43815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Redis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49204" y="60374"/>
            <a:ext cx="4693285" cy="2229485"/>
            <a:chOff x="4149204" y="60374"/>
            <a:chExt cx="4693285" cy="2229485"/>
          </a:xfrm>
        </p:grpSpPr>
        <p:sp>
          <p:nvSpPr>
            <p:cNvPr id="3" name="object 3"/>
            <p:cNvSpPr/>
            <p:nvPr/>
          </p:nvSpPr>
          <p:spPr>
            <a:xfrm>
              <a:off x="4158741" y="69899"/>
              <a:ext cx="3568670" cy="22100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53966" y="65137"/>
              <a:ext cx="4683760" cy="2219960"/>
            </a:xfrm>
            <a:custGeom>
              <a:avLst/>
              <a:gdLst/>
              <a:ahLst/>
              <a:cxnLst/>
              <a:rect l="l" t="t" r="r" b="b"/>
              <a:pathLst>
                <a:path w="4683759" h="2219960">
                  <a:moveTo>
                    <a:pt x="0" y="0"/>
                  </a:moveTo>
                  <a:lnTo>
                    <a:pt x="4683215" y="0"/>
                  </a:lnTo>
                  <a:lnTo>
                    <a:pt x="4683215" y="2219570"/>
                  </a:lnTo>
                  <a:lnTo>
                    <a:pt x="0" y="221957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" y="0"/>
            <a:ext cx="188328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7973" y="275225"/>
            <a:ext cx="1903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values.yaml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0" y="1137235"/>
            <a:ext cx="9144000" cy="4010660"/>
            <a:chOff x="0" y="1137235"/>
            <a:chExt cx="9144000" cy="4010660"/>
          </a:xfrm>
        </p:grpSpPr>
        <p:sp>
          <p:nvSpPr>
            <p:cNvPr id="8" name="object 8"/>
            <p:cNvSpPr/>
            <p:nvPr/>
          </p:nvSpPr>
          <p:spPr>
            <a:xfrm>
              <a:off x="0" y="2432345"/>
              <a:ext cx="9143981" cy="2705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427580"/>
              <a:ext cx="9144000" cy="2715895"/>
            </a:xfrm>
            <a:custGeom>
              <a:avLst/>
              <a:gdLst/>
              <a:ahLst/>
              <a:cxnLst/>
              <a:rect l="l" t="t" r="r" b="b"/>
              <a:pathLst>
                <a:path w="9144000" h="2715895">
                  <a:moveTo>
                    <a:pt x="0" y="0"/>
                  </a:moveTo>
                  <a:lnTo>
                    <a:pt x="9143981" y="0"/>
                  </a:lnTo>
                </a:path>
                <a:path w="9144000" h="2715895">
                  <a:moveTo>
                    <a:pt x="9143981" y="2715284"/>
                  </a:moveTo>
                  <a:lnTo>
                    <a:pt x="0" y="271528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6469" y="2176095"/>
              <a:ext cx="2016760" cy="1814830"/>
            </a:xfrm>
            <a:custGeom>
              <a:avLst/>
              <a:gdLst/>
              <a:ahLst/>
              <a:cxnLst/>
              <a:rect l="l" t="t" r="r" b="b"/>
              <a:pathLst>
                <a:path w="2016760" h="1814829">
                  <a:moveTo>
                    <a:pt x="0" y="0"/>
                  </a:moveTo>
                  <a:lnTo>
                    <a:pt x="2016720" y="1814271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92665" y="3978667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42649" y="40599"/>
                  </a:moveTo>
                  <a:lnTo>
                    <a:pt x="0" y="23399"/>
                  </a:lnTo>
                  <a:lnTo>
                    <a:pt x="21024" y="0"/>
                  </a:lnTo>
                  <a:lnTo>
                    <a:pt x="42649" y="405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92665" y="3978667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0" y="23399"/>
                  </a:moveTo>
                  <a:lnTo>
                    <a:pt x="42649" y="40599"/>
                  </a:lnTo>
                  <a:lnTo>
                    <a:pt x="21024" y="0"/>
                  </a:lnTo>
                  <a:lnTo>
                    <a:pt x="0" y="23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9168" y="1141997"/>
              <a:ext cx="1529715" cy="582295"/>
            </a:xfrm>
            <a:custGeom>
              <a:avLst/>
              <a:gdLst/>
              <a:ahLst/>
              <a:cxnLst/>
              <a:rect l="l" t="t" r="r" b="b"/>
              <a:pathLst>
                <a:path w="1529714" h="582294">
                  <a:moveTo>
                    <a:pt x="0" y="0"/>
                  </a:moveTo>
                  <a:lnTo>
                    <a:pt x="1529096" y="58206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42665" y="170936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974" y="30079"/>
                  </a:moveTo>
                  <a:lnTo>
                    <a:pt x="0" y="29407"/>
                  </a:lnTo>
                  <a:lnTo>
                    <a:pt x="11174" y="0"/>
                  </a:lnTo>
                  <a:lnTo>
                    <a:pt x="45974" y="3007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42665" y="170936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29407"/>
                  </a:moveTo>
                  <a:lnTo>
                    <a:pt x="45974" y="30079"/>
                  </a:lnTo>
                  <a:lnTo>
                    <a:pt x="11174" y="0"/>
                  </a:lnTo>
                  <a:lnTo>
                    <a:pt x="0" y="2940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77169" y="983110"/>
            <a:ext cx="964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values.yaml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6323" y="1894061"/>
            <a:ext cx="1416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templates/rc.yaml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879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About</a:t>
            </a:r>
            <a:r>
              <a:rPr sz="2800" spc="-90" dirty="0"/>
              <a:t> </a:t>
            </a:r>
            <a:r>
              <a:rPr sz="2800" spc="-5" dirty="0"/>
              <a:t>Helm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945567" y="3425368"/>
            <a:ext cx="7198414" cy="1718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248" y="1176351"/>
            <a:ext cx="6842125" cy="2540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http://github.com/kubernetes/helm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Part 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CNCF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Contributions from around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dozen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companies (plus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individuals)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Roadmap in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nutshell:</a:t>
            </a:r>
            <a:endParaRPr sz="180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Current: Helm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2.0.0-Alpha.1</a:t>
            </a:r>
            <a:endParaRPr sz="180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Coming Soon: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Alpha.2</a:t>
            </a:r>
            <a:endParaRPr sz="180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“Light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production use” by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Beta.1</a:t>
            </a:r>
            <a:endParaRPr sz="180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Production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ready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2.0.0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567" y="3425368"/>
            <a:ext cx="7198414" cy="1718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6370" y="503825"/>
            <a:ext cx="2765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Kubernetes</a:t>
            </a:r>
            <a:r>
              <a:rPr sz="2800" spc="-85" dirty="0"/>
              <a:t> </a:t>
            </a:r>
            <a:r>
              <a:rPr sz="2800" spc="-5" dirty="0"/>
              <a:t>Helm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94473" y="1106018"/>
            <a:ext cx="596646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Collaboration with Google, Bitnami, Deis,  others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successor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of Deis’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“Helm</a:t>
            </a:r>
            <a:r>
              <a:rPr sz="2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Classic”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Two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parts: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Helm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Tiller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567" y="3425368"/>
            <a:ext cx="7198414" cy="1718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6370" y="503825"/>
            <a:ext cx="3164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Helm’s Core</a:t>
            </a:r>
            <a:r>
              <a:rPr sz="2800" spc="-90" dirty="0"/>
              <a:t> </a:t>
            </a:r>
            <a:r>
              <a:rPr sz="2800" spc="-5" dirty="0"/>
              <a:t>Values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24375" y="1106018"/>
            <a:ext cx="607060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3234">
              <a:lnSpc>
                <a:spcPct val="114599"/>
              </a:lnSpc>
              <a:spcBef>
                <a:spcPts val="10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Installing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resources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in Kubernetes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should 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be easy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(like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Apt/Yum/Homebrew)</a:t>
            </a:r>
            <a:endParaRPr sz="2400">
              <a:latin typeface="Arial"/>
              <a:cs typeface="Arial"/>
            </a:endParaRPr>
          </a:p>
          <a:p>
            <a:pPr marL="495300" indent="-483234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Teams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be able to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collaborate</a:t>
            </a:r>
            <a:endParaRPr sz="2400">
              <a:latin typeface="Arial"/>
              <a:cs typeface="Arial"/>
            </a:endParaRPr>
          </a:p>
          <a:p>
            <a:pPr marL="495300" indent="-483234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Releases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reproducible</a:t>
            </a:r>
            <a:endParaRPr sz="2400">
              <a:latin typeface="Arial"/>
              <a:cs typeface="Arial"/>
            </a:endParaRPr>
          </a:p>
          <a:p>
            <a:pPr marL="495300" indent="-483234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Packages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shareable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5567" y="1423067"/>
            <a:ext cx="7198995" cy="3720465"/>
            <a:chOff x="1945567" y="1423067"/>
            <a:chExt cx="7198995" cy="3720465"/>
          </a:xfrm>
        </p:grpSpPr>
        <p:sp>
          <p:nvSpPr>
            <p:cNvPr id="3" name="object 3"/>
            <p:cNvSpPr/>
            <p:nvPr/>
          </p:nvSpPr>
          <p:spPr>
            <a:xfrm>
              <a:off x="1945567" y="3425368"/>
              <a:ext cx="7198414" cy="17181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30180" y="1427830"/>
              <a:ext cx="4262755" cy="2123440"/>
            </a:xfrm>
            <a:custGeom>
              <a:avLst/>
              <a:gdLst/>
              <a:ahLst/>
              <a:cxnLst/>
              <a:rect l="l" t="t" r="r" b="b"/>
              <a:pathLst>
                <a:path w="4262755" h="2123440">
                  <a:moveTo>
                    <a:pt x="3721369" y="161516"/>
                  </a:moveTo>
                  <a:lnTo>
                    <a:pt x="2215907" y="161516"/>
                  </a:lnTo>
                  <a:lnTo>
                    <a:pt x="2243683" y="129104"/>
                  </a:lnTo>
                  <a:lnTo>
                    <a:pt x="2276906" y="99721"/>
                  </a:lnTo>
                  <a:lnTo>
                    <a:pt x="2315036" y="73618"/>
                  </a:lnTo>
                  <a:lnTo>
                    <a:pt x="2357532" y="51048"/>
                  </a:lnTo>
                  <a:lnTo>
                    <a:pt x="2403853" y="32262"/>
                  </a:lnTo>
                  <a:lnTo>
                    <a:pt x="2453457" y="17513"/>
                  </a:lnTo>
                  <a:lnTo>
                    <a:pt x="2505806" y="7053"/>
                  </a:lnTo>
                  <a:lnTo>
                    <a:pt x="2560356" y="1134"/>
                  </a:lnTo>
                  <a:lnTo>
                    <a:pt x="2615567" y="0"/>
                  </a:lnTo>
                  <a:lnTo>
                    <a:pt x="2669874" y="3606"/>
                  </a:lnTo>
                  <a:lnTo>
                    <a:pt x="2722674" y="11774"/>
                  </a:lnTo>
                  <a:lnTo>
                    <a:pt x="2773365" y="24325"/>
                  </a:lnTo>
                  <a:lnTo>
                    <a:pt x="2821346" y="41081"/>
                  </a:lnTo>
                  <a:lnTo>
                    <a:pt x="2866015" y="61862"/>
                  </a:lnTo>
                  <a:lnTo>
                    <a:pt x="2906769" y="86491"/>
                  </a:lnTo>
                  <a:lnTo>
                    <a:pt x="2943006" y="114789"/>
                  </a:lnTo>
                  <a:lnTo>
                    <a:pt x="3672670" y="114789"/>
                  </a:lnTo>
                  <a:lnTo>
                    <a:pt x="3680068" y="120235"/>
                  </a:lnTo>
                  <a:lnTo>
                    <a:pt x="3714571" y="152988"/>
                  </a:lnTo>
                  <a:lnTo>
                    <a:pt x="3721369" y="161516"/>
                  </a:lnTo>
                  <a:close/>
                </a:path>
                <a:path w="4262755" h="2123440">
                  <a:moveTo>
                    <a:pt x="3672670" y="114789"/>
                  </a:moveTo>
                  <a:lnTo>
                    <a:pt x="2943006" y="114789"/>
                  </a:lnTo>
                  <a:lnTo>
                    <a:pt x="2980995" y="87770"/>
                  </a:lnTo>
                  <a:lnTo>
                    <a:pt x="3022737" y="64178"/>
                  </a:lnTo>
                  <a:lnTo>
                    <a:pt x="3067737" y="44119"/>
                  </a:lnTo>
                  <a:lnTo>
                    <a:pt x="3115501" y="27697"/>
                  </a:lnTo>
                  <a:lnTo>
                    <a:pt x="3165533" y="15016"/>
                  </a:lnTo>
                  <a:lnTo>
                    <a:pt x="3217340" y="6180"/>
                  </a:lnTo>
                  <a:lnTo>
                    <a:pt x="3270425" y="1295"/>
                  </a:lnTo>
                  <a:lnTo>
                    <a:pt x="3324294" y="465"/>
                  </a:lnTo>
                  <a:lnTo>
                    <a:pt x="3378452" y="3794"/>
                  </a:lnTo>
                  <a:lnTo>
                    <a:pt x="3432405" y="11386"/>
                  </a:lnTo>
                  <a:lnTo>
                    <a:pt x="3490352" y="24653"/>
                  </a:lnTo>
                  <a:lnTo>
                    <a:pt x="3544574" y="42525"/>
                  </a:lnTo>
                  <a:lnTo>
                    <a:pt x="3594588" y="64649"/>
                  </a:lnTo>
                  <a:lnTo>
                    <a:pt x="3639913" y="90671"/>
                  </a:lnTo>
                  <a:lnTo>
                    <a:pt x="3672670" y="114789"/>
                  </a:lnTo>
                  <a:close/>
                </a:path>
                <a:path w="4262755" h="2123440">
                  <a:moveTo>
                    <a:pt x="3772654" y="248466"/>
                  </a:moveTo>
                  <a:lnTo>
                    <a:pt x="1382959" y="248466"/>
                  </a:lnTo>
                  <a:lnTo>
                    <a:pt x="1411243" y="216457"/>
                  </a:lnTo>
                  <a:lnTo>
                    <a:pt x="1443960" y="186902"/>
                  </a:lnTo>
                  <a:lnTo>
                    <a:pt x="1480755" y="159972"/>
                  </a:lnTo>
                  <a:lnTo>
                    <a:pt x="1521273" y="135837"/>
                  </a:lnTo>
                  <a:lnTo>
                    <a:pt x="1565160" y="114669"/>
                  </a:lnTo>
                  <a:lnTo>
                    <a:pt x="1612062" y="96639"/>
                  </a:lnTo>
                  <a:lnTo>
                    <a:pt x="1661624" y="81918"/>
                  </a:lnTo>
                  <a:lnTo>
                    <a:pt x="1713490" y="70676"/>
                  </a:lnTo>
                  <a:lnTo>
                    <a:pt x="1767308" y="63086"/>
                  </a:lnTo>
                  <a:lnTo>
                    <a:pt x="1821998" y="59349"/>
                  </a:lnTo>
                  <a:lnTo>
                    <a:pt x="1876443" y="59493"/>
                  </a:lnTo>
                  <a:lnTo>
                    <a:pt x="1930228" y="63426"/>
                  </a:lnTo>
                  <a:lnTo>
                    <a:pt x="1982940" y="71058"/>
                  </a:lnTo>
                  <a:lnTo>
                    <a:pt x="2034164" y="82297"/>
                  </a:lnTo>
                  <a:lnTo>
                    <a:pt x="2083487" y="97054"/>
                  </a:lnTo>
                  <a:lnTo>
                    <a:pt x="2130494" y="115236"/>
                  </a:lnTo>
                  <a:lnTo>
                    <a:pt x="2174773" y="136754"/>
                  </a:lnTo>
                  <a:lnTo>
                    <a:pt x="2215907" y="161516"/>
                  </a:lnTo>
                  <a:lnTo>
                    <a:pt x="3721369" y="161516"/>
                  </a:lnTo>
                  <a:lnTo>
                    <a:pt x="3742941" y="188576"/>
                  </a:lnTo>
                  <a:lnTo>
                    <a:pt x="3764695" y="226643"/>
                  </a:lnTo>
                  <a:lnTo>
                    <a:pt x="3772654" y="248466"/>
                  </a:lnTo>
                  <a:close/>
                </a:path>
                <a:path w="4262755" h="2123440">
                  <a:moveTo>
                    <a:pt x="521222" y="1737370"/>
                  </a:moveTo>
                  <a:lnTo>
                    <a:pt x="468607" y="1734906"/>
                  </a:lnTo>
                  <a:lnTo>
                    <a:pt x="417381" y="1728185"/>
                  </a:lnTo>
                  <a:lnTo>
                    <a:pt x="368059" y="1717393"/>
                  </a:lnTo>
                  <a:lnTo>
                    <a:pt x="321158" y="1702719"/>
                  </a:lnTo>
                  <a:lnTo>
                    <a:pt x="277193" y="1684351"/>
                  </a:lnTo>
                  <a:lnTo>
                    <a:pt x="236679" y="1662476"/>
                  </a:lnTo>
                  <a:lnTo>
                    <a:pt x="200134" y="1637282"/>
                  </a:lnTo>
                  <a:lnTo>
                    <a:pt x="168073" y="1608957"/>
                  </a:lnTo>
                  <a:lnTo>
                    <a:pt x="141011" y="1577688"/>
                  </a:lnTo>
                  <a:lnTo>
                    <a:pt x="115607" y="1535902"/>
                  </a:lnTo>
                  <a:lnTo>
                    <a:pt x="100281" y="1492746"/>
                  </a:lnTo>
                  <a:lnTo>
                    <a:pt x="94870" y="1448987"/>
                  </a:lnTo>
                  <a:lnTo>
                    <a:pt x="99211" y="1405392"/>
                  </a:lnTo>
                  <a:lnTo>
                    <a:pt x="113144" y="1362726"/>
                  </a:lnTo>
                  <a:lnTo>
                    <a:pt x="136504" y="1321755"/>
                  </a:lnTo>
                  <a:lnTo>
                    <a:pt x="169131" y="1283246"/>
                  </a:lnTo>
                  <a:lnTo>
                    <a:pt x="210861" y="1247964"/>
                  </a:lnTo>
                  <a:lnTo>
                    <a:pt x="160544" y="1224453"/>
                  </a:lnTo>
                  <a:lnTo>
                    <a:pt x="116374" y="1196833"/>
                  </a:lnTo>
                  <a:lnTo>
                    <a:pt x="78703" y="1165647"/>
                  </a:lnTo>
                  <a:lnTo>
                    <a:pt x="47880" y="1131438"/>
                  </a:lnTo>
                  <a:lnTo>
                    <a:pt x="24255" y="1094750"/>
                  </a:lnTo>
                  <a:lnTo>
                    <a:pt x="8178" y="1056127"/>
                  </a:lnTo>
                  <a:lnTo>
                    <a:pt x="0" y="1016111"/>
                  </a:lnTo>
                  <a:lnTo>
                    <a:pt x="69" y="975245"/>
                  </a:lnTo>
                  <a:lnTo>
                    <a:pt x="8737" y="934075"/>
                  </a:lnTo>
                  <a:lnTo>
                    <a:pt x="23790" y="898030"/>
                  </a:lnTo>
                  <a:lnTo>
                    <a:pt x="45084" y="864144"/>
                  </a:lnTo>
                  <a:lnTo>
                    <a:pt x="72146" y="832708"/>
                  </a:lnTo>
                  <a:lnTo>
                    <a:pt x="104504" y="804008"/>
                  </a:lnTo>
                  <a:lnTo>
                    <a:pt x="141683" y="778334"/>
                  </a:lnTo>
                  <a:lnTo>
                    <a:pt x="183212" y="755975"/>
                  </a:lnTo>
                  <a:lnTo>
                    <a:pt x="228617" y="737218"/>
                  </a:lnTo>
                  <a:lnTo>
                    <a:pt x="277426" y="722353"/>
                  </a:lnTo>
                  <a:lnTo>
                    <a:pt x="329164" y="711667"/>
                  </a:lnTo>
                  <a:lnTo>
                    <a:pt x="383361" y="705450"/>
                  </a:lnTo>
                  <a:lnTo>
                    <a:pt x="386936" y="698840"/>
                  </a:lnTo>
                  <a:lnTo>
                    <a:pt x="381390" y="656121"/>
                  </a:lnTo>
                  <a:lnTo>
                    <a:pt x="381806" y="613724"/>
                  </a:lnTo>
                  <a:lnTo>
                    <a:pt x="388016" y="571897"/>
                  </a:lnTo>
                  <a:lnTo>
                    <a:pt x="399855" y="530892"/>
                  </a:lnTo>
                  <a:lnTo>
                    <a:pt x="417157" y="490956"/>
                  </a:lnTo>
                  <a:lnTo>
                    <a:pt x="439754" y="452341"/>
                  </a:lnTo>
                  <a:lnTo>
                    <a:pt x="467482" y="415296"/>
                  </a:lnTo>
                  <a:lnTo>
                    <a:pt x="500174" y="380070"/>
                  </a:lnTo>
                  <a:lnTo>
                    <a:pt x="537664" y="346914"/>
                  </a:lnTo>
                  <a:lnTo>
                    <a:pt x="579786" y="316077"/>
                  </a:lnTo>
                  <a:lnTo>
                    <a:pt x="626373" y="287808"/>
                  </a:lnTo>
                  <a:lnTo>
                    <a:pt x="677260" y="262358"/>
                  </a:lnTo>
                  <a:lnTo>
                    <a:pt x="720438" y="244398"/>
                  </a:lnTo>
                  <a:lnTo>
                    <a:pt x="765065" y="228854"/>
                  </a:lnTo>
                  <a:lnTo>
                    <a:pt x="810934" y="215729"/>
                  </a:lnTo>
                  <a:lnTo>
                    <a:pt x="857837" y="205028"/>
                  </a:lnTo>
                  <a:lnTo>
                    <a:pt x="905569" y="196756"/>
                  </a:lnTo>
                  <a:lnTo>
                    <a:pt x="953922" y="190915"/>
                  </a:lnTo>
                  <a:lnTo>
                    <a:pt x="1002691" y="187511"/>
                  </a:lnTo>
                  <a:lnTo>
                    <a:pt x="1051667" y="186547"/>
                  </a:lnTo>
                  <a:lnTo>
                    <a:pt x="1100645" y="188027"/>
                  </a:lnTo>
                  <a:lnTo>
                    <a:pt x="1149417" y="191956"/>
                  </a:lnTo>
                  <a:lnTo>
                    <a:pt x="1197777" y="198337"/>
                  </a:lnTo>
                  <a:lnTo>
                    <a:pt x="1245517" y="207174"/>
                  </a:lnTo>
                  <a:lnTo>
                    <a:pt x="1292433" y="218472"/>
                  </a:lnTo>
                  <a:lnTo>
                    <a:pt x="1338315" y="232235"/>
                  </a:lnTo>
                  <a:lnTo>
                    <a:pt x="1382959" y="248466"/>
                  </a:lnTo>
                  <a:lnTo>
                    <a:pt x="3772654" y="248466"/>
                  </a:lnTo>
                  <a:lnTo>
                    <a:pt x="3779354" y="266836"/>
                  </a:lnTo>
                  <a:lnTo>
                    <a:pt x="3833193" y="278954"/>
                  </a:lnTo>
                  <a:lnTo>
                    <a:pt x="3884362" y="294790"/>
                  </a:lnTo>
                  <a:lnTo>
                    <a:pt x="3932491" y="314135"/>
                  </a:lnTo>
                  <a:lnTo>
                    <a:pt x="3977210" y="336781"/>
                  </a:lnTo>
                  <a:lnTo>
                    <a:pt x="4018148" y="362517"/>
                  </a:lnTo>
                  <a:lnTo>
                    <a:pt x="4054936" y="391137"/>
                  </a:lnTo>
                  <a:lnTo>
                    <a:pt x="4087203" y="422429"/>
                  </a:lnTo>
                  <a:lnTo>
                    <a:pt x="4114578" y="456186"/>
                  </a:lnTo>
                  <a:lnTo>
                    <a:pt x="4139102" y="496924"/>
                  </a:lnTo>
                  <a:lnTo>
                    <a:pt x="4155943" y="539001"/>
                  </a:lnTo>
                  <a:lnTo>
                    <a:pt x="4165084" y="581928"/>
                  </a:lnTo>
                  <a:lnTo>
                    <a:pt x="4166511" y="625218"/>
                  </a:lnTo>
                  <a:lnTo>
                    <a:pt x="4160208" y="668381"/>
                  </a:lnTo>
                  <a:lnTo>
                    <a:pt x="4146161" y="710929"/>
                  </a:lnTo>
                  <a:lnTo>
                    <a:pt x="4124353" y="752375"/>
                  </a:lnTo>
                  <a:lnTo>
                    <a:pt x="4161021" y="788192"/>
                  </a:lnTo>
                  <a:lnTo>
                    <a:pt x="4192142" y="825828"/>
                  </a:lnTo>
                  <a:lnTo>
                    <a:pt x="4217657" y="864997"/>
                  </a:lnTo>
                  <a:lnTo>
                    <a:pt x="4237512" y="905411"/>
                  </a:lnTo>
                  <a:lnTo>
                    <a:pt x="4251648" y="946785"/>
                  </a:lnTo>
                  <a:lnTo>
                    <a:pt x="4260008" y="988833"/>
                  </a:lnTo>
                  <a:lnTo>
                    <a:pt x="4262535" y="1031269"/>
                  </a:lnTo>
                  <a:lnTo>
                    <a:pt x="4259173" y="1073806"/>
                  </a:lnTo>
                  <a:lnTo>
                    <a:pt x="4249864" y="1116158"/>
                  </a:lnTo>
                  <a:lnTo>
                    <a:pt x="4234551" y="1158040"/>
                  </a:lnTo>
                  <a:lnTo>
                    <a:pt x="4213178" y="1199164"/>
                  </a:lnTo>
                  <a:lnTo>
                    <a:pt x="4190596" y="1232772"/>
                  </a:lnTo>
                  <a:lnTo>
                    <a:pt x="4164317" y="1264731"/>
                  </a:lnTo>
                  <a:lnTo>
                    <a:pt x="4134542" y="1294934"/>
                  </a:lnTo>
                  <a:lnTo>
                    <a:pt x="4101476" y="1323272"/>
                  </a:lnTo>
                  <a:lnTo>
                    <a:pt x="4065322" y="1349638"/>
                  </a:lnTo>
                  <a:lnTo>
                    <a:pt x="4026282" y="1373925"/>
                  </a:lnTo>
                  <a:lnTo>
                    <a:pt x="3984561" y="1396024"/>
                  </a:lnTo>
                  <a:lnTo>
                    <a:pt x="3940360" y="1415827"/>
                  </a:lnTo>
                  <a:lnTo>
                    <a:pt x="3893883" y="1433227"/>
                  </a:lnTo>
                  <a:lnTo>
                    <a:pt x="3845334" y="1448116"/>
                  </a:lnTo>
                  <a:lnTo>
                    <a:pt x="3794914" y="1460386"/>
                  </a:lnTo>
                  <a:lnTo>
                    <a:pt x="3742829" y="1469930"/>
                  </a:lnTo>
                  <a:lnTo>
                    <a:pt x="3689279" y="1476639"/>
                  </a:lnTo>
                  <a:lnTo>
                    <a:pt x="3685485" y="1518213"/>
                  </a:lnTo>
                  <a:lnTo>
                    <a:pt x="3675267" y="1558797"/>
                  </a:lnTo>
                  <a:lnTo>
                    <a:pt x="3658887" y="1598095"/>
                  </a:lnTo>
                  <a:lnTo>
                    <a:pt x="3636606" y="1635811"/>
                  </a:lnTo>
                  <a:lnTo>
                    <a:pt x="3608686" y="1671648"/>
                  </a:lnTo>
                  <a:lnTo>
                    <a:pt x="3575388" y="1705308"/>
                  </a:lnTo>
                  <a:lnTo>
                    <a:pt x="3538340" y="1735388"/>
                  </a:lnTo>
                  <a:lnTo>
                    <a:pt x="574710" y="1735388"/>
                  </a:lnTo>
                  <a:lnTo>
                    <a:pt x="521222" y="1737370"/>
                  </a:lnTo>
                  <a:close/>
                </a:path>
                <a:path w="4262755" h="2123440">
                  <a:moveTo>
                    <a:pt x="1243610" y="1995759"/>
                  </a:moveTo>
                  <a:lnTo>
                    <a:pt x="1193324" y="1995018"/>
                  </a:lnTo>
                  <a:lnTo>
                    <a:pt x="1143060" y="1992003"/>
                  </a:lnTo>
                  <a:lnTo>
                    <a:pt x="1092984" y="1986698"/>
                  </a:lnTo>
                  <a:lnTo>
                    <a:pt x="1043259" y="1979088"/>
                  </a:lnTo>
                  <a:lnTo>
                    <a:pt x="990016" y="1968234"/>
                  </a:lnTo>
                  <a:lnTo>
                    <a:pt x="938388" y="1954852"/>
                  </a:lnTo>
                  <a:lnTo>
                    <a:pt x="888546" y="1939031"/>
                  </a:lnTo>
                  <a:lnTo>
                    <a:pt x="840662" y="1920860"/>
                  </a:lnTo>
                  <a:lnTo>
                    <a:pt x="794907" y="1900429"/>
                  </a:lnTo>
                  <a:lnTo>
                    <a:pt x="751453" y="1877827"/>
                  </a:lnTo>
                  <a:lnTo>
                    <a:pt x="710473" y="1853144"/>
                  </a:lnTo>
                  <a:lnTo>
                    <a:pt x="672136" y="1826469"/>
                  </a:lnTo>
                  <a:lnTo>
                    <a:pt x="636616" y="1797892"/>
                  </a:lnTo>
                  <a:lnTo>
                    <a:pt x="604084" y="1767502"/>
                  </a:lnTo>
                  <a:lnTo>
                    <a:pt x="574710" y="1735388"/>
                  </a:lnTo>
                  <a:lnTo>
                    <a:pt x="3538340" y="1735388"/>
                  </a:lnTo>
                  <a:lnTo>
                    <a:pt x="3493707" y="1764916"/>
                  </a:lnTo>
                  <a:lnTo>
                    <a:pt x="3445846" y="1790271"/>
                  </a:lnTo>
                  <a:lnTo>
                    <a:pt x="2817156" y="1801363"/>
                  </a:lnTo>
                  <a:lnTo>
                    <a:pt x="2797585" y="1839218"/>
                  </a:lnTo>
                  <a:lnTo>
                    <a:pt x="2773457" y="1875356"/>
                  </a:lnTo>
                  <a:lnTo>
                    <a:pt x="2745018" y="1909631"/>
                  </a:lnTo>
                  <a:lnTo>
                    <a:pt x="2732799" y="1921763"/>
                  </a:lnTo>
                  <a:lnTo>
                    <a:pt x="1626933" y="1921763"/>
                  </a:lnTo>
                  <a:lnTo>
                    <a:pt x="1582399" y="1938633"/>
                  </a:lnTo>
                  <a:lnTo>
                    <a:pt x="1536570" y="1953358"/>
                  </a:lnTo>
                  <a:lnTo>
                    <a:pt x="1489609" y="1965922"/>
                  </a:lnTo>
                  <a:lnTo>
                    <a:pt x="1441683" y="1976308"/>
                  </a:lnTo>
                  <a:lnTo>
                    <a:pt x="1392955" y="1984501"/>
                  </a:lnTo>
                  <a:lnTo>
                    <a:pt x="1343590" y="1990484"/>
                  </a:lnTo>
                  <a:lnTo>
                    <a:pt x="1293754" y="1994242"/>
                  </a:lnTo>
                  <a:lnTo>
                    <a:pt x="1243610" y="1995759"/>
                  </a:lnTo>
                  <a:close/>
                </a:path>
                <a:path w="4262755" h="2123440">
                  <a:moveTo>
                    <a:pt x="3103221" y="1859857"/>
                  </a:moveTo>
                  <a:lnTo>
                    <a:pt x="3053520" y="1857443"/>
                  </a:lnTo>
                  <a:lnTo>
                    <a:pt x="3004235" y="1852089"/>
                  </a:lnTo>
                  <a:lnTo>
                    <a:pt x="2955662" y="1843798"/>
                  </a:lnTo>
                  <a:lnTo>
                    <a:pt x="2908094" y="1832577"/>
                  </a:lnTo>
                  <a:lnTo>
                    <a:pt x="2861827" y="1818430"/>
                  </a:lnTo>
                  <a:lnTo>
                    <a:pt x="2817156" y="1801363"/>
                  </a:lnTo>
                  <a:lnTo>
                    <a:pt x="3419522" y="1801363"/>
                  </a:lnTo>
                  <a:lnTo>
                    <a:pt x="3347649" y="1827612"/>
                  </a:lnTo>
                  <a:lnTo>
                    <a:pt x="3300290" y="1839987"/>
                  </a:lnTo>
                  <a:lnTo>
                    <a:pt x="3251873" y="1849393"/>
                  </a:lnTo>
                  <a:lnTo>
                    <a:pt x="3202692" y="1855837"/>
                  </a:lnTo>
                  <a:lnTo>
                    <a:pt x="3153043" y="1859323"/>
                  </a:lnTo>
                  <a:lnTo>
                    <a:pt x="3103221" y="1859857"/>
                  </a:lnTo>
                  <a:close/>
                </a:path>
                <a:path w="4262755" h="2123440">
                  <a:moveTo>
                    <a:pt x="2169384" y="2122817"/>
                  </a:moveTo>
                  <a:lnTo>
                    <a:pt x="2115668" y="2120747"/>
                  </a:lnTo>
                  <a:lnTo>
                    <a:pt x="2062700" y="2115767"/>
                  </a:lnTo>
                  <a:lnTo>
                    <a:pt x="2010722" y="2107949"/>
                  </a:lnTo>
                  <a:lnTo>
                    <a:pt x="1959971" y="2097365"/>
                  </a:lnTo>
                  <a:lnTo>
                    <a:pt x="1910689" y="2084087"/>
                  </a:lnTo>
                  <a:lnTo>
                    <a:pt x="1863114" y="2068188"/>
                  </a:lnTo>
                  <a:lnTo>
                    <a:pt x="1817486" y="2049738"/>
                  </a:lnTo>
                  <a:lnTo>
                    <a:pt x="1774044" y="2028810"/>
                  </a:lnTo>
                  <a:lnTo>
                    <a:pt x="1733029" y="2005477"/>
                  </a:lnTo>
                  <a:lnTo>
                    <a:pt x="1694679" y="1979810"/>
                  </a:lnTo>
                  <a:lnTo>
                    <a:pt x="1659234" y="1951881"/>
                  </a:lnTo>
                  <a:lnTo>
                    <a:pt x="1626933" y="1921763"/>
                  </a:lnTo>
                  <a:lnTo>
                    <a:pt x="2732799" y="1921763"/>
                  </a:lnTo>
                  <a:lnTo>
                    <a:pt x="2676203" y="1972011"/>
                  </a:lnTo>
                  <a:lnTo>
                    <a:pt x="2636322" y="1999825"/>
                  </a:lnTo>
                  <a:lnTo>
                    <a:pt x="2593123" y="2025195"/>
                  </a:lnTo>
                  <a:lnTo>
                    <a:pt x="2546852" y="2047975"/>
                  </a:lnTo>
                  <a:lnTo>
                    <a:pt x="2497758" y="2068020"/>
                  </a:lnTo>
                  <a:lnTo>
                    <a:pt x="2446089" y="2085184"/>
                  </a:lnTo>
                  <a:lnTo>
                    <a:pt x="2392092" y="2099322"/>
                  </a:lnTo>
                  <a:lnTo>
                    <a:pt x="2336016" y="2110288"/>
                  </a:lnTo>
                  <a:lnTo>
                    <a:pt x="2278107" y="2117937"/>
                  </a:lnTo>
                  <a:lnTo>
                    <a:pt x="2223611" y="2121904"/>
                  </a:lnTo>
                  <a:lnTo>
                    <a:pt x="2169384" y="2122817"/>
                  </a:lnTo>
                  <a:close/>
                </a:path>
              </a:pathLst>
            </a:custGeom>
            <a:solidFill>
              <a:srgbClr val="FB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0180" y="1427830"/>
              <a:ext cx="4262755" cy="2123440"/>
            </a:xfrm>
            <a:custGeom>
              <a:avLst/>
              <a:gdLst/>
              <a:ahLst/>
              <a:cxnLst/>
              <a:rect l="l" t="t" r="r" b="b"/>
              <a:pathLst>
                <a:path w="4262755" h="2123440">
                  <a:moveTo>
                    <a:pt x="386936" y="698840"/>
                  </a:moveTo>
                  <a:lnTo>
                    <a:pt x="381390" y="656121"/>
                  </a:lnTo>
                  <a:lnTo>
                    <a:pt x="381806" y="613724"/>
                  </a:lnTo>
                  <a:lnTo>
                    <a:pt x="388016" y="571897"/>
                  </a:lnTo>
                  <a:lnTo>
                    <a:pt x="399855" y="530892"/>
                  </a:lnTo>
                  <a:lnTo>
                    <a:pt x="417157" y="490956"/>
                  </a:lnTo>
                  <a:lnTo>
                    <a:pt x="439754" y="452341"/>
                  </a:lnTo>
                  <a:lnTo>
                    <a:pt x="467482" y="415296"/>
                  </a:lnTo>
                  <a:lnTo>
                    <a:pt x="500174" y="380070"/>
                  </a:lnTo>
                  <a:lnTo>
                    <a:pt x="537664" y="346914"/>
                  </a:lnTo>
                  <a:lnTo>
                    <a:pt x="579786" y="316077"/>
                  </a:lnTo>
                  <a:lnTo>
                    <a:pt x="626373" y="287808"/>
                  </a:lnTo>
                  <a:lnTo>
                    <a:pt x="677260" y="262358"/>
                  </a:lnTo>
                  <a:lnTo>
                    <a:pt x="720438" y="244398"/>
                  </a:lnTo>
                  <a:lnTo>
                    <a:pt x="765065" y="228854"/>
                  </a:lnTo>
                  <a:lnTo>
                    <a:pt x="810934" y="215729"/>
                  </a:lnTo>
                  <a:lnTo>
                    <a:pt x="857837" y="205028"/>
                  </a:lnTo>
                  <a:lnTo>
                    <a:pt x="905569" y="196756"/>
                  </a:lnTo>
                  <a:lnTo>
                    <a:pt x="953922" y="190915"/>
                  </a:lnTo>
                  <a:lnTo>
                    <a:pt x="1002691" y="187511"/>
                  </a:lnTo>
                  <a:lnTo>
                    <a:pt x="1051667" y="186547"/>
                  </a:lnTo>
                  <a:lnTo>
                    <a:pt x="1100645" y="188027"/>
                  </a:lnTo>
                  <a:lnTo>
                    <a:pt x="1149417" y="191956"/>
                  </a:lnTo>
                  <a:lnTo>
                    <a:pt x="1197777" y="198337"/>
                  </a:lnTo>
                  <a:lnTo>
                    <a:pt x="1245517" y="207174"/>
                  </a:lnTo>
                  <a:lnTo>
                    <a:pt x="1292433" y="218472"/>
                  </a:lnTo>
                  <a:lnTo>
                    <a:pt x="1338315" y="232235"/>
                  </a:lnTo>
                  <a:lnTo>
                    <a:pt x="1382959" y="248466"/>
                  </a:lnTo>
                  <a:lnTo>
                    <a:pt x="1411243" y="216457"/>
                  </a:lnTo>
                  <a:lnTo>
                    <a:pt x="1443960" y="186902"/>
                  </a:lnTo>
                  <a:lnTo>
                    <a:pt x="1480755" y="159972"/>
                  </a:lnTo>
                  <a:lnTo>
                    <a:pt x="1521273" y="135837"/>
                  </a:lnTo>
                  <a:lnTo>
                    <a:pt x="1565160" y="114669"/>
                  </a:lnTo>
                  <a:lnTo>
                    <a:pt x="1612062" y="96639"/>
                  </a:lnTo>
                  <a:lnTo>
                    <a:pt x="1661623" y="81918"/>
                  </a:lnTo>
                  <a:lnTo>
                    <a:pt x="1713490" y="70676"/>
                  </a:lnTo>
                  <a:lnTo>
                    <a:pt x="1767308" y="63086"/>
                  </a:lnTo>
                  <a:lnTo>
                    <a:pt x="1821998" y="59349"/>
                  </a:lnTo>
                  <a:lnTo>
                    <a:pt x="1876443" y="59493"/>
                  </a:lnTo>
                  <a:lnTo>
                    <a:pt x="1930228" y="63426"/>
                  </a:lnTo>
                  <a:lnTo>
                    <a:pt x="1982940" y="71058"/>
                  </a:lnTo>
                  <a:lnTo>
                    <a:pt x="2034164" y="82297"/>
                  </a:lnTo>
                  <a:lnTo>
                    <a:pt x="2083487" y="97054"/>
                  </a:lnTo>
                  <a:lnTo>
                    <a:pt x="2130494" y="115236"/>
                  </a:lnTo>
                  <a:lnTo>
                    <a:pt x="2174772" y="136754"/>
                  </a:lnTo>
                  <a:lnTo>
                    <a:pt x="2215907" y="161516"/>
                  </a:lnTo>
                  <a:lnTo>
                    <a:pt x="2243683" y="129104"/>
                  </a:lnTo>
                  <a:lnTo>
                    <a:pt x="2276906" y="99721"/>
                  </a:lnTo>
                  <a:lnTo>
                    <a:pt x="2315036" y="73618"/>
                  </a:lnTo>
                  <a:lnTo>
                    <a:pt x="2357532" y="51048"/>
                  </a:lnTo>
                  <a:lnTo>
                    <a:pt x="2403852" y="32262"/>
                  </a:lnTo>
                  <a:lnTo>
                    <a:pt x="2453457" y="17513"/>
                  </a:lnTo>
                  <a:lnTo>
                    <a:pt x="2505806" y="7053"/>
                  </a:lnTo>
                  <a:lnTo>
                    <a:pt x="2560356" y="1134"/>
                  </a:lnTo>
                  <a:lnTo>
                    <a:pt x="2615567" y="0"/>
                  </a:lnTo>
                  <a:lnTo>
                    <a:pt x="2669874" y="3606"/>
                  </a:lnTo>
                  <a:lnTo>
                    <a:pt x="2722674" y="11774"/>
                  </a:lnTo>
                  <a:lnTo>
                    <a:pt x="2773365" y="24325"/>
                  </a:lnTo>
                  <a:lnTo>
                    <a:pt x="2821346" y="41081"/>
                  </a:lnTo>
                  <a:lnTo>
                    <a:pt x="2866015" y="61862"/>
                  </a:lnTo>
                  <a:lnTo>
                    <a:pt x="2906769" y="86491"/>
                  </a:lnTo>
                  <a:lnTo>
                    <a:pt x="2943006" y="114789"/>
                  </a:lnTo>
                  <a:lnTo>
                    <a:pt x="2980995" y="87770"/>
                  </a:lnTo>
                  <a:lnTo>
                    <a:pt x="3022737" y="64178"/>
                  </a:lnTo>
                  <a:lnTo>
                    <a:pt x="3067737" y="44119"/>
                  </a:lnTo>
                  <a:lnTo>
                    <a:pt x="3115501" y="27697"/>
                  </a:lnTo>
                  <a:lnTo>
                    <a:pt x="3165533" y="15016"/>
                  </a:lnTo>
                  <a:lnTo>
                    <a:pt x="3217339" y="6180"/>
                  </a:lnTo>
                  <a:lnTo>
                    <a:pt x="3270425" y="1295"/>
                  </a:lnTo>
                  <a:lnTo>
                    <a:pt x="3324294" y="465"/>
                  </a:lnTo>
                  <a:lnTo>
                    <a:pt x="3378452" y="3794"/>
                  </a:lnTo>
                  <a:lnTo>
                    <a:pt x="3432405" y="11386"/>
                  </a:lnTo>
                  <a:lnTo>
                    <a:pt x="3490352" y="24653"/>
                  </a:lnTo>
                  <a:lnTo>
                    <a:pt x="3544574" y="42525"/>
                  </a:lnTo>
                  <a:lnTo>
                    <a:pt x="3594588" y="64649"/>
                  </a:lnTo>
                  <a:lnTo>
                    <a:pt x="3639913" y="90671"/>
                  </a:lnTo>
                  <a:lnTo>
                    <a:pt x="3680068" y="120235"/>
                  </a:lnTo>
                  <a:lnTo>
                    <a:pt x="3714571" y="152988"/>
                  </a:lnTo>
                  <a:lnTo>
                    <a:pt x="3742940" y="188576"/>
                  </a:lnTo>
                  <a:lnTo>
                    <a:pt x="3764695" y="226643"/>
                  </a:lnTo>
                  <a:lnTo>
                    <a:pt x="3779354" y="266836"/>
                  </a:lnTo>
                  <a:lnTo>
                    <a:pt x="3833192" y="278954"/>
                  </a:lnTo>
                  <a:lnTo>
                    <a:pt x="3884362" y="294790"/>
                  </a:lnTo>
                  <a:lnTo>
                    <a:pt x="3932491" y="314135"/>
                  </a:lnTo>
                  <a:lnTo>
                    <a:pt x="3977210" y="336781"/>
                  </a:lnTo>
                  <a:lnTo>
                    <a:pt x="4018148" y="362517"/>
                  </a:lnTo>
                  <a:lnTo>
                    <a:pt x="4054936" y="391137"/>
                  </a:lnTo>
                  <a:lnTo>
                    <a:pt x="4087203" y="422429"/>
                  </a:lnTo>
                  <a:lnTo>
                    <a:pt x="4114578" y="456186"/>
                  </a:lnTo>
                  <a:lnTo>
                    <a:pt x="4139102" y="496924"/>
                  </a:lnTo>
                  <a:lnTo>
                    <a:pt x="4155942" y="539001"/>
                  </a:lnTo>
                  <a:lnTo>
                    <a:pt x="4165084" y="581928"/>
                  </a:lnTo>
                  <a:lnTo>
                    <a:pt x="4166511" y="625218"/>
                  </a:lnTo>
                  <a:lnTo>
                    <a:pt x="4160208" y="668381"/>
                  </a:lnTo>
                  <a:lnTo>
                    <a:pt x="4146161" y="710929"/>
                  </a:lnTo>
                  <a:lnTo>
                    <a:pt x="4124353" y="752375"/>
                  </a:lnTo>
                  <a:lnTo>
                    <a:pt x="4161021" y="788192"/>
                  </a:lnTo>
                  <a:lnTo>
                    <a:pt x="4192142" y="825828"/>
                  </a:lnTo>
                  <a:lnTo>
                    <a:pt x="4217657" y="864997"/>
                  </a:lnTo>
                  <a:lnTo>
                    <a:pt x="4237512" y="905411"/>
                  </a:lnTo>
                  <a:lnTo>
                    <a:pt x="4251647" y="946785"/>
                  </a:lnTo>
                  <a:lnTo>
                    <a:pt x="4260008" y="988833"/>
                  </a:lnTo>
                  <a:lnTo>
                    <a:pt x="4262535" y="1031269"/>
                  </a:lnTo>
                  <a:lnTo>
                    <a:pt x="4259173" y="1073806"/>
                  </a:lnTo>
                  <a:lnTo>
                    <a:pt x="4249864" y="1116158"/>
                  </a:lnTo>
                  <a:lnTo>
                    <a:pt x="4234551" y="1158040"/>
                  </a:lnTo>
                  <a:lnTo>
                    <a:pt x="4213178" y="1199164"/>
                  </a:lnTo>
                  <a:lnTo>
                    <a:pt x="4190596" y="1232772"/>
                  </a:lnTo>
                  <a:lnTo>
                    <a:pt x="4164316" y="1264731"/>
                  </a:lnTo>
                  <a:lnTo>
                    <a:pt x="4134542" y="1294934"/>
                  </a:lnTo>
                  <a:lnTo>
                    <a:pt x="4101476" y="1323272"/>
                  </a:lnTo>
                  <a:lnTo>
                    <a:pt x="4065322" y="1349638"/>
                  </a:lnTo>
                  <a:lnTo>
                    <a:pt x="4026282" y="1373925"/>
                  </a:lnTo>
                  <a:lnTo>
                    <a:pt x="3984561" y="1396024"/>
                  </a:lnTo>
                  <a:lnTo>
                    <a:pt x="3940360" y="1415827"/>
                  </a:lnTo>
                  <a:lnTo>
                    <a:pt x="3893883" y="1433227"/>
                  </a:lnTo>
                  <a:lnTo>
                    <a:pt x="3845334" y="1448116"/>
                  </a:lnTo>
                  <a:lnTo>
                    <a:pt x="3794914" y="1460386"/>
                  </a:lnTo>
                  <a:lnTo>
                    <a:pt x="3742828" y="1469930"/>
                  </a:lnTo>
                  <a:lnTo>
                    <a:pt x="3689279" y="1476639"/>
                  </a:lnTo>
                  <a:lnTo>
                    <a:pt x="3685485" y="1518213"/>
                  </a:lnTo>
                  <a:lnTo>
                    <a:pt x="3675267" y="1558797"/>
                  </a:lnTo>
                  <a:lnTo>
                    <a:pt x="3658887" y="1598095"/>
                  </a:lnTo>
                  <a:lnTo>
                    <a:pt x="3636606" y="1635811"/>
                  </a:lnTo>
                  <a:lnTo>
                    <a:pt x="3608686" y="1671648"/>
                  </a:lnTo>
                  <a:lnTo>
                    <a:pt x="3575388" y="1705308"/>
                  </a:lnTo>
                  <a:lnTo>
                    <a:pt x="3536974" y="1736497"/>
                  </a:lnTo>
                  <a:lnTo>
                    <a:pt x="3493707" y="1764916"/>
                  </a:lnTo>
                  <a:lnTo>
                    <a:pt x="3445846" y="1790271"/>
                  </a:lnTo>
                  <a:lnTo>
                    <a:pt x="3393655" y="1812263"/>
                  </a:lnTo>
                  <a:lnTo>
                    <a:pt x="3347649" y="1827612"/>
                  </a:lnTo>
                  <a:lnTo>
                    <a:pt x="3300290" y="1839987"/>
                  </a:lnTo>
                  <a:lnTo>
                    <a:pt x="3251873" y="1849393"/>
                  </a:lnTo>
                  <a:lnTo>
                    <a:pt x="3202692" y="1855837"/>
                  </a:lnTo>
                  <a:lnTo>
                    <a:pt x="3153043" y="1859323"/>
                  </a:lnTo>
                  <a:lnTo>
                    <a:pt x="3103221" y="1859857"/>
                  </a:lnTo>
                  <a:lnTo>
                    <a:pt x="3053520" y="1857443"/>
                  </a:lnTo>
                  <a:lnTo>
                    <a:pt x="3004235" y="1852089"/>
                  </a:lnTo>
                  <a:lnTo>
                    <a:pt x="2955661" y="1843798"/>
                  </a:lnTo>
                  <a:lnTo>
                    <a:pt x="2908094" y="1832576"/>
                  </a:lnTo>
                  <a:lnTo>
                    <a:pt x="2861827" y="1818430"/>
                  </a:lnTo>
                  <a:lnTo>
                    <a:pt x="2817156" y="1801363"/>
                  </a:lnTo>
                  <a:lnTo>
                    <a:pt x="2797585" y="1839218"/>
                  </a:lnTo>
                  <a:lnTo>
                    <a:pt x="2773456" y="1875356"/>
                  </a:lnTo>
                  <a:lnTo>
                    <a:pt x="2745018" y="1909631"/>
                  </a:lnTo>
                  <a:lnTo>
                    <a:pt x="2712518" y="1941898"/>
                  </a:lnTo>
                  <a:lnTo>
                    <a:pt x="2676203" y="1972011"/>
                  </a:lnTo>
                  <a:lnTo>
                    <a:pt x="2636322" y="1999825"/>
                  </a:lnTo>
                  <a:lnTo>
                    <a:pt x="2593123" y="2025195"/>
                  </a:lnTo>
                  <a:lnTo>
                    <a:pt x="2546852" y="2047975"/>
                  </a:lnTo>
                  <a:lnTo>
                    <a:pt x="2497758" y="2068020"/>
                  </a:lnTo>
                  <a:lnTo>
                    <a:pt x="2446089" y="2085184"/>
                  </a:lnTo>
                  <a:lnTo>
                    <a:pt x="2392092" y="2099322"/>
                  </a:lnTo>
                  <a:lnTo>
                    <a:pt x="2336016" y="2110288"/>
                  </a:lnTo>
                  <a:lnTo>
                    <a:pt x="2278107" y="2117937"/>
                  </a:lnTo>
                  <a:lnTo>
                    <a:pt x="2223611" y="2121904"/>
                  </a:lnTo>
                  <a:lnTo>
                    <a:pt x="2169384" y="2122816"/>
                  </a:lnTo>
                  <a:lnTo>
                    <a:pt x="2115668" y="2120747"/>
                  </a:lnTo>
                  <a:lnTo>
                    <a:pt x="2062700" y="2115767"/>
                  </a:lnTo>
                  <a:lnTo>
                    <a:pt x="2010722" y="2107949"/>
                  </a:lnTo>
                  <a:lnTo>
                    <a:pt x="1959971" y="2097365"/>
                  </a:lnTo>
                  <a:lnTo>
                    <a:pt x="1910689" y="2084087"/>
                  </a:lnTo>
                  <a:lnTo>
                    <a:pt x="1863114" y="2068187"/>
                  </a:lnTo>
                  <a:lnTo>
                    <a:pt x="1817486" y="2049738"/>
                  </a:lnTo>
                  <a:lnTo>
                    <a:pt x="1774044" y="2028810"/>
                  </a:lnTo>
                  <a:lnTo>
                    <a:pt x="1733029" y="2005477"/>
                  </a:lnTo>
                  <a:lnTo>
                    <a:pt x="1694679" y="1979810"/>
                  </a:lnTo>
                  <a:lnTo>
                    <a:pt x="1659234" y="1951881"/>
                  </a:lnTo>
                  <a:lnTo>
                    <a:pt x="1626933" y="1921763"/>
                  </a:lnTo>
                  <a:lnTo>
                    <a:pt x="1582399" y="1938633"/>
                  </a:lnTo>
                  <a:lnTo>
                    <a:pt x="1536570" y="1953358"/>
                  </a:lnTo>
                  <a:lnTo>
                    <a:pt x="1489609" y="1965922"/>
                  </a:lnTo>
                  <a:lnTo>
                    <a:pt x="1441683" y="1976308"/>
                  </a:lnTo>
                  <a:lnTo>
                    <a:pt x="1392955" y="1984501"/>
                  </a:lnTo>
                  <a:lnTo>
                    <a:pt x="1343590" y="1990484"/>
                  </a:lnTo>
                  <a:lnTo>
                    <a:pt x="1293754" y="1994242"/>
                  </a:lnTo>
                  <a:lnTo>
                    <a:pt x="1243610" y="1995759"/>
                  </a:lnTo>
                  <a:lnTo>
                    <a:pt x="1193324" y="1995018"/>
                  </a:lnTo>
                  <a:lnTo>
                    <a:pt x="1143060" y="1992003"/>
                  </a:lnTo>
                  <a:lnTo>
                    <a:pt x="1092984" y="1986698"/>
                  </a:lnTo>
                  <a:lnTo>
                    <a:pt x="1043259" y="1979088"/>
                  </a:lnTo>
                  <a:lnTo>
                    <a:pt x="990016" y="1968234"/>
                  </a:lnTo>
                  <a:lnTo>
                    <a:pt x="938388" y="1954852"/>
                  </a:lnTo>
                  <a:lnTo>
                    <a:pt x="888546" y="1939031"/>
                  </a:lnTo>
                  <a:lnTo>
                    <a:pt x="840662" y="1920860"/>
                  </a:lnTo>
                  <a:lnTo>
                    <a:pt x="794907" y="1900429"/>
                  </a:lnTo>
                  <a:lnTo>
                    <a:pt x="751453" y="1877827"/>
                  </a:lnTo>
                  <a:lnTo>
                    <a:pt x="710473" y="1853144"/>
                  </a:lnTo>
                  <a:lnTo>
                    <a:pt x="672136" y="1826469"/>
                  </a:lnTo>
                  <a:lnTo>
                    <a:pt x="636616" y="1797892"/>
                  </a:lnTo>
                  <a:lnTo>
                    <a:pt x="604084" y="1767502"/>
                  </a:lnTo>
                  <a:lnTo>
                    <a:pt x="574710" y="1735388"/>
                  </a:lnTo>
                  <a:lnTo>
                    <a:pt x="521222" y="1737370"/>
                  </a:lnTo>
                  <a:lnTo>
                    <a:pt x="468607" y="1734906"/>
                  </a:lnTo>
                  <a:lnTo>
                    <a:pt x="417381" y="1728185"/>
                  </a:lnTo>
                  <a:lnTo>
                    <a:pt x="368059" y="1717393"/>
                  </a:lnTo>
                  <a:lnTo>
                    <a:pt x="321158" y="1702719"/>
                  </a:lnTo>
                  <a:lnTo>
                    <a:pt x="277193" y="1684351"/>
                  </a:lnTo>
                  <a:lnTo>
                    <a:pt x="236679" y="1662476"/>
                  </a:lnTo>
                  <a:lnTo>
                    <a:pt x="200134" y="1637282"/>
                  </a:lnTo>
                  <a:lnTo>
                    <a:pt x="168073" y="1608957"/>
                  </a:lnTo>
                  <a:lnTo>
                    <a:pt x="141011" y="1577688"/>
                  </a:lnTo>
                  <a:lnTo>
                    <a:pt x="115607" y="1535902"/>
                  </a:lnTo>
                  <a:lnTo>
                    <a:pt x="100281" y="1492746"/>
                  </a:lnTo>
                  <a:lnTo>
                    <a:pt x="94870" y="1448987"/>
                  </a:lnTo>
                  <a:lnTo>
                    <a:pt x="99211" y="1405392"/>
                  </a:lnTo>
                  <a:lnTo>
                    <a:pt x="113144" y="1362726"/>
                  </a:lnTo>
                  <a:lnTo>
                    <a:pt x="136504" y="1321755"/>
                  </a:lnTo>
                  <a:lnTo>
                    <a:pt x="169131" y="1283246"/>
                  </a:lnTo>
                  <a:lnTo>
                    <a:pt x="210861" y="1247964"/>
                  </a:lnTo>
                  <a:lnTo>
                    <a:pt x="160544" y="1224453"/>
                  </a:lnTo>
                  <a:lnTo>
                    <a:pt x="116374" y="1196833"/>
                  </a:lnTo>
                  <a:lnTo>
                    <a:pt x="78703" y="1165647"/>
                  </a:lnTo>
                  <a:lnTo>
                    <a:pt x="47880" y="1131438"/>
                  </a:lnTo>
                  <a:lnTo>
                    <a:pt x="24255" y="1094750"/>
                  </a:lnTo>
                  <a:lnTo>
                    <a:pt x="8178" y="1056127"/>
                  </a:lnTo>
                  <a:lnTo>
                    <a:pt x="0" y="1016110"/>
                  </a:lnTo>
                  <a:lnTo>
                    <a:pt x="69" y="975245"/>
                  </a:lnTo>
                  <a:lnTo>
                    <a:pt x="8737" y="934075"/>
                  </a:lnTo>
                  <a:lnTo>
                    <a:pt x="23790" y="898029"/>
                  </a:lnTo>
                  <a:lnTo>
                    <a:pt x="45084" y="864144"/>
                  </a:lnTo>
                  <a:lnTo>
                    <a:pt x="72146" y="832708"/>
                  </a:lnTo>
                  <a:lnTo>
                    <a:pt x="104504" y="804008"/>
                  </a:lnTo>
                  <a:lnTo>
                    <a:pt x="141683" y="778334"/>
                  </a:lnTo>
                  <a:lnTo>
                    <a:pt x="183212" y="755975"/>
                  </a:lnTo>
                  <a:lnTo>
                    <a:pt x="228617" y="737218"/>
                  </a:lnTo>
                  <a:lnTo>
                    <a:pt x="277426" y="722352"/>
                  </a:lnTo>
                  <a:lnTo>
                    <a:pt x="329164" y="711667"/>
                  </a:lnTo>
                  <a:lnTo>
                    <a:pt x="383361" y="705450"/>
                  </a:lnTo>
                  <a:lnTo>
                    <a:pt x="386936" y="698840"/>
                  </a:lnTo>
                  <a:close/>
                </a:path>
                <a:path w="4262755" h="2123440">
                  <a:moveTo>
                    <a:pt x="210911" y="1247964"/>
                  </a:moveTo>
                  <a:lnTo>
                    <a:pt x="257464" y="1264048"/>
                  </a:lnTo>
                  <a:lnTo>
                    <a:pt x="306270" y="1276091"/>
                  </a:lnTo>
                  <a:lnTo>
                    <a:pt x="356767" y="1284007"/>
                  </a:lnTo>
                  <a:lnTo>
                    <a:pt x="408392" y="1287710"/>
                  </a:lnTo>
                  <a:lnTo>
                    <a:pt x="460586" y="1287114"/>
                  </a:lnTo>
                </a:path>
                <a:path w="4262755" h="2123440">
                  <a:moveTo>
                    <a:pt x="574710" y="1735388"/>
                  </a:moveTo>
                  <a:lnTo>
                    <a:pt x="602661" y="1732536"/>
                  </a:lnTo>
                  <a:lnTo>
                    <a:pt x="630242" y="1728451"/>
                  </a:lnTo>
                  <a:lnTo>
                    <a:pt x="657363" y="1723147"/>
                  </a:lnTo>
                  <a:lnTo>
                    <a:pt x="683935" y="1716638"/>
                  </a:lnTo>
                </a:path>
                <a:path w="4262755" h="2123440">
                  <a:moveTo>
                    <a:pt x="1626883" y="1921763"/>
                  </a:moveTo>
                  <a:lnTo>
                    <a:pt x="1607929" y="1901309"/>
                  </a:lnTo>
                  <a:lnTo>
                    <a:pt x="1590615" y="1880216"/>
                  </a:lnTo>
                  <a:lnTo>
                    <a:pt x="1574979" y="1858527"/>
                  </a:lnTo>
                  <a:lnTo>
                    <a:pt x="1561058" y="1836288"/>
                  </a:lnTo>
                </a:path>
                <a:path w="4262755" h="2123440">
                  <a:moveTo>
                    <a:pt x="2817156" y="1801363"/>
                  </a:moveTo>
                  <a:lnTo>
                    <a:pt x="2826454" y="1778290"/>
                  </a:lnTo>
                  <a:lnTo>
                    <a:pt x="2833940" y="1754932"/>
                  </a:lnTo>
                  <a:lnTo>
                    <a:pt x="2839603" y="1731339"/>
                  </a:lnTo>
                  <a:lnTo>
                    <a:pt x="2843431" y="1707563"/>
                  </a:lnTo>
                </a:path>
                <a:path w="4262755" h="2123440">
                  <a:moveTo>
                    <a:pt x="3689254" y="1476639"/>
                  </a:moveTo>
                  <a:lnTo>
                    <a:pt x="3686643" y="1436372"/>
                  </a:lnTo>
                  <a:lnTo>
                    <a:pt x="3678002" y="1396992"/>
                  </a:lnTo>
                  <a:lnTo>
                    <a:pt x="3663573" y="1358765"/>
                  </a:lnTo>
                  <a:lnTo>
                    <a:pt x="3643597" y="1321953"/>
                  </a:lnTo>
                  <a:lnTo>
                    <a:pt x="3618317" y="1286821"/>
                  </a:lnTo>
                  <a:lnTo>
                    <a:pt x="3587975" y="1253632"/>
                  </a:lnTo>
                  <a:lnTo>
                    <a:pt x="3552811" y="1222652"/>
                  </a:lnTo>
                  <a:lnTo>
                    <a:pt x="3513068" y="1194143"/>
                  </a:lnTo>
                  <a:lnTo>
                    <a:pt x="3468987" y="1168371"/>
                  </a:lnTo>
                  <a:lnTo>
                    <a:pt x="3420810" y="1145598"/>
                  </a:lnTo>
                  <a:lnTo>
                    <a:pt x="3368780" y="1126089"/>
                  </a:lnTo>
                </a:path>
                <a:path w="4262755" h="2123440">
                  <a:moveTo>
                    <a:pt x="4124328" y="752387"/>
                  </a:moveTo>
                  <a:lnTo>
                    <a:pt x="4097229" y="789297"/>
                  </a:lnTo>
                  <a:lnTo>
                    <a:pt x="4064172" y="823727"/>
                  </a:lnTo>
                  <a:lnTo>
                    <a:pt x="4025518" y="855348"/>
                  </a:lnTo>
                  <a:lnTo>
                    <a:pt x="3981629" y="883830"/>
                  </a:lnTo>
                </a:path>
                <a:path w="4262755" h="2123440">
                  <a:moveTo>
                    <a:pt x="3779354" y="266836"/>
                  </a:moveTo>
                  <a:lnTo>
                    <a:pt x="3782892" y="282251"/>
                  </a:lnTo>
                  <a:lnTo>
                    <a:pt x="3785329" y="297753"/>
                  </a:lnTo>
                  <a:lnTo>
                    <a:pt x="3786659" y="313316"/>
                  </a:lnTo>
                  <a:lnTo>
                    <a:pt x="3786879" y="328913"/>
                  </a:lnTo>
                </a:path>
                <a:path w="4262755" h="2123440">
                  <a:moveTo>
                    <a:pt x="2943031" y="114796"/>
                  </a:moveTo>
                  <a:lnTo>
                    <a:pt x="2921606" y="133206"/>
                  </a:lnTo>
                  <a:lnTo>
                    <a:pt x="2902231" y="152588"/>
                  </a:lnTo>
                  <a:lnTo>
                    <a:pt x="2884974" y="172867"/>
                  </a:lnTo>
                  <a:lnTo>
                    <a:pt x="2869906" y="193964"/>
                  </a:lnTo>
                </a:path>
                <a:path w="4262755" h="2123440">
                  <a:moveTo>
                    <a:pt x="2215907" y="161514"/>
                  </a:moveTo>
                  <a:lnTo>
                    <a:pt x="2204723" y="177996"/>
                  </a:lnTo>
                  <a:lnTo>
                    <a:pt x="2195076" y="194903"/>
                  </a:lnTo>
                  <a:lnTo>
                    <a:pt x="2186995" y="212184"/>
                  </a:lnTo>
                  <a:lnTo>
                    <a:pt x="2180507" y="229789"/>
                  </a:lnTo>
                </a:path>
                <a:path w="4262755" h="2123440">
                  <a:moveTo>
                    <a:pt x="1382934" y="248464"/>
                  </a:moveTo>
                  <a:lnTo>
                    <a:pt x="1417142" y="263021"/>
                  </a:lnTo>
                  <a:lnTo>
                    <a:pt x="1449959" y="278944"/>
                  </a:lnTo>
                  <a:lnTo>
                    <a:pt x="1481294" y="296187"/>
                  </a:lnTo>
                  <a:lnTo>
                    <a:pt x="1511058" y="314703"/>
                  </a:lnTo>
                </a:path>
                <a:path w="4262755" h="2123440">
                  <a:moveTo>
                    <a:pt x="386936" y="698840"/>
                  </a:moveTo>
                  <a:lnTo>
                    <a:pt x="390994" y="716478"/>
                  </a:lnTo>
                  <a:lnTo>
                    <a:pt x="396079" y="733986"/>
                  </a:lnTo>
                  <a:lnTo>
                    <a:pt x="402187" y="751344"/>
                  </a:lnTo>
                  <a:lnTo>
                    <a:pt x="409311" y="768532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7428" y="2067920"/>
            <a:ext cx="1298575" cy="1024890"/>
          </a:xfrm>
          <a:prstGeom prst="rect">
            <a:avLst/>
          </a:prstGeom>
          <a:solidFill>
            <a:srgbClr val="F4CCCC"/>
          </a:solidFill>
          <a:ln w="9524">
            <a:solidFill>
              <a:srgbClr val="4242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Helm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Client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1893" y="2067920"/>
            <a:ext cx="1538605" cy="1024890"/>
          </a:xfrm>
          <a:prstGeom prst="rect">
            <a:avLst/>
          </a:prstGeom>
          <a:solidFill>
            <a:srgbClr val="F4CCCC"/>
          </a:solidFill>
          <a:ln w="9524">
            <a:solidFill>
              <a:srgbClr val="4242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Tiller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1878" y="1120185"/>
            <a:ext cx="2471420" cy="1480820"/>
            <a:chOff x="921878" y="1120185"/>
            <a:chExt cx="2471420" cy="1480820"/>
          </a:xfrm>
        </p:grpSpPr>
        <p:sp>
          <p:nvSpPr>
            <p:cNvPr id="9" name="object 9"/>
            <p:cNvSpPr/>
            <p:nvPr/>
          </p:nvSpPr>
          <p:spPr>
            <a:xfrm>
              <a:off x="2035525" y="258031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309342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4868" y="25645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44868" y="25645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6640" y="1124947"/>
              <a:ext cx="2293620" cy="923290"/>
            </a:xfrm>
            <a:custGeom>
              <a:avLst/>
              <a:gdLst/>
              <a:ahLst/>
              <a:cxnLst/>
              <a:rect l="l" t="t" r="r" b="b"/>
              <a:pathLst>
                <a:path w="2293620" h="923289">
                  <a:moveTo>
                    <a:pt x="2156803" y="820198"/>
                  </a:moveTo>
                  <a:lnTo>
                    <a:pt x="136699" y="820198"/>
                  </a:lnTo>
                  <a:lnTo>
                    <a:pt x="93491" y="813229"/>
                  </a:lnTo>
                  <a:lnTo>
                    <a:pt x="55966" y="793823"/>
                  </a:lnTo>
                  <a:lnTo>
                    <a:pt x="26375" y="764231"/>
                  </a:lnTo>
                  <a:lnTo>
                    <a:pt x="6969" y="726706"/>
                  </a:lnTo>
                  <a:lnTo>
                    <a:pt x="0" y="683498"/>
                  </a:lnTo>
                  <a:lnTo>
                    <a:pt x="0" y="136699"/>
                  </a:lnTo>
                  <a:lnTo>
                    <a:pt x="6969" y="93491"/>
                  </a:lnTo>
                  <a:lnTo>
                    <a:pt x="26375" y="55966"/>
                  </a:lnTo>
                  <a:lnTo>
                    <a:pt x="55966" y="26375"/>
                  </a:lnTo>
                  <a:lnTo>
                    <a:pt x="93491" y="6969"/>
                  </a:lnTo>
                  <a:lnTo>
                    <a:pt x="136699" y="0"/>
                  </a:lnTo>
                  <a:lnTo>
                    <a:pt x="2156803" y="0"/>
                  </a:lnTo>
                  <a:lnTo>
                    <a:pt x="2209112" y="10405"/>
                  </a:lnTo>
                  <a:lnTo>
                    <a:pt x="2253453" y="40037"/>
                  </a:lnTo>
                  <a:lnTo>
                    <a:pt x="2283096" y="84387"/>
                  </a:lnTo>
                  <a:lnTo>
                    <a:pt x="2293502" y="136699"/>
                  </a:lnTo>
                  <a:lnTo>
                    <a:pt x="2293502" y="683498"/>
                  </a:lnTo>
                  <a:lnTo>
                    <a:pt x="2286534" y="726706"/>
                  </a:lnTo>
                  <a:lnTo>
                    <a:pt x="2267128" y="764231"/>
                  </a:lnTo>
                  <a:lnTo>
                    <a:pt x="2237537" y="793823"/>
                  </a:lnTo>
                  <a:lnTo>
                    <a:pt x="2200011" y="813229"/>
                  </a:lnTo>
                  <a:lnTo>
                    <a:pt x="2156803" y="820198"/>
                  </a:lnTo>
                  <a:close/>
                </a:path>
                <a:path w="2293620" h="923289">
                  <a:moveTo>
                    <a:pt x="668943" y="922723"/>
                  </a:moveTo>
                  <a:lnTo>
                    <a:pt x="382249" y="820198"/>
                  </a:lnTo>
                  <a:lnTo>
                    <a:pt x="955623" y="820198"/>
                  </a:lnTo>
                  <a:lnTo>
                    <a:pt x="668943" y="92272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6640" y="1124947"/>
              <a:ext cx="2293620" cy="923290"/>
            </a:xfrm>
            <a:custGeom>
              <a:avLst/>
              <a:gdLst/>
              <a:ahLst/>
              <a:cxnLst/>
              <a:rect l="l" t="t" r="r" b="b"/>
              <a:pathLst>
                <a:path w="2293620" h="923289">
                  <a:moveTo>
                    <a:pt x="0" y="136699"/>
                  </a:moveTo>
                  <a:lnTo>
                    <a:pt x="6969" y="93491"/>
                  </a:lnTo>
                  <a:lnTo>
                    <a:pt x="26375" y="55966"/>
                  </a:lnTo>
                  <a:lnTo>
                    <a:pt x="55966" y="26375"/>
                  </a:lnTo>
                  <a:lnTo>
                    <a:pt x="93491" y="6969"/>
                  </a:lnTo>
                  <a:lnTo>
                    <a:pt x="136699" y="0"/>
                  </a:lnTo>
                  <a:lnTo>
                    <a:pt x="382249" y="0"/>
                  </a:lnTo>
                  <a:lnTo>
                    <a:pt x="955623" y="0"/>
                  </a:lnTo>
                  <a:lnTo>
                    <a:pt x="2156803" y="0"/>
                  </a:lnTo>
                  <a:lnTo>
                    <a:pt x="2183594" y="2650"/>
                  </a:lnTo>
                  <a:lnTo>
                    <a:pt x="2232638" y="22966"/>
                  </a:lnTo>
                  <a:lnTo>
                    <a:pt x="2270531" y="60858"/>
                  </a:lnTo>
                  <a:lnTo>
                    <a:pt x="2290852" y="109906"/>
                  </a:lnTo>
                  <a:lnTo>
                    <a:pt x="2293502" y="136699"/>
                  </a:lnTo>
                  <a:lnTo>
                    <a:pt x="2293502" y="478449"/>
                  </a:lnTo>
                  <a:lnTo>
                    <a:pt x="2293502" y="683498"/>
                  </a:lnTo>
                  <a:lnTo>
                    <a:pt x="2286534" y="726706"/>
                  </a:lnTo>
                  <a:lnTo>
                    <a:pt x="2267128" y="764231"/>
                  </a:lnTo>
                  <a:lnTo>
                    <a:pt x="2237537" y="793823"/>
                  </a:lnTo>
                  <a:lnTo>
                    <a:pt x="2200011" y="813229"/>
                  </a:lnTo>
                  <a:lnTo>
                    <a:pt x="2156803" y="820198"/>
                  </a:lnTo>
                  <a:lnTo>
                    <a:pt x="955623" y="820198"/>
                  </a:lnTo>
                  <a:lnTo>
                    <a:pt x="668943" y="922723"/>
                  </a:lnTo>
                  <a:lnTo>
                    <a:pt x="382249" y="820198"/>
                  </a:lnTo>
                  <a:lnTo>
                    <a:pt x="136699" y="820198"/>
                  </a:lnTo>
                  <a:lnTo>
                    <a:pt x="93491" y="813229"/>
                  </a:lnTo>
                  <a:lnTo>
                    <a:pt x="55966" y="793823"/>
                  </a:lnTo>
                  <a:lnTo>
                    <a:pt x="26375" y="764231"/>
                  </a:lnTo>
                  <a:lnTo>
                    <a:pt x="6969" y="726706"/>
                  </a:lnTo>
                  <a:lnTo>
                    <a:pt x="0" y="683498"/>
                  </a:lnTo>
                  <a:lnTo>
                    <a:pt x="0" y="478449"/>
                  </a:lnTo>
                  <a:lnTo>
                    <a:pt x="0" y="1366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0105" y="1200905"/>
            <a:ext cx="186372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77190">
              <a:lnSpc>
                <a:spcPts val="1664"/>
              </a:lnSpc>
              <a:spcBef>
                <a:spcPts val="10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dirty="0">
                <a:latin typeface="Arial"/>
                <a:cs typeface="Arial"/>
              </a:rPr>
              <a:t>Manage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charts</a:t>
            </a:r>
            <a:endParaRPr sz="1400">
              <a:latin typeface="Arial"/>
              <a:cs typeface="Arial"/>
            </a:endParaRPr>
          </a:p>
          <a:p>
            <a:pPr marL="389255" marR="5080" indent="-377190">
              <a:lnSpc>
                <a:spcPts val="1650"/>
              </a:lnSpc>
              <a:spcBef>
                <a:spcPts val="6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"/>
                <a:cs typeface="Arial"/>
              </a:rPr>
              <a:t>Communicate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  </a:t>
            </a:r>
            <a:r>
              <a:rPr sz="1400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287" y="2265535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gRPC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27954" y="973785"/>
            <a:ext cx="1873885" cy="1097280"/>
            <a:chOff x="3927954" y="973785"/>
            <a:chExt cx="1873885" cy="1097280"/>
          </a:xfrm>
        </p:grpSpPr>
        <p:sp>
          <p:nvSpPr>
            <p:cNvPr id="17" name="object 17"/>
            <p:cNvSpPr/>
            <p:nvPr/>
          </p:nvSpPr>
          <p:spPr>
            <a:xfrm>
              <a:off x="3932717" y="978548"/>
              <a:ext cx="1864360" cy="1087755"/>
            </a:xfrm>
            <a:custGeom>
              <a:avLst/>
              <a:gdLst/>
              <a:ahLst/>
              <a:cxnLst/>
              <a:rect l="l" t="t" r="r" b="b"/>
              <a:pathLst>
                <a:path w="1864360" h="1087755">
                  <a:moveTo>
                    <a:pt x="1703096" y="966598"/>
                  </a:moveTo>
                  <a:lnTo>
                    <a:pt x="161099" y="966598"/>
                  </a:lnTo>
                  <a:lnTo>
                    <a:pt x="118272" y="960843"/>
                  </a:lnTo>
                  <a:lnTo>
                    <a:pt x="79788" y="944603"/>
                  </a:lnTo>
                  <a:lnTo>
                    <a:pt x="47184" y="919412"/>
                  </a:lnTo>
                  <a:lnTo>
                    <a:pt x="21994" y="886808"/>
                  </a:lnTo>
                  <a:lnTo>
                    <a:pt x="5754" y="848324"/>
                  </a:lnTo>
                  <a:lnTo>
                    <a:pt x="0" y="805498"/>
                  </a:lnTo>
                  <a:lnTo>
                    <a:pt x="0" y="161099"/>
                  </a:lnTo>
                  <a:lnTo>
                    <a:pt x="5754" y="118273"/>
                  </a:lnTo>
                  <a:lnTo>
                    <a:pt x="21994" y="79789"/>
                  </a:lnTo>
                  <a:lnTo>
                    <a:pt x="47184" y="47184"/>
                  </a:lnTo>
                  <a:lnTo>
                    <a:pt x="79788" y="21994"/>
                  </a:lnTo>
                  <a:lnTo>
                    <a:pt x="118272" y="5754"/>
                  </a:lnTo>
                  <a:lnTo>
                    <a:pt x="161099" y="0"/>
                  </a:lnTo>
                  <a:lnTo>
                    <a:pt x="1703096" y="0"/>
                  </a:lnTo>
                  <a:lnTo>
                    <a:pt x="1764743" y="12262"/>
                  </a:lnTo>
                  <a:lnTo>
                    <a:pt x="1816996" y="47185"/>
                  </a:lnTo>
                  <a:lnTo>
                    <a:pt x="1851930" y="99449"/>
                  </a:lnTo>
                  <a:lnTo>
                    <a:pt x="1864196" y="161099"/>
                  </a:lnTo>
                  <a:lnTo>
                    <a:pt x="1864196" y="805498"/>
                  </a:lnTo>
                  <a:lnTo>
                    <a:pt x="1858441" y="848324"/>
                  </a:lnTo>
                  <a:lnTo>
                    <a:pt x="1842201" y="886808"/>
                  </a:lnTo>
                  <a:lnTo>
                    <a:pt x="1817012" y="919412"/>
                  </a:lnTo>
                  <a:lnTo>
                    <a:pt x="1784407" y="944603"/>
                  </a:lnTo>
                  <a:lnTo>
                    <a:pt x="1745923" y="960843"/>
                  </a:lnTo>
                  <a:lnTo>
                    <a:pt x="1703096" y="966598"/>
                  </a:lnTo>
                  <a:close/>
                </a:path>
                <a:path w="1864360" h="1087755">
                  <a:moveTo>
                    <a:pt x="543723" y="1087422"/>
                  </a:moveTo>
                  <a:lnTo>
                    <a:pt x="310699" y="966598"/>
                  </a:lnTo>
                  <a:lnTo>
                    <a:pt x="776748" y="966598"/>
                  </a:lnTo>
                  <a:lnTo>
                    <a:pt x="543723" y="108742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32716" y="978548"/>
              <a:ext cx="1864360" cy="1087755"/>
            </a:xfrm>
            <a:custGeom>
              <a:avLst/>
              <a:gdLst/>
              <a:ahLst/>
              <a:cxnLst/>
              <a:rect l="l" t="t" r="r" b="b"/>
              <a:pathLst>
                <a:path w="1864360" h="1087755">
                  <a:moveTo>
                    <a:pt x="0" y="161099"/>
                  </a:moveTo>
                  <a:lnTo>
                    <a:pt x="5754" y="118273"/>
                  </a:lnTo>
                  <a:lnTo>
                    <a:pt x="21994" y="79789"/>
                  </a:lnTo>
                  <a:lnTo>
                    <a:pt x="47184" y="47185"/>
                  </a:lnTo>
                  <a:lnTo>
                    <a:pt x="79788" y="21994"/>
                  </a:lnTo>
                  <a:lnTo>
                    <a:pt x="118272" y="5754"/>
                  </a:lnTo>
                  <a:lnTo>
                    <a:pt x="161099" y="0"/>
                  </a:lnTo>
                  <a:lnTo>
                    <a:pt x="310699" y="0"/>
                  </a:lnTo>
                  <a:lnTo>
                    <a:pt x="776748" y="0"/>
                  </a:lnTo>
                  <a:lnTo>
                    <a:pt x="1703096" y="0"/>
                  </a:lnTo>
                  <a:lnTo>
                    <a:pt x="1734671" y="3124"/>
                  </a:lnTo>
                  <a:lnTo>
                    <a:pt x="1792467" y="27066"/>
                  </a:lnTo>
                  <a:lnTo>
                    <a:pt x="1837122" y="71721"/>
                  </a:lnTo>
                  <a:lnTo>
                    <a:pt x="1861071" y="129523"/>
                  </a:lnTo>
                  <a:lnTo>
                    <a:pt x="1864196" y="161099"/>
                  </a:lnTo>
                  <a:lnTo>
                    <a:pt x="1864196" y="563848"/>
                  </a:lnTo>
                  <a:lnTo>
                    <a:pt x="1864196" y="805498"/>
                  </a:lnTo>
                  <a:lnTo>
                    <a:pt x="1858441" y="848324"/>
                  </a:lnTo>
                  <a:lnTo>
                    <a:pt x="1842201" y="886808"/>
                  </a:lnTo>
                  <a:lnTo>
                    <a:pt x="1817011" y="919412"/>
                  </a:lnTo>
                  <a:lnTo>
                    <a:pt x="1784407" y="944603"/>
                  </a:lnTo>
                  <a:lnTo>
                    <a:pt x="1745923" y="960843"/>
                  </a:lnTo>
                  <a:lnTo>
                    <a:pt x="1703096" y="966598"/>
                  </a:lnTo>
                  <a:lnTo>
                    <a:pt x="776748" y="966598"/>
                  </a:lnTo>
                  <a:lnTo>
                    <a:pt x="543723" y="1087422"/>
                  </a:lnTo>
                  <a:lnTo>
                    <a:pt x="310699" y="966598"/>
                  </a:lnTo>
                  <a:lnTo>
                    <a:pt x="161099" y="966598"/>
                  </a:lnTo>
                  <a:lnTo>
                    <a:pt x="118272" y="960843"/>
                  </a:lnTo>
                  <a:lnTo>
                    <a:pt x="79788" y="944603"/>
                  </a:lnTo>
                  <a:lnTo>
                    <a:pt x="47184" y="919412"/>
                  </a:lnTo>
                  <a:lnTo>
                    <a:pt x="21994" y="886808"/>
                  </a:lnTo>
                  <a:lnTo>
                    <a:pt x="5754" y="848324"/>
                  </a:lnTo>
                  <a:lnTo>
                    <a:pt x="0" y="805498"/>
                  </a:lnTo>
                  <a:lnTo>
                    <a:pt x="0" y="563848"/>
                  </a:lnTo>
                  <a:lnTo>
                    <a:pt x="0" y="161099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33324" y="1022938"/>
            <a:ext cx="151892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77190">
              <a:lnSpc>
                <a:spcPts val="1664"/>
              </a:lnSpc>
              <a:spcBef>
                <a:spcPts val="10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"/>
                <a:cs typeface="Arial"/>
              </a:rPr>
              <a:t>Render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charts</a:t>
            </a:r>
            <a:endParaRPr sz="1400">
              <a:latin typeface="Arial"/>
              <a:cs typeface="Arial"/>
            </a:endParaRPr>
          </a:p>
          <a:p>
            <a:pPr marL="389255" indent="-377190">
              <a:lnSpc>
                <a:spcPts val="1650"/>
              </a:lnSpc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"/>
                <a:cs typeface="Arial"/>
              </a:rPr>
              <a:t>Deploy</a:t>
            </a:r>
            <a:endParaRPr sz="1400">
              <a:latin typeface="Arial"/>
              <a:cs typeface="Arial"/>
            </a:endParaRPr>
          </a:p>
          <a:p>
            <a:pPr marL="389255" marR="64769" indent="-377190">
              <a:lnSpc>
                <a:spcPts val="1650"/>
              </a:lnSpc>
              <a:spcBef>
                <a:spcPts val="65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"/>
                <a:cs typeface="Arial"/>
              </a:rPr>
              <a:t>Interface for  </a:t>
            </a:r>
            <a:r>
              <a:rPr sz="1400" dirty="0">
                <a:latin typeface="Arial"/>
                <a:cs typeface="Arial"/>
              </a:rPr>
              <a:t>state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tracking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883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Basic</a:t>
            </a:r>
            <a:r>
              <a:rPr sz="2800" spc="-90" dirty="0"/>
              <a:t> </a:t>
            </a:r>
            <a:r>
              <a:rPr sz="2800" spc="-5" dirty="0"/>
              <a:t>Architecture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6024712" y="1897346"/>
            <a:ext cx="1160145" cy="683260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85090">
              <a:lnSpc>
                <a:spcPts val="1664"/>
              </a:lnSpc>
              <a:spcBef>
                <a:spcPts val="980"/>
              </a:spcBef>
            </a:pPr>
            <a:r>
              <a:rPr sz="1400" spc="-5" dirty="0">
                <a:latin typeface="Arial"/>
                <a:cs typeface="Arial"/>
              </a:rPr>
              <a:t>K8S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API</a:t>
            </a:r>
            <a:endParaRPr sz="1400">
              <a:latin typeface="Arial"/>
              <a:cs typeface="Arial"/>
            </a:endParaRPr>
          </a:p>
          <a:p>
            <a:pPr marL="85090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35527" y="2236312"/>
            <a:ext cx="1080770" cy="349250"/>
            <a:chOff x="4935527" y="2236312"/>
            <a:chExt cx="1080770" cy="349250"/>
          </a:xfrm>
        </p:grpSpPr>
        <p:sp>
          <p:nvSpPr>
            <p:cNvPr id="23" name="object 23"/>
            <p:cNvSpPr/>
            <p:nvPr/>
          </p:nvSpPr>
          <p:spPr>
            <a:xfrm>
              <a:off x="4940289" y="2256080"/>
              <a:ext cx="1030605" cy="324485"/>
            </a:xfrm>
            <a:custGeom>
              <a:avLst/>
              <a:gdLst/>
              <a:ahLst/>
              <a:cxnLst/>
              <a:rect l="l" t="t" r="r" b="b"/>
              <a:pathLst>
                <a:path w="1030604" h="324485">
                  <a:moveTo>
                    <a:pt x="0" y="324239"/>
                  </a:moveTo>
                  <a:lnTo>
                    <a:pt x="102999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65562" y="224107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9449" y="30012"/>
                  </a:moveTo>
                  <a:lnTo>
                    <a:pt x="0" y="0"/>
                  </a:lnTo>
                  <a:lnTo>
                    <a:pt x="45949" y="2024"/>
                  </a:lnTo>
                  <a:lnTo>
                    <a:pt x="9449" y="3001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65562" y="224107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9449" y="30012"/>
                  </a:moveTo>
                  <a:lnTo>
                    <a:pt x="45949" y="2024"/>
                  </a:lnTo>
                  <a:lnTo>
                    <a:pt x="0" y="0"/>
                  </a:lnTo>
                  <a:lnTo>
                    <a:pt x="9449" y="3001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30710" y="2169456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REST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" y="0"/>
            <a:ext cx="18832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1172" y="458800"/>
            <a:ext cx="4923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Charts, Repositories,</a:t>
            </a:r>
            <a:r>
              <a:rPr sz="2800" spc="-85" dirty="0"/>
              <a:t> </a:t>
            </a:r>
            <a:r>
              <a:rPr sz="2800" spc="-5" dirty="0"/>
              <a:t>Releases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3405" marR="67310">
              <a:lnSpc>
                <a:spcPct val="1161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Chart: </a:t>
            </a:r>
            <a:r>
              <a:rPr spc="-5" dirty="0"/>
              <a:t>Think operating </a:t>
            </a:r>
            <a:r>
              <a:rPr dirty="0"/>
              <a:t>system </a:t>
            </a:r>
            <a:r>
              <a:rPr spc="-5" dirty="0"/>
              <a:t>package. </a:t>
            </a:r>
            <a:r>
              <a:rPr dirty="0"/>
              <a:t>A </a:t>
            </a:r>
            <a:r>
              <a:rPr spc="-5" dirty="0"/>
              <a:t>bundle of Kubernetes </a:t>
            </a:r>
            <a:r>
              <a:rPr dirty="0"/>
              <a:t>resource  </a:t>
            </a:r>
            <a:r>
              <a:rPr spc="-5" dirty="0"/>
              <a:t>data.</a:t>
            </a:r>
          </a:p>
          <a:p>
            <a:pPr marL="1830705">
              <a:lnSpc>
                <a:spcPct val="100000"/>
              </a:lnSpc>
              <a:spcBef>
                <a:spcPts val="20"/>
              </a:spcBef>
            </a:pPr>
            <a:endParaRPr sz="1350"/>
          </a:p>
          <a:p>
            <a:pPr marL="1843405" marR="5080">
              <a:lnSpc>
                <a:spcPct val="116100"/>
              </a:lnSpc>
            </a:pPr>
            <a:r>
              <a:rPr b="1" spc="-5" dirty="0">
                <a:latin typeface="Arial"/>
                <a:cs typeface="Arial"/>
              </a:rPr>
              <a:t>Repository: </a:t>
            </a:r>
            <a:r>
              <a:rPr dirty="0"/>
              <a:t>A collection </a:t>
            </a:r>
            <a:r>
              <a:rPr spc="-5" dirty="0"/>
              <a:t>of </a:t>
            </a:r>
            <a:r>
              <a:rPr dirty="0"/>
              <a:t>released charts. </a:t>
            </a:r>
            <a:r>
              <a:rPr spc="-5" dirty="0"/>
              <a:t>Think npm, Ubuntu </a:t>
            </a:r>
            <a:r>
              <a:rPr dirty="0"/>
              <a:t>repository,  </a:t>
            </a:r>
            <a:r>
              <a:rPr spc="-5" dirty="0"/>
              <a:t>etc.</a:t>
            </a:r>
          </a:p>
          <a:p>
            <a:pPr marL="1830705">
              <a:lnSpc>
                <a:spcPct val="100000"/>
              </a:lnSpc>
              <a:spcBef>
                <a:spcPts val="20"/>
              </a:spcBef>
            </a:pPr>
            <a:endParaRPr sz="1350"/>
          </a:p>
          <a:p>
            <a:pPr marL="1843405" marR="123825">
              <a:lnSpc>
                <a:spcPct val="116100"/>
              </a:lnSpc>
            </a:pPr>
            <a:r>
              <a:rPr b="1" spc="-5" dirty="0">
                <a:latin typeface="Arial"/>
                <a:cs typeface="Arial"/>
              </a:rPr>
              <a:t>Release: </a:t>
            </a:r>
            <a:r>
              <a:rPr dirty="0"/>
              <a:t>A chart </a:t>
            </a:r>
            <a:r>
              <a:rPr spc="-5" dirty="0"/>
              <a:t>instance is loaded into Kubernetes, it then becomes </a:t>
            </a:r>
            <a:r>
              <a:rPr dirty="0"/>
              <a:t>a  release. (Same chart can </a:t>
            </a:r>
            <a:r>
              <a:rPr spc="-5" dirty="0"/>
              <a:t>be installed </a:t>
            </a:r>
            <a:r>
              <a:rPr dirty="0"/>
              <a:t>several </a:t>
            </a:r>
            <a:r>
              <a:rPr spc="-5" dirty="0"/>
              <a:t>times into the </a:t>
            </a:r>
            <a:r>
              <a:rPr dirty="0"/>
              <a:t>same cluster.  </a:t>
            </a:r>
            <a:r>
              <a:rPr spc="-5" dirty="0"/>
              <a:t>Each will have its own</a:t>
            </a:r>
            <a:r>
              <a:rPr spc="-15" dirty="0"/>
              <a:t> </a:t>
            </a:r>
            <a:r>
              <a:rPr dirty="0"/>
              <a:t>release.)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117383" y="1263134"/>
            <a:ext cx="369570" cy="430530"/>
            <a:chOff x="2117383" y="1263134"/>
            <a:chExt cx="369570" cy="430530"/>
          </a:xfrm>
        </p:grpSpPr>
        <p:sp>
          <p:nvSpPr>
            <p:cNvPr id="6" name="object 6"/>
            <p:cNvSpPr/>
            <p:nvPr/>
          </p:nvSpPr>
          <p:spPr>
            <a:xfrm>
              <a:off x="2122145" y="1267897"/>
              <a:ext cx="360045" cy="421005"/>
            </a:xfrm>
            <a:custGeom>
              <a:avLst/>
              <a:gdLst/>
              <a:ahLst/>
              <a:cxnLst/>
              <a:rect l="l" t="t" r="r" b="b"/>
              <a:pathLst>
                <a:path w="360044" h="421005">
                  <a:moveTo>
                    <a:pt x="333049" y="283046"/>
                  </a:moveTo>
                  <a:lnTo>
                    <a:pt x="333049" y="35509"/>
                  </a:lnTo>
                  <a:lnTo>
                    <a:pt x="49492" y="35509"/>
                  </a:lnTo>
                  <a:lnTo>
                    <a:pt x="49492" y="0"/>
                  </a:lnTo>
                  <a:lnTo>
                    <a:pt x="359694" y="0"/>
                  </a:lnTo>
                  <a:lnTo>
                    <a:pt x="359694" y="281579"/>
                  </a:lnTo>
                  <a:lnTo>
                    <a:pt x="349910" y="281808"/>
                  </a:lnTo>
                  <a:lnTo>
                    <a:pt x="341375" y="282313"/>
                  </a:lnTo>
                  <a:lnTo>
                    <a:pt x="335339" y="282817"/>
                  </a:lnTo>
                  <a:lnTo>
                    <a:pt x="333049" y="283046"/>
                  </a:lnTo>
                  <a:close/>
                </a:path>
                <a:path w="360044" h="421005">
                  <a:moveTo>
                    <a:pt x="309651" y="319926"/>
                  </a:moveTo>
                  <a:lnTo>
                    <a:pt x="309651" y="71902"/>
                  </a:lnTo>
                  <a:lnTo>
                    <a:pt x="25512" y="71902"/>
                  </a:lnTo>
                  <a:lnTo>
                    <a:pt x="25512" y="35509"/>
                  </a:lnTo>
                  <a:lnTo>
                    <a:pt x="333049" y="35509"/>
                  </a:lnTo>
                  <a:lnTo>
                    <a:pt x="333049" y="317969"/>
                  </a:lnTo>
                  <a:lnTo>
                    <a:pt x="321359" y="317969"/>
                  </a:lnTo>
                  <a:lnTo>
                    <a:pt x="309651" y="319926"/>
                  </a:lnTo>
                  <a:close/>
                </a:path>
                <a:path w="360044" h="421005">
                  <a:moveTo>
                    <a:pt x="91932" y="420942"/>
                  </a:moveTo>
                  <a:lnTo>
                    <a:pt x="51409" y="419782"/>
                  </a:lnTo>
                  <a:lnTo>
                    <a:pt x="0" y="406599"/>
                  </a:lnTo>
                  <a:lnTo>
                    <a:pt x="0" y="71902"/>
                  </a:lnTo>
                  <a:lnTo>
                    <a:pt x="309651" y="71902"/>
                  </a:lnTo>
                  <a:lnTo>
                    <a:pt x="309651" y="352599"/>
                  </a:lnTo>
                  <a:lnTo>
                    <a:pt x="258247" y="357134"/>
                  </a:lnTo>
                  <a:lnTo>
                    <a:pt x="217728" y="368630"/>
                  </a:lnTo>
                  <a:lnTo>
                    <a:pt x="184466" y="383923"/>
                  </a:lnTo>
                  <a:lnTo>
                    <a:pt x="154832" y="399849"/>
                  </a:lnTo>
                  <a:lnTo>
                    <a:pt x="125197" y="413243"/>
                  </a:lnTo>
                  <a:lnTo>
                    <a:pt x="91932" y="420942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2145" y="1267897"/>
              <a:ext cx="360045" cy="421005"/>
            </a:xfrm>
            <a:custGeom>
              <a:avLst/>
              <a:gdLst/>
              <a:ahLst/>
              <a:cxnLst/>
              <a:rect l="l" t="t" r="r" b="b"/>
              <a:pathLst>
                <a:path w="360044" h="421005">
                  <a:moveTo>
                    <a:pt x="0" y="71902"/>
                  </a:moveTo>
                  <a:lnTo>
                    <a:pt x="309651" y="71902"/>
                  </a:lnTo>
                  <a:lnTo>
                    <a:pt x="309651" y="352599"/>
                  </a:lnTo>
                  <a:lnTo>
                    <a:pt x="258247" y="357134"/>
                  </a:lnTo>
                  <a:lnTo>
                    <a:pt x="217728" y="368630"/>
                  </a:lnTo>
                  <a:lnTo>
                    <a:pt x="184466" y="383923"/>
                  </a:lnTo>
                  <a:lnTo>
                    <a:pt x="154832" y="399849"/>
                  </a:lnTo>
                  <a:lnTo>
                    <a:pt x="125197" y="413243"/>
                  </a:lnTo>
                  <a:lnTo>
                    <a:pt x="91932" y="420942"/>
                  </a:lnTo>
                  <a:lnTo>
                    <a:pt x="51409" y="419782"/>
                  </a:lnTo>
                  <a:lnTo>
                    <a:pt x="0" y="406599"/>
                  </a:lnTo>
                  <a:lnTo>
                    <a:pt x="0" y="71902"/>
                  </a:lnTo>
                  <a:close/>
                </a:path>
                <a:path w="360044" h="421005">
                  <a:moveTo>
                    <a:pt x="25512" y="71902"/>
                  </a:moveTo>
                  <a:lnTo>
                    <a:pt x="25512" y="35509"/>
                  </a:lnTo>
                  <a:lnTo>
                    <a:pt x="333049" y="35509"/>
                  </a:lnTo>
                  <a:lnTo>
                    <a:pt x="333049" y="317969"/>
                  </a:lnTo>
                  <a:lnTo>
                    <a:pt x="321359" y="317969"/>
                  </a:lnTo>
                  <a:lnTo>
                    <a:pt x="309651" y="319926"/>
                  </a:lnTo>
                </a:path>
                <a:path w="360044" h="421005">
                  <a:moveTo>
                    <a:pt x="49492" y="35509"/>
                  </a:moveTo>
                  <a:lnTo>
                    <a:pt x="49492" y="0"/>
                  </a:lnTo>
                  <a:lnTo>
                    <a:pt x="359694" y="0"/>
                  </a:lnTo>
                  <a:lnTo>
                    <a:pt x="359694" y="281579"/>
                  </a:lnTo>
                  <a:lnTo>
                    <a:pt x="349910" y="281808"/>
                  </a:lnTo>
                  <a:lnTo>
                    <a:pt x="341375" y="282313"/>
                  </a:lnTo>
                  <a:lnTo>
                    <a:pt x="335339" y="282817"/>
                  </a:lnTo>
                  <a:lnTo>
                    <a:pt x="333049" y="28304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108380" y="1991483"/>
            <a:ext cx="369570" cy="414655"/>
            <a:chOff x="2108380" y="1991483"/>
            <a:chExt cx="369570" cy="414655"/>
          </a:xfrm>
        </p:grpSpPr>
        <p:sp>
          <p:nvSpPr>
            <p:cNvPr id="9" name="object 9"/>
            <p:cNvSpPr/>
            <p:nvPr/>
          </p:nvSpPr>
          <p:spPr>
            <a:xfrm>
              <a:off x="2113143" y="204120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79849" y="359736"/>
                  </a:moveTo>
                  <a:lnTo>
                    <a:pt x="109844" y="356203"/>
                  </a:lnTo>
                  <a:lnTo>
                    <a:pt x="52677" y="346567"/>
                  </a:lnTo>
                  <a:lnTo>
                    <a:pt x="14133" y="332275"/>
                  </a:lnTo>
                  <a:lnTo>
                    <a:pt x="0" y="314774"/>
                  </a:lnTo>
                  <a:lnTo>
                    <a:pt x="0" y="0"/>
                  </a:lnTo>
                  <a:lnTo>
                    <a:pt x="14133" y="17501"/>
                  </a:lnTo>
                  <a:lnTo>
                    <a:pt x="52677" y="31793"/>
                  </a:lnTo>
                  <a:lnTo>
                    <a:pt x="109844" y="41429"/>
                  </a:lnTo>
                  <a:lnTo>
                    <a:pt x="179849" y="44962"/>
                  </a:lnTo>
                  <a:lnTo>
                    <a:pt x="249855" y="41429"/>
                  </a:lnTo>
                  <a:lnTo>
                    <a:pt x="307023" y="31793"/>
                  </a:lnTo>
                  <a:lnTo>
                    <a:pt x="345566" y="17501"/>
                  </a:lnTo>
                  <a:lnTo>
                    <a:pt x="359699" y="0"/>
                  </a:lnTo>
                  <a:lnTo>
                    <a:pt x="359699" y="314774"/>
                  </a:lnTo>
                  <a:lnTo>
                    <a:pt x="345566" y="332275"/>
                  </a:lnTo>
                  <a:lnTo>
                    <a:pt x="307023" y="346567"/>
                  </a:lnTo>
                  <a:lnTo>
                    <a:pt x="249855" y="356203"/>
                  </a:lnTo>
                  <a:lnTo>
                    <a:pt x="179849" y="35973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3143" y="1996246"/>
              <a:ext cx="360045" cy="90170"/>
            </a:xfrm>
            <a:custGeom>
              <a:avLst/>
              <a:gdLst/>
              <a:ahLst/>
              <a:cxnLst/>
              <a:rect l="l" t="t" r="r" b="b"/>
              <a:pathLst>
                <a:path w="360044" h="90169">
                  <a:moveTo>
                    <a:pt x="179849" y="89924"/>
                  </a:moveTo>
                  <a:lnTo>
                    <a:pt x="109844" y="86391"/>
                  </a:lnTo>
                  <a:lnTo>
                    <a:pt x="52677" y="76755"/>
                  </a:lnTo>
                  <a:lnTo>
                    <a:pt x="14133" y="62463"/>
                  </a:lnTo>
                  <a:lnTo>
                    <a:pt x="0" y="44962"/>
                  </a:lnTo>
                  <a:lnTo>
                    <a:pt x="14133" y="27460"/>
                  </a:lnTo>
                  <a:lnTo>
                    <a:pt x="52677" y="13169"/>
                  </a:lnTo>
                  <a:lnTo>
                    <a:pt x="109844" y="3533"/>
                  </a:lnTo>
                  <a:lnTo>
                    <a:pt x="179849" y="0"/>
                  </a:lnTo>
                  <a:lnTo>
                    <a:pt x="249855" y="3533"/>
                  </a:lnTo>
                  <a:lnTo>
                    <a:pt x="307023" y="13169"/>
                  </a:lnTo>
                  <a:lnTo>
                    <a:pt x="345566" y="27460"/>
                  </a:lnTo>
                  <a:lnTo>
                    <a:pt x="359699" y="44962"/>
                  </a:lnTo>
                  <a:lnTo>
                    <a:pt x="345566" y="62463"/>
                  </a:lnTo>
                  <a:lnTo>
                    <a:pt x="307023" y="76755"/>
                  </a:lnTo>
                  <a:lnTo>
                    <a:pt x="249855" y="86391"/>
                  </a:lnTo>
                  <a:lnTo>
                    <a:pt x="179849" y="8992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3143" y="1996245"/>
              <a:ext cx="360045" cy="405130"/>
            </a:xfrm>
            <a:custGeom>
              <a:avLst/>
              <a:gdLst/>
              <a:ahLst/>
              <a:cxnLst/>
              <a:rect l="l" t="t" r="r" b="b"/>
              <a:pathLst>
                <a:path w="360044" h="405130">
                  <a:moveTo>
                    <a:pt x="359699" y="44962"/>
                  </a:moveTo>
                  <a:lnTo>
                    <a:pt x="345566" y="62463"/>
                  </a:lnTo>
                  <a:lnTo>
                    <a:pt x="307023" y="76755"/>
                  </a:lnTo>
                  <a:lnTo>
                    <a:pt x="249855" y="86391"/>
                  </a:lnTo>
                  <a:lnTo>
                    <a:pt x="179849" y="89924"/>
                  </a:lnTo>
                  <a:lnTo>
                    <a:pt x="109844" y="86391"/>
                  </a:lnTo>
                  <a:lnTo>
                    <a:pt x="52677" y="76755"/>
                  </a:lnTo>
                  <a:lnTo>
                    <a:pt x="14133" y="62463"/>
                  </a:lnTo>
                  <a:lnTo>
                    <a:pt x="0" y="44962"/>
                  </a:lnTo>
                  <a:lnTo>
                    <a:pt x="14133" y="27460"/>
                  </a:lnTo>
                  <a:lnTo>
                    <a:pt x="52677" y="13169"/>
                  </a:lnTo>
                  <a:lnTo>
                    <a:pt x="109844" y="3533"/>
                  </a:lnTo>
                  <a:lnTo>
                    <a:pt x="179849" y="0"/>
                  </a:lnTo>
                  <a:lnTo>
                    <a:pt x="249855" y="3533"/>
                  </a:lnTo>
                  <a:lnTo>
                    <a:pt x="307023" y="13169"/>
                  </a:lnTo>
                  <a:lnTo>
                    <a:pt x="345566" y="27460"/>
                  </a:lnTo>
                  <a:lnTo>
                    <a:pt x="359699" y="44962"/>
                  </a:lnTo>
                  <a:lnTo>
                    <a:pt x="359699" y="359736"/>
                  </a:lnTo>
                  <a:lnTo>
                    <a:pt x="345566" y="377238"/>
                  </a:lnTo>
                  <a:lnTo>
                    <a:pt x="307023" y="391530"/>
                  </a:lnTo>
                  <a:lnTo>
                    <a:pt x="249855" y="401165"/>
                  </a:lnTo>
                  <a:lnTo>
                    <a:pt x="179849" y="404699"/>
                  </a:lnTo>
                  <a:lnTo>
                    <a:pt x="109844" y="401165"/>
                  </a:lnTo>
                  <a:lnTo>
                    <a:pt x="52677" y="391530"/>
                  </a:lnTo>
                  <a:lnTo>
                    <a:pt x="14133" y="377238"/>
                  </a:lnTo>
                  <a:lnTo>
                    <a:pt x="0" y="359736"/>
                  </a:lnTo>
                  <a:lnTo>
                    <a:pt x="0" y="4496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117383" y="2692882"/>
            <a:ext cx="369570" cy="432434"/>
            <a:chOff x="2117383" y="2692882"/>
            <a:chExt cx="369570" cy="432434"/>
          </a:xfrm>
        </p:grpSpPr>
        <p:sp>
          <p:nvSpPr>
            <p:cNvPr id="13" name="object 13"/>
            <p:cNvSpPr/>
            <p:nvPr/>
          </p:nvSpPr>
          <p:spPr>
            <a:xfrm>
              <a:off x="2122145" y="2697644"/>
              <a:ext cx="360045" cy="422909"/>
            </a:xfrm>
            <a:custGeom>
              <a:avLst/>
              <a:gdLst/>
              <a:ahLst/>
              <a:cxnLst/>
              <a:rect l="l" t="t" r="r" b="b"/>
              <a:pathLst>
                <a:path w="360044" h="422910">
                  <a:moveTo>
                    <a:pt x="359699" y="422599"/>
                  </a:moveTo>
                  <a:lnTo>
                    <a:pt x="0" y="422599"/>
                  </a:lnTo>
                  <a:lnTo>
                    <a:pt x="0" y="0"/>
                  </a:lnTo>
                  <a:lnTo>
                    <a:pt x="359699" y="0"/>
                  </a:lnTo>
                  <a:lnTo>
                    <a:pt x="359699" y="4225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22145" y="2697644"/>
              <a:ext cx="360045" cy="422909"/>
            </a:xfrm>
            <a:custGeom>
              <a:avLst/>
              <a:gdLst/>
              <a:ahLst/>
              <a:cxnLst/>
              <a:rect l="l" t="t" r="r" b="b"/>
              <a:pathLst>
                <a:path w="360044" h="422910">
                  <a:moveTo>
                    <a:pt x="44962" y="0"/>
                  </a:moveTo>
                  <a:lnTo>
                    <a:pt x="44962" y="422599"/>
                  </a:lnTo>
                </a:path>
                <a:path w="360044" h="422910">
                  <a:moveTo>
                    <a:pt x="314736" y="0"/>
                  </a:moveTo>
                  <a:lnTo>
                    <a:pt x="314736" y="422599"/>
                  </a:lnTo>
                </a:path>
                <a:path w="360044" h="422910">
                  <a:moveTo>
                    <a:pt x="0" y="0"/>
                  </a:moveTo>
                  <a:lnTo>
                    <a:pt x="359699" y="0"/>
                  </a:lnTo>
                  <a:lnTo>
                    <a:pt x="359699" y="422599"/>
                  </a:lnTo>
                  <a:lnTo>
                    <a:pt x="0" y="422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404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Main </a:t>
            </a:r>
            <a:r>
              <a:rPr sz="2800" spc="-5" dirty="0"/>
              <a:t>Helm</a:t>
            </a:r>
            <a:r>
              <a:rPr sz="2800" spc="-100" dirty="0"/>
              <a:t> </a:t>
            </a:r>
            <a:r>
              <a:rPr sz="2800" spc="-5" dirty="0"/>
              <a:t>Commands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8" y="1252550"/>
            <a:ext cx="6814820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Init: Set up Helm for the first time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800" spc="10" dirty="0">
                <a:solidFill>
                  <a:srgbClr val="595959"/>
                </a:solidFill>
                <a:latin typeface="Courier New"/>
                <a:cs typeface="Courier New"/>
              </a:rPr>
              <a:t>helm</a:t>
            </a:r>
            <a:r>
              <a:rPr sz="1800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urier New"/>
                <a:cs typeface="Courier New"/>
              </a:rPr>
              <a:t>init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Install: Install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chart 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800" spc="5" dirty="0">
                <a:solidFill>
                  <a:srgbClr val="595959"/>
                </a:solidFill>
                <a:latin typeface="Courier New"/>
                <a:cs typeface="Courier New"/>
              </a:rPr>
              <a:t>helm </a:t>
            </a:r>
            <a:r>
              <a:rPr sz="1800" spc="-5" dirty="0">
                <a:solidFill>
                  <a:srgbClr val="595959"/>
                </a:solidFill>
                <a:latin typeface="Courier New"/>
                <a:cs typeface="Courier New"/>
              </a:rPr>
              <a:t>install</a:t>
            </a:r>
            <a:r>
              <a:rPr sz="1800" spc="-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urier New"/>
                <a:cs typeface="Courier New"/>
              </a:rPr>
              <a:t>alpine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Get, Status, List: Find out about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charts 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800" spc="10" dirty="0">
                <a:solidFill>
                  <a:srgbClr val="595959"/>
                </a:solidFill>
                <a:latin typeface="Courier New"/>
                <a:cs typeface="Courier New"/>
              </a:rPr>
              <a:t>helm</a:t>
            </a:r>
            <a:r>
              <a:rPr sz="1800" spc="-4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ourier New"/>
                <a:cs typeface="Courier New"/>
              </a:rPr>
              <a:t>list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Repo Add, List, Remove, Index: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Manage your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helm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repositories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Search: Search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repos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charts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Create, Package: Create and package new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charts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5567" y="3425368"/>
            <a:ext cx="7198414" cy="1718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9706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Installing </a:t>
            </a:r>
            <a:r>
              <a:rPr sz="2800" dirty="0"/>
              <a:t>a </a:t>
            </a:r>
            <a:r>
              <a:rPr sz="2800" spc="-5" dirty="0"/>
              <a:t>Chart</a:t>
            </a:r>
            <a:r>
              <a:rPr sz="2800" spc="-105" dirty="0"/>
              <a:t> </a:t>
            </a:r>
            <a:r>
              <a:rPr sz="2800" dirty="0"/>
              <a:t>(Demo)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0" y="1077140"/>
            <a:ext cx="9144000" cy="4066540"/>
            <a:chOff x="0" y="1077140"/>
            <a:chExt cx="9144000" cy="4066540"/>
          </a:xfrm>
        </p:grpSpPr>
        <p:sp>
          <p:nvSpPr>
            <p:cNvPr id="4" name="object 4"/>
            <p:cNvSpPr/>
            <p:nvPr/>
          </p:nvSpPr>
          <p:spPr>
            <a:xfrm>
              <a:off x="1945567" y="3425368"/>
              <a:ext cx="7198414" cy="17181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77140"/>
              <a:ext cx="9143981" cy="23341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604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The</a:t>
            </a:r>
            <a:r>
              <a:rPr sz="2800" spc="-95" dirty="0"/>
              <a:t> </a:t>
            </a:r>
            <a:r>
              <a:rPr sz="2800" spc="-5" dirty="0"/>
              <a:t>Chart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0" y="1017715"/>
            <a:ext cx="9144000" cy="4126229"/>
            <a:chOff x="0" y="1017715"/>
            <a:chExt cx="9144000" cy="4126229"/>
          </a:xfrm>
        </p:grpSpPr>
        <p:sp>
          <p:nvSpPr>
            <p:cNvPr id="4" name="object 4"/>
            <p:cNvSpPr/>
            <p:nvPr/>
          </p:nvSpPr>
          <p:spPr>
            <a:xfrm>
              <a:off x="1945567" y="3425368"/>
              <a:ext cx="7198414" cy="17181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17715"/>
              <a:ext cx="9143981" cy="27815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485</Words>
  <Application>Microsoft Office PowerPoint</Application>
  <PresentationFormat>On-screen Show (16:9)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Office Theme</vt:lpstr>
      <vt:lpstr>PowerPoint Presentation</vt:lpstr>
      <vt:lpstr>Life Without Helm (My Life Last June)</vt:lpstr>
      <vt:lpstr>Kubernetes Helm</vt:lpstr>
      <vt:lpstr>Helm’s Core Values</vt:lpstr>
      <vt:lpstr>Basic Architecture</vt:lpstr>
      <vt:lpstr>Charts, Repositories, Releases</vt:lpstr>
      <vt:lpstr>Main Helm Commands</vt:lpstr>
      <vt:lpstr>Installing a Chart (Demo)</vt:lpstr>
      <vt:lpstr>The Chart</vt:lpstr>
      <vt:lpstr>Chart.yaml</vt:lpstr>
      <vt:lpstr>Chart.yaml</vt:lpstr>
      <vt:lpstr>Dependencies</vt:lpstr>
      <vt:lpstr>Helm Dependencies</vt:lpstr>
      <vt:lpstr>Helm Dependencies</vt:lpstr>
      <vt:lpstr>MyApp Dependencies</vt:lpstr>
      <vt:lpstr>Templates</vt:lpstr>
      <vt:lpstr>Helm Templates</vt:lpstr>
      <vt:lpstr>Templates</vt:lpstr>
      <vt:lpstr>So how do we get values into templates?</vt:lpstr>
      <vt:lpstr>Values</vt:lpstr>
      <vt:lpstr>Values.yaml</vt:lpstr>
      <vt:lpstr>values.yaml</vt:lpstr>
      <vt:lpstr>values.yaml</vt:lpstr>
      <vt:lpstr>About Helm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Krishna Murthy P</cp:lastModifiedBy>
  <cp:revision>2</cp:revision>
  <dcterms:created xsi:type="dcterms:W3CDTF">2021-01-18T02:08:51Z</dcterms:created>
  <dcterms:modified xsi:type="dcterms:W3CDTF">2021-01-18T03:53:25Z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2021-01-17T00:00:00Z</vt:filetime>
  </property>
  <property fmtid="{D5CDD505-2E9C-101B-9397-08002B2CF9AE}" pid="3" name="Creator">
    <vt:lpwstr>Google</vt:lpwstr>
  </property>
  <property fmtid="{D5CDD505-2E9C-101B-9397-08002B2CF9AE}" pid="4" name="LastSaved">
    <vt:filetime>2021-01-18T00:00:00Z</vt:filetime>
  </property>
</Properties>
</file>