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652" r:id="rId2"/>
  </p:sldMasterIdLst>
  <p:notesMasterIdLst>
    <p:notesMasterId r:id="rId11"/>
  </p:notesMasterIdLst>
  <p:handoutMasterIdLst>
    <p:handoutMasterId r:id="rId12"/>
  </p:handoutMasterIdLst>
  <p:sldIdLst>
    <p:sldId id="628" r:id="rId3"/>
    <p:sldId id="620" r:id="rId4"/>
    <p:sldId id="623" r:id="rId5"/>
    <p:sldId id="627" r:id="rId6"/>
    <p:sldId id="624" r:id="rId7"/>
    <p:sldId id="544" r:id="rId8"/>
    <p:sldId id="598" r:id="rId9"/>
    <p:sldId id="5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pos="50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6F90"/>
    <a:srgbClr val="D96700"/>
    <a:srgbClr val="00B0F0"/>
    <a:srgbClr val="B6A6D4"/>
    <a:srgbClr val="8B72BB"/>
    <a:srgbClr val="7F5700"/>
    <a:srgbClr val="AA9BC7"/>
    <a:srgbClr val="595959"/>
    <a:srgbClr val="F2F9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C49E8-5235-3030-64EC-03CD477825BA}" v="1" dt="2022-10-13T14:06:11.488"/>
    <p1510:client id="{62586799-6BED-B3DD-2A3D-5C6AE888EDCA}" v="931" dt="2022-10-13T14:03:06.463"/>
    <p1510:client id="{956F206D-4CF8-2B42-53CB-1523C0E9F0F1}" v="29" dt="2022-10-13T14:37:14.413"/>
    <p1510:client id="{FEDE7707-597F-FCFA-4751-CF6BA01396DA}" v="287" dt="2022-10-13T14:28:23.006"/>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20"/>
        <p:guide pos="5088"/>
      </p:guideLst>
    </p:cSldViewPr>
  </p:slideViewPr>
  <p:notesViewPr>
    <p:cSldViewPr snapToGrid="0">
      <p:cViewPr>
        <p:scale>
          <a:sx n="1" d="2"/>
          <a:sy n="1" d="2"/>
        </p:scale>
        <p:origin x="0" y="0"/>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6.xml" Id="rId8" /><Relationship Type="http://schemas.openxmlformats.org/officeDocument/2006/relationships/presProps" Target="presProps.xml" Id="rId13" /><Relationship Type="http://schemas.microsoft.com/office/2015/10/relationships/revisionInfo" Target="revisionInfo.xml" Id="rId18" /><Relationship Type="http://schemas.openxmlformats.org/officeDocument/2006/relationships/slide" Target="slides/slide1.xml" Id="rId3" /><Relationship Type="http://schemas.openxmlformats.org/officeDocument/2006/relationships/slide" Target="slides/slide5.xml" Id="rId7" /><Relationship Type="http://schemas.openxmlformats.org/officeDocument/2006/relationships/handoutMaster" Target="handoutMasters/handoutMaster1.xml" Id="rId12" /><Relationship Type="http://schemas.openxmlformats.org/officeDocument/2006/relationships/slideMaster" Target="slideMasters/slideMaster2.xml" Id="rId2" /><Relationship Type="http://schemas.openxmlformats.org/officeDocument/2006/relationships/tableStyles" Target="tableStyles.xml" Id="rId16" /><Relationship Type="http://schemas.openxmlformats.org/officeDocument/2006/relationships/slideMaster" Target="slideMasters/slideMaster1.xml" Id="rId1" /><Relationship Type="http://schemas.openxmlformats.org/officeDocument/2006/relationships/slide" Target="slides/slide4.xml" Id="rId6" /><Relationship Type="http://schemas.openxmlformats.org/officeDocument/2006/relationships/notesMaster" Target="notesMasters/notesMaster1.xml" Id="rId11" /><Relationship Type="http://schemas.openxmlformats.org/officeDocument/2006/relationships/slide" Target="slides/slide3.xml" Id="rId5" /><Relationship Type="http://schemas.openxmlformats.org/officeDocument/2006/relationships/theme" Target="theme/theme1.xml" Id="rId15" /><Relationship Type="http://schemas.openxmlformats.org/officeDocument/2006/relationships/slide" Target="slides/slide8.xml" Id="rId10" /><Relationship Type="http://schemas.openxmlformats.org/officeDocument/2006/relationships/slide" Target="slides/slide2.xml" Id="rId4" /><Relationship Type="http://schemas.openxmlformats.org/officeDocument/2006/relationships/slide" Target="slides/slide7.xml" Id="rId9" /><Relationship Type="http://schemas.openxmlformats.org/officeDocument/2006/relationships/viewProps" Target="viewProps.xml" Id="rId14"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599258-FC97-436C-9930-8EE302E9D9E1}"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IN"/>
        </a:p>
      </dgm:t>
    </dgm:pt>
    <dgm:pt modelId="{082B985E-A7FD-423B-A33F-24556BB8AAE4}">
      <dgm:prSet phldrT="[Text]"/>
      <dgm:spPr/>
      <dgm:t>
        <a:bodyPr/>
        <a:lstStyle/>
        <a:p>
          <a:r>
            <a:rPr lang="en-IN"/>
            <a:t>SCA</a:t>
          </a:r>
        </a:p>
      </dgm:t>
    </dgm:pt>
    <dgm:pt modelId="{2A919C50-6B56-4D82-9B0F-1B70372A35D4}" type="parTrans" cxnId="{2DF0EF31-7612-4475-A438-0BB7E4A7AE8C}">
      <dgm:prSet/>
      <dgm:spPr/>
      <dgm:t>
        <a:bodyPr/>
        <a:lstStyle/>
        <a:p>
          <a:endParaRPr lang="en-IN"/>
        </a:p>
      </dgm:t>
    </dgm:pt>
    <dgm:pt modelId="{9F53F4BD-082E-4514-A599-A4D6DA936CA5}" type="sibTrans" cxnId="{2DF0EF31-7612-4475-A438-0BB7E4A7AE8C}">
      <dgm:prSet/>
      <dgm:spPr/>
      <dgm:t>
        <a:bodyPr/>
        <a:lstStyle/>
        <a:p>
          <a:endParaRPr lang="en-IN"/>
        </a:p>
      </dgm:t>
    </dgm:pt>
    <dgm:pt modelId="{F245FAE8-6630-4886-9ED5-3DFC273BA807}">
      <dgm:prSet phldrT="[Text]" custT="1"/>
      <dgm:spPr/>
      <dgm:t>
        <a:bodyPr/>
        <a:lstStyle/>
        <a:p>
          <a:pPr rtl="0"/>
          <a:r>
            <a:rPr lang="en-IN" sz="1400">
              <a:latin typeface="Century Gothic"/>
              <a:ea typeface="Arial Unicode MS"/>
              <a:cs typeface="Arial"/>
            </a:rPr>
            <a:t> </a:t>
          </a:r>
          <a:r>
            <a:rPr lang="en-IN" sz="1400"/>
            <a:t>Security</a:t>
          </a:r>
        </a:p>
        <a:p>
          <a:r>
            <a:rPr lang="en-IN" sz="1400"/>
            <a:t>Discovery Phase</a:t>
          </a:r>
        </a:p>
      </dgm:t>
    </dgm:pt>
    <dgm:pt modelId="{856FFFD5-5154-43AF-A870-8891C7710D8C}" type="parTrans" cxnId="{2E9A8DAB-90B4-409A-B579-AFBEC8C6DB78}">
      <dgm:prSet/>
      <dgm:spPr/>
      <dgm:t>
        <a:bodyPr/>
        <a:lstStyle/>
        <a:p>
          <a:endParaRPr lang="en-IN"/>
        </a:p>
      </dgm:t>
    </dgm:pt>
    <dgm:pt modelId="{C0EF1856-E8CC-46F5-BB04-2CD02DCF7967}" type="sibTrans" cxnId="{2E9A8DAB-90B4-409A-B579-AFBEC8C6DB78}">
      <dgm:prSet/>
      <dgm:spPr/>
      <dgm:t>
        <a:bodyPr/>
        <a:lstStyle/>
        <a:p>
          <a:endParaRPr lang="en-IN"/>
        </a:p>
      </dgm:t>
    </dgm:pt>
    <dgm:pt modelId="{4166B964-F4E7-4520-A9AD-14FB72910D6E}">
      <dgm:prSet phldrT="[Text]" custT="1"/>
      <dgm:spPr/>
      <dgm:t>
        <a:bodyPr/>
        <a:lstStyle/>
        <a:p>
          <a:r>
            <a:rPr lang="en-IN" sz="1400"/>
            <a:t>Security Architecture &amp; Design Review</a:t>
          </a:r>
        </a:p>
      </dgm:t>
    </dgm:pt>
    <dgm:pt modelId="{65B3F794-68A2-401A-826C-3F60D7893E75}" type="parTrans" cxnId="{F6D2113A-F49C-47E0-933A-7934C7ACCD3E}">
      <dgm:prSet/>
      <dgm:spPr/>
      <dgm:t>
        <a:bodyPr/>
        <a:lstStyle/>
        <a:p>
          <a:endParaRPr lang="en-IN"/>
        </a:p>
      </dgm:t>
    </dgm:pt>
    <dgm:pt modelId="{21F647D6-787D-45B1-AF0A-3C233AB50F85}" type="sibTrans" cxnId="{F6D2113A-F49C-47E0-933A-7934C7ACCD3E}">
      <dgm:prSet/>
      <dgm:spPr/>
      <dgm:t>
        <a:bodyPr/>
        <a:lstStyle/>
        <a:p>
          <a:endParaRPr lang="en-IN"/>
        </a:p>
      </dgm:t>
    </dgm:pt>
    <dgm:pt modelId="{30229108-6452-4E18-87DF-0F21C86BF347}">
      <dgm:prSet phldrT="[Text]" custT="1"/>
      <dgm:spPr/>
      <dgm:t>
        <a:bodyPr/>
        <a:lstStyle/>
        <a:p>
          <a:r>
            <a:rPr lang="en-IN" sz="1400"/>
            <a:t>Construction &amp; Security code review</a:t>
          </a:r>
        </a:p>
      </dgm:t>
    </dgm:pt>
    <dgm:pt modelId="{F7670C98-D71B-4AF5-9FBE-0E388F221E45}" type="parTrans" cxnId="{AC14BAD1-E1F3-4D16-A7D1-DE1B7949FF28}">
      <dgm:prSet/>
      <dgm:spPr/>
      <dgm:t>
        <a:bodyPr/>
        <a:lstStyle/>
        <a:p>
          <a:endParaRPr lang="en-IN"/>
        </a:p>
      </dgm:t>
    </dgm:pt>
    <dgm:pt modelId="{FF9263B6-A7BD-422E-B801-782ADC6B89C8}" type="sibTrans" cxnId="{AC14BAD1-E1F3-4D16-A7D1-DE1B7949FF28}">
      <dgm:prSet/>
      <dgm:spPr/>
      <dgm:t>
        <a:bodyPr/>
        <a:lstStyle/>
        <a:p>
          <a:endParaRPr lang="en-IN"/>
        </a:p>
      </dgm:t>
    </dgm:pt>
    <dgm:pt modelId="{B6CF06AF-2B90-4736-9D32-3A9E73991C65}">
      <dgm:prSet phldrT="[Text]" custT="1"/>
      <dgm:spPr/>
      <dgm:t>
        <a:bodyPr/>
        <a:lstStyle/>
        <a:p>
          <a:r>
            <a:rPr lang="en-IN" sz="1400"/>
            <a:t>Security Testing</a:t>
          </a:r>
        </a:p>
      </dgm:t>
    </dgm:pt>
    <dgm:pt modelId="{49651C98-C466-4ED8-986F-81AD203FE6AB}" type="parTrans" cxnId="{E77262A4-2569-40C9-A14A-800C10E6A7B9}">
      <dgm:prSet/>
      <dgm:spPr/>
      <dgm:t>
        <a:bodyPr/>
        <a:lstStyle/>
        <a:p>
          <a:endParaRPr lang="en-IN"/>
        </a:p>
      </dgm:t>
    </dgm:pt>
    <dgm:pt modelId="{9CEC1387-74D7-4FE6-B9B6-2EE5CA2293E0}" type="sibTrans" cxnId="{E77262A4-2569-40C9-A14A-800C10E6A7B9}">
      <dgm:prSet/>
      <dgm:spPr/>
      <dgm:t>
        <a:bodyPr/>
        <a:lstStyle/>
        <a:p>
          <a:endParaRPr lang="en-IN"/>
        </a:p>
      </dgm:t>
    </dgm:pt>
    <dgm:pt modelId="{5629AFD4-E85D-4152-A1C9-94104C67DFD3}">
      <dgm:prSet phldrT="[Text]" custT="1"/>
      <dgm:spPr/>
      <dgm:t>
        <a:bodyPr/>
        <a:lstStyle/>
        <a:p>
          <a:r>
            <a:rPr lang="en-IN" sz="1400"/>
            <a:t>Expert</a:t>
          </a:r>
        </a:p>
        <a:p>
          <a:r>
            <a:rPr lang="en-IN" sz="1400"/>
            <a:t>Assessment and Remediation</a:t>
          </a:r>
        </a:p>
      </dgm:t>
    </dgm:pt>
    <dgm:pt modelId="{8FA85193-5CDF-452B-8382-C94C50AB329B}" type="parTrans" cxnId="{F74AB2E0-ACC7-46EE-B1C8-10BDF3DF07AE}">
      <dgm:prSet/>
      <dgm:spPr/>
      <dgm:t>
        <a:bodyPr/>
        <a:lstStyle/>
        <a:p>
          <a:endParaRPr lang="en-IN"/>
        </a:p>
      </dgm:t>
    </dgm:pt>
    <dgm:pt modelId="{6B659833-F820-4804-9F9F-D00007F2F6BF}" type="sibTrans" cxnId="{F74AB2E0-ACC7-46EE-B1C8-10BDF3DF07AE}">
      <dgm:prSet/>
      <dgm:spPr/>
      <dgm:t>
        <a:bodyPr/>
        <a:lstStyle/>
        <a:p>
          <a:endParaRPr lang="en-IN"/>
        </a:p>
      </dgm:t>
    </dgm:pt>
    <dgm:pt modelId="{341B6583-0DC4-4366-B812-D9EA16B24014}" type="pres">
      <dgm:prSet presAssocID="{87599258-FC97-436C-9930-8EE302E9D9E1}" presName="composite" presStyleCnt="0">
        <dgm:presLayoutVars>
          <dgm:chMax val="1"/>
          <dgm:dir/>
          <dgm:resizeHandles val="exact"/>
        </dgm:presLayoutVars>
      </dgm:prSet>
      <dgm:spPr/>
    </dgm:pt>
    <dgm:pt modelId="{49B1D13B-8E5A-4DEB-BBB6-CE1D91781679}" type="pres">
      <dgm:prSet presAssocID="{87599258-FC97-436C-9930-8EE302E9D9E1}" presName="radial" presStyleCnt="0">
        <dgm:presLayoutVars>
          <dgm:animLvl val="ctr"/>
        </dgm:presLayoutVars>
      </dgm:prSet>
      <dgm:spPr/>
    </dgm:pt>
    <dgm:pt modelId="{47591A7D-09C0-42C7-8B15-89756EAF21AA}" type="pres">
      <dgm:prSet presAssocID="{082B985E-A7FD-423B-A33F-24556BB8AAE4}" presName="centerShape" presStyleLbl="vennNode1" presStyleIdx="0" presStyleCnt="6" custLinFactNeighborX="-2267" custLinFactNeighborY="1479"/>
      <dgm:spPr/>
    </dgm:pt>
    <dgm:pt modelId="{2882D58A-21A2-47A9-97C9-1F9F6DC44B0B}" type="pres">
      <dgm:prSet presAssocID="{F245FAE8-6630-4886-9ED5-3DFC273BA807}" presName="node" presStyleLbl="vennNode1" presStyleIdx="1" presStyleCnt="6" custScaleX="117706">
        <dgm:presLayoutVars>
          <dgm:bulletEnabled val="1"/>
        </dgm:presLayoutVars>
      </dgm:prSet>
      <dgm:spPr/>
    </dgm:pt>
    <dgm:pt modelId="{A7F5D209-D917-4758-958F-D02428D10AFF}" type="pres">
      <dgm:prSet presAssocID="{4166B964-F4E7-4520-A9AD-14FB72910D6E}" presName="node" presStyleLbl="vennNode1" presStyleIdx="2" presStyleCnt="6" custScaleX="107039">
        <dgm:presLayoutVars>
          <dgm:bulletEnabled val="1"/>
        </dgm:presLayoutVars>
      </dgm:prSet>
      <dgm:spPr/>
    </dgm:pt>
    <dgm:pt modelId="{39E7C7FF-B7FD-463C-ADB4-81E31BC1A931}" type="pres">
      <dgm:prSet presAssocID="{30229108-6452-4E18-87DF-0F21C86BF347}" presName="node" presStyleLbl="vennNode1" presStyleIdx="3" presStyleCnt="6" custScaleX="128115">
        <dgm:presLayoutVars>
          <dgm:bulletEnabled val="1"/>
        </dgm:presLayoutVars>
      </dgm:prSet>
      <dgm:spPr/>
    </dgm:pt>
    <dgm:pt modelId="{30202270-F715-41B4-86AF-B3114D3D9FFC}" type="pres">
      <dgm:prSet presAssocID="{B6CF06AF-2B90-4736-9D32-3A9E73991C65}" presName="node" presStyleLbl="vennNode1" presStyleIdx="4" presStyleCnt="6">
        <dgm:presLayoutVars>
          <dgm:bulletEnabled val="1"/>
        </dgm:presLayoutVars>
      </dgm:prSet>
      <dgm:spPr/>
    </dgm:pt>
    <dgm:pt modelId="{C0EE868B-3E53-496B-A166-E1C0F69613C8}" type="pres">
      <dgm:prSet presAssocID="{5629AFD4-E85D-4152-A1C9-94104C67DFD3}" presName="node" presStyleLbl="vennNode1" presStyleIdx="5" presStyleCnt="6" custScaleX="116574" custRadScaleRad="108603" custRadScaleInc="2815">
        <dgm:presLayoutVars>
          <dgm:bulletEnabled val="1"/>
        </dgm:presLayoutVars>
      </dgm:prSet>
      <dgm:spPr/>
    </dgm:pt>
  </dgm:ptLst>
  <dgm:cxnLst>
    <dgm:cxn modelId="{91018813-91D0-4203-883F-60871C06CB64}" type="presOf" srcId="{5629AFD4-E85D-4152-A1C9-94104C67DFD3}" destId="{C0EE868B-3E53-496B-A166-E1C0F69613C8}" srcOrd="0" destOrd="0" presId="urn:microsoft.com/office/officeart/2005/8/layout/radial3"/>
    <dgm:cxn modelId="{D0AE6621-7092-4E83-87A3-58894B4A6E60}" type="presOf" srcId="{87599258-FC97-436C-9930-8EE302E9D9E1}" destId="{341B6583-0DC4-4366-B812-D9EA16B24014}" srcOrd="0" destOrd="0" presId="urn:microsoft.com/office/officeart/2005/8/layout/radial3"/>
    <dgm:cxn modelId="{2DF0EF31-7612-4475-A438-0BB7E4A7AE8C}" srcId="{87599258-FC97-436C-9930-8EE302E9D9E1}" destId="{082B985E-A7FD-423B-A33F-24556BB8AAE4}" srcOrd="0" destOrd="0" parTransId="{2A919C50-6B56-4D82-9B0F-1B70372A35D4}" sibTransId="{9F53F4BD-082E-4514-A599-A4D6DA936CA5}"/>
    <dgm:cxn modelId="{F6D2113A-F49C-47E0-933A-7934C7ACCD3E}" srcId="{082B985E-A7FD-423B-A33F-24556BB8AAE4}" destId="{4166B964-F4E7-4520-A9AD-14FB72910D6E}" srcOrd="1" destOrd="0" parTransId="{65B3F794-68A2-401A-826C-3F60D7893E75}" sibTransId="{21F647D6-787D-45B1-AF0A-3C233AB50F85}"/>
    <dgm:cxn modelId="{9EAA447E-22E3-4C43-8662-941A730424BE}" type="presOf" srcId="{B6CF06AF-2B90-4736-9D32-3A9E73991C65}" destId="{30202270-F715-41B4-86AF-B3114D3D9FFC}" srcOrd="0" destOrd="0" presId="urn:microsoft.com/office/officeart/2005/8/layout/radial3"/>
    <dgm:cxn modelId="{02804282-5899-4E5C-9B39-7B0D8A022B2B}" type="presOf" srcId="{4166B964-F4E7-4520-A9AD-14FB72910D6E}" destId="{A7F5D209-D917-4758-958F-D02428D10AFF}" srcOrd="0" destOrd="0" presId="urn:microsoft.com/office/officeart/2005/8/layout/radial3"/>
    <dgm:cxn modelId="{0A89AC84-5D95-4608-BB6E-E1CCED18C28B}" type="presOf" srcId="{F245FAE8-6630-4886-9ED5-3DFC273BA807}" destId="{2882D58A-21A2-47A9-97C9-1F9F6DC44B0B}" srcOrd="0" destOrd="0" presId="urn:microsoft.com/office/officeart/2005/8/layout/radial3"/>
    <dgm:cxn modelId="{E77262A4-2569-40C9-A14A-800C10E6A7B9}" srcId="{082B985E-A7FD-423B-A33F-24556BB8AAE4}" destId="{B6CF06AF-2B90-4736-9D32-3A9E73991C65}" srcOrd="3" destOrd="0" parTransId="{49651C98-C466-4ED8-986F-81AD203FE6AB}" sibTransId="{9CEC1387-74D7-4FE6-B9B6-2EE5CA2293E0}"/>
    <dgm:cxn modelId="{2E9A8DAB-90B4-409A-B579-AFBEC8C6DB78}" srcId="{082B985E-A7FD-423B-A33F-24556BB8AAE4}" destId="{F245FAE8-6630-4886-9ED5-3DFC273BA807}" srcOrd="0" destOrd="0" parTransId="{856FFFD5-5154-43AF-A870-8891C7710D8C}" sibTransId="{C0EF1856-E8CC-46F5-BB04-2CD02DCF7967}"/>
    <dgm:cxn modelId="{715BC6AF-14B2-42BF-A5D3-0955EE4ACB0E}" type="presOf" srcId="{082B985E-A7FD-423B-A33F-24556BB8AAE4}" destId="{47591A7D-09C0-42C7-8B15-89756EAF21AA}" srcOrd="0" destOrd="0" presId="urn:microsoft.com/office/officeart/2005/8/layout/radial3"/>
    <dgm:cxn modelId="{AC14BAD1-E1F3-4D16-A7D1-DE1B7949FF28}" srcId="{082B985E-A7FD-423B-A33F-24556BB8AAE4}" destId="{30229108-6452-4E18-87DF-0F21C86BF347}" srcOrd="2" destOrd="0" parTransId="{F7670C98-D71B-4AF5-9FBE-0E388F221E45}" sibTransId="{FF9263B6-A7BD-422E-B801-782ADC6B89C8}"/>
    <dgm:cxn modelId="{F74AB2E0-ACC7-46EE-B1C8-10BDF3DF07AE}" srcId="{082B985E-A7FD-423B-A33F-24556BB8AAE4}" destId="{5629AFD4-E85D-4152-A1C9-94104C67DFD3}" srcOrd="4" destOrd="0" parTransId="{8FA85193-5CDF-452B-8382-C94C50AB329B}" sibTransId="{6B659833-F820-4804-9F9F-D00007F2F6BF}"/>
    <dgm:cxn modelId="{B37F56FB-CCB0-4693-8817-6D956F15C107}" type="presOf" srcId="{30229108-6452-4E18-87DF-0F21C86BF347}" destId="{39E7C7FF-B7FD-463C-ADB4-81E31BC1A931}" srcOrd="0" destOrd="0" presId="urn:microsoft.com/office/officeart/2005/8/layout/radial3"/>
    <dgm:cxn modelId="{062EB46E-BA7E-477D-8857-97E503A779A6}" type="presParOf" srcId="{341B6583-0DC4-4366-B812-D9EA16B24014}" destId="{49B1D13B-8E5A-4DEB-BBB6-CE1D91781679}" srcOrd="0" destOrd="0" presId="urn:microsoft.com/office/officeart/2005/8/layout/radial3"/>
    <dgm:cxn modelId="{B58ABCBB-C559-4379-BBE3-AE3CE0321BE6}" type="presParOf" srcId="{49B1D13B-8E5A-4DEB-BBB6-CE1D91781679}" destId="{47591A7D-09C0-42C7-8B15-89756EAF21AA}" srcOrd="0" destOrd="0" presId="urn:microsoft.com/office/officeart/2005/8/layout/radial3"/>
    <dgm:cxn modelId="{D99F2953-C293-4D9E-A177-E70CC3BC4488}" type="presParOf" srcId="{49B1D13B-8E5A-4DEB-BBB6-CE1D91781679}" destId="{2882D58A-21A2-47A9-97C9-1F9F6DC44B0B}" srcOrd="1" destOrd="0" presId="urn:microsoft.com/office/officeart/2005/8/layout/radial3"/>
    <dgm:cxn modelId="{F4EA2BAC-BA62-4921-82FA-289B6852AB8E}" type="presParOf" srcId="{49B1D13B-8E5A-4DEB-BBB6-CE1D91781679}" destId="{A7F5D209-D917-4758-958F-D02428D10AFF}" srcOrd="2" destOrd="0" presId="urn:microsoft.com/office/officeart/2005/8/layout/radial3"/>
    <dgm:cxn modelId="{11D0C27D-EF82-41CC-8BB9-EAA9618874D4}" type="presParOf" srcId="{49B1D13B-8E5A-4DEB-BBB6-CE1D91781679}" destId="{39E7C7FF-B7FD-463C-ADB4-81E31BC1A931}" srcOrd="3" destOrd="0" presId="urn:microsoft.com/office/officeart/2005/8/layout/radial3"/>
    <dgm:cxn modelId="{7C349784-19F9-436E-B0AA-8E3DB3DBB809}" type="presParOf" srcId="{49B1D13B-8E5A-4DEB-BBB6-CE1D91781679}" destId="{30202270-F715-41B4-86AF-B3114D3D9FFC}" srcOrd="4" destOrd="0" presId="urn:microsoft.com/office/officeart/2005/8/layout/radial3"/>
    <dgm:cxn modelId="{38C28421-BE93-4F5E-94C3-CDA8905D0B4A}" type="presParOf" srcId="{49B1D13B-8E5A-4DEB-BBB6-CE1D91781679}" destId="{C0EE868B-3E53-496B-A166-E1C0F69613C8}"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91A7D-09C0-42C7-8B15-89756EAF21AA}">
      <dsp:nvSpPr>
        <dsp:cNvPr id="0" name=""/>
        <dsp:cNvSpPr/>
      </dsp:nvSpPr>
      <dsp:spPr>
        <a:xfrm>
          <a:off x="1510817" y="1346285"/>
          <a:ext cx="2987537" cy="298753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IN" sz="6500" kern="1200"/>
            <a:t>SCA</a:t>
          </a:r>
        </a:p>
      </dsp:txBody>
      <dsp:txXfrm>
        <a:off x="1948332" y="1783800"/>
        <a:ext cx="2112507" cy="2112507"/>
      </dsp:txXfrm>
    </dsp:sp>
    <dsp:sp modelId="{2882D58A-21A2-47A9-97C9-1F9F6DC44B0B}">
      <dsp:nvSpPr>
        <dsp:cNvPr id="0" name=""/>
        <dsp:cNvSpPr/>
      </dsp:nvSpPr>
      <dsp:spPr>
        <a:xfrm>
          <a:off x="2213577" y="92172"/>
          <a:ext cx="1758255" cy="149376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IN" sz="1400" kern="1200">
              <a:latin typeface="Century Gothic"/>
              <a:ea typeface="Arial Unicode MS"/>
              <a:cs typeface="Arial"/>
            </a:rPr>
            <a:t> </a:t>
          </a:r>
          <a:r>
            <a:rPr lang="en-IN" sz="1400" kern="1200"/>
            <a:t>Security</a:t>
          </a:r>
        </a:p>
        <a:p>
          <a:pPr marL="0" lvl="0" indent="0" algn="ctr" defTabSz="622300">
            <a:lnSpc>
              <a:spcPct val="90000"/>
            </a:lnSpc>
            <a:spcBef>
              <a:spcPct val="0"/>
            </a:spcBef>
            <a:spcAft>
              <a:spcPct val="35000"/>
            </a:spcAft>
            <a:buNone/>
          </a:pPr>
          <a:r>
            <a:rPr lang="en-IN" sz="1400" kern="1200"/>
            <a:t>Discovery Phase</a:t>
          </a:r>
        </a:p>
      </dsp:txBody>
      <dsp:txXfrm>
        <a:off x="2471067" y="310929"/>
        <a:ext cx="1243275" cy="1056254"/>
      </dsp:txXfrm>
    </dsp:sp>
    <dsp:sp modelId="{A7F5D209-D917-4758-958F-D02428D10AFF}">
      <dsp:nvSpPr>
        <dsp:cNvPr id="0" name=""/>
        <dsp:cNvSpPr/>
      </dsp:nvSpPr>
      <dsp:spPr>
        <a:xfrm>
          <a:off x="4141633" y="1435103"/>
          <a:ext cx="1598915" cy="149376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a:t>Security Architecture &amp; Design Review</a:t>
          </a:r>
        </a:p>
      </dsp:txBody>
      <dsp:txXfrm>
        <a:off x="4375789" y="1653860"/>
        <a:ext cx="1130603" cy="1056254"/>
      </dsp:txXfrm>
    </dsp:sp>
    <dsp:sp modelId="{39E7C7FF-B7FD-463C-ADB4-81E31BC1A931}">
      <dsp:nvSpPr>
        <dsp:cNvPr id="0" name=""/>
        <dsp:cNvSpPr/>
      </dsp:nvSpPr>
      <dsp:spPr>
        <a:xfrm>
          <a:off x="3278199" y="3608011"/>
          <a:ext cx="1913741" cy="149376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a:t>Construction &amp; Security code review</a:t>
          </a:r>
        </a:p>
      </dsp:txBody>
      <dsp:txXfrm>
        <a:off x="3558460" y="3826768"/>
        <a:ext cx="1353219" cy="1056254"/>
      </dsp:txXfrm>
    </dsp:sp>
    <dsp:sp modelId="{30202270-F715-41B4-86AF-B3114D3D9FFC}">
      <dsp:nvSpPr>
        <dsp:cNvPr id="0" name=""/>
        <dsp:cNvSpPr/>
      </dsp:nvSpPr>
      <dsp:spPr>
        <a:xfrm>
          <a:off x="1203455" y="3608011"/>
          <a:ext cx="1493768" cy="149376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a:t>Security Testing</a:t>
          </a:r>
        </a:p>
      </dsp:txBody>
      <dsp:txXfrm>
        <a:off x="1422212" y="3826768"/>
        <a:ext cx="1056254" cy="1056254"/>
      </dsp:txXfrm>
    </dsp:sp>
    <dsp:sp modelId="{C0EE868B-3E53-496B-A166-E1C0F69613C8}">
      <dsp:nvSpPr>
        <dsp:cNvPr id="0" name=""/>
        <dsp:cNvSpPr/>
      </dsp:nvSpPr>
      <dsp:spPr>
        <a:xfrm>
          <a:off x="238952" y="1312848"/>
          <a:ext cx="1741345" cy="149376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a:t>Expert</a:t>
          </a:r>
        </a:p>
        <a:p>
          <a:pPr marL="0" lvl="0" indent="0" algn="ctr" defTabSz="622300">
            <a:lnSpc>
              <a:spcPct val="90000"/>
            </a:lnSpc>
            <a:spcBef>
              <a:spcPct val="0"/>
            </a:spcBef>
            <a:spcAft>
              <a:spcPct val="35000"/>
            </a:spcAft>
            <a:buNone/>
          </a:pPr>
          <a:r>
            <a:rPr lang="en-IN" sz="1400" kern="1200"/>
            <a:t>Assessment and Remediation</a:t>
          </a:r>
        </a:p>
      </dsp:txBody>
      <dsp:txXfrm>
        <a:off x="493966" y="1531605"/>
        <a:ext cx="1231317" cy="1056254"/>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AA3158-F6B9-4E96-998C-A4333B8D2599}" type="datetimeFigureOut">
              <a:rPr lang="en-US" smtClean="0"/>
              <a:t>10/13/2022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CC2819-88B0-4F55-B6D9-A57288C2F20A}" type="slidenum">
              <a:rPr lang="en-US" smtClean="0"/>
              <a:t>‹#›</a:t>
            </a:fld>
            <a:endParaRPr lang="en-US"/>
          </a:p>
        </p:txBody>
      </p:sp>
    </p:spTree>
    <p:extLst>
      <p:ext uri="{BB962C8B-B14F-4D97-AF65-F5344CB8AC3E}">
        <p14:creationId xmlns:p14="http://schemas.microsoft.com/office/powerpoint/2010/main" val="1020507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04D9B-95A0-440B-827A-5738160F9A06}"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3ACB7-582D-48E4-AD16-EB25089C512D}" type="slidenum">
              <a:rPr lang="en-US" smtClean="0"/>
              <a:t>‹#›</a:t>
            </a:fld>
            <a:endParaRPr lang="en-US"/>
          </a:p>
        </p:txBody>
      </p:sp>
    </p:spTree>
    <p:extLst>
      <p:ext uri="{BB962C8B-B14F-4D97-AF65-F5344CB8AC3E}">
        <p14:creationId xmlns:p14="http://schemas.microsoft.com/office/powerpoint/2010/main" val="31415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93ACB7-582D-48E4-AD16-EB25089C512D}" type="slidenum">
              <a:rPr lang="en-US" smtClean="0"/>
              <a:t>2</a:t>
            </a:fld>
            <a:endParaRPr lang="en-US"/>
          </a:p>
        </p:txBody>
      </p:sp>
    </p:spTree>
    <p:extLst>
      <p:ext uri="{BB962C8B-B14F-4D97-AF65-F5344CB8AC3E}">
        <p14:creationId xmlns:p14="http://schemas.microsoft.com/office/powerpoint/2010/main" val="240281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A83B91-954A-487A-95C6-5DCFDEA610D1}"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57423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93ACB7-582D-48E4-AD16-EB25089C512D}" type="slidenum">
              <a:rPr lang="en-US" smtClean="0"/>
              <a:t>4</a:t>
            </a:fld>
            <a:endParaRPr lang="en-US"/>
          </a:p>
        </p:txBody>
      </p:sp>
    </p:spTree>
    <p:extLst>
      <p:ext uri="{BB962C8B-B14F-4D97-AF65-F5344CB8AC3E}">
        <p14:creationId xmlns:p14="http://schemas.microsoft.com/office/powerpoint/2010/main" val="331670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9EEE15-879A-4C61-BA11-31E9F951C579}" type="slidenum">
              <a:rPr lang="en-US" smtClean="0"/>
              <a:pPr/>
              <a:t>5</a:t>
            </a:fld>
            <a:endParaRPr lang="en-US"/>
          </a:p>
        </p:txBody>
      </p:sp>
    </p:spTree>
    <p:extLst>
      <p:ext uri="{BB962C8B-B14F-4D97-AF65-F5344CB8AC3E}">
        <p14:creationId xmlns:p14="http://schemas.microsoft.com/office/powerpoint/2010/main" val="2866316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93ACB7-582D-48E4-AD16-EB25089C512D}" type="slidenum">
              <a:rPr lang="en-US" smtClean="0"/>
              <a:t>6</a:t>
            </a:fld>
            <a:endParaRPr lang="en-US"/>
          </a:p>
        </p:txBody>
      </p:sp>
    </p:spTree>
    <p:extLst>
      <p:ext uri="{BB962C8B-B14F-4D97-AF65-F5344CB8AC3E}">
        <p14:creationId xmlns:p14="http://schemas.microsoft.com/office/powerpoint/2010/main" val="3630366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9EEE15-879A-4C61-BA11-31E9F951C579}" type="slidenum">
              <a:rPr lang="en-US" smtClean="0"/>
              <a:pPr/>
              <a:t>7</a:t>
            </a:fld>
            <a:endParaRPr lang="en-US"/>
          </a:p>
        </p:txBody>
      </p:sp>
    </p:spTree>
    <p:extLst>
      <p:ext uri="{BB962C8B-B14F-4D97-AF65-F5344CB8AC3E}">
        <p14:creationId xmlns:p14="http://schemas.microsoft.com/office/powerpoint/2010/main" val="555941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423336" y="108446"/>
            <a:ext cx="11492893" cy="548132"/>
          </a:xfrm>
          <a:prstGeom prst="rect">
            <a:avLst/>
          </a:prstGeom>
        </p:spPr>
        <p:txBody>
          <a:bodyPr vert="horz" lIns="73125" tIns="0" rIns="0" bIns="0" rtlCol="0" anchor="ctr">
            <a:noAutofit/>
          </a:bodyPr>
          <a:lstStyle>
            <a:lvl1pPr>
              <a:defRPr>
                <a:solidFill>
                  <a:schemeClr val="accent1">
                    <a:lumMod val="75000"/>
                  </a:schemeClr>
                </a:solidFill>
              </a:defRPr>
            </a:lvl1pPr>
          </a:lstStyle>
          <a:p>
            <a:r>
              <a:rPr lang="en-US"/>
              <a:t>Click to edit Master title style</a:t>
            </a:r>
          </a:p>
        </p:txBody>
      </p:sp>
    </p:spTree>
    <p:extLst>
      <p:ext uri="{BB962C8B-B14F-4D97-AF65-F5344CB8AC3E}">
        <p14:creationId xmlns:p14="http://schemas.microsoft.com/office/powerpoint/2010/main" val="408152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6_Custom Layout">
    <p:bg>
      <p:bgPr>
        <a:gradFill>
          <a:gsLst>
            <a:gs pos="10000">
              <a:schemeClr val="accent1"/>
            </a:gs>
            <a:gs pos="100000">
              <a:schemeClr val="accent5"/>
            </a:gs>
          </a:gsLst>
          <a:lin ang="18900000" scaled="1"/>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alpha val="50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Image placeholder</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8702172" y="-4779"/>
            <a:ext cx="3489828" cy="4838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Picture Placeholder 5"/>
          <p:cNvSpPr>
            <a:spLocks noGrp="1"/>
          </p:cNvSpPr>
          <p:nvPr>
            <p:ph type="pic" sz="quarter" idx="11"/>
          </p:nvPr>
        </p:nvSpPr>
        <p:spPr>
          <a:xfrm>
            <a:off x="7462729" y="1263558"/>
            <a:ext cx="3866148" cy="4748219"/>
          </a:xfrm>
          <a:custGeom>
            <a:avLst/>
            <a:gdLst>
              <a:gd name="connsiteX0" fmla="*/ 142816 w 3866148"/>
              <a:gd name="connsiteY0" fmla="*/ 0 h 4748219"/>
              <a:gd name="connsiteX1" fmla="*/ 3723333 w 3866148"/>
              <a:gd name="connsiteY1" fmla="*/ 0 h 4748219"/>
              <a:gd name="connsiteX2" fmla="*/ 3866148 w 3866148"/>
              <a:gd name="connsiteY2" fmla="*/ 149682 h 4748219"/>
              <a:gd name="connsiteX3" fmla="*/ 3866148 w 3866148"/>
              <a:gd name="connsiteY3" fmla="*/ 4598538 h 4748219"/>
              <a:gd name="connsiteX4" fmla="*/ 3723333 w 3866148"/>
              <a:gd name="connsiteY4" fmla="*/ 4748219 h 4748219"/>
              <a:gd name="connsiteX5" fmla="*/ 142816 w 3866148"/>
              <a:gd name="connsiteY5" fmla="*/ 4748219 h 4748219"/>
              <a:gd name="connsiteX6" fmla="*/ 0 w 3866148"/>
              <a:gd name="connsiteY6" fmla="*/ 4598538 h 4748219"/>
              <a:gd name="connsiteX7" fmla="*/ 0 w 3866148"/>
              <a:gd name="connsiteY7" fmla="*/ 149682 h 4748219"/>
              <a:gd name="connsiteX8" fmla="*/ 142816 w 3866148"/>
              <a:gd name="connsiteY8" fmla="*/ 0 h 47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6148" h="4748219">
                <a:moveTo>
                  <a:pt x="142816" y="0"/>
                </a:moveTo>
                <a:lnTo>
                  <a:pt x="3723333" y="0"/>
                </a:lnTo>
                <a:cubicBezTo>
                  <a:pt x="3802208" y="0"/>
                  <a:pt x="3866148" y="67015"/>
                  <a:pt x="3866148" y="149682"/>
                </a:cubicBezTo>
                <a:lnTo>
                  <a:pt x="3866148" y="4598538"/>
                </a:lnTo>
                <a:cubicBezTo>
                  <a:pt x="3866148" y="4681205"/>
                  <a:pt x="3802208" y="4748219"/>
                  <a:pt x="3723333" y="4748219"/>
                </a:cubicBezTo>
                <a:lnTo>
                  <a:pt x="142816" y="4748219"/>
                </a:lnTo>
                <a:cubicBezTo>
                  <a:pt x="63941" y="4748219"/>
                  <a:pt x="0" y="4681205"/>
                  <a:pt x="0" y="4598538"/>
                </a:cubicBezTo>
                <a:lnTo>
                  <a:pt x="0" y="149682"/>
                </a:lnTo>
                <a:cubicBezTo>
                  <a:pt x="0" y="67015"/>
                  <a:pt x="63941" y="0"/>
                  <a:pt x="142816" y="0"/>
                </a:cubicBezTo>
                <a:close/>
              </a:path>
            </a:pathLst>
          </a:custGeom>
          <a:solidFill>
            <a:schemeClr val="bg1">
              <a:lumMod val="95000"/>
              <a:alpha val="50000"/>
            </a:schemeClr>
          </a:solidFill>
          <a:effectLst>
            <a:outerShdw blurRad="419100" dist="533400" dir="3960000" sx="88000" sy="88000" algn="t"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lvl1pPr>
              <a:defRPr lang="id-ID" sz="1800" dirty="0"/>
            </a:lvl1pPr>
          </a:lstStyle>
          <a:p>
            <a:pPr marL="0" lvl="0" algn="ctr"/>
            <a:endParaRPr lang="id-ID"/>
          </a:p>
        </p:txBody>
      </p:sp>
      <p:pic>
        <p:nvPicPr>
          <p:cNvPr id="7" name="object 3"/>
          <p:cNvPicPr/>
          <p:nvPr userDrawn="1"/>
        </p:nvPicPr>
        <p:blipFill>
          <a:blip r:embed="rId2" cstate="print"/>
          <a:stretch>
            <a:fillRect/>
          </a:stretch>
        </p:blipFill>
        <p:spPr>
          <a:xfrm>
            <a:off x="10803687" y="337860"/>
            <a:ext cx="925697" cy="481947"/>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8702172" y="-4779"/>
            <a:ext cx="3143609" cy="4838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Picture Placeholder 5"/>
          <p:cNvSpPr>
            <a:spLocks noGrp="1"/>
          </p:cNvSpPr>
          <p:nvPr>
            <p:ph type="pic" sz="quarter" idx="11"/>
          </p:nvPr>
        </p:nvSpPr>
        <p:spPr>
          <a:xfrm>
            <a:off x="7462729" y="1263558"/>
            <a:ext cx="3866148" cy="4748219"/>
          </a:xfrm>
          <a:custGeom>
            <a:avLst/>
            <a:gdLst>
              <a:gd name="connsiteX0" fmla="*/ 142816 w 3866148"/>
              <a:gd name="connsiteY0" fmla="*/ 0 h 4748219"/>
              <a:gd name="connsiteX1" fmla="*/ 3723333 w 3866148"/>
              <a:gd name="connsiteY1" fmla="*/ 0 h 4748219"/>
              <a:gd name="connsiteX2" fmla="*/ 3866148 w 3866148"/>
              <a:gd name="connsiteY2" fmla="*/ 149682 h 4748219"/>
              <a:gd name="connsiteX3" fmla="*/ 3866148 w 3866148"/>
              <a:gd name="connsiteY3" fmla="*/ 4598538 h 4748219"/>
              <a:gd name="connsiteX4" fmla="*/ 3723333 w 3866148"/>
              <a:gd name="connsiteY4" fmla="*/ 4748219 h 4748219"/>
              <a:gd name="connsiteX5" fmla="*/ 142816 w 3866148"/>
              <a:gd name="connsiteY5" fmla="*/ 4748219 h 4748219"/>
              <a:gd name="connsiteX6" fmla="*/ 0 w 3866148"/>
              <a:gd name="connsiteY6" fmla="*/ 4598538 h 4748219"/>
              <a:gd name="connsiteX7" fmla="*/ 0 w 3866148"/>
              <a:gd name="connsiteY7" fmla="*/ 149682 h 4748219"/>
              <a:gd name="connsiteX8" fmla="*/ 142816 w 3866148"/>
              <a:gd name="connsiteY8" fmla="*/ 0 h 47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6148" h="4748219">
                <a:moveTo>
                  <a:pt x="142816" y="0"/>
                </a:moveTo>
                <a:lnTo>
                  <a:pt x="3723333" y="0"/>
                </a:lnTo>
                <a:cubicBezTo>
                  <a:pt x="3802208" y="0"/>
                  <a:pt x="3866148" y="67015"/>
                  <a:pt x="3866148" y="149682"/>
                </a:cubicBezTo>
                <a:lnTo>
                  <a:pt x="3866148" y="4598538"/>
                </a:lnTo>
                <a:cubicBezTo>
                  <a:pt x="3866148" y="4681205"/>
                  <a:pt x="3802208" y="4748219"/>
                  <a:pt x="3723333" y="4748219"/>
                </a:cubicBezTo>
                <a:lnTo>
                  <a:pt x="142816" y="4748219"/>
                </a:lnTo>
                <a:cubicBezTo>
                  <a:pt x="63941" y="4748219"/>
                  <a:pt x="0" y="4681205"/>
                  <a:pt x="0" y="4598538"/>
                </a:cubicBezTo>
                <a:lnTo>
                  <a:pt x="0" y="149682"/>
                </a:lnTo>
                <a:cubicBezTo>
                  <a:pt x="0" y="67015"/>
                  <a:pt x="63941" y="0"/>
                  <a:pt x="142816" y="0"/>
                </a:cubicBezTo>
                <a:close/>
              </a:path>
            </a:pathLst>
          </a:custGeom>
          <a:solidFill>
            <a:schemeClr val="bg1">
              <a:lumMod val="95000"/>
              <a:alpha val="50000"/>
            </a:schemeClr>
          </a:solidFill>
          <a:effectLst>
            <a:outerShdw blurRad="419100" dist="533400" dir="3960000" sx="88000" sy="88000" algn="t"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lvl1pPr>
              <a:defRPr lang="id-ID" sz="1800" dirty="0"/>
            </a:lvl1pPr>
          </a:lstStyle>
          <a:p>
            <a:pPr marL="0" lvl="0" algn="ctr"/>
            <a:endParaRPr lang="id-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9" name="Group 8"/>
          <p:cNvGrpSpPr/>
          <p:nvPr userDrawn="1"/>
        </p:nvGrpSpPr>
        <p:grpSpPr>
          <a:xfrm>
            <a:off x="5838632" y="0"/>
            <a:ext cx="6353368" cy="6858000"/>
            <a:chOff x="5838632" y="0"/>
            <a:chExt cx="6353368" cy="6858000"/>
          </a:xfrm>
        </p:grpSpPr>
        <p:sp>
          <p:nvSpPr>
            <p:cNvPr id="3" name="Picture Placeholder 48"/>
            <p:cNvSpPr txBox="1"/>
            <p:nvPr userDrawn="1"/>
          </p:nvSpPr>
          <p:spPr>
            <a:xfrm>
              <a:off x="5838632" y="0"/>
              <a:ext cx="5886450" cy="6858000"/>
            </a:xfrm>
            <a:custGeom>
              <a:avLst/>
              <a:gdLst>
                <a:gd name="connsiteX0" fmla="*/ 0 w 5314950"/>
                <a:gd name="connsiteY0" fmla="*/ 0 h 6858000"/>
                <a:gd name="connsiteX1" fmla="*/ 5314950 w 5314950"/>
                <a:gd name="connsiteY1" fmla="*/ 0 h 6858000"/>
                <a:gd name="connsiteX2" fmla="*/ 5314950 w 5314950"/>
                <a:gd name="connsiteY2" fmla="*/ 6858000 h 6858000"/>
                <a:gd name="connsiteX3" fmla="*/ 220936 w 5314950"/>
                <a:gd name="connsiteY3" fmla="*/ 6858000 h 6858000"/>
                <a:gd name="connsiteX4" fmla="*/ 374798 w 5314950"/>
                <a:gd name="connsiteY4" fmla="*/ 6784748 h 6858000"/>
                <a:gd name="connsiteX5" fmla="*/ 2623830 w 5314950"/>
                <a:gd name="connsiteY5" fmla="*/ 3476932 h 6858000"/>
                <a:gd name="connsiteX6" fmla="*/ 179181 w 5314950"/>
                <a:gd name="connsiteY6" fmla="*/ 7598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4950" h="6858000">
                  <a:moveTo>
                    <a:pt x="0" y="0"/>
                  </a:moveTo>
                  <a:lnTo>
                    <a:pt x="5314950" y="0"/>
                  </a:lnTo>
                  <a:lnTo>
                    <a:pt x="5314950" y="6858000"/>
                  </a:lnTo>
                  <a:lnTo>
                    <a:pt x="220936" y="6858000"/>
                  </a:lnTo>
                  <a:lnTo>
                    <a:pt x="374798" y="6784748"/>
                  </a:lnTo>
                  <a:cubicBezTo>
                    <a:pt x="1723146" y="6106391"/>
                    <a:pt x="2623830" y="4878753"/>
                    <a:pt x="2623830" y="3476932"/>
                  </a:cubicBezTo>
                  <a:cubicBezTo>
                    <a:pt x="2623830" y="2008358"/>
                    <a:pt x="1635323" y="730950"/>
                    <a:pt x="179181" y="75985"/>
                  </a:cubicBezTo>
                  <a:close/>
                </a:path>
              </a:pathLst>
            </a:custGeom>
            <a:solidFill>
              <a:schemeClr val="accent1"/>
            </a:solidFill>
          </p:spPr>
        </p:sp>
        <p:sp>
          <p:nvSpPr>
            <p:cNvPr id="8" name="Rectangle 7"/>
            <p:cNvSpPr/>
            <p:nvPr userDrawn="1"/>
          </p:nvSpPr>
          <p:spPr>
            <a:xfrm>
              <a:off x="11725082" y="0"/>
              <a:ext cx="46691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1" name="Rectangle: Rounded Corners 10"/>
          <p:cNvSpPr/>
          <p:nvPr userDrawn="1"/>
        </p:nvSpPr>
        <p:spPr>
          <a:xfrm>
            <a:off x="10261866" y="6222533"/>
            <a:ext cx="1170303" cy="253724"/>
          </a:xfrm>
          <a:prstGeom prst="roundRect">
            <a:avLst>
              <a:gd name="adj" fmla="val 50000"/>
            </a:avLst>
          </a:prstGeom>
          <a:solidFill>
            <a:schemeClr val="bg1"/>
          </a:solidFill>
          <a:ln>
            <a:noFill/>
          </a:ln>
          <a:effectLst>
            <a:outerShdw blurRad="457200" dist="25400" dir="4440000" algn="t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a:ln>
                  <a:noFill/>
                </a:ln>
                <a:solidFill>
                  <a:srgbClr val="00529F">
                    <a:lumMod val="75000"/>
                  </a:srgbClr>
                </a:solidFill>
                <a:effectLst/>
                <a:uLnTx/>
                <a:uFillTx/>
                <a:latin typeface="Raleway" panose="020B0503030101060003" pitchFamily="34" charset="0"/>
                <a:ea typeface="+mn-ea"/>
                <a:cs typeface="+mn-cs"/>
              </a:rPr>
              <a:t>PAGE  |  </a:t>
            </a:r>
            <a:fld id="{1CC64ADE-FBCC-41E4-AC93-4CA3FFE47B5E}" type="slidenum">
              <a:rPr kumimoji="0" lang="en-US" sz="1100" b="1" i="0" u="none" strike="noStrike" kern="1200" cap="none" spc="0" normalizeH="0" baseline="0" noProof="0" smtClean="0">
                <a:ln>
                  <a:noFill/>
                </a:ln>
                <a:solidFill>
                  <a:srgbClr val="00529F">
                    <a:lumMod val="75000"/>
                  </a:srgbClr>
                </a:solidFill>
                <a:effectLst/>
                <a:uLnTx/>
                <a:uFillTx/>
                <a:latin typeface="Raleway" panose="020B0503030101060003" pitchFamily="34" charset="0"/>
                <a:ea typeface="+mn-ea"/>
                <a:cs typeface="+mn-cs"/>
              </a:rPr>
              <a:t>‹#›</a:t>
            </a:fld>
            <a:endParaRPr kumimoji="0" lang="en-US" sz="900" b="1" i="0" u="none" strike="noStrike" kern="1200" cap="none" spc="0" normalizeH="0" baseline="0" noProof="0">
              <a:ln>
                <a:noFill/>
              </a:ln>
              <a:solidFill>
                <a:srgbClr val="00529F">
                  <a:lumMod val="75000"/>
                </a:srgbClr>
              </a:solidFill>
              <a:effectLst/>
              <a:uLnTx/>
              <a:uFillTx/>
              <a:latin typeface="Raleway" panose="020B0503030101060003" pitchFamily="34" charset="0"/>
              <a:ea typeface="+mn-ea"/>
              <a:cs typeface="+mn-cs"/>
            </a:endParaRPr>
          </a:p>
        </p:txBody>
      </p:sp>
      <p:sp>
        <p:nvSpPr>
          <p:cNvPr id="12" name="Oval 11"/>
          <p:cNvSpPr/>
          <p:nvPr userDrawn="1"/>
        </p:nvSpPr>
        <p:spPr>
          <a:xfrm>
            <a:off x="11499836" y="6236772"/>
            <a:ext cx="225246" cy="225246"/>
          </a:xfrm>
          <a:prstGeom prst="ellipse">
            <a:avLst/>
          </a:prstGeom>
          <a:solidFill>
            <a:schemeClr val="bg1"/>
          </a:solidFill>
          <a:ln>
            <a:noFill/>
          </a:ln>
          <a:effectLst>
            <a:outerShdw blurRad="457200" dist="25400" dir="4440000" algn="t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100" b="1" i="0" u="none" strike="noStrike" kern="1200" cap="none" spc="0" normalizeH="0" baseline="0" noProof="0">
              <a:ln>
                <a:noFill/>
              </a:ln>
              <a:solidFill>
                <a:srgbClr val="00529F">
                  <a:lumMod val="75000"/>
                </a:srgbClr>
              </a:solidFill>
              <a:effectLst/>
              <a:uLnTx/>
              <a:uFillTx/>
              <a:latin typeface="Raleway" panose="020B0503030101060003" pitchFamily="34" charset="0"/>
              <a:ea typeface="+mn-ea"/>
              <a:cs typeface="+mn-cs"/>
            </a:endParaRPr>
          </a:p>
        </p:txBody>
      </p:sp>
      <p:pic>
        <p:nvPicPr>
          <p:cNvPr id="13" name="object 3"/>
          <p:cNvPicPr/>
          <p:nvPr userDrawn="1"/>
        </p:nvPicPr>
        <p:blipFill>
          <a:blip r:embed="rId2" cstate="print"/>
          <a:stretch>
            <a:fillRect/>
          </a:stretch>
        </p:blipFill>
        <p:spPr>
          <a:xfrm>
            <a:off x="10803687" y="337860"/>
            <a:ext cx="925697" cy="481947"/>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3" name="Group 2"/>
          <p:cNvGrpSpPr/>
          <p:nvPr userDrawn="1"/>
        </p:nvGrpSpPr>
        <p:grpSpPr>
          <a:xfrm>
            <a:off x="5838632" y="0"/>
            <a:ext cx="6353368" cy="6858000"/>
            <a:chOff x="5838632" y="0"/>
            <a:chExt cx="6353368" cy="6858000"/>
          </a:xfrm>
        </p:grpSpPr>
        <p:sp>
          <p:nvSpPr>
            <p:cNvPr id="4" name="Picture Placeholder 48"/>
            <p:cNvSpPr txBox="1"/>
            <p:nvPr userDrawn="1"/>
          </p:nvSpPr>
          <p:spPr>
            <a:xfrm>
              <a:off x="5838632" y="0"/>
              <a:ext cx="5886450" cy="6858000"/>
            </a:xfrm>
            <a:custGeom>
              <a:avLst/>
              <a:gdLst>
                <a:gd name="connsiteX0" fmla="*/ 0 w 5314950"/>
                <a:gd name="connsiteY0" fmla="*/ 0 h 6858000"/>
                <a:gd name="connsiteX1" fmla="*/ 5314950 w 5314950"/>
                <a:gd name="connsiteY1" fmla="*/ 0 h 6858000"/>
                <a:gd name="connsiteX2" fmla="*/ 5314950 w 5314950"/>
                <a:gd name="connsiteY2" fmla="*/ 6858000 h 6858000"/>
                <a:gd name="connsiteX3" fmla="*/ 220936 w 5314950"/>
                <a:gd name="connsiteY3" fmla="*/ 6858000 h 6858000"/>
                <a:gd name="connsiteX4" fmla="*/ 374798 w 5314950"/>
                <a:gd name="connsiteY4" fmla="*/ 6784748 h 6858000"/>
                <a:gd name="connsiteX5" fmla="*/ 2623830 w 5314950"/>
                <a:gd name="connsiteY5" fmla="*/ 3476932 h 6858000"/>
                <a:gd name="connsiteX6" fmla="*/ 179181 w 5314950"/>
                <a:gd name="connsiteY6" fmla="*/ 7598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4950" h="6858000">
                  <a:moveTo>
                    <a:pt x="0" y="0"/>
                  </a:moveTo>
                  <a:lnTo>
                    <a:pt x="5314950" y="0"/>
                  </a:lnTo>
                  <a:lnTo>
                    <a:pt x="5314950" y="6858000"/>
                  </a:lnTo>
                  <a:lnTo>
                    <a:pt x="220936" y="6858000"/>
                  </a:lnTo>
                  <a:lnTo>
                    <a:pt x="374798" y="6784748"/>
                  </a:lnTo>
                  <a:cubicBezTo>
                    <a:pt x="1723146" y="6106391"/>
                    <a:pt x="2623830" y="4878753"/>
                    <a:pt x="2623830" y="3476932"/>
                  </a:cubicBezTo>
                  <a:cubicBezTo>
                    <a:pt x="2623830" y="2008358"/>
                    <a:pt x="1635323" y="730950"/>
                    <a:pt x="179181" y="75985"/>
                  </a:cubicBezTo>
                  <a:close/>
                </a:path>
              </a:pathLst>
            </a:custGeom>
            <a:solidFill>
              <a:schemeClr val="accent1"/>
            </a:solidFill>
          </p:spPr>
        </p:sp>
        <p:sp>
          <p:nvSpPr>
            <p:cNvPr id="5" name="Rectangle 4"/>
            <p:cNvSpPr/>
            <p:nvPr userDrawn="1"/>
          </p:nvSpPr>
          <p:spPr>
            <a:xfrm>
              <a:off x="11725082" y="0"/>
              <a:ext cx="46691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Picture Placeholder 13"/>
          <p:cNvSpPr>
            <a:spLocks noGrp="1"/>
          </p:cNvSpPr>
          <p:nvPr>
            <p:ph type="pic" sz="quarter" idx="10"/>
          </p:nvPr>
        </p:nvSpPr>
        <p:spPr>
          <a:xfrm>
            <a:off x="7122695" y="994611"/>
            <a:ext cx="4154906" cy="4868778"/>
          </a:xfrm>
          <a:custGeom>
            <a:avLst/>
            <a:gdLst>
              <a:gd name="connsiteX0" fmla="*/ 153482 w 4154906"/>
              <a:gd name="connsiteY0" fmla="*/ 0 h 4868778"/>
              <a:gd name="connsiteX1" fmla="*/ 4001424 w 4154906"/>
              <a:gd name="connsiteY1" fmla="*/ 0 h 4868778"/>
              <a:gd name="connsiteX2" fmla="*/ 4154906 w 4154906"/>
              <a:gd name="connsiteY2" fmla="*/ 153482 h 4868778"/>
              <a:gd name="connsiteX3" fmla="*/ 4154906 w 4154906"/>
              <a:gd name="connsiteY3" fmla="*/ 4715296 h 4868778"/>
              <a:gd name="connsiteX4" fmla="*/ 4001424 w 4154906"/>
              <a:gd name="connsiteY4" fmla="*/ 4868778 h 4868778"/>
              <a:gd name="connsiteX5" fmla="*/ 153482 w 4154906"/>
              <a:gd name="connsiteY5" fmla="*/ 4868778 h 4868778"/>
              <a:gd name="connsiteX6" fmla="*/ 0 w 4154906"/>
              <a:gd name="connsiteY6" fmla="*/ 4715296 h 4868778"/>
              <a:gd name="connsiteX7" fmla="*/ 0 w 4154906"/>
              <a:gd name="connsiteY7" fmla="*/ 153482 h 4868778"/>
              <a:gd name="connsiteX8" fmla="*/ 153482 w 4154906"/>
              <a:gd name="connsiteY8" fmla="*/ 0 h 486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4906" h="4868778">
                <a:moveTo>
                  <a:pt x="153482" y="0"/>
                </a:moveTo>
                <a:lnTo>
                  <a:pt x="4001424" y="0"/>
                </a:lnTo>
                <a:cubicBezTo>
                  <a:pt x="4086190" y="0"/>
                  <a:pt x="4154906" y="68716"/>
                  <a:pt x="4154906" y="153482"/>
                </a:cubicBezTo>
                <a:lnTo>
                  <a:pt x="4154906" y="4715296"/>
                </a:lnTo>
                <a:cubicBezTo>
                  <a:pt x="4154906" y="4800062"/>
                  <a:pt x="4086190" y="4868778"/>
                  <a:pt x="4001424" y="4868778"/>
                </a:cubicBezTo>
                <a:lnTo>
                  <a:pt x="153482" y="4868778"/>
                </a:lnTo>
                <a:cubicBezTo>
                  <a:pt x="68716" y="4868778"/>
                  <a:pt x="0" y="4800062"/>
                  <a:pt x="0" y="4715296"/>
                </a:cubicBezTo>
                <a:lnTo>
                  <a:pt x="0" y="153482"/>
                </a:lnTo>
                <a:cubicBezTo>
                  <a:pt x="0" y="68716"/>
                  <a:pt x="68716" y="0"/>
                  <a:pt x="153482" y="0"/>
                </a:cubicBezTo>
                <a:close/>
              </a:path>
            </a:pathLst>
          </a:custGeom>
          <a:solidFill>
            <a:schemeClr val="bg1">
              <a:lumMod val="95000"/>
              <a:alpha val="50000"/>
            </a:schemeClr>
          </a:solidFill>
          <a:effectLst>
            <a:outerShdw blurRad="419100" dist="533400" dir="3960000" sx="88000" sy="88000" algn="t"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lvl1pPr>
              <a:defRPr lang="id-ID" sz="1800" dirty="0"/>
            </a:lvl1pPr>
          </a:lstStyle>
          <a:p>
            <a:pPr marL="0" lvl="0" algn="ctr"/>
            <a:endParaRPr lang="id-ID"/>
          </a:p>
        </p:txBody>
      </p:sp>
      <p:sp>
        <p:nvSpPr>
          <p:cNvPr id="11" name="Rectangle: Rounded Corners 10"/>
          <p:cNvSpPr/>
          <p:nvPr userDrawn="1"/>
        </p:nvSpPr>
        <p:spPr>
          <a:xfrm>
            <a:off x="10261866" y="6222533"/>
            <a:ext cx="1170303" cy="253724"/>
          </a:xfrm>
          <a:prstGeom prst="roundRect">
            <a:avLst>
              <a:gd name="adj" fmla="val 50000"/>
            </a:avLst>
          </a:prstGeom>
          <a:solidFill>
            <a:schemeClr val="bg1"/>
          </a:solidFill>
          <a:ln>
            <a:noFill/>
          </a:ln>
          <a:effectLst>
            <a:outerShdw blurRad="457200" dist="25400" dir="4440000" algn="t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a:ln>
                  <a:noFill/>
                </a:ln>
                <a:solidFill>
                  <a:srgbClr val="00529F">
                    <a:lumMod val="75000"/>
                  </a:srgbClr>
                </a:solidFill>
                <a:effectLst/>
                <a:uLnTx/>
                <a:uFillTx/>
                <a:latin typeface="Raleway" panose="020B0503030101060003" pitchFamily="34" charset="0"/>
                <a:ea typeface="+mn-ea"/>
                <a:cs typeface="+mn-cs"/>
              </a:rPr>
              <a:t>PAGE  |  </a:t>
            </a:r>
            <a:fld id="{1CC64ADE-FBCC-41E4-AC93-4CA3FFE47B5E}" type="slidenum">
              <a:rPr kumimoji="0" lang="en-US" sz="1100" b="1" i="0" u="none" strike="noStrike" kern="1200" cap="none" spc="0" normalizeH="0" baseline="0" noProof="0" smtClean="0">
                <a:ln>
                  <a:noFill/>
                </a:ln>
                <a:solidFill>
                  <a:srgbClr val="00529F">
                    <a:lumMod val="75000"/>
                  </a:srgbClr>
                </a:solidFill>
                <a:effectLst/>
                <a:uLnTx/>
                <a:uFillTx/>
                <a:latin typeface="Raleway" panose="020B0503030101060003" pitchFamily="34" charset="0"/>
                <a:ea typeface="+mn-ea"/>
                <a:cs typeface="+mn-cs"/>
              </a:rPr>
              <a:t>‹#›</a:t>
            </a:fld>
            <a:endParaRPr kumimoji="0" lang="en-US" sz="900" b="1" i="0" u="none" strike="noStrike" kern="1200" cap="none" spc="0" normalizeH="0" baseline="0" noProof="0">
              <a:ln>
                <a:noFill/>
              </a:ln>
              <a:solidFill>
                <a:srgbClr val="00529F">
                  <a:lumMod val="75000"/>
                </a:srgbClr>
              </a:solidFill>
              <a:effectLst/>
              <a:uLnTx/>
              <a:uFillTx/>
              <a:latin typeface="Raleway" panose="020B0503030101060003" pitchFamily="34" charset="0"/>
              <a:ea typeface="+mn-ea"/>
              <a:cs typeface="+mn-cs"/>
            </a:endParaRPr>
          </a:p>
        </p:txBody>
      </p:sp>
      <p:sp>
        <p:nvSpPr>
          <p:cNvPr id="12" name="Oval 11"/>
          <p:cNvSpPr/>
          <p:nvPr userDrawn="1"/>
        </p:nvSpPr>
        <p:spPr>
          <a:xfrm>
            <a:off x="11499836" y="6236772"/>
            <a:ext cx="225246" cy="225246"/>
          </a:xfrm>
          <a:prstGeom prst="ellipse">
            <a:avLst/>
          </a:prstGeom>
          <a:solidFill>
            <a:schemeClr val="bg1"/>
          </a:solidFill>
          <a:ln>
            <a:noFill/>
          </a:ln>
          <a:effectLst>
            <a:outerShdw blurRad="457200" dist="25400" dir="4440000" algn="t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100" b="1" i="0" u="none" strike="noStrike" kern="1200" cap="none" spc="0" normalizeH="0" baseline="0" noProof="0">
              <a:ln>
                <a:noFill/>
              </a:ln>
              <a:solidFill>
                <a:srgbClr val="00529F">
                  <a:lumMod val="75000"/>
                </a:srgbClr>
              </a:solidFill>
              <a:effectLst/>
              <a:uLnTx/>
              <a:uFillTx/>
              <a:latin typeface="Raleway" panose="020B0503030101060003" pitchFamily="34" charset="0"/>
              <a:ea typeface="+mn-ea"/>
              <a:cs typeface="+mn-cs"/>
            </a:endParaRPr>
          </a:p>
        </p:txBody>
      </p:sp>
      <p:pic>
        <p:nvPicPr>
          <p:cNvPr id="9" name="object 3"/>
          <p:cNvPicPr/>
          <p:nvPr userDrawn="1"/>
        </p:nvPicPr>
        <p:blipFill>
          <a:blip r:embed="rId2" cstate="print"/>
          <a:stretch>
            <a:fillRect/>
          </a:stretch>
        </p:blipFill>
        <p:spPr>
          <a:xfrm>
            <a:off x="10803687" y="337860"/>
            <a:ext cx="925697" cy="481947"/>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alpha val="50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t>Image placeholder</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79" name="Rectangle 78"/>
          <p:cNvSpPr/>
          <p:nvPr userDrawn="1"/>
        </p:nvSpPr>
        <p:spPr>
          <a:xfrm>
            <a:off x="0" y="2"/>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5" tIns="60938" rIns="121875" bIns="60938" rtlCol="0" anchor="ctr"/>
          <a:lstStyle/>
          <a:p>
            <a:pPr algn="ctr"/>
            <a:endParaRPr lang="en-US" sz="1500">
              <a:latin typeface="Calibri" panose="020F0502020204030204" pitchFamily="34" charset="0"/>
              <a:cs typeface="Calibri" panose="020F0502020204030204" pitchFamily="34" charset="0"/>
            </a:endParaRPr>
          </a:p>
        </p:txBody>
      </p:sp>
      <p:sp>
        <p:nvSpPr>
          <p:cNvPr id="10" name="Text Placeholder 15"/>
          <p:cNvSpPr>
            <a:spLocks noGrp="1"/>
          </p:cNvSpPr>
          <p:nvPr>
            <p:ph type="body" sz="quarter" idx="10" hasCustomPrompt="1"/>
          </p:nvPr>
        </p:nvSpPr>
        <p:spPr>
          <a:xfrm>
            <a:off x="0" y="4022346"/>
            <a:ext cx="12192000" cy="653698"/>
          </a:xfrm>
          <a:noFill/>
        </p:spPr>
        <p:txBody>
          <a:bodyPr tIns="0" rIns="0" bIns="0" anchor="ctr">
            <a:noAutofit/>
          </a:bodyPr>
          <a:lstStyle>
            <a:lvl1pPr marL="0" indent="0" algn="ctr">
              <a:buNone/>
              <a:defRPr sz="3167" b="0">
                <a:solidFill>
                  <a:schemeClr val="bg1"/>
                </a:solidFill>
                <a:latin typeface="Calibri" panose="020F0502020204030204" pitchFamily="34" charset="0"/>
              </a:defRPr>
            </a:lvl1pPr>
            <a:lvl2pPr marL="0" indent="0">
              <a:defRPr/>
            </a:lvl2pPr>
            <a:lvl3pPr marL="0" indent="0">
              <a:defRPr/>
            </a:lvl3pPr>
            <a:lvl4pPr marL="0" indent="0">
              <a:defRPr/>
            </a:lvl4pPr>
          </a:lstStyle>
          <a:p>
            <a:pPr lvl="0"/>
            <a:r>
              <a:rPr lang="en-US"/>
              <a:t>Place holder for Divider slide</a:t>
            </a:r>
          </a:p>
        </p:txBody>
      </p:sp>
      <p:grpSp>
        <p:nvGrpSpPr>
          <p:cNvPr id="2" name="Group 1"/>
          <p:cNvGrpSpPr/>
          <p:nvPr userDrawn="1"/>
        </p:nvGrpSpPr>
        <p:grpSpPr>
          <a:xfrm>
            <a:off x="5269654" y="2030128"/>
            <a:ext cx="1652693" cy="1651164"/>
            <a:chOff x="3952240" y="1524000"/>
            <a:chExt cx="1239520" cy="1239520"/>
          </a:xfrm>
        </p:grpSpPr>
        <p:sp>
          <p:nvSpPr>
            <p:cNvPr id="4" name="Oval 3"/>
            <p:cNvSpPr/>
            <p:nvPr userDrawn="1"/>
          </p:nvSpPr>
          <p:spPr>
            <a:xfrm>
              <a:off x="3952240" y="1524000"/>
              <a:ext cx="1239520" cy="1239520"/>
            </a:xfrm>
            <a:prstGeom prst="ellipse">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Calibri" panose="020F0502020204030204" pitchFamily="34" charset="0"/>
                <a:cs typeface="Calibri" panose="020F0502020204030204" pitchFamily="34" charset="0"/>
              </a:endParaRPr>
            </a:p>
          </p:txBody>
        </p:sp>
        <p:sp>
          <p:nvSpPr>
            <p:cNvPr id="67" name="Oval 66"/>
            <p:cNvSpPr>
              <a:spLocks noChangeAspect="1"/>
            </p:cNvSpPr>
            <p:nvPr/>
          </p:nvSpPr>
          <p:spPr>
            <a:xfrm>
              <a:off x="4058884" y="1630646"/>
              <a:ext cx="1026232" cy="1026229"/>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Calibri" panose="020F0502020204030204" pitchFamily="34" charset="0"/>
                <a:cs typeface="Calibri" panose="020F0502020204030204" pitchFamily="34" charset="0"/>
              </a:endParaRPr>
            </a:p>
          </p:txBody>
        </p:sp>
        <p:grpSp>
          <p:nvGrpSpPr>
            <p:cNvPr id="51" name="Group 50"/>
            <p:cNvGrpSpPr/>
            <p:nvPr userDrawn="1"/>
          </p:nvGrpSpPr>
          <p:grpSpPr>
            <a:xfrm>
              <a:off x="4409439" y="1772648"/>
              <a:ext cx="325122" cy="742224"/>
              <a:chOff x="2984501" y="1868487"/>
              <a:chExt cx="325438" cy="742950"/>
            </a:xfrm>
            <a:solidFill>
              <a:schemeClr val="bg1"/>
            </a:solidFill>
          </p:grpSpPr>
          <p:sp>
            <p:nvSpPr>
              <p:cNvPr id="52" name="Freeform 51"/>
              <p:cNvSpPr>
                <a:spLocks/>
              </p:cNvSpPr>
              <p:nvPr/>
            </p:nvSpPr>
            <p:spPr bwMode="auto">
              <a:xfrm>
                <a:off x="3089276" y="2232025"/>
                <a:ext cx="49213" cy="149225"/>
              </a:xfrm>
              <a:custGeom>
                <a:avLst/>
                <a:gdLst>
                  <a:gd name="T0" fmla="*/ 0 w 31"/>
                  <a:gd name="T1" fmla="*/ 17 h 94"/>
                  <a:gd name="T2" fmla="*/ 0 w 31"/>
                  <a:gd name="T3" fmla="*/ 77 h 94"/>
                  <a:gd name="T4" fmla="*/ 0 w 31"/>
                  <a:gd name="T5" fmla="*/ 84 h 94"/>
                  <a:gd name="T6" fmla="*/ 3 w 31"/>
                  <a:gd name="T7" fmla="*/ 89 h 94"/>
                  <a:gd name="T8" fmla="*/ 8 w 31"/>
                  <a:gd name="T9" fmla="*/ 92 h 94"/>
                  <a:gd name="T10" fmla="*/ 15 w 31"/>
                  <a:gd name="T11" fmla="*/ 94 h 94"/>
                  <a:gd name="T12" fmla="*/ 22 w 31"/>
                  <a:gd name="T13" fmla="*/ 92 h 94"/>
                  <a:gd name="T14" fmla="*/ 27 w 31"/>
                  <a:gd name="T15" fmla="*/ 89 h 94"/>
                  <a:gd name="T16" fmla="*/ 31 w 31"/>
                  <a:gd name="T17" fmla="*/ 84 h 94"/>
                  <a:gd name="T18" fmla="*/ 31 w 31"/>
                  <a:gd name="T19" fmla="*/ 77 h 94"/>
                  <a:gd name="T20" fmla="*/ 31 w 31"/>
                  <a:gd name="T21" fmla="*/ 17 h 94"/>
                  <a:gd name="T22" fmla="*/ 31 w 31"/>
                  <a:gd name="T23" fmla="*/ 10 h 94"/>
                  <a:gd name="T24" fmla="*/ 27 w 31"/>
                  <a:gd name="T25" fmla="*/ 5 h 94"/>
                  <a:gd name="T26" fmla="*/ 22 w 31"/>
                  <a:gd name="T27" fmla="*/ 1 h 94"/>
                  <a:gd name="T28" fmla="*/ 15 w 31"/>
                  <a:gd name="T29" fmla="*/ 0 h 94"/>
                  <a:gd name="T30" fmla="*/ 8 w 31"/>
                  <a:gd name="T31" fmla="*/ 1 h 94"/>
                  <a:gd name="T32" fmla="*/ 3 w 31"/>
                  <a:gd name="T33" fmla="*/ 5 h 94"/>
                  <a:gd name="T34" fmla="*/ 0 w 31"/>
                  <a:gd name="T35" fmla="*/ 10 h 94"/>
                  <a:gd name="T36" fmla="*/ 0 w 31"/>
                  <a:gd name="T37" fmla="*/ 1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94">
                    <a:moveTo>
                      <a:pt x="0" y="17"/>
                    </a:moveTo>
                    <a:lnTo>
                      <a:pt x="0" y="77"/>
                    </a:lnTo>
                    <a:lnTo>
                      <a:pt x="0" y="84"/>
                    </a:lnTo>
                    <a:lnTo>
                      <a:pt x="3" y="89"/>
                    </a:lnTo>
                    <a:lnTo>
                      <a:pt x="8" y="92"/>
                    </a:lnTo>
                    <a:lnTo>
                      <a:pt x="15" y="94"/>
                    </a:lnTo>
                    <a:lnTo>
                      <a:pt x="22" y="92"/>
                    </a:lnTo>
                    <a:lnTo>
                      <a:pt x="27" y="89"/>
                    </a:lnTo>
                    <a:lnTo>
                      <a:pt x="31" y="84"/>
                    </a:lnTo>
                    <a:lnTo>
                      <a:pt x="31" y="77"/>
                    </a:lnTo>
                    <a:lnTo>
                      <a:pt x="31" y="17"/>
                    </a:lnTo>
                    <a:lnTo>
                      <a:pt x="31" y="10"/>
                    </a:lnTo>
                    <a:lnTo>
                      <a:pt x="27" y="5"/>
                    </a:lnTo>
                    <a:lnTo>
                      <a:pt x="22" y="1"/>
                    </a:lnTo>
                    <a:lnTo>
                      <a:pt x="15" y="0"/>
                    </a:lnTo>
                    <a:lnTo>
                      <a:pt x="8" y="1"/>
                    </a:lnTo>
                    <a:lnTo>
                      <a:pt x="3" y="5"/>
                    </a:lnTo>
                    <a:lnTo>
                      <a:pt x="0" y="10"/>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53" name="Freeform 52"/>
              <p:cNvSpPr>
                <a:spLocks/>
              </p:cNvSpPr>
              <p:nvPr/>
            </p:nvSpPr>
            <p:spPr bwMode="auto">
              <a:xfrm>
                <a:off x="3149601" y="2247900"/>
                <a:ext cx="49213" cy="149225"/>
              </a:xfrm>
              <a:custGeom>
                <a:avLst/>
                <a:gdLst>
                  <a:gd name="T0" fmla="*/ 0 w 31"/>
                  <a:gd name="T1" fmla="*/ 17 h 94"/>
                  <a:gd name="T2" fmla="*/ 0 w 31"/>
                  <a:gd name="T3" fmla="*/ 77 h 94"/>
                  <a:gd name="T4" fmla="*/ 0 w 31"/>
                  <a:gd name="T5" fmla="*/ 84 h 94"/>
                  <a:gd name="T6" fmla="*/ 3 w 31"/>
                  <a:gd name="T7" fmla="*/ 89 h 94"/>
                  <a:gd name="T8" fmla="*/ 8 w 31"/>
                  <a:gd name="T9" fmla="*/ 93 h 94"/>
                  <a:gd name="T10" fmla="*/ 15 w 31"/>
                  <a:gd name="T11" fmla="*/ 94 h 94"/>
                  <a:gd name="T12" fmla="*/ 22 w 31"/>
                  <a:gd name="T13" fmla="*/ 93 h 94"/>
                  <a:gd name="T14" fmla="*/ 27 w 31"/>
                  <a:gd name="T15" fmla="*/ 89 h 94"/>
                  <a:gd name="T16" fmla="*/ 31 w 31"/>
                  <a:gd name="T17" fmla="*/ 84 h 94"/>
                  <a:gd name="T18" fmla="*/ 31 w 31"/>
                  <a:gd name="T19" fmla="*/ 77 h 94"/>
                  <a:gd name="T20" fmla="*/ 31 w 31"/>
                  <a:gd name="T21" fmla="*/ 17 h 94"/>
                  <a:gd name="T22" fmla="*/ 31 w 31"/>
                  <a:gd name="T23" fmla="*/ 10 h 94"/>
                  <a:gd name="T24" fmla="*/ 27 w 31"/>
                  <a:gd name="T25" fmla="*/ 5 h 94"/>
                  <a:gd name="T26" fmla="*/ 22 w 31"/>
                  <a:gd name="T27" fmla="*/ 2 h 94"/>
                  <a:gd name="T28" fmla="*/ 15 w 31"/>
                  <a:gd name="T29" fmla="*/ 0 h 94"/>
                  <a:gd name="T30" fmla="*/ 8 w 31"/>
                  <a:gd name="T31" fmla="*/ 2 h 94"/>
                  <a:gd name="T32" fmla="*/ 3 w 31"/>
                  <a:gd name="T33" fmla="*/ 5 h 94"/>
                  <a:gd name="T34" fmla="*/ 0 w 31"/>
                  <a:gd name="T35" fmla="*/ 10 h 94"/>
                  <a:gd name="T36" fmla="*/ 0 w 31"/>
                  <a:gd name="T37" fmla="*/ 1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94">
                    <a:moveTo>
                      <a:pt x="0" y="17"/>
                    </a:moveTo>
                    <a:lnTo>
                      <a:pt x="0" y="77"/>
                    </a:lnTo>
                    <a:lnTo>
                      <a:pt x="0" y="84"/>
                    </a:lnTo>
                    <a:lnTo>
                      <a:pt x="3" y="89"/>
                    </a:lnTo>
                    <a:lnTo>
                      <a:pt x="8" y="93"/>
                    </a:lnTo>
                    <a:lnTo>
                      <a:pt x="15" y="94"/>
                    </a:lnTo>
                    <a:lnTo>
                      <a:pt x="22" y="93"/>
                    </a:lnTo>
                    <a:lnTo>
                      <a:pt x="27" y="89"/>
                    </a:lnTo>
                    <a:lnTo>
                      <a:pt x="31" y="84"/>
                    </a:lnTo>
                    <a:lnTo>
                      <a:pt x="31" y="77"/>
                    </a:lnTo>
                    <a:lnTo>
                      <a:pt x="31" y="17"/>
                    </a:lnTo>
                    <a:lnTo>
                      <a:pt x="31" y="10"/>
                    </a:lnTo>
                    <a:lnTo>
                      <a:pt x="27" y="5"/>
                    </a:lnTo>
                    <a:lnTo>
                      <a:pt x="22" y="2"/>
                    </a:lnTo>
                    <a:lnTo>
                      <a:pt x="15" y="0"/>
                    </a:lnTo>
                    <a:lnTo>
                      <a:pt x="8" y="2"/>
                    </a:lnTo>
                    <a:lnTo>
                      <a:pt x="3" y="5"/>
                    </a:lnTo>
                    <a:lnTo>
                      <a:pt x="0" y="10"/>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54" name="Freeform 53"/>
              <p:cNvSpPr>
                <a:spLocks/>
              </p:cNvSpPr>
              <p:nvPr/>
            </p:nvSpPr>
            <p:spPr bwMode="auto">
              <a:xfrm>
                <a:off x="3206751" y="2266950"/>
                <a:ext cx="50800" cy="147637"/>
              </a:xfrm>
              <a:custGeom>
                <a:avLst/>
                <a:gdLst>
                  <a:gd name="T0" fmla="*/ 17 w 32"/>
                  <a:gd name="T1" fmla="*/ 0 h 93"/>
                  <a:gd name="T2" fmla="*/ 10 w 32"/>
                  <a:gd name="T3" fmla="*/ 0 h 93"/>
                  <a:gd name="T4" fmla="*/ 5 w 32"/>
                  <a:gd name="T5" fmla="*/ 3 h 93"/>
                  <a:gd name="T6" fmla="*/ 1 w 32"/>
                  <a:gd name="T7" fmla="*/ 9 h 93"/>
                  <a:gd name="T8" fmla="*/ 0 w 32"/>
                  <a:gd name="T9" fmla="*/ 15 h 93"/>
                  <a:gd name="T10" fmla="*/ 0 w 32"/>
                  <a:gd name="T11" fmla="*/ 77 h 93"/>
                  <a:gd name="T12" fmla="*/ 1 w 32"/>
                  <a:gd name="T13" fmla="*/ 82 h 93"/>
                  <a:gd name="T14" fmla="*/ 5 w 32"/>
                  <a:gd name="T15" fmla="*/ 88 h 93"/>
                  <a:gd name="T16" fmla="*/ 10 w 32"/>
                  <a:gd name="T17" fmla="*/ 91 h 93"/>
                  <a:gd name="T18" fmla="*/ 17 w 32"/>
                  <a:gd name="T19" fmla="*/ 93 h 93"/>
                  <a:gd name="T20" fmla="*/ 22 w 32"/>
                  <a:gd name="T21" fmla="*/ 91 h 93"/>
                  <a:gd name="T22" fmla="*/ 27 w 32"/>
                  <a:gd name="T23" fmla="*/ 88 h 93"/>
                  <a:gd name="T24" fmla="*/ 31 w 32"/>
                  <a:gd name="T25" fmla="*/ 82 h 93"/>
                  <a:gd name="T26" fmla="*/ 32 w 32"/>
                  <a:gd name="T27" fmla="*/ 77 h 93"/>
                  <a:gd name="T28" fmla="*/ 32 w 32"/>
                  <a:gd name="T29" fmla="*/ 15 h 93"/>
                  <a:gd name="T30" fmla="*/ 31 w 32"/>
                  <a:gd name="T31" fmla="*/ 9 h 93"/>
                  <a:gd name="T32" fmla="*/ 27 w 32"/>
                  <a:gd name="T33" fmla="*/ 3 h 93"/>
                  <a:gd name="T34" fmla="*/ 22 w 32"/>
                  <a:gd name="T35" fmla="*/ 0 h 93"/>
                  <a:gd name="T36" fmla="*/ 17 w 32"/>
                  <a:gd name="T3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93">
                    <a:moveTo>
                      <a:pt x="17" y="0"/>
                    </a:moveTo>
                    <a:lnTo>
                      <a:pt x="10" y="0"/>
                    </a:lnTo>
                    <a:lnTo>
                      <a:pt x="5" y="3"/>
                    </a:lnTo>
                    <a:lnTo>
                      <a:pt x="1" y="9"/>
                    </a:lnTo>
                    <a:lnTo>
                      <a:pt x="0" y="15"/>
                    </a:lnTo>
                    <a:lnTo>
                      <a:pt x="0" y="77"/>
                    </a:lnTo>
                    <a:lnTo>
                      <a:pt x="1" y="82"/>
                    </a:lnTo>
                    <a:lnTo>
                      <a:pt x="5" y="88"/>
                    </a:lnTo>
                    <a:lnTo>
                      <a:pt x="10" y="91"/>
                    </a:lnTo>
                    <a:lnTo>
                      <a:pt x="17" y="93"/>
                    </a:lnTo>
                    <a:lnTo>
                      <a:pt x="22" y="91"/>
                    </a:lnTo>
                    <a:lnTo>
                      <a:pt x="27" y="88"/>
                    </a:lnTo>
                    <a:lnTo>
                      <a:pt x="31" y="82"/>
                    </a:lnTo>
                    <a:lnTo>
                      <a:pt x="32" y="77"/>
                    </a:lnTo>
                    <a:lnTo>
                      <a:pt x="32" y="15"/>
                    </a:lnTo>
                    <a:lnTo>
                      <a:pt x="31" y="9"/>
                    </a:lnTo>
                    <a:lnTo>
                      <a:pt x="27" y="3"/>
                    </a:lnTo>
                    <a:lnTo>
                      <a:pt x="22"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55" name="Freeform 54"/>
              <p:cNvSpPr>
                <a:spLocks/>
              </p:cNvSpPr>
              <p:nvPr/>
            </p:nvSpPr>
            <p:spPr bwMode="auto">
              <a:xfrm>
                <a:off x="2984501" y="2255837"/>
                <a:ext cx="292100" cy="355600"/>
              </a:xfrm>
              <a:custGeom>
                <a:avLst/>
                <a:gdLst>
                  <a:gd name="T0" fmla="*/ 178 w 184"/>
                  <a:gd name="T1" fmla="*/ 84 h 224"/>
                  <a:gd name="T2" fmla="*/ 172 w 184"/>
                  <a:gd name="T3" fmla="*/ 100 h 224"/>
                  <a:gd name="T4" fmla="*/ 157 w 184"/>
                  <a:gd name="T5" fmla="*/ 105 h 224"/>
                  <a:gd name="T6" fmla="*/ 143 w 184"/>
                  <a:gd name="T7" fmla="*/ 100 h 224"/>
                  <a:gd name="T8" fmla="*/ 135 w 184"/>
                  <a:gd name="T9" fmla="*/ 86 h 224"/>
                  <a:gd name="T10" fmla="*/ 128 w 184"/>
                  <a:gd name="T11" fmla="*/ 93 h 224"/>
                  <a:gd name="T12" fmla="*/ 119 w 184"/>
                  <a:gd name="T13" fmla="*/ 95 h 224"/>
                  <a:gd name="T14" fmla="*/ 105 w 184"/>
                  <a:gd name="T15" fmla="*/ 89 h 224"/>
                  <a:gd name="T16" fmla="*/ 98 w 184"/>
                  <a:gd name="T17" fmla="*/ 76 h 224"/>
                  <a:gd name="T18" fmla="*/ 90 w 184"/>
                  <a:gd name="T19" fmla="*/ 81 h 224"/>
                  <a:gd name="T20" fmla="*/ 81 w 184"/>
                  <a:gd name="T21" fmla="*/ 84 h 224"/>
                  <a:gd name="T22" fmla="*/ 66 w 184"/>
                  <a:gd name="T23" fmla="*/ 77 h 224"/>
                  <a:gd name="T24" fmla="*/ 61 w 184"/>
                  <a:gd name="T25" fmla="*/ 62 h 224"/>
                  <a:gd name="T26" fmla="*/ 57 w 184"/>
                  <a:gd name="T27" fmla="*/ 59 h 224"/>
                  <a:gd name="T28" fmla="*/ 54 w 184"/>
                  <a:gd name="T29" fmla="*/ 74 h 224"/>
                  <a:gd name="T30" fmla="*/ 59 w 184"/>
                  <a:gd name="T31" fmla="*/ 88 h 224"/>
                  <a:gd name="T32" fmla="*/ 71 w 184"/>
                  <a:gd name="T33" fmla="*/ 102 h 224"/>
                  <a:gd name="T34" fmla="*/ 92 w 184"/>
                  <a:gd name="T35" fmla="*/ 115 h 224"/>
                  <a:gd name="T36" fmla="*/ 102 w 184"/>
                  <a:gd name="T37" fmla="*/ 126 h 224"/>
                  <a:gd name="T38" fmla="*/ 76 w 184"/>
                  <a:gd name="T39" fmla="*/ 112 h 224"/>
                  <a:gd name="T40" fmla="*/ 59 w 184"/>
                  <a:gd name="T41" fmla="*/ 98 h 224"/>
                  <a:gd name="T42" fmla="*/ 50 w 184"/>
                  <a:gd name="T43" fmla="*/ 84 h 224"/>
                  <a:gd name="T44" fmla="*/ 49 w 184"/>
                  <a:gd name="T45" fmla="*/ 69 h 224"/>
                  <a:gd name="T46" fmla="*/ 52 w 184"/>
                  <a:gd name="T47" fmla="*/ 53 h 224"/>
                  <a:gd name="T48" fmla="*/ 59 w 184"/>
                  <a:gd name="T49" fmla="*/ 41 h 224"/>
                  <a:gd name="T50" fmla="*/ 61 w 184"/>
                  <a:gd name="T51" fmla="*/ 14 h 224"/>
                  <a:gd name="T52" fmla="*/ 55 w 184"/>
                  <a:gd name="T53" fmla="*/ 2 h 224"/>
                  <a:gd name="T54" fmla="*/ 50 w 184"/>
                  <a:gd name="T55" fmla="*/ 0 h 224"/>
                  <a:gd name="T56" fmla="*/ 43 w 184"/>
                  <a:gd name="T57" fmla="*/ 3 h 224"/>
                  <a:gd name="T58" fmla="*/ 38 w 184"/>
                  <a:gd name="T59" fmla="*/ 9 h 224"/>
                  <a:gd name="T60" fmla="*/ 16 w 184"/>
                  <a:gd name="T61" fmla="*/ 29 h 224"/>
                  <a:gd name="T62" fmla="*/ 12 w 184"/>
                  <a:gd name="T63" fmla="*/ 34 h 224"/>
                  <a:gd name="T64" fmla="*/ 7 w 184"/>
                  <a:gd name="T65" fmla="*/ 41 h 224"/>
                  <a:gd name="T66" fmla="*/ 0 w 184"/>
                  <a:gd name="T67" fmla="*/ 64 h 224"/>
                  <a:gd name="T68" fmla="*/ 2 w 184"/>
                  <a:gd name="T69" fmla="*/ 89 h 224"/>
                  <a:gd name="T70" fmla="*/ 7 w 184"/>
                  <a:gd name="T71" fmla="*/ 124 h 224"/>
                  <a:gd name="T72" fmla="*/ 30 w 184"/>
                  <a:gd name="T73" fmla="*/ 163 h 224"/>
                  <a:gd name="T74" fmla="*/ 38 w 184"/>
                  <a:gd name="T75" fmla="*/ 177 h 224"/>
                  <a:gd name="T76" fmla="*/ 52 w 184"/>
                  <a:gd name="T77" fmla="*/ 220 h 224"/>
                  <a:gd name="T78" fmla="*/ 85 w 184"/>
                  <a:gd name="T79" fmla="*/ 224 h 224"/>
                  <a:gd name="T80" fmla="*/ 129 w 184"/>
                  <a:gd name="T81" fmla="*/ 220 h 224"/>
                  <a:gd name="T82" fmla="*/ 147 w 184"/>
                  <a:gd name="T83" fmla="*/ 203 h 224"/>
                  <a:gd name="T84" fmla="*/ 164 w 184"/>
                  <a:gd name="T85" fmla="*/ 167 h 224"/>
                  <a:gd name="T86" fmla="*/ 183 w 184"/>
                  <a:gd name="T87" fmla="*/ 133 h 224"/>
                  <a:gd name="T88" fmla="*/ 184 w 184"/>
                  <a:gd name="T89" fmla="*/ 108 h 224"/>
                  <a:gd name="T90" fmla="*/ 183 w 184"/>
                  <a:gd name="T91" fmla="*/ 72 h 224"/>
                  <a:gd name="T92" fmla="*/ 181 w 184"/>
                  <a:gd name="T93" fmla="*/ 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4" h="224">
                    <a:moveTo>
                      <a:pt x="178" y="62"/>
                    </a:moveTo>
                    <a:lnTo>
                      <a:pt x="178" y="84"/>
                    </a:lnTo>
                    <a:lnTo>
                      <a:pt x="176" y="93"/>
                    </a:lnTo>
                    <a:lnTo>
                      <a:pt x="172" y="100"/>
                    </a:lnTo>
                    <a:lnTo>
                      <a:pt x="166" y="103"/>
                    </a:lnTo>
                    <a:lnTo>
                      <a:pt x="157" y="105"/>
                    </a:lnTo>
                    <a:lnTo>
                      <a:pt x="148" y="103"/>
                    </a:lnTo>
                    <a:lnTo>
                      <a:pt x="143" y="100"/>
                    </a:lnTo>
                    <a:lnTo>
                      <a:pt x="138" y="95"/>
                    </a:lnTo>
                    <a:lnTo>
                      <a:pt x="135" y="86"/>
                    </a:lnTo>
                    <a:lnTo>
                      <a:pt x="133" y="89"/>
                    </a:lnTo>
                    <a:lnTo>
                      <a:pt x="128" y="93"/>
                    </a:lnTo>
                    <a:lnTo>
                      <a:pt x="124" y="95"/>
                    </a:lnTo>
                    <a:lnTo>
                      <a:pt x="119" y="95"/>
                    </a:lnTo>
                    <a:lnTo>
                      <a:pt x="110" y="93"/>
                    </a:lnTo>
                    <a:lnTo>
                      <a:pt x="105" y="89"/>
                    </a:lnTo>
                    <a:lnTo>
                      <a:pt x="100" y="83"/>
                    </a:lnTo>
                    <a:lnTo>
                      <a:pt x="98" y="76"/>
                    </a:lnTo>
                    <a:lnTo>
                      <a:pt x="95" y="79"/>
                    </a:lnTo>
                    <a:lnTo>
                      <a:pt x="90" y="81"/>
                    </a:lnTo>
                    <a:lnTo>
                      <a:pt x="86" y="83"/>
                    </a:lnTo>
                    <a:lnTo>
                      <a:pt x="81" y="84"/>
                    </a:lnTo>
                    <a:lnTo>
                      <a:pt x="73" y="83"/>
                    </a:lnTo>
                    <a:lnTo>
                      <a:pt x="66" y="77"/>
                    </a:lnTo>
                    <a:lnTo>
                      <a:pt x="62" y="71"/>
                    </a:lnTo>
                    <a:lnTo>
                      <a:pt x="61" y="62"/>
                    </a:lnTo>
                    <a:lnTo>
                      <a:pt x="61" y="52"/>
                    </a:lnTo>
                    <a:lnTo>
                      <a:pt x="57" y="59"/>
                    </a:lnTo>
                    <a:lnTo>
                      <a:pt x="54" y="65"/>
                    </a:lnTo>
                    <a:lnTo>
                      <a:pt x="54" y="74"/>
                    </a:lnTo>
                    <a:lnTo>
                      <a:pt x="55" y="83"/>
                    </a:lnTo>
                    <a:lnTo>
                      <a:pt x="59" y="88"/>
                    </a:lnTo>
                    <a:lnTo>
                      <a:pt x="64" y="95"/>
                    </a:lnTo>
                    <a:lnTo>
                      <a:pt x="71" y="102"/>
                    </a:lnTo>
                    <a:lnTo>
                      <a:pt x="80" y="108"/>
                    </a:lnTo>
                    <a:lnTo>
                      <a:pt x="92" y="115"/>
                    </a:lnTo>
                    <a:lnTo>
                      <a:pt x="104" y="120"/>
                    </a:lnTo>
                    <a:lnTo>
                      <a:pt x="102" y="126"/>
                    </a:lnTo>
                    <a:lnTo>
                      <a:pt x="90" y="120"/>
                    </a:lnTo>
                    <a:lnTo>
                      <a:pt x="76" y="112"/>
                    </a:lnTo>
                    <a:lnTo>
                      <a:pt x="67" y="105"/>
                    </a:lnTo>
                    <a:lnTo>
                      <a:pt x="59" y="98"/>
                    </a:lnTo>
                    <a:lnTo>
                      <a:pt x="54" y="91"/>
                    </a:lnTo>
                    <a:lnTo>
                      <a:pt x="50" y="84"/>
                    </a:lnTo>
                    <a:lnTo>
                      <a:pt x="49" y="76"/>
                    </a:lnTo>
                    <a:lnTo>
                      <a:pt x="49" y="69"/>
                    </a:lnTo>
                    <a:lnTo>
                      <a:pt x="50" y="60"/>
                    </a:lnTo>
                    <a:lnTo>
                      <a:pt x="52" y="53"/>
                    </a:lnTo>
                    <a:lnTo>
                      <a:pt x="55" y="48"/>
                    </a:lnTo>
                    <a:lnTo>
                      <a:pt x="59" y="41"/>
                    </a:lnTo>
                    <a:lnTo>
                      <a:pt x="61" y="29"/>
                    </a:lnTo>
                    <a:lnTo>
                      <a:pt x="61" y="14"/>
                    </a:lnTo>
                    <a:lnTo>
                      <a:pt x="59" y="7"/>
                    </a:lnTo>
                    <a:lnTo>
                      <a:pt x="55" y="2"/>
                    </a:lnTo>
                    <a:lnTo>
                      <a:pt x="52" y="2"/>
                    </a:lnTo>
                    <a:lnTo>
                      <a:pt x="50" y="0"/>
                    </a:lnTo>
                    <a:lnTo>
                      <a:pt x="47" y="2"/>
                    </a:lnTo>
                    <a:lnTo>
                      <a:pt x="43" y="3"/>
                    </a:lnTo>
                    <a:lnTo>
                      <a:pt x="40" y="5"/>
                    </a:lnTo>
                    <a:lnTo>
                      <a:pt x="38" y="9"/>
                    </a:lnTo>
                    <a:lnTo>
                      <a:pt x="26" y="19"/>
                    </a:lnTo>
                    <a:lnTo>
                      <a:pt x="16" y="29"/>
                    </a:lnTo>
                    <a:lnTo>
                      <a:pt x="14" y="33"/>
                    </a:lnTo>
                    <a:lnTo>
                      <a:pt x="12" y="34"/>
                    </a:lnTo>
                    <a:lnTo>
                      <a:pt x="9" y="38"/>
                    </a:lnTo>
                    <a:lnTo>
                      <a:pt x="7" y="41"/>
                    </a:lnTo>
                    <a:lnTo>
                      <a:pt x="4" y="52"/>
                    </a:lnTo>
                    <a:lnTo>
                      <a:pt x="0" y="64"/>
                    </a:lnTo>
                    <a:lnTo>
                      <a:pt x="0" y="76"/>
                    </a:lnTo>
                    <a:lnTo>
                      <a:pt x="2" y="89"/>
                    </a:lnTo>
                    <a:lnTo>
                      <a:pt x="6" y="114"/>
                    </a:lnTo>
                    <a:lnTo>
                      <a:pt x="7" y="124"/>
                    </a:lnTo>
                    <a:lnTo>
                      <a:pt x="16" y="141"/>
                    </a:lnTo>
                    <a:lnTo>
                      <a:pt x="30" y="163"/>
                    </a:lnTo>
                    <a:lnTo>
                      <a:pt x="36" y="174"/>
                    </a:lnTo>
                    <a:lnTo>
                      <a:pt x="38" y="177"/>
                    </a:lnTo>
                    <a:lnTo>
                      <a:pt x="38" y="215"/>
                    </a:lnTo>
                    <a:lnTo>
                      <a:pt x="52" y="220"/>
                    </a:lnTo>
                    <a:lnTo>
                      <a:pt x="67" y="224"/>
                    </a:lnTo>
                    <a:lnTo>
                      <a:pt x="85" y="224"/>
                    </a:lnTo>
                    <a:lnTo>
                      <a:pt x="102" y="224"/>
                    </a:lnTo>
                    <a:lnTo>
                      <a:pt x="129" y="220"/>
                    </a:lnTo>
                    <a:lnTo>
                      <a:pt x="145" y="215"/>
                    </a:lnTo>
                    <a:lnTo>
                      <a:pt x="147" y="203"/>
                    </a:lnTo>
                    <a:lnTo>
                      <a:pt x="150" y="189"/>
                    </a:lnTo>
                    <a:lnTo>
                      <a:pt x="164" y="167"/>
                    </a:lnTo>
                    <a:lnTo>
                      <a:pt x="181" y="139"/>
                    </a:lnTo>
                    <a:lnTo>
                      <a:pt x="183" y="133"/>
                    </a:lnTo>
                    <a:lnTo>
                      <a:pt x="184" y="120"/>
                    </a:lnTo>
                    <a:lnTo>
                      <a:pt x="184" y="108"/>
                    </a:lnTo>
                    <a:lnTo>
                      <a:pt x="184" y="95"/>
                    </a:lnTo>
                    <a:lnTo>
                      <a:pt x="183" y="72"/>
                    </a:lnTo>
                    <a:lnTo>
                      <a:pt x="181" y="62"/>
                    </a:lnTo>
                    <a:lnTo>
                      <a:pt x="181" y="62"/>
                    </a:lnTo>
                    <a:lnTo>
                      <a:pt x="178"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56" name="Freeform 55"/>
              <p:cNvSpPr>
                <a:spLocks/>
              </p:cNvSpPr>
              <p:nvPr/>
            </p:nvSpPr>
            <p:spPr bwMode="auto">
              <a:xfrm>
                <a:off x="3013076" y="2085975"/>
                <a:ext cx="49213" cy="204787"/>
              </a:xfrm>
              <a:custGeom>
                <a:avLst/>
                <a:gdLst>
                  <a:gd name="T0" fmla="*/ 31 w 31"/>
                  <a:gd name="T1" fmla="*/ 102 h 129"/>
                  <a:gd name="T2" fmla="*/ 31 w 31"/>
                  <a:gd name="T3" fmla="*/ 16 h 129"/>
                  <a:gd name="T4" fmla="*/ 31 w 31"/>
                  <a:gd name="T5" fmla="*/ 11 h 129"/>
                  <a:gd name="T6" fmla="*/ 27 w 31"/>
                  <a:gd name="T7" fmla="*/ 6 h 129"/>
                  <a:gd name="T8" fmla="*/ 22 w 31"/>
                  <a:gd name="T9" fmla="*/ 2 h 129"/>
                  <a:gd name="T10" fmla="*/ 15 w 31"/>
                  <a:gd name="T11" fmla="*/ 0 h 129"/>
                  <a:gd name="T12" fmla="*/ 8 w 31"/>
                  <a:gd name="T13" fmla="*/ 2 h 129"/>
                  <a:gd name="T14" fmla="*/ 3 w 31"/>
                  <a:gd name="T15" fmla="*/ 6 h 129"/>
                  <a:gd name="T16" fmla="*/ 0 w 31"/>
                  <a:gd name="T17" fmla="*/ 11 h 129"/>
                  <a:gd name="T18" fmla="*/ 0 w 31"/>
                  <a:gd name="T19" fmla="*/ 16 h 129"/>
                  <a:gd name="T20" fmla="*/ 0 w 31"/>
                  <a:gd name="T21" fmla="*/ 129 h 129"/>
                  <a:gd name="T22" fmla="*/ 8 w 31"/>
                  <a:gd name="T23" fmla="*/ 117 h 129"/>
                  <a:gd name="T24" fmla="*/ 18 w 31"/>
                  <a:gd name="T25" fmla="*/ 109 h 129"/>
                  <a:gd name="T26" fmla="*/ 27 w 31"/>
                  <a:gd name="T27" fmla="*/ 104 h 129"/>
                  <a:gd name="T28" fmla="*/ 31 w 31"/>
                  <a:gd name="T29" fmla="*/ 10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29">
                    <a:moveTo>
                      <a:pt x="31" y="102"/>
                    </a:moveTo>
                    <a:lnTo>
                      <a:pt x="31" y="16"/>
                    </a:lnTo>
                    <a:lnTo>
                      <a:pt x="31" y="11"/>
                    </a:lnTo>
                    <a:lnTo>
                      <a:pt x="27" y="6"/>
                    </a:lnTo>
                    <a:lnTo>
                      <a:pt x="22" y="2"/>
                    </a:lnTo>
                    <a:lnTo>
                      <a:pt x="15" y="0"/>
                    </a:lnTo>
                    <a:lnTo>
                      <a:pt x="8" y="2"/>
                    </a:lnTo>
                    <a:lnTo>
                      <a:pt x="3" y="6"/>
                    </a:lnTo>
                    <a:lnTo>
                      <a:pt x="0" y="11"/>
                    </a:lnTo>
                    <a:lnTo>
                      <a:pt x="0" y="16"/>
                    </a:lnTo>
                    <a:lnTo>
                      <a:pt x="0" y="129"/>
                    </a:lnTo>
                    <a:lnTo>
                      <a:pt x="8" y="117"/>
                    </a:lnTo>
                    <a:lnTo>
                      <a:pt x="18" y="109"/>
                    </a:lnTo>
                    <a:lnTo>
                      <a:pt x="27" y="104"/>
                    </a:lnTo>
                    <a:lnTo>
                      <a:pt x="31"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57" name="Freeform 56"/>
              <p:cNvSpPr>
                <a:spLocks noEditPoints="1"/>
              </p:cNvSpPr>
              <p:nvPr/>
            </p:nvSpPr>
            <p:spPr bwMode="auto">
              <a:xfrm>
                <a:off x="3070226" y="1930400"/>
                <a:ext cx="182563" cy="257175"/>
              </a:xfrm>
              <a:custGeom>
                <a:avLst/>
                <a:gdLst>
                  <a:gd name="T0" fmla="*/ 27 w 115"/>
                  <a:gd name="T1" fmla="*/ 129 h 162"/>
                  <a:gd name="T2" fmla="*/ 32 w 115"/>
                  <a:gd name="T3" fmla="*/ 136 h 162"/>
                  <a:gd name="T4" fmla="*/ 38 w 115"/>
                  <a:gd name="T5" fmla="*/ 152 h 162"/>
                  <a:gd name="T6" fmla="*/ 43 w 115"/>
                  <a:gd name="T7" fmla="*/ 162 h 162"/>
                  <a:gd name="T8" fmla="*/ 70 w 115"/>
                  <a:gd name="T9" fmla="*/ 152 h 162"/>
                  <a:gd name="T10" fmla="*/ 75 w 115"/>
                  <a:gd name="T11" fmla="*/ 136 h 162"/>
                  <a:gd name="T12" fmla="*/ 86 w 115"/>
                  <a:gd name="T13" fmla="*/ 134 h 162"/>
                  <a:gd name="T14" fmla="*/ 86 w 115"/>
                  <a:gd name="T15" fmla="*/ 107 h 162"/>
                  <a:gd name="T16" fmla="*/ 98 w 115"/>
                  <a:gd name="T17" fmla="*/ 97 h 162"/>
                  <a:gd name="T18" fmla="*/ 106 w 115"/>
                  <a:gd name="T19" fmla="*/ 86 h 162"/>
                  <a:gd name="T20" fmla="*/ 113 w 115"/>
                  <a:gd name="T21" fmla="*/ 73 h 162"/>
                  <a:gd name="T22" fmla="*/ 115 w 115"/>
                  <a:gd name="T23" fmla="*/ 57 h 162"/>
                  <a:gd name="T24" fmla="*/ 113 w 115"/>
                  <a:gd name="T25" fmla="*/ 42 h 162"/>
                  <a:gd name="T26" fmla="*/ 106 w 115"/>
                  <a:gd name="T27" fmla="*/ 28 h 162"/>
                  <a:gd name="T28" fmla="*/ 98 w 115"/>
                  <a:gd name="T29" fmla="*/ 17 h 162"/>
                  <a:gd name="T30" fmla="*/ 86 w 115"/>
                  <a:gd name="T31" fmla="*/ 9 h 162"/>
                  <a:gd name="T32" fmla="*/ 74 w 115"/>
                  <a:gd name="T33" fmla="*/ 2 h 162"/>
                  <a:gd name="T34" fmla="*/ 60 w 115"/>
                  <a:gd name="T35" fmla="*/ 0 h 162"/>
                  <a:gd name="T36" fmla="*/ 44 w 115"/>
                  <a:gd name="T37" fmla="*/ 0 h 162"/>
                  <a:gd name="T38" fmla="*/ 31 w 115"/>
                  <a:gd name="T39" fmla="*/ 5 h 162"/>
                  <a:gd name="T40" fmla="*/ 19 w 115"/>
                  <a:gd name="T41" fmla="*/ 14 h 162"/>
                  <a:gd name="T42" fmla="*/ 8 w 115"/>
                  <a:gd name="T43" fmla="*/ 26 h 162"/>
                  <a:gd name="T44" fmla="*/ 1 w 115"/>
                  <a:gd name="T45" fmla="*/ 38 h 162"/>
                  <a:gd name="T46" fmla="*/ 0 w 115"/>
                  <a:gd name="T47" fmla="*/ 52 h 162"/>
                  <a:gd name="T48" fmla="*/ 0 w 115"/>
                  <a:gd name="T49" fmla="*/ 69 h 162"/>
                  <a:gd name="T50" fmla="*/ 5 w 115"/>
                  <a:gd name="T51" fmla="*/ 83 h 162"/>
                  <a:gd name="T52" fmla="*/ 15 w 115"/>
                  <a:gd name="T53" fmla="*/ 97 h 162"/>
                  <a:gd name="T54" fmla="*/ 27 w 115"/>
                  <a:gd name="T55" fmla="*/ 107 h 162"/>
                  <a:gd name="T56" fmla="*/ 38 w 115"/>
                  <a:gd name="T57" fmla="*/ 124 h 162"/>
                  <a:gd name="T58" fmla="*/ 48 w 115"/>
                  <a:gd name="T59" fmla="*/ 114 h 162"/>
                  <a:gd name="T60" fmla="*/ 67 w 115"/>
                  <a:gd name="T61" fmla="*/ 114 h 162"/>
                  <a:gd name="T62" fmla="*/ 75 w 115"/>
                  <a:gd name="T63" fmla="*/ 124 h 162"/>
                  <a:gd name="T64" fmla="*/ 81 w 115"/>
                  <a:gd name="T65" fmla="*/ 98 h 162"/>
                  <a:gd name="T66" fmla="*/ 81 w 115"/>
                  <a:gd name="T67" fmla="*/ 97 h 162"/>
                  <a:gd name="T68" fmla="*/ 82 w 115"/>
                  <a:gd name="T69" fmla="*/ 97 h 162"/>
                  <a:gd name="T70" fmla="*/ 84 w 115"/>
                  <a:gd name="T71" fmla="*/ 95 h 162"/>
                  <a:gd name="T72" fmla="*/ 82 w 115"/>
                  <a:gd name="T73" fmla="*/ 97 h 162"/>
                  <a:gd name="T74" fmla="*/ 44 w 115"/>
                  <a:gd name="T75" fmla="*/ 12 h 162"/>
                  <a:gd name="T76" fmla="*/ 62 w 115"/>
                  <a:gd name="T77" fmla="*/ 11 h 162"/>
                  <a:gd name="T78" fmla="*/ 79 w 115"/>
                  <a:gd name="T79" fmla="*/ 16 h 162"/>
                  <a:gd name="T80" fmla="*/ 93 w 115"/>
                  <a:gd name="T81" fmla="*/ 28 h 162"/>
                  <a:gd name="T82" fmla="*/ 101 w 115"/>
                  <a:gd name="T83" fmla="*/ 43 h 162"/>
                  <a:gd name="T84" fmla="*/ 103 w 115"/>
                  <a:gd name="T85" fmla="*/ 62 h 162"/>
                  <a:gd name="T86" fmla="*/ 98 w 115"/>
                  <a:gd name="T87" fmla="*/ 79 h 162"/>
                  <a:gd name="T88" fmla="*/ 86 w 115"/>
                  <a:gd name="T89" fmla="*/ 93 h 162"/>
                  <a:gd name="T90" fmla="*/ 79 w 115"/>
                  <a:gd name="T91" fmla="*/ 98 h 162"/>
                  <a:gd name="T92" fmla="*/ 79 w 115"/>
                  <a:gd name="T93" fmla="*/ 98 h 162"/>
                  <a:gd name="T94" fmla="*/ 79 w 115"/>
                  <a:gd name="T95" fmla="*/ 98 h 162"/>
                  <a:gd name="T96" fmla="*/ 72 w 115"/>
                  <a:gd name="T97" fmla="*/ 102 h 162"/>
                  <a:gd name="T98" fmla="*/ 65 w 115"/>
                  <a:gd name="T99" fmla="*/ 95 h 162"/>
                  <a:gd name="T100" fmla="*/ 56 w 115"/>
                  <a:gd name="T101" fmla="*/ 95 h 162"/>
                  <a:gd name="T102" fmla="*/ 50 w 115"/>
                  <a:gd name="T103" fmla="*/ 95 h 162"/>
                  <a:gd name="T104" fmla="*/ 39 w 115"/>
                  <a:gd name="T105" fmla="*/ 100 h 162"/>
                  <a:gd name="T106" fmla="*/ 20 w 115"/>
                  <a:gd name="T107" fmla="*/ 86 h 162"/>
                  <a:gd name="T108" fmla="*/ 12 w 115"/>
                  <a:gd name="T109" fmla="*/ 69 h 162"/>
                  <a:gd name="T110" fmla="*/ 10 w 115"/>
                  <a:gd name="T111" fmla="*/ 52 h 162"/>
                  <a:gd name="T112" fmla="*/ 17 w 115"/>
                  <a:gd name="T113" fmla="*/ 35 h 162"/>
                  <a:gd name="T114" fmla="*/ 27 w 115"/>
                  <a:gd name="T115" fmla="*/ 2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 h="162">
                    <a:moveTo>
                      <a:pt x="27" y="107"/>
                    </a:moveTo>
                    <a:lnTo>
                      <a:pt x="27" y="129"/>
                    </a:lnTo>
                    <a:lnTo>
                      <a:pt x="29" y="134"/>
                    </a:lnTo>
                    <a:lnTo>
                      <a:pt x="32" y="136"/>
                    </a:lnTo>
                    <a:lnTo>
                      <a:pt x="38" y="136"/>
                    </a:lnTo>
                    <a:lnTo>
                      <a:pt x="38" y="152"/>
                    </a:lnTo>
                    <a:lnTo>
                      <a:pt x="43" y="152"/>
                    </a:lnTo>
                    <a:lnTo>
                      <a:pt x="43" y="162"/>
                    </a:lnTo>
                    <a:lnTo>
                      <a:pt x="70" y="162"/>
                    </a:lnTo>
                    <a:lnTo>
                      <a:pt x="70" y="152"/>
                    </a:lnTo>
                    <a:lnTo>
                      <a:pt x="75" y="152"/>
                    </a:lnTo>
                    <a:lnTo>
                      <a:pt x="75" y="136"/>
                    </a:lnTo>
                    <a:lnTo>
                      <a:pt x="81" y="136"/>
                    </a:lnTo>
                    <a:lnTo>
                      <a:pt x="86" y="134"/>
                    </a:lnTo>
                    <a:lnTo>
                      <a:pt x="86" y="129"/>
                    </a:lnTo>
                    <a:lnTo>
                      <a:pt x="86" y="107"/>
                    </a:lnTo>
                    <a:lnTo>
                      <a:pt x="93" y="102"/>
                    </a:lnTo>
                    <a:lnTo>
                      <a:pt x="98" y="97"/>
                    </a:lnTo>
                    <a:lnTo>
                      <a:pt x="103" y="91"/>
                    </a:lnTo>
                    <a:lnTo>
                      <a:pt x="106" y="86"/>
                    </a:lnTo>
                    <a:lnTo>
                      <a:pt x="110" y="79"/>
                    </a:lnTo>
                    <a:lnTo>
                      <a:pt x="113" y="73"/>
                    </a:lnTo>
                    <a:lnTo>
                      <a:pt x="115" y="64"/>
                    </a:lnTo>
                    <a:lnTo>
                      <a:pt x="115" y="57"/>
                    </a:lnTo>
                    <a:lnTo>
                      <a:pt x="115" y="48"/>
                    </a:lnTo>
                    <a:lnTo>
                      <a:pt x="113" y="42"/>
                    </a:lnTo>
                    <a:lnTo>
                      <a:pt x="110" y="35"/>
                    </a:lnTo>
                    <a:lnTo>
                      <a:pt x="106" y="28"/>
                    </a:lnTo>
                    <a:lnTo>
                      <a:pt x="103" y="23"/>
                    </a:lnTo>
                    <a:lnTo>
                      <a:pt x="98" y="17"/>
                    </a:lnTo>
                    <a:lnTo>
                      <a:pt x="93" y="12"/>
                    </a:lnTo>
                    <a:lnTo>
                      <a:pt x="86" y="9"/>
                    </a:lnTo>
                    <a:lnTo>
                      <a:pt x="81" y="5"/>
                    </a:lnTo>
                    <a:lnTo>
                      <a:pt x="74" y="2"/>
                    </a:lnTo>
                    <a:lnTo>
                      <a:pt x="67" y="0"/>
                    </a:lnTo>
                    <a:lnTo>
                      <a:pt x="60" y="0"/>
                    </a:lnTo>
                    <a:lnTo>
                      <a:pt x="51" y="0"/>
                    </a:lnTo>
                    <a:lnTo>
                      <a:pt x="44" y="0"/>
                    </a:lnTo>
                    <a:lnTo>
                      <a:pt x="38" y="4"/>
                    </a:lnTo>
                    <a:lnTo>
                      <a:pt x="31" y="5"/>
                    </a:lnTo>
                    <a:lnTo>
                      <a:pt x="24" y="11"/>
                    </a:lnTo>
                    <a:lnTo>
                      <a:pt x="19" y="14"/>
                    </a:lnTo>
                    <a:lnTo>
                      <a:pt x="13" y="19"/>
                    </a:lnTo>
                    <a:lnTo>
                      <a:pt x="8" y="26"/>
                    </a:lnTo>
                    <a:lnTo>
                      <a:pt x="5" y="31"/>
                    </a:lnTo>
                    <a:lnTo>
                      <a:pt x="1" y="38"/>
                    </a:lnTo>
                    <a:lnTo>
                      <a:pt x="0" y="45"/>
                    </a:lnTo>
                    <a:lnTo>
                      <a:pt x="0" y="52"/>
                    </a:lnTo>
                    <a:lnTo>
                      <a:pt x="0" y="60"/>
                    </a:lnTo>
                    <a:lnTo>
                      <a:pt x="0" y="69"/>
                    </a:lnTo>
                    <a:lnTo>
                      <a:pt x="3" y="76"/>
                    </a:lnTo>
                    <a:lnTo>
                      <a:pt x="5" y="83"/>
                    </a:lnTo>
                    <a:lnTo>
                      <a:pt x="10" y="90"/>
                    </a:lnTo>
                    <a:lnTo>
                      <a:pt x="15" y="97"/>
                    </a:lnTo>
                    <a:lnTo>
                      <a:pt x="20" y="102"/>
                    </a:lnTo>
                    <a:lnTo>
                      <a:pt x="27" y="107"/>
                    </a:lnTo>
                    <a:close/>
                    <a:moveTo>
                      <a:pt x="75" y="124"/>
                    </a:moveTo>
                    <a:lnTo>
                      <a:pt x="38" y="124"/>
                    </a:lnTo>
                    <a:lnTo>
                      <a:pt x="38" y="112"/>
                    </a:lnTo>
                    <a:lnTo>
                      <a:pt x="48" y="114"/>
                    </a:lnTo>
                    <a:lnTo>
                      <a:pt x="56" y="114"/>
                    </a:lnTo>
                    <a:lnTo>
                      <a:pt x="67" y="114"/>
                    </a:lnTo>
                    <a:lnTo>
                      <a:pt x="75" y="112"/>
                    </a:lnTo>
                    <a:lnTo>
                      <a:pt x="75" y="124"/>
                    </a:lnTo>
                    <a:close/>
                    <a:moveTo>
                      <a:pt x="79" y="98"/>
                    </a:moveTo>
                    <a:lnTo>
                      <a:pt x="81" y="98"/>
                    </a:lnTo>
                    <a:lnTo>
                      <a:pt x="82" y="97"/>
                    </a:lnTo>
                    <a:lnTo>
                      <a:pt x="81" y="97"/>
                    </a:lnTo>
                    <a:lnTo>
                      <a:pt x="79" y="98"/>
                    </a:lnTo>
                    <a:close/>
                    <a:moveTo>
                      <a:pt x="82" y="97"/>
                    </a:moveTo>
                    <a:lnTo>
                      <a:pt x="84" y="95"/>
                    </a:lnTo>
                    <a:lnTo>
                      <a:pt x="84" y="95"/>
                    </a:lnTo>
                    <a:lnTo>
                      <a:pt x="84" y="95"/>
                    </a:lnTo>
                    <a:lnTo>
                      <a:pt x="82" y="97"/>
                    </a:lnTo>
                    <a:close/>
                    <a:moveTo>
                      <a:pt x="36" y="16"/>
                    </a:moveTo>
                    <a:lnTo>
                      <a:pt x="44" y="12"/>
                    </a:lnTo>
                    <a:lnTo>
                      <a:pt x="53" y="11"/>
                    </a:lnTo>
                    <a:lnTo>
                      <a:pt x="62" y="11"/>
                    </a:lnTo>
                    <a:lnTo>
                      <a:pt x="70" y="12"/>
                    </a:lnTo>
                    <a:lnTo>
                      <a:pt x="79" y="16"/>
                    </a:lnTo>
                    <a:lnTo>
                      <a:pt x="86" y="21"/>
                    </a:lnTo>
                    <a:lnTo>
                      <a:pt x="93" y="28"/>
                    </a:lnTo>
                    <a:lnTo>
                      <a:pt x="98" y="35"/>
                    </a:lnTo>
                    <a:lnTo>
                      <a:pt x="101" y="43"/>
                    </a:lnTo>
                    <a:lnTo>
                      <a:pt x="103" y="52"/>
                    </a:lnTo>
                    <a:lnTo>
                      <a:pt x="103" y="62"/>
                    </a:lnTo>
                    <a:lnTo>
                      <a:pt x="101" y="71"/>
                    </a:lnTo>
                    <a:lnTo>
                      <a:pt x="98" y="79"/>
                    </a:lnTo>
                    <a:lnTo>
                      <a:pt x="93" y="86"/>
                    </a:lnTo>
                    <a:lnTo>
                      <a:pt x="86" y="93"/>
                    </a:lnTo>
                    <a:lnTo>
                      <a:pt x="79" y="98"/>
                    </a:lnTo>
                    <a:lnTo>
                      <a:pt x="79" y="98"/>
                    </a:lnTo>
                    <a:lnTo>
                      <a:pt x="79" y="98"/>
                    </a:lnTo>
                    <a:lnTo>
                      <a:pt x="79" y="98"/>
                    </a:lnTo>
                    <a:lnTo>
                      <a:pt x="79" y="98"/>
                    </a:lnTo>
                    <a:lnTo>
                      <a:pt x="79" y="98"/>
                    </a:lnTo>
                    <a:lnTo>
                      <a:pt x="79" y="98"/>
                    </a:lnTo>
                    <a:lnTo>
                      <a:pt x="72" y="102"/>
                    </a:lnTo>
                    <a:lnTo>
                      <a:pt x="65" y="104"/>
                    </a:lnTo>
                    <a:lnTo>
                      <a:pt x="65" y="95"/>
                    </a:lnTo>
                    <a:lnTo>
                      <a:pt x="62" y="95"/>
                    </a:lnTo>
                    <a:lnTo>
                      <a:pt x="56" y="95"/>
                    </a:lnTo>
                    <a:lnTo>
                      <a:pt x="51" y="95"/>
                    </a:lnTo>
                    <a:lnTo>
                      <a:pt x="50" y="95"/>
                    </a:lnTo>
                    <a:lnTo>
                      <a:pt x="50" y="104"/>
                    </a:lnTo>
                    <a:lnTo>
                      <a:pt x="39" y="100"/>
                    </a:lnTo>
                    <a:lnTo>
                      <a:pt x="29" y="95"/>
                    </a:lnTo>
                    <a:lnTo>
                      <a:pt x="20" y="86"/>
                    </a:lnTo>
                    <a:lnTo>
                      <a:pt x="15" y="78"/>
                    </a:lnTo>
                    <a:lnTo>
                      <a:pt x="12" y="69"/>
                    </a:lnTo>
                    <a:lnTo>
                      <a:pt x="10" y="60"/>
                    </a:lnTo>
                    <a:lnTo>
                      <a:pt x="10" y="52"/>
                    </a:lnTo>
                    <a:lnTo>
                      <a:pt x="12" y="42"/>
                    </a:lnTo>
                    <a:lnTo>
                      <a:pt x="17" y="35"/>
                    </a:lnTo>
                    <a:lnTo>
                      <a:pt x="22" y="26"/>
                    </a:lnTo>
                    <a:lnTo>
                      <a:pt x="27" y="21"/>
                    </a:lnTo>
                    <a:lnTo>
                      <a:pt x="3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58" name="Freeform 57"/>
              <p:cNvSpPr>
                <a:spLocks/>
              </p:cNvSpPr>
              <p:nvPr/>
            </p:nvSpPr>
            <p:spPr bwMode="auto">
              <a:xfrm>
                <a:off x="3195638" y="20859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59" name="Freeform 58"/>
              <p:cNvSpPr>
                <a:spLocks/>
              </p:cNvSpPr>
              <p:nvPr/>
            </p:nvSpPr>
            <p:spPr bwMode="auto">
              <a:xfrm>
                <a:off x="3157538" y="1868487"/>
                <a:ext cx="15875" cy="42862"/>
              </a:xfrm>
              <a:custGeom>
                <a:avLst/>
                <a:gdLst>
                  <a:gd name="T0" fmla="*/ 10 w 10"/>
                  <a:gd name="T1" fmla="*/ 27 h 27"/>
                  <a:gd name="T2" fmla="*/ 10 w 10"/>
                  <a:gd name="T3" fmla="*/ 5 h 27"/>
                  <a:gd name="T4" fmla="*/ 8 w 10"/>
                  <a:gd name="T5" fmla="*/ 1 h 27"/>
                  <a:gd name="T6" fmla="*/ 5 w 10"/>
                  <a:gd name="T7" fmla="*/ 0 h 27"/>
                  <a:gd name="T8" fmla="*/ 1 w 10"/>
                  <a:gd name="T9" fmla="*/ 1 h 27"/>
                  <a:gd name="T10" fmla="*/ 0 w 10"/>
                  <a:gd name="T11" fmla="*/ 5 h 27"/>
                  <a:gd name="T12" fmla="*/ 0 w 10"/>
                  <a:gd name="T13" fmla="*/ 27 h 27"/>
                  <a:gd name="T14" fmla="*/ 0 w 10"/>
                  <a:gd name="T15" fmla="*/ 27 h 27"/>
                  <a:gd name="T16" fmla="*/ 1 w 10"/>
                  <a:gd name="T17" fmla="*/ 27 h 27"/>
                  <a:gd name="T18" fmla="*/ 5 w 10"/>
                  <a:gd name="T19" fmla="*/ 27 h 27"/>
                  <a:gd name="T20" fmla="*/ 10 w 10"/>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7">
                    <a:moveTo>
                      <a:pt x="10" y="27"/>
                    </a:moveTo>
                    <a:lnTo>
                      <a:pt x="10" y="5"/>
                    </a:lnTo>
                    <a:lnTo>
                      <a:pt x="8" y="1"/>
                    </a:lnTo>
                    <a:lnTo>
                      <a:pt x="5" y="0"/>
                    </a:lnTo>
                    <a:lnTo>
                      <a:pt x="1" y="1"/>
                    </a:lnTo>
                    <a:lnTo>
                      <a:pt x="0" y="5"/>
                    </a:lnTo>
                    <a:lnTo>
                      <a:pt x="0" y="27"/>
                    </a:lnTo>
                    <a:lnTo>
                      <a:pt x="0" y="27"/>
                    </a:lnTo>
                    <a:lnTo>
                      <a:pt x="1" y="27"/>
                    </a:lnTo>
                    <a:lnTo>
                      <a:pt x="5" y="27"/>
                    </a:ln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60" name="Freeform 59"/>
              <p:cNvSpPr>
                <a:spLocks/>
              </p:cNvSpPr>
              <p:nvPr/>
            </p:nvSpPr>
            <p:spPr bwMode="auto">
              <a:xfrm>
                <a:off x="3055938" y="1906587"/>
                <a:ext cx="41275" cy="38100"/>
              </a:xfrm>
              <a:custGeom>
                <a:avLst/>
                <a:gdLst>
                  <a:gd name="T0" fmla="*/ 17 w 26"/>
                  <a:gd name="T1" fmla="*/ 24 h 24"/>
                  <a:gd name="T2" fmla="*/ 21 w 26"/>
                  <a:gd name="T3" fmla="*/ 20 h 24"/>
                  <a:gd name="T4" fmla="*/ 26 w 26"/>
                  <a:gd name="T5" fmla="*/ 17 h 24"/>
                  <a:gd name="T6" fmla="*/ 9 w 26"/>
                  <a:gd name="T7" fmla="*/ 2 h 24"/>
                  <a:gd name="T8" fmla="*/ 5 w 26"/>
                  <a:gd name="T9" fmla="*/ 0 h 24"/>
                  <a:gd name="T10" fmla="*/ 2 w 26"/>
                  <a:gd name="T11" fmla="*/ 2 h 24"/>
                  <a:gd name="T12" fmla="*/ 0 w 26"/>
                  <a:gd name="T13" fmla="*/ 5 h 24"/>
                  <a:gd name="T14" fmla="*/ 2 w 26"/>
                  <a:gd name="T15" fmla="*/ 8 h 24"/>
                  <a:gd name="T16" fmla="*/ 17 w 2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4">
                    <a:moveTo>
                      <a:pt x="17" y="24"/>
                    </a:moveTo>
                    <a:lnTo>
                      <a:pt x="21" y="20"/>
                    </a:lnTo>
                    <a:lnTo>
                      <a:pt x="26" y="17"/>
                    </a:lnTo>
                    <a:lnTo>
                      <a:pt x="9" y="2"/>
                    </a:lnTo>
                    <a:lnTo>
                      <a:pt x="5" y="0"/>
                    </a:lnTo>
                    <a:lnTo>
                      <a:pt x="2" y="2"/>
                    </a:lnTo>
                    <a:lnTo>
                      <a:pt x="0" y="5"/>
                    </a:lnTo>
                    <a:lnTo>
                      <a:pt x="2" y="8"/>
                    </a:lnTo>
                    <a:lnTo>
                      <a:pt x="1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61" name="Freeform 60"/>
              <p:cNvSpPr>
                <a:spLocks/>
              </p:cNvSpPr>
              <p:nvPr/>
            </p:nvSpPr>
            <p:spPr bwMode="auto">
              <a:xfrm>
                <a:off x="3230563" y="1909762"/>
                <a:ext cx="38100" cy="38100"/>
              </a:xfrm>
              <a:custGeom>
                <a:avLst/>
                <a:gdLst>
                  <a:gd name="T0" fmla="*/ 7 w 24"/>
                  <a:gd name="T1" fmla="*/ 24 h 24"/>
                  <a:gd name="T2" fmla="*/ 23 w 24"/>
                  <a:gd name="T3" fmla="*/ 10 h 24"/>
                  <a:gd name="T4" fmla="*/ 24 w 24"/>
                  <a:gd name="T5" fmla="*/ 5 h 24"/>
                  <a:gd name="T6" fmla="*/ 23 w 24"/>
                  <a:gd name="T7" fmla="*/ 1 h 24"/>
                  <a:gd name="T8" fmla="*/ 19 w 24"/>
                  <a:gd name="T9" fmla="*/ 0 h 24"/>
                  <a:gd name="T10" fmla="*/ 16 w 24"/>
                  <a:gd name="T11" fmla="*/ 1 h 24"/>
                  <a:gd name="T12" fmla="*/ 0 w 24"/>
                  <a:gd name="T13" fmla="*/ 17 h 24"/>
                  <a:gd name="T14" fmla="*/ 4 w 24"/>
                  <a:gd name="T15" fmla="*/ 20 h 24"/>
                  <a:gd name="T16" fmla="*/ 7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7" y="24"/>
                    </a:moveTo>
                    <a:lnTo>
                      <a:pt x="23" y="10"/>
                    </a:lnTo>
                    <a:lnTo>
                      <a:pt x="24" y="5"/>
                    </a:lnTo>
                    <a:lnTo>
                      <a:pt x="23" y="1"/>
                    </a:lnTo>
                    <a:lnTo>
                      <a:pt x="19" y="0"/>
                    </a:lnTo>
                    <a:lnTo>
                      <a:pt x="16" y="1"/>
                    </a:lnTo>
                    <a:lnTo>
                      <a:pt x="0" y="17"/>
                    </a:lnTo>
                    <a:lnTo>
                      <a:pt x="4" y="20"/>
                    </a:lnTo>
                    <a:lnTo>
                      <a:pt x="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62" name="Freeform 61"/>
              <p:cNvSpPr>
                <a:spLocks/>
              </p:cNvSpPr>
              <p:nvPr/>
            </p:nvSpPr>
            <p:spPr bwMode="auto">
              <a:xfrm>
                <a:off x="3013076" y="2009775"/>
                <a:ext cx="39688" cy="15875"/>
              </a:xfrm>
              <a:custGeom>
                <a:avLst/>
                <a:gdLst>
                  <a:gd name="T0" fmla="*/ 5 w 25"/>
                  <a:gd name="T1" fmla="*/ 10 h 10"/>
                  <a:gd name="T2" fmla="*/ 24 w 25"/>
                  <a:gd name="T3" fmla="*/ 10 h 10"/>
                  <a:gd name="T4" fmla="*/ 24 w 25"/>
                  <a:gd name="T5" fmla="*/ 5 h 10"/>
                  <a:gd name="T6" fmla="*/ 24 w 25"/>
                  <a:gd name="T7" fmla="*/ 2 h 10"/>
                  <a:gd name="T8" fmla="*/ 25 w 25"/>
                  <a:gd name="T9" fmla="*/ 0 h 10"/>
                  <a:gd name="T10" fmla="*/ 25 w 25"/>
                  <a:gd name="T11" fmla="*/ 0 h 10"/>
                  <a:gd name="T12" fmla="*/ 5 w 25"/>
                  <a:gd name="T13" fmla="*/ 0 h 10"/>
                  <a:gd name="T14" fmla="*/ 0 w 25"/>
                  <a:gd name="T15" fmla="*/ 0 h 10"/>
                  <a:gd name="T16" fmla="*/ 0 w 25"/>
                  <a:gd name="T17" fmla="*/ 5 h 10"/>
                  <a:gd name="T18" fmla="*/ 0 w 25"/>
                  <a:gd name="T19" fmla="*/ 9 h 10"/>
                  <a:gd name="T20" fmla="*/ 5 w 25"/>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0">
                    <a:moveTo>
                      <a:pt x="5" y="10"/>
                    </a:moveTo>
                    <a:lnTo>
                      <a:pt x="24" y="10"/>
                    </a:lnTo>
                    <a:lnTo>
                      <a:pt x="24" y="5"/>
                    </a:lnTo>
                    <a:lnTo>
                      <a:pt x="24" y="2"/>
                    </a:lnTo>
                    <a:lnTo>
                      <a:pt x="25" y="0"/>
                    </a:lnTo>
                    <a:lnTo>
                      <a:pt x="25" y="0"/>
                    </a:lnTo>
                    <a:lnTo>
                      <a:pt x="5" y="0"/>
                    </a:lnTo>
                    <a:lnTo>
                      <a:pt x="0" y="0"/>
                    </a:lnTo>
                    <a:lnTo>
                      <a:pt x="0" y="5"/>
                    </a:lnTo>
                    <a:lnTo>
                      <a:pt x="0" y="9"/>
                    </a:ln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63" name="Freeform 62"/>
              <p:cNvSpPr>
                <a:spLocks/>
              </p:cNvSpPr>
              <p:nvPr/>
            </p:nvSpPr>
            <p:spPr bwMode="auto">
              <a:xfrm>
                <a:off x="3236913" y="2085975"/>
                <a:ext cx="34925" cy="36512"/>
              </a:xfrm>
              <a:custGeom>
                <a:avLst/>
                <a:gdLst>
                  <a:gd name="T0" fmla="*/ 20 w 22"/>
                  <a:gd name="T1" fmla="*/ 21 h 23"/>
                  <a:gd name="T2" fmla="*/ 22 w 22"/>
                  <a:gd name="T3" fmla="*/ 18 h 23"/>
                  <a:gd name="T4" fmla="*/ 20 w 22"/>
                  <a:gd name="T5" fmla="*/ 14 h 23"/>
                  <a:gd name="T6" fmla="*/ 7 w 22"/>
                  <a:gd name="T7" fmla="*/ 0 h 23"/>
                  <a:gd name="T8" fmla="*/ 3 w 22"/>
                  <a:gd name="T9" fmla="*/ 4 h 23"/>
                  <a:gd name="T10" fmla="*/ 0 w 22"/>
                  <a:gd name="T11" fmla="*/ 7 h 23"/>
                  <a:gd name="T12" fmla="*/ 13 w 22"/>
                  <a:gd name="T13" fmla="*/ 21 h 23"/>
                  <a:gd name="T14" fmla="*/ 17 w 22"/>
                  <a:gd name="T15" fmla="*/ 23 h 23"/>
                  <a:gd name="T16" fmla="*/ 20 w 22"/>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20" y="21"/>
                    </a:moveTo>
                    <a:lnTo>
                      <a:pt x="22" y="18"/>
                    </a:lnTo>
                    <a:lnTo>
                      <a:pt x="20" y="14"/>
                    </a:lnTo>
                    <a:lnTo>
                      <a:pt x="7" y="0"/>
                    </a:lnTo>
                    <a:lnTo>
                      <a:pt x="3" y="4"/>
                    </a:lnTo>
                    <a:lnTo>
                      <a:pt x="0" y="7"/>
                    </a:lnTo>
                    <a:lnTo>
                      <a:pt x="13" y="21"/>
                    </a:lnTo>
                    <a:lnTo>
                      <a:pt x="17" y="23"/>
                    </a:lnTo>
                    <a:lnTo>
                      <a:pt x="2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64" name="Freeform 63"/>
              <p:cNvSpPr>
                <a:spLocks/>
              </p:cNvSpPr>
              <p:nvPr/>
            </p:nvSpPr>
            <p:spPr bwMode="auto">
              <a:xfrm>
                <a:off x="3267076" y="2009775"/>
                <a:ext cx="42863" cy="15875"/>
              </a:xfrm>
              <a:custGeom>
                <a:avLst/>
                <a:gdLst>
                  <a:gd name="T0" fmla="*/ 22 w 27"/>
                  <a:gd name="T1" fmla="*/ 0 h 10"/>
                  <a:gd name="T2" fmla="*/ 0 w 27"/>
                  <a:gd name="T3" fmla="*/ 0 h 10"/>
                  <a:gd name="T4" fmla="*/ 0 w 27"/>
                  <a:gd name="T5" fmla="*/ 10 h 10"/>
                  <a:gd name="T6" fmla="*/ 1 w 27"/>
                  <a:gd name="T7" fmla="*/ 10 h 10"/>
                  <a:gd name="T8" fmla="*/ 22 w 27"/>
                  <a:gd name="T9" fmla="*/ 10 h 10"/>
                  <a:gd name="T10" fmla="*/ 25 w 27"/>
                  <a:gd name="T11" fmla="*/ 9 h 10"/>
                  <a:gd name="T12" fmla="*/ 27 w 27"/>
                  <a:gd name="T13" fmla="*/ 5 h 10"/>
                  <a:gd name="T14" fmla="*/ 25 w 27"/>
                  <a:gd name="T15" fmla="*/ 0 h 10"/>
                  <a:gd name="T16" fmla="*/ 22 w 2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
                    <a:moveTo>
                      <a:pt x="22" y="0"/>
                    </a:moveTo>
                    <a:lnTo>
                      <a:pt x="0" y="0"/>
                    </a:lnTo>
                    <a:lnTo>
                      <a:pt x="0" y="10"/>
                    </a:lnTo>
                    <a:lnTo>
                      <a:pt x="1" y="10"/>
                    </a:lnTo>
                    <a:lnTo>
                      <a:pt x="22" y="10"/>
                    </a:lnTo>
                    <a:lnTo>
                      <a:pt x="25" y="9"/>
                    </a:lnTo>
                    <a:lnTo>
                      <a:pt x="27" y="5"/>
                    </a:lnTo>
                    <a:lnTo>
                      <a:pt x="25" y="0"/>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sp>
            <p:nvSpPr>
              <p:cNvPr id="65" name="Freeform 64"/>
              <p:cNvSpPr>
                <a:spLocks/>
              </p:cNvSpPr>
              <p:nvPr/>
            </p:nvSpPr>
            <p:spPr bwMode="auto">
              <a:xfrm>
                <a:off x="3149601" y="1966912"/>
                <a:ext cx="23813" cy="111125"/>
              </a:xfrm>
              <a:custGeom>
                <a:avLst/>
                <a:gdLst>
                  <a:gd name="T0" fmla="*/ 6 w 15"/>
                  <a:gd name="T1" fmla="*/ 70 h 70"/>
                  <a:gd name="T2" fmla="*/ 10 w 15"/>
                  <a:gd name="T3" fmla="*/ 68 h 70"/>
                  <a:gd name="T4" fmla="*/ 12 w 15"/>
                  <a:gd name="T5" fmla="*/ 68 h 70"/>
                  <a:gd name="T6" fmla="*/ 15 w 15"/>
                  <a:gd name="T7" fmla="*/ 67 h 70"/>
                  <a:gd name="T8" fmla="*/ 15 w 15"/>
                  <a:gd name="T9" fmla="*/ 63 h 70"/>
                  <a:gd name="T10" fmla="*/ 15 w 15"/>
                  <a:gd name="T11" fmla="*/ 5 h 70"/>
                  <a:gd name="T12" fmla="*/ 15 w 15"/>
                  <a:gd name="T13" fmla="*/ 3 h 70"/>
                  <a:gd name="T14" fmla="*/ 12 w 15"/>
                  <a:gd name="T15" fmla="*/ 1 h 70"/>
                  <a:gd name="T16" fmla="*/ 10 w 15"/>
                  <a:gd name="T17" fmla="*/ 0 h 70"/>
                  <a:gd name="T18" fmla="*/ 6 w 15"/>
                  <a:gd name="T19" fmla="*/ 0 h 70"/>
                  <a:gd name="T20" fmla="*/ 5 w 15"/>
                  <a:gd name="T21" fmla="*/ 0 h 70"/>
                  <a:gd name="T22" fmla="*/ 1 w 15"/>
                  <a:gd name="T23" fmla="*/ 1 h 70"/>
                  <a:gd name="T24" fmla="*/ 0 w 15"/>
                  <a:gd name="T25" fmla="*/ 3 h 70"/>
                  <a:gd name="T26" fmla="*/ 0 w 15"/>
                  <a:gd name="T27" fmla="*/ 5 h 70"/>
                  <a:gd name="T28" fmla="*/ 0 w 15"/>
                  <a:gd name="T29" fmla="*/ 63 h 70"/>
                  <a:gd name="T30" fmla="*/ 0 w 15"/>
                  <a:gd name="T31" fmla="*/ 67 h 70"/>
                  <a:gd name="T32" fmla="*/ 1 w 15"/>
                  <a:gd name="T33" fmla="*/ 68 h 70"/>
                  <a:gd name="T34" fmla="*/ 5 w 15"/>
                  <a:gd name="T35" fmla="*/ 68 h 70"/>
                  <a:gd name="T36" fmla="*/ 6 w 15"/>
                  <a:gd name="T3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0">
                    <a:moveTo>
                      <a:pt x="6" y="70"/>
                    </a:moveTo>
                    <a:lnTo>
                      <a:pt x="10" y="68"/>
                    </a:lnTo>
                    <a:lnTo>
                      <a:pt x="12" y="68"/>
                    </a:lnTo>
                    <a:lnTo>
                      <a:pt x="15" y="67"/>
                    </a:lnTo>
                    <a:lnTo>
                      <a:pt x="15" y="63"/>
                    </a:lnTo>
                    <a:lnTo>
                      <a:pt x="15" y="5"/>
                    </a:lnTo>
                    <a:lnTo>
                      <a:pt x="15" y="3"/>
                    </a:lnTo>
                    <a:lnTo>
                      <a:pt x="12" y="1"/>
                    </a:lnTo>
                    <a:lnTo>
                      <a:pt x="10" y="0"/>
                    </a:lnTo>
                    <a:lnTo>
                      <a:pt x="6" y="0"/>
                    </a:lnTo>
                    <a:lnTo>
                      <a:pt x="5" y="0"/>
                    </a:lnTo>
                    <a:lnTo>
                      <a:pt x="1" y="1"/>
                    </a:lnTo>
                    <a:lnTo>
                      <a:pt x="0" y="3"/>
                    </a:lnTo>
                    <a:lnTo>
                      <a:pt x="0" y="5"/>
                    </a:lnTo>
                    <a:lnTo>
                      <a:pt x="0" y="63"/>
                    </a:lnTo>
                    <a:lnTo>
                      <a:pt x="0" y="67"/>
                    </a:lnTo>
                    <a:lnTo>
                      <a:pt x="1" y="68"/>
                    </a:lnTo>
                    <a:lnTo>
                      <a:pt x="5" y="68"/>
                    </a:lnTo>
                    <a:lnTo>
                      <a:pt x="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a:latin typeface="Calibri" panose="020F0502020204030204" pitchFamily="34" charset="0"/>
                  <a:cs typeface="Calibri" panose="020F0502020204030204" pitchFamily="34" charset="0"/>
                </a:endParaRPr>
              </a:p>
            </p:txBody>
          </p:sp>
        </p:grpSp>
      </p:grpSp>
      <p:pic>
        <p:nvPicPr>
          <p:cNvPr id="3" name="x_x_Picture 7" descr="Logo&#10;&#10;Description automatically generated">
            <a:extLst>
              <a:ext uri="{FF2B5EF4-FFF2-40B4-BE49-F238E27FC236}">
                <a16:creationId xmlns:a16="http://schemas.microsoft.com/office/drawing/2014/main" id="{2394C458-F16A-E6E5-252E-2B7621168BB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42032" y="5931815"/>
            <a:ext cx="1251445" cy="699337"/>
          </a:xfrm>
          <a:prstGeom prst="rect">
            <a:avLst/>
          </a:prstGeom>
          <a:noFill/>
          <a:ln>
            <a:noFill/>
          </a:ln>
        </p:spPr>
      </p:pic>
    </p:spTree>
    <p:extLst>
      <p:ext uri="{BB962C8B-B14F-4D97-AF65-F5344CB8AC3E}">
        <p14:creationId xmlns:p14="http://schemas.microsoft.com/office/powerpoint/2010/main" val="94078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5817" y="-4676"/>
            <a:ext cx="11286649" cy="607259"/>
          </a:xfrm>
        </p:spPr>
        <p:txBody>
          <a:bodyPr/>
          <a:lstStyle>
            <a:lvl1pPr>
              <a:defRPr>
                <a:solidFill>
                  <a:srgbClr val="0099CC"/>
                </a:solidFill>
                <a:latin typeface="Calibri" panose="020F0502020204030204" pitchFamily="34" charset="0"/>
              </a:defRPr>
            </a:lvl1pPr>
          </a:lstStyle>
          <a:p>
            <a:r>
              <a:rPr lang="en-US"/>
              <a:t>Header</a:t>
            </a:r>
          </a:p>
        </p:txBody>
      </p:sp>
      <p:cxnSp>
        <p:nvCxnSpPr>
          <p:cNvPr id="9" name="Straight Connector 8"/>
          <p:cNvCxnSpPr/>
          <p:nvPr userDrawn="1"/>
        </p:nvCxnSpPr>
        <p:spPr>
          <a:xfrm>
            <a:off x="544289" y="625641"/>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924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197602" y="3517900"/>
            <a:ext cx="5130799" cy="1062728"/>
          </a:xfrm>
        </p:spPr>
        <p:txBody>
          <a:bodyPr anchor="b"/>
          <a:lstStyle>
            <a:lvl1pPr marL="0" indent="0" algn="ctr">
              <a:buNone/>
              <a:defRPr sz="2667"/>
            </a:lvl1pPr>
          </a:lstStyle>
          <a:p>
            <a:pPr lvl="0"/>
            <a:r>
              <a:rPr lang="en-US"/>
              <a:t>[Add Title Here]</a:t>
            </a:r>
          </a:p>
        </p:txBody>
      </p:sp>
      <p:cxnSp>
        <p:nvCxnSpPr>
          <p:cNvPr id="9" name="Straight Connector 8"/>
          <p:cNvCxnSpPr/>
          <p:nvPr userDrawn="1"/>
        </p:nvCxnSpPr>
        <p:spPr>
          <a:xfrm>
            <a:off x="6197602" y="4754113"/>
            <a:ext cx="513079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4739642" y="6432791"/>
            <a:ext cx="2915920" cy="276999"/>
          </a:xfrm>
          <a:prstGeom prst="rect">
            <a:avLst/>
          </a:prstGeom>
          <a:noFill/>
        </p:spPr>
        <p:txBody>
          <a:bodyPr wrap="square" rtlCol="0">
            <a:spAutoFit/>
          </a:bodyPr>
          <a:lstStyle/>
          <a:p>
            <a:pPr algn="r"/>
            <a:r>
              <a:rPr lang="en-US" sz="1200">
                <a:solidFill>
                  <a:schemeClr val="tx1">
                    <a:lumMod val="95000"/>
                    <a:lumOff val="5000"/>
                  </a:schemeClr>
                </a:solidFill>
                <a:latin typeface="Arial" panose="020B0604020202020204" pitchFamily="34" charset="0"/>
                <a:cs typeface="Arial" panose="020B0604020202020204" pitchFamily="34" charset="0"/>
              </a:rPr>
              <a:t>©2022 Clarium All rights reserved.</a:t>
            </a:r>
          </a:p>
        </p:txBody>
      </p:sp>
      <p:sp>
        <p:nvSpPr>
          <p:cNvPr id="11" name="Text Placeholder 4"/>
          <p:cNvSpPr>
            <a:spLocks noGrp="1"/>
          </p:cNvSpPr>
          <p:nvPr>
            <p:ph type="body" sz="quarter" idx="11" hasCustomPrompt="1"/>
          </p:nvPr>
        </p:nvSpPr>
        <p:spPr>
          <a:xfrm>
            <a:off x="6197602" y="4927600"/>
            <a:ext cx="5130799" cy="1062728"/>
          </a:xfrm>
        </p:spPr>
        <p:txBody>
          <a:bodyPr anchor="t">
            <a:normAutofit/>
          </a:bodyPr>
          <a:lstStyle>
            <a:lvl1pPr marL="0" indent="0" algn="ctr">
              <a:buNone/>
              <a:defRPr sz="2133"/>
            </a:lvl1pPr>
          </a:lstStyle>
          <a:p>
            <a:pPr lvl="0"/>
            <a:r>
              <a:rPr lang="en-US"/>
              <a:t>[Add Subtitle Here]</a:t>
            </a:r>
          </a:p>
        </p:txBody>
      </p:sp>
      <p:sp>
        <p:nvSpPr>
          <p:cNvPr id="2" name="TextBox 1"/>
          <p:cNvSpPr txBox="1"/>
          <p:nvPr userDrawn="1"/>
        </p:nvSpPr>
        <p:spPr>
          <a:xfrm>
            <a:off x="8763001" y="2398426"/>
            <a:ext cx="2929327" cy="945988"/>
          </a:xfrm>
          <a:prstGeom prst="rect">
            <a:avLst/>
          </a:prstGeom>
          <a:solidFill>
            <a:schemeClr val="bg1"/>
          </a:solidFill>
        </p:spPr>
        <p:txBody>
          <a:bodyPr wrap="square" rtlCol="0">
            <a:spAutoFit/>
          </a:bodyPr>
          <a:lstStyle/>
          <a:p>
            <a:endParaRPr lang="en-US"/>
          </a:p>
        </p:txBody>
      </p:sp>
      <p:pic>
        <p:nvPicPr>
          <p:cNvPr id="6" name="Picture 5">
            <a:extLst>
              <a:ext uri="{FF2B5EF4-FFF2-40B4-BE49-F238E27FC236}">
                <a16:creationId xmlns:a16="http://schemas.microsoft.com/office/drawing/2014/main" id="{8F68878F-9C12-F6DC-5DBE-7268E1EA6FA0}"/>
              </a:ext>
            </a:extLst>
          </p:cNvPr>
          <p:cNvPicPr>
            <a:picLocks noChangeAspect="1"/>
          </p:cNvPicPr>
          <p:nvPr userDrawn="1"/>
        </p:nvPicPr>
        <p:blipFill>
          <a:blip r:embed="rId2"/>
          <a:stretch>
            <a:fillRect/>
          </a:stretch>
        </p:blipFill>
        <p:spPr>
          <a:xfrm>
            <a:off x="0" y="0"/>
            <a:ext cx="5917324" cy="6259306"/>
          </a:xfrm>
          <a:prstGeom prst="rect">
            <a:avLst/>
          </a:prstGeom>
        </p:spPr>
      </p:pic>
    </p:spTree>
    <p:extLst>
      <p:ext uri="{BB962C8B-B14F-4D97-AF65-F5344CB8AC3E}">
        <p14:creationId xmlns:p14="http://schemas.microsoft.com/office/powerpoint/2010/main" val="115086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706527" y="6050281"/>
            <a:ext cx="2915920" cy="276999"/>
          </a:xfrm>
          <a:prstGeom prst="rect">
            <a:avLst/>
          </a:prstGeom>
          <a:noFill/>
        </p:spPr>
        <p:txBody>
          <a:bodyPr wrap="square" rtlCol="0">
            <a:spAutoFit/>
          </a:bodyPr>
          <a:lstStyle/>
          <a:p>
            <a:r>
              <a:rPr lang="en-US" sz="1200">
                <a:solidFill>
                  <a:schemeClr val="bg1"/>
                </a:solidFill>
                <a:latin typeface="Arial" panose="020B0604020202020204" pitchFamily="34" charset="0"/>
                <a:cs typeface="Arial" panose="020B0604020202020204" pitchFamily="34" charset="0"/>
              </a:rPr>
              <a:t>©2017 Cognizant, All rights reserved.</a:t>
            </a:r>
          </a:p>
        </p:txBody>
      </p:sp>
      <p:sp>
        <p:nvSpPr>
          <p:cNvPr id="13" name="TextBox 12"/>
          <p:cNvSpPr txBox="1"/>
          <p:nvPr userDrawn="1"/>
        </p:nvSpPr>
        <p:spPr>
          <a:xfrm>
            <a:off x="706527" y="6050281"/>
            <a:ext cx="2915920" cy="276999"/>
          </a:xfrm>
          <a:prstGeom prst="rect">
            <a:avLst/>
          </a:prstGeom>
          <a:noFill/>
        </p:spPr>
        <p:txBody>
          <a:bodyPr wrap="square" rtlCol="0">
            <a:spAutoFit/>
          </a:bodyPr>
          <a:lstStyle/>
          <a:p>
            <a:r>
              <a:rPr lang="en-US" sz="1200">
                <a:solidFill>
                  <a:schemeClr val="bg1"/>
                </a:solidFill>
                <a:latin typeface="Arial" panose="020B0604020202020204" pitchFamily="34" charset="0"/>
                <a:cs typeface="Arial" panose="020B0604020202020204" pitchFamily="34" charset="0"/>
              </a:rPr>
              <a:t>©2022 </a:t>
            </a:r>
            <a:r>
              <a:rPr lang="en-US" sz="1200" err="1">
                <a:solidFill>
                  <a:schemeClr val="bg1"/>
                </a:solidFill>
                <a:latin typeface="Arial" panose="020B0604020202020204" pitchFamily="34" charset="0"/>
                <a:cs typeface="Arial" panose="020B0604020202020204" pitchFamily="34" charset="0"/>
              </a:rPr>
              <a:t>Clariumt</a:t>
            </a:r>
            <a:r>
              <a:rPr lang="en-US" sz="1200">
                <a:solidFill>
                  <a:schemeClr val="bg1"/>
                </a:solidFill>
                <a:latin typeface="Arial" panose="020B0604020202020204" pitchFamily="34" charset="0"/>
                <a:cs typeface="Arial" panose="020B0604020202020204" pitchFamily="34" charset="0"/>
              </a:rPr>
              <a:t>, All rights reserved.</a:t>
            </a:r>
          </a:p>
        </p:txBody>
      </p:sp>
      <p:pic>
        <p:nvPicPr>
          <p:cNvPr id="10" name="Picture 9" descr="A group of people in a room">
            <a:extLst>
              <a:ext uri="{FF2B5EF4-FFF2-40B4-BE49-F238E27FC236}">
                <a16:creationId xmlns:a16="http://schemas.microsoft.com/office/drawing/2014/main" id="{30C39717-AA6A-52EE-F695-4A44839222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06966"/>
            <a:ext cx="11921068" cy="5515158"/>
          </a:xfrm>
          <a:prstGeom prst="rect">
            <a:avLst/>
          </a:prstGeom>
        </p:spPr>
      </p:pic>
      <p:sp>
        <p:nvSpPr>
          <p:cNvPr id="15" name="TextBox 14">
            <a:extLst>
              <a:ext uri="{FF2B5EF4-FFF2-40B4-BE49-F238E27FC236}">
                <a16:creationId xmlns:a16="http://schemas.microsoft.com/office/drawing/2014/main" id="{87401B65-D1AE-5564-0C50-5F1035A2E7DE}"/>
              </a:ext>
            </a:extLst>
          </p:cNvPr>
          <p:cNvSpPr txBox="1"/>
          <p:nvPr userDrawn="1"/>
        </p:nvSpPr>
        <p:spPr>
          <a:xfrm>
            <a:off x="8023577" y="5372928"/>
            <a:ext cx="2995823" cy="369332"/>
          </a:xfrm>
          <a:prstGeom prst="rect">
            <a:avLst/>
          </a:prstGeom>
          <a:solidFill>
            <a:schemeClr val="tx1"/>
          </a:solidFill>
        </p:spPr>
        <p:txBody>
          <a:bodyPr wrap="square" rtlCol="0">
            <a:spAutoFit/>
          </a:bodyPr>
          <a:lstStyle/>
          <a:p>
            <a:pPr algn="ctr"/>
            <a:r>
              <a:rPr lang="en-IN" b="1">
                <a:solidFill>
                  <a:schemeClr val="bg1"/>
                </a:solidFill>
              </a:rPr>
              <a:t>TRANSFORM SECURELY</a:t>
            </a:r>
          </a:p>
        </p:txBody>
      </p:sp>
    </p:spTree>
    <p:extLst>
      <p:ext uri="{BB962C8B-B14F-4D97-AF65-F5344CB8AC3E}">
        <p14:creationId xmlns:p14="http://schemas.microsoft.com/office/powerpoint/2010/main" val="202567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Title Placeholder 32"/>
          <p:cNvSpPr>
            <a:spLocks noGrp="1"/>
          </p:cNvSpPr>
          <p:nvPr>
            <p:ph type="title"/>
          </p:nvPr>
        </p:nvSpPr>
        <p:spPr>
          <a:xfrm>
            <a:off x="333831" y="1"/>
            <a:ext cx="11521440" cy="914400"/>
          </a:xfrm>
          <a:prstGeom prst="rect">
            <a:avLst/>
          </a:prstGeom>
        </p:spPr>
        <p:txBody>
          <a:bodyPr vert="horz" lIns="91440" tIns="45720" rIns="91440" bIns="45720" rtlCol="0" anchor="ctr">
            <a:normAutofit/>
          </a:bodyPr>
          <a:lstStyle>
            <a:lvl1pPr>
              <a:defRPr sz="2200"/>
            </a:lvl1pPr>
          </a:lstStyle>
          <a:p>
            <a:r>
              <a:rPr lang="en-US"/>
              <a:t>Header text</a:t>
            </a:r>
          </a:p>
        </p:txBody>
      </p:sp>
    </p:spTree>
    <p:extLst>
      <p:ext uri="{BB962C8B-B14F-4D97-AF65-F5344CB8AC3E}">
        <p14:creationId xmlns:p14="http://schemas.microsoft.com/office/powerpoint/2010/main" val="95540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2786" y="6375970"/>
            <a:ext cx="587139" cy="433958"/>
          </a:xfrm>
          <a:prstGeom prst="rect">
            <a:avLst/>
          </a:prstGeom>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404400" y="12213"/>
            <a:ext cx="11279601" cy="607258"/>
          </a:xfrm>
        </p:spPr>
        <p:txBody>
          <a:bodyPr/>
          <a:lstStyle>
            <a:lvl1pPr>
              <a:defRPr>
                <a:solidFill>
                  <a:srgbClr val="0099CC"/>
                </a:solidFill>
              </a:defRPr>
            </a:lvl1pPr>
          </a:lstStyle>
          <a:p>
            <a:r>
              <a:rPr lang="en-US"/>
              <a:t>Header</a:t>
            </a:r>
          </a:p>
        </p:txBody>
      </p:sp>
      <p:sp>
        <p:nvSpPr>
          <p:cNvPr id="5" name="Text Placeholder 4"/>
          <p:cNvSpPr>
            <a:spLocks noGrp="1"/>
          </p:cNvSpPr>
          <p:nvPr>
            <p:ph type="body" sz="quarter" idx="13"/>
          </p:nvPr>
        </p:nvSpPr>
        <p:spPr>
          <a:xfrm>
            <a:off x="414704" y="795130"/>
            <a:ext cx="11269296" cy="4965501"/>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userDrawn="1"/>
        </p:nvCxnSpPr>
        <p:spPr>
          <a:xfrm>
            <a:off x="544288" y="622296"/>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50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3335" y="782443"/>
            <a:ext cx="11497731" cy="5515158"/>
          </a:xfrm>
          <a:prstGeom prst="rect">
            <a:avLst/>
          </a:prstGeom>
        </p:spPr>
        <p:txBody>
          <a:bodyPr vert="horz" lIns="146250" tIns="73125" rIns="146250" bIns="731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96"/>
          <p:cNvSpPr txBox="1">
            <a:spLocks/>
          </p:cNvSpPr>
          <p:nvPr userDrawn="1"/>
        </p:nvSpPr>
        <p:spPr bwMode="auto">
          <a:xfrm>
            <a:off x="28114" y="6423466"/>
            <a:ext cx="419098" cy="326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fld id="{9E83ED5F-D146-48F9-8660-25EFAE7A3098}" type="slidenum">
              <a:rPr lang="en-US" sz="1333" b="0" smtClean="0">
                <a:solidFill>
                  <a:srgbClr val="747678"/>
                </a:solidFill>
                <a:latin typeface="Calibri" panose="020F0502020204030204" pitchFamily="34" charset="0"/>
                <a:ea typeface="+mn-ea"/>
                <a:cs typeface="Calibri" panose="020F0502020204030204" pitchFamily="34" charset="0"/>
              </a:rPr>
              <a:pPr algn="r">
                <a:defRPr/>
              </a:pPr>
              <a:t>‹#›</a:t>
            </a:fld>
            <a:endParaRPr lang="en-US" sz="1333" b="0">
              <a:solidFill>
                <a:srgbClr val="747678"/>
              </a:solidFill>
              <a:latin typeface="Calibri" panose="020F0502020204030204" pitchFamily="34" charset="0"/>
              <a:ea typeface="+mn-ea"/>
              <a:cs typeface="Calibri" panose="020F0502020204030204" pitchFamily="34" charset="0"/>
            </a:endParaRPr>
          </a:p>
        </p:txBody>
      </p:sp>
      <p:sp>
        <p:nvSpPr>
          <p:cNvPr id="21" name="Footer Placeholder 97"/>
          <p:cNvSpPr txBox="1">
            <a:spLocks/>
          </p:cNvSpPr>
          <p:nvPr userDrawn="1"/>
        </p:nvSpPr>
        <p:spPr bwMode="auto">
          <a:xfrm>
            <a:off x="423335" y="6423466"/>
            <a:ext cx="1540932" cy="326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75" tIns="60938" rIns="121875" bIns="60938"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000" b="0">
                <a:solidFill>
                  <a:srgbClr val="747678"/>
                </a:solidFill>
                <a:latin typeface="Calibri" panose="020F0502020204030204" pitchFamily="34" charset="0"/>
                <a:ea typeface="+mn-ea"/>
                <a:cs typeface="Calibri" panose="020F0502020204030204" pitchFamily="34" charset="0"/>
              </a:rPr>
              <a:t>|   © 2022, Clarium</a:t>
            </a:r>
          </a:p>
        </p:txBody>
      </p:sp>
      <p:sp>
        <p:nvSpPr>
          <p:cNvPr id="2" name="Title Placeholder 1"/>
          <p:cNvSpPr>
            <a:spLocks noGrp="1"/>
          </p:cNvSpPr>
          <p:nvPr>
            <p:ph type="title"/>
          </p:nvPr>
        </p:nvSpPr>
        <p:spPr>
          <a:xfrm>
            <a:off x="423335" y="108446"/>
            <a:ext cx="11497731" cy="548132"/>
          </a:xfrm>
          <a:prstGeom prst="rect">
            <a:avLst/>
          </a:prstGeom>
        </p:spPr>
        <p:txBody>
          <a:bodyPr vert="horz" lIns="73125" tIns="0" rIns="0" bIns="0" rtlCol="0" anchor="ctr">
            <a:noAutofit/>
          </a:bodyPr>
          <a:lstStyle/>
          <a:p>
            <a:r>
              <a:rPr lang="en-US"/>
              <a:t>Click to edit Master title style</a:t>
            </a:r>
          </a:p>
        </p:txBody>
      </p:sp>
      <p:sp>
        <p:nvSpPr>
          <p:cNvPr id="12" name="Rectangle 11"/>
          <p:cNvSpPr/>
          <p:nvPr userDrawn="1"/>
        </p:nvSpPr>
        <p:spPr>
          <a:xfrm>
            <a:off x="2" y="108446"/>
            <a:ext cx="317500" cy="5481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5" tIns="60938" rIns="121875" bIns="60938" rtlCol="0" anchor="ctr"/>
          <a:lstStyle/>
          <a:p>
            <a:pPr algn="ctr"/>
            <a:endParaRPr lang="en-US" sz="1500">
              <a:latin typeface="Calibri" panose="020F0502020204030204" pitchFamily="34" charset="0"/>
              <a:cs typeface="Calibri" panose="020F0502020204030204" pitchFamily="34" charset="0"/>
            </a:endParaRPr>
          </a:p>
        </p:txBody>
      </p:sp>
      <p:sp>
        <p:nvSpPr>
          <p:cNvPr id="14" name="Rectangle 13"/>
          <p:cNvSpPr/>
          <p:nvPr userDrawn="1"/>
        </p:nvSpPr>
        <p:spPr>
          <a:xfrm>
            <a:off x="2" y="6333478"/>
            <a:ext cx="9958383" cy="8533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500">
              <a:latin typeface="Calibri" panose="020F0502020204030204" pitchFamily="34" charset="0"/>
              <a:cs typeface="Calibri" panose="020F0502020204030204" pitchFamily="34" charset="0"/>
            </a:endParaRPr>
          </a:p>
        </p:txBody>
      </p:sp>
      <p:pic>
        <p:nvPicPr>
          <p:cNvPr id="4" name="x_x_Picture 7" descr="Logo&#10;&#10;Description automatically generated">
            <a:extLst>
              <a:ext uri="{FF2B5EF4-FFF2-40B4-BE49-F238E27FC236}">
                <a16:creationId xmlns:a16="http://schemas.microsoft.com/office/drawing/2014/main" id="{90A14786-461B-9093-8885-D2392D609833}"/>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1126912" y="6290710"/>
            <a:ext cx="777589" cy="434535"/>
          </a:xfrm>
          <a:prstGeom prst="rect">
            <a:avLst/>
          </a:prstGeom>
          <a:noFill/>
          <a:ln>
            <a:noFill/>
          </a:ln>
        </p:spPr>
      </p:pic>
    </p:spTree>
    <p:extLst>
      <p:ext uri="{BB962C8B-B14F-4D97-AF65-F5344CB8AC3E}">
        <p14:creationId xmlns:p14="http://schemas.microsoft.com/office/powerpoint/2010/main" val="352012348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17" r:id="rId3"/>
    <p:sldLayoutId id="2147483720" r:id="rId4"/>
    <p:sldLayoutId id="2147483721" r:id="rId5"/>
    <p:sldLayoutId id="2147483723" r:id="rId6"/>
    <p:sldLayoutId id="2147483724" r:id="rId7"/>
  </p:sldLayoutIdLst>
  <p:hf sldNum="0" hdr="0" ftr="0" dt="0"/>
  <p:txStyles>
    <p:titleStyle>
      <a:lvl1pPr algn="l" defTabSz="1218694" rtl="0" eaLnBrk="1" latinLnBrk="0" hangingPunct="1">
        <a:spcBef>
          <a:spcPct val="0"/>
        </a:spcBef>
        <a:buNone/>
        <a:defRPr sz="2400" b="1" kern="1200">
          <a:solidFill>
            <a:schemeClr val="accent1">
              <a:lumMod val="75000"/>
            </a:schemeClr>
          </a:solidFill>
          <a:latin typeface="+mj-lt"/>
          <a:ea typeface="+mj-ea"/>
          <a:cs typeface="Calibri" panose="020F0502020204030204" pitchFamily="34" charset="0"/>
        </a:defRPr>
      </a:lvl1pPr>
    </p:titleStyle>
    <p:bodyStyle>
      <a:lvl1pPr marL="311023" indent="-311023" algn="l" defTabSz="1218694" rtl="0" eaLnBrk="1" latinLnBrk="0" hangingPunct="1">
        <a:spcBef>
          <a:spcPct val="20000"/>
        </a:spcBef>
        <a:buClr>
          <a:srgbClr val="3F7CA1"/>
        </a:buClr>
        <a:buSzPct val="80000"/>
        <a:buFont typeface="Wingdings" pitchFamily="2" charset="2"/>
        <a:buChar char="§"/>
        <a:defRPr sz="1800" kern="1200">
          <a:solidFill>
            <a:schemeClr val="tx1"/>
          </a:solidFill>
          <a:latin typeface="+mj-lt"/>
          <a:ea typeface="+mn-ea"/>
          <a:cs typeface="Calibri" panose="020F0502020204030204" pitchFamily="34" charset="0"/>
        </a:defRPr>
      </a:lvl1pPr>
      <a:lvl2pPr marL="835737" indent="-226389" algn="l" defTabSz="1218694" rtl="0" eaLnBrk="1" latinLnBrk="0" hangingPunct="1">
        <a:spcBef>
          <a:spcPct val="20000"/>
        </a:spcBef>
        <a:buClr>
          <a:srgbClr val="404040"/>
        </a:buClr>
        <a:buFont typeface="Arial" pitchFamily="34" charset="0"/>
        <a:buChar char="•"/>
        <a:defRPr sz="1800" kern="1200">
          <a:solidFill>
            <a:schemeClr val="tx1"/>
          </a:solidFill>
          <a:latin typeface="+mj-lt"/>
          <a:ea typeface="+mn-ea"/>
          <a:cs typeface="Calibri" panose="020F0502020204030204" pitchFamily="34" charset="0"/>
        </a:defRPr>
      </a:lvl2pPr>
      <a:lvl3pPr marL="1373148" indent="-154452" algn="l" defTabSz="1218694" rtl="0" eaLnBrk="1" latinLnBrk="0" hangingPunct="1">
        <a:spcBef>
          <a:spcPct val="20000"/>
        </a:spcBef>
        <a:buClr>
          <a:srgbClr val="FFC000"/>
        </a:buClr>
        <a:buFont typeface="Arial" pitchFamily="34" charset="0"/>
        <a:buChar char="•"/>
        <a:defRPr sz="1600" kern="1200">
          <a:solidFill>
            <a:schemeClr val="tx1">
              <a:lumMod val="75000"/>
              <a:lumOff val="25000"/>
            </a:schemeClr>
          </a:solidFill>
          <a:latin typeface="+mj-lt"/>
          <a:ea typeface="+mn-ea"/>
          <a:cs typeface="Calibri" panose="020F0502020204030204" pitchFamily="34" charset="0"/>
        </a:defRPr>
      </a:lvl3pPr>
      <a:lvl4pPr marL="1982494" indent="-154452" algn="l" defTabSz="1218694" rtl="0" eaLnBrk="1" latinLnBrk="0" hangingPunct="1">
        <a:spcBef>
          <a:spcPct val="20000"/>
        </a:spcBef>
        <a:buFont typeface="Arial" pitchFamily="34" charset="0"/>
        <a:buChar char="•"/>
        <a:defRPr sz="1200" kern="1200">
          <a:solidFill>
            <a:schemeClr val="tx1">
              <a:lumMod val="75000"/>
              <a:lumOff val="25000"/>
            </a:schemeClr>
          </a:solidFill>
          <a:latin typeface="+mj-lt"/>
          <a:ea typeface="+mn-ea"/>
          <a:cs typeface="Calibri" panose="020F0502020204030204" pitchFamily="34" charset="0"/>
        </a:defRPr>
      </a:lvl4pPr>
      <a:lvl5pPr marL="2591841" indent="-154452" algn="l" defTabSz="1218694" rtl="0" eaLnBrk="1" latinLnBrk="0" hangingPunct="1">
        <a:spcBef>
          <a:spcPct val="20000"/>
        </a:spcBef>
        <a:buClr>
          <a:srgbClr val="ED1C2E"/>
        </a:buClr>
        <a:buFont typeface="Arial" pitchFamily="34" charset="0"/>
        <a:buChar char="»"/>
        <a:defRPr sz="1200" kern="1200">
          <a:solidFill>
            <a:schemeClr val="tx1">
              <a:lumMod val="75000"/>
              <a:lumOff val="25000"/>
            </a:schemeClr>
          </a:solidFill>
          <a:latin typeface="+mj-lt"/>
          <a:ea typeface="+mn-ea"/>
          <a:cs typeface="Calibri" panose="020F0502020204030204" pitchFamily="34" charset="0"/>
        </a:defRPr>
      </a:lvl5pPr>
      <a:lvl6pPr marL="3351408" indent="-304673" algn="l" defTabSz="1218694"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0757" indent="-304673" algn="l" defTabSz="1218694"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0102" indent="-304673" algn="l" defTabSz="1218694"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9450" indent="-304673" algn="l" defTabSz="1218694"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8694" rtl="0" eaLnBrk="1" latinLnBrk="0" hangingPunct="1">
        <a:defRPr sz="2417" kern="1200">
          <a:solidFill>
            <a:schemeClr val="tx1"/>
          </a:solidFill>
          <a:latin typeface="+mn-lt"/>
          <a:ea typeface="+mn-ea"/>
          <a:cs typeface="+mn-cs"/>
        </a:defRPr>
      </a:lvl1pPr>
      <a:lvl2pPr marL="609347" algn="l" defTabSz="1218694" rtl="0" eaLnBrk="1" latinLnBrk="0" hangingPunct="1">
        <a:defRPr sz="2417" kern="1200">
          <a:solidFill>
            <a:schemeClr val="tx1"/>
          </a:solidFill>
          <a:latin typeface="+mn-lt"/>
          <a:ea typeface="+mn-ea"/>
          <a:cs typeface="+mn-cs"/>
        </a:defRPr>
      </a:lvl2pPr>
      <a:lvl3pPr marL="1218694" algn="l" defTabSz="1218694" rtl="0" eaLnBrk="1" latinLnBrk="0" hangingPunct="1">
        <a:defRPr sz="2417" kern="1200">
          <a:solidFill>
            <a:schemeClr val="tx1"/>
          </a:solidFill>
          <a:latin typeface="+mn-lt"/>
          <a:ea typeface="+mn-ea"/>
          <a:cs typeface="+mn-cs"/>
        </a:defRPr>
      </a:lvl3pPr>
      <a:lvl4pPr marL="1828042" algn="l" defTabSz="1218694" rtl="0" eaLnBrk="1" latinLnBrk="0" hangingPunct="1">
        <a:defRPr sz="2417" kern="1200">
          <a:solidFill>
            <a:schemeClr val="tx1"/>
          </a:solidFill>
          <a:latin typeface="+mn-lt"/>
          <a:ea typeface="+mn-ea"/>
          <a:cs typeface="+mn-cs"/>
        </a:defRPr>
      </a:lvl4pPr>
      <a:lvl5pPr marL="2437388" algn="l" defTabSz="1218694" rtl="0" eaLnBrk="1" latinLnBrk="0" hangingPunct="1">
        <a:defRPr sz="2417" kern="1200">
          <a:solidFill>
            <a:schemeClr val="tx1"/>
          </a:solidFill>
          <a:latin typeface="+mn-lt"/>
          <a:ea typeface="+mn-ea"/>
          <a:cs typeface="+mn-cs"/>
        </a:defRPr>
      </a:lvl5pPr>
      <a:lvl6pPr marL="3046736" algn="l" defTabSz="1218694" rtl="0" eaLnBrk="1" latinLnBrk="0" hangingPunct="1">
        <a:defRPr sz="2417" kern="1200">
          <a:solidFill>
            <a:schemeClr val="tx1"/>
          </a:solidFill>
          <a:latin typeface="+mn-lt"/>
          <a:ea typeface="+mn-ea"/>
          <a:cs typeface="+mn-cs"/>
        </a:defRPr>
      </a:lvl6pPr>
      <a:lvl7pPr marL="3656082" algn="l" defTabSz="1218694" rtl="0" eaLnBrk="1" latinLnBrk="0" hangingPunct="1">
        <a:defRPr sz="2417" kern="1200">
          <a:solidFill>
            <a:schemeClr val="tx1"/>
          </a:solidFill>
          <a:latin typeface="+mn-lt"/>
          <a:ea typeface="+mn-ea"/>
          <a:cs typeface="+mn-cs"/>
        </a:defRPr>
      </a:lvl7pPr>
      <a:lvl8pPr marL="4265429" algn="l" defTabSz="1218694" rtl="0" eaLnBrk="1" latinLnBrk="0" hangingPunct="1">
        <a:defRPr sz="2417" kern="1200">
          <a:solidFill>
            <a:schemeClr val="tx1"/>
          </a:solidFill>
          <a:latin typeface="+mn-lt"/>
          <a:ea typeface="+mn-ea"/>
          <a:cs typeface="+mn-cs"/>
        </a:defRPr>
      </a:lvl8pPr>
      <a:lvl9pPr marL="4874776" algn="l" defTabSz="1218694" rtl="0" eaLnBrk="1" latinLnBrk="0" hangingPunct="1">
        <a:defRPr sz="241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Rounded Corners 9"/>
          <p:cNvSpPr/>
          <p:nvPr/>
        </p:nvSpPr>
        <p:spPr>
          <a:xfrm>
            <a:off x="10261866" y="6222533"/>
            <a:ext cx="1170303" cy="253724"/>
          </a:xfrm>
          <a:prstGeom prst="roundRect">
            <a:avLst>
              <a:gd name="adj" fmla="val 50000"/>
            </a:avLst>
          </a:prstGeom>
          <a:gradFill>
            <a:gsLst>
              <a:gs pos="0">
                <a:schemeClr val="accent1"/>
              </a:gs>
              <a:gs pos="100000">
                <a:schemeClr val="accent1">
                  <a:lumMod val="75000"/>
                </a:schemeClr>
              </a:gs>
            </a:gsLst>
            <a:lin ang="18900000" scaled="1"/>
          </a:gradFill>
          <a:ln>
            <a:noFill/>
          </a:ln>
          <a:effectLst>
            <a:outerShdw blurRad="457200" dist="25400" dir="4440000" algn="t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a:ln>
                  <a:noFill/>
                </a:ln>
                <a:solidFill>
                  <a:prstClr val="white"/>
                </a:solidFill>
                <a:effectLst/>
                <a:uLnTx/>
                <a:uFillTx/>
                <a:latin typeface="Raleway" panose="020B0503030101060003" pitchFamily="34" charset="0"/>
                <a:ea typeface="+mn-ea"/>
                <a:cs typeface="+mn-cs"/>
              </a:rPr>
              <a:t>PAGE  |  </a:t>
            </a:r>
            <a:fld id="{1CC64ADE-FBCC-41E4-AC93-4CA3FFE47B5E}" type="slidenum">
              <a:rPr kumimoji="0" lang="en-US" sz="1100" b="1" i="0" u="none" strike="noStrike" kern="1200" cap="none" spc="0" normalizeH="0" baseline="0" noProof="0" smtClean="0">
                <a:ln>
                  <a:noFill/>
                </a:ln>
                <a:solidFill>
                  <a:prstClr val="white"/>
                </a:solidFill>
                <a:effectLst/>
                <a:uLnTx/>
                <a:uFillTx/>
                <a:latin typeface="Raleway" panose="020B0503030101060003" pitchFamily="34" charset="0"/>
                <a:ea typeface="+mn-ea"/>
                <a:cs typeface="+mn-cs"/>
              </a:rPr>
              <a:t>‹#›</a:t>
            </a:fld>
            <a:endParaRPr kumimoji="0" lang="en-US" sz="900" b="1" i="0" u="none" strike="noStrike" kern="1200" cap="none" spc="0" normalizeH="0" baseline="0" noProof="0">
              <a:ln>
                <a:noFill/>
              </a:ln>
              <a:solidFill>
                <a:prstClr val="white"/>
              </a:solidFill>
              <a:effectLst/>
              <a:uLnTx/>
              <a:uFillTx/>
              <a:latin typeface="Raleway" panose="020B0503030101060003" pitchFamily="34" charset="0"/>
              <a:ea typeface="+mn-ea"/>
              <a:cs typeface="+mn-cs"/>
            </a:endParaRPr>
          </a:p>
        </p:txBody>
      </p:sp>
      <p:sp>
        <p:nvSpPr>
          <p:cNvPr id="11" name="Oval 10"/>
          <p:cNvSpPr/>
          <p:nvPr/>
        </p:nvSpPr>
        <p:spPr>
          <a:xfrm>
            <a:off x="11499836" y="6236772"/>
            <a:ext cx="225246" cy="225246"/>
          </a:xfrm>
          <a:prstGeom prst="ellipse">
            <a:avLst/>
          </a:prstGeom>
          <a:gradFill>
            <a:gsLst>
              <a:gs pos="0">
                <a:schemeClr val="accent1"/>
              </a:gs>
              <a:gs pos="100000">
                <a:schemeClr val="accent1">
                  <a:lumMod val="75000"/>
                </a:schemeClr>
              </a:gs>
            </a:gsLst>
            <a:lin ang="18900000" scaled="1"/>
          </a:gradFill>
          <a:ln>
            <a:noFill/>
          </a:ln>
          <a:effectLst>
            <a:outerShdw blurRad="457200" dist="25400" dir="4440000" algn="t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100" b="1" i="0" u="none" strike="noStrike" kern="1200" cap="none" spc="0" normalizeH="0" baseline="0" noProof="0">
              <a:ln>
                <a:noFill/>
              </a:ln>
              <a:solidFill>
                <a:prstClr val="white"/>
              </a:solidFill>
              <a:effectLst/>
              <a:uLnTx/>
              <a:uFillTx/>
              <a:latin typeface="Raleway" panose="020B0503030101060003" pitchFamily="34" charset="0"/>
              <a:ea typeface="+mn-ea"/>
              <a:cs typeface="+mn-cs"/>
            </a:endParaRPr>
          </a:p>
        </p:txBody>
      </p:sp>
      <p:pic>
        <p:nvPicPr>
          <p:cNvPr id="6" name="object 3"/>
          <p:cNvPicPr/>
          <p:nvPr userDrawn="1"/>
        </p:nvPicPr>
        <p:blipFill>
          <a:blip r:embed="rId14" cstate="print"/>
          <a:stretch>
            <a:fillRect/>
          </a:stretch>
        </p:blipFill>
        <p:spPr>
          <a:xfrm>
            <a:off x="10803687" y="337860"/>
            <a:ext cx="925697" cy="481947"/>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arrow&#10;&#10;Description automatically generated">
            <a:extLst>
              <a:ext uri="{FF2B5EF4-FFF2-40B4-BE49-F238E27FC236}">
                <a16:creationId xmlns:a16="http://schemas.microsoft.com/office/drawing/2014/main" id="{7E02B161-96DE-47AA-588F-7913C2B8DF46}"/>
              </a:ext>
            </a:extLst>
          </p:cNvPr>
          <p:cNvPicPr>
            <a:picLocks noChangeAspect="1"/>
          </p:cNvPicPr>
          <p:nvPr/>
        </p:nvPicPr>
        <p:blipFill rotWithShape="1">
          <a:blip r:embed="rId2"/>
          <a:srcRect r="11876"/>
          <a:stretch/>
        </p:blipFill>
        <p:spPr>
          <a:xfrm>
            <a:off x="2522358" y="3034"/>
            <a:ext cx="9669642" cy="6857990"/>
          </a:xfrm>
          <a:prstGeom prst="rect">
            <a:avLst/>
          </a:prstGeom>
        </p:spPr>
      </p:pic>
      <p:sp>
        <p:nvSpPr>
          <p:cNvPr id="41" name="Rectangle 4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235AF31-C03C-0718-C5C8-89E08B8B6A87}"/>
              </a:ext>
            </a:extLst>
          </p:cNvPr>
          <p:cNvSpPr txBox="1"/>
          <p:nvPr/>
        </p:nvSpPr>
        <p:spPr>
          <a:xfrm>
            <a:off x="250099" y="1822644"/>
            <a:ext cx="4555468" cy="1776445"/>
          </a:xfrm>
          <a:prstGeom prst="rect">
            <a:avLst/>
          </a:prstGeom>
          <a:noFill/>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200" b="1">
                <a:latin typeface="+mj-lt"/>
                <a:ea typeface="+mj-ea"/>
                <a:cs typeface="+mj-cs"/>
              </a:rPr>
              <a:t>Security Testing Capabilities</a:t>
            </a:r>
          </a:p>
        </p:txBody>
      </p:sp>
      <p:sp>
        <p:nvSpPr>
          <p:cNvPr id="5" name="TextBox 4">
            <a:extLst>
              <a:ext uri="{FF2B5EF4-FFF2-40B4-BE49-F238E27FC236}">
                <a16:creationId xmlns:a16="http://schemas.microsoft.com/office/drawing/2014/main" id="{6CABA2F1-4DB7-D97C-CE4F-38E4ACECF992}"/>
              </a:ext>
            </a:extLst>
          </p:cNvPr>
          <p:cNvSpPr txBox="1"/>
          <p:nvPr/>
        </p:nvSpPr>
        <p:spPr>
          <a:xfrm>
            <a:off x="2749095" y="6548136"/>
            <a:ext cx="2611361"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latin typeface="Calibri"/>
              </a:rPr>
              <a:t>©2022 Clarium All rights reserved.</a:t>
            </a:r>
          </a:p>
        </p:txBody>
      </p:sp>
      <p:pic>
        <p:nvPicPr>
          <p:cNvPr id="8" name="Picture 8" descr="Logo, company name&#10;&#10;Description automatically generated">
            <a:extLst>
              <a:ext uri="{FF2B5EF4-FFF2-40B4-BE49-F238E27FC236}">
                <a16:creationId xmlns:a16="http://schemas.microsoft.com/office/drawing/2014/main" id="{FF7F1EF8-80D3-31AE-992D-69C951134445}"/>
              </a:ext>
            </a:extLst>
          </p:cNvPr>
          <p:cNvPicPr>
            <a:picLocks noChangeAspect="1"/>
          </p:cNvPicPr>
          <p:nvPr/>
        </p:nvPicPr>
        <p:blipFill>
          <a:blip r:embed="rId3"/>
          <a:stretch>
            <a:fillRect/>
          </a:stretch>
        </p:blipFill>
        <p:spPr>
          <a:xfrm>
            <a:off x="316479" y="83851"/>
            <a:ext cx="909638" cy="492998"/>
          </a:xfrm>
          <a:prstGeom prst="rect">
            <a:avLst/>
          </a:prstGeom>
        </p:spPr>
      </p:pic>
      <p:sp>
        <p:nvSpPr>
          <p:cNvPr id="9" name="TextBox 8">
            <a:extLst>
              <a:ext uri="{FF2B5EF4-FFF2-40B4-BE49-F238E27FC236}">
                <a16:creationId xmlns:a16="http://schemas.microsoft.com/office/drawing/2014/main" id="{1A4E5C8E-9ED2-2D95-BCA6-1858D8D2746A}"/>
              </a:ext>
            </a:extLst>
          </p:cNvPr>
          <p:cNvSpPr txBox="1"/>
          <p:nvPr/>
        </p:nvSpPr>
        <p:spPr>
          <a:xfrm>
            <a:off x="-4991" y="6548137"/>
            <a:ext cx="152279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alibri"/>
              </a:rPr>
              <a:t>1 | ©2022, Clarium </a:t>
            </a:r>
          </a:p>
        </p:txBody>
      </p:sp>
      <p:sp>
        <p:nvSpPr>
          <p:cNvPr id="11" name="Subtitle 2">
            <a:extLst>
              <a:ext uri="{FF2B5EF4-FFF2-40B4-BE49-F238E27FC236}">
                <a16:creationId xmlns:a16="http://schemas.microsoft.com/office/drawing/2014/main" id="{E4605554-7A26-100C-B609-A844275E8EDA}"/>
              </a:ext>
            </a:extLst>
          </p:cNvPr>
          <p:cNvSpPr txBox="1">
            <a:spLocks/>
          </p:cNvSpPr>
          <p:nvPr/>
        </p:nvSpPr>
        <p:spPr>
          <a:xfrm>
            <a:off x="319317" y="3692071"/>
            <a:ext cx="3378199" cy="681728"/>
          </a:xfrm>
          <a:prstGeom prst="rect">
            <a:avLst/>
          </a:prstGeom>
          <a:noFill/>
        </p:spPr>
        <p:txBody>
          <a:bodyPr lIns="91440" tIns="45720" rIns="91440" bIns="45720" anchor="t">
            <a:normAutofit/>
          </a:bodyPr>
          <a:lstStyle>
            <a:lvl1pPr marL="311023" indent="-311023" algn="l" defTabSz="1218694" rtl="0" eaLnBrk="1" latinLnBrk="0" hangingPunct="1">
              <a:spcBef>
                <a:spcPct val="20000"/>
              </a:spcBef>
              <a:buClr>
                <a:srgbClr val="3F7CA1"/>
              </a:buClr>
              <a:buSzPct val="80000"/>
              <a:buFont typeface="Wingdings" pitchFamily="2" charset="2"/>
              <a:buChar char="§"/>
              <a:defRPr sz="1800" kern="1200">
                <a:solidFill>
                  <a:schemeClr val="tx1"/>
                </a:solidFill>
                <a:latin typeface="+mj-lt"/>
                <a:ea typeface="+mn-ea"/>
                <a:cs typeface="Calibri" panose="020F0502020204030204" pitchFamily="34" charset="0"/>
              </a:defRPr>
            </a:lvl1pPr>
            <a:lvl2pPr marL="835737" indent="-226389" algn="l" defTabSz="1218694" rtl="0" eaLnBrk="1" latinLnBrk="0" hangingPunct="1">
              <a:spcBef>
                <a:spcPct val="20000"/>
              </a:spcBef>
              <a:buClr>
                <a:srgbClr val="404040"/>
              </a:buClr>
              <a:buFont typeface="Arial" pitchFamily="34" charset="0"/>
              <a:buChar char="•"/>
              <a:defRPr sz="1800" kern="1200">
                <a:solidFill>
                  <a:schemeClr val="tx1"/>
                </a:solidFill>
                <a:latin typeface="+mj-lt"/>
                <a:ea typeface="+mn-ea"/>
                <a:cs typeface="Calibri" panose="020F0502020204030204" pitchFamily="34" charset="0"/>
              </a:defRPr>
            </a:lvl2pPr>
            <a:lvl3pPr marL="1373148" indent="-154452" algn="l" defTabSz="1218694" rtl="0" eaLnBrk="1" latinLnBrk="0" hangingPunct="1">
              <a:spcBef>
                <a:spcPct val="20000"/>
              </a:spcBef>
              <a:buClr>
                <a:srgbClr val="FFC000"/>
              </a:buClr>
              <a:buFont typeface="Arial" pitchFamily="34" charset="0"/>
              <a:buChar char="•"/>
              <a:defRPr sz="1600" kern="1200">
                <a:solidFill>
                  <a:schemeClr val="tx1">
                    <a:lumMod val="75000"/>
                    <a:lumOff val="25000"/>
                  </a:schemeClr>
                </a:solidFill>
                <a:latin typeface="+mj-lt"/>
                <a:ea typeface="+mn-ea"/>
                <a:cs typeface="Calibri" panose="020F0502020204030204" pitchFamily="34" charset="0"/>
              </a:defRPr>
            </a:lvl3pPr>
            <a:lvl4pPr marL="1982494" indent="-154452" algn="l" defTabSz="1218694" rtl="0" eaLnBrk="1" latinLnBrk="0" hangingPunct="1">
              <a:spcBef>
                <a:spcPct val="20000"/>
              </a:spcBef>
              <a:buFont typeface="Arial" pitchFamily="34" charset="0"/>
              <a:buChar char="•"/>
              <a:defRPr sz="1200" kern="1200">
                <a:solidFill>
                  <a:schemeClr val="tx1">
                    <a:lumMod val="75000"/>
                    <a:lumOff val="25000"/>
                  </a:schemeClr>
                </a:solidFill>
                <a:latin typeface="+mj-lt"/>
                <a:ea typeface="+mn-ea"/>
                <a:cs typeface="Calibri" panose="020F0502020204030204" pitchFamily="34" charset="0"/>
              </a:defRPr>
            </a:lvl4pPr>
            <a:lvl5pPr marL="2591841" indent="-154452" algn="l" defTabSz="1218694" rtl="0" eaLnBrk="1" latinLnBrk="0" hangingPunct="1">
              <a:spcBef>
                <a:spcPct val="20000"/>
              </a:spcBef>
              <a:buClr>
                <a:srgbClr val="ED1C2E"/>
              </a:buClr>
              <a:buFont typeface="Arial" pitchFamily="34" charset="0"/>
              <a:buChar char="»"/>
              <a:defRPr sz="1200" kern="1200">
                <a:solidFill>
                  <a:schemeClr val="tx1">
                    <a:lumMod val="75000"/>
                    <a:lumOff val="25000"/>
                  </a:schemeClr>
                </a:solidFill>
                <a:latin typeface="+mj-lt"/>
                <a:ea typeface="+mn-ea"/>
                <a:cs typeface="Calibri" panose="020F0502020204030204" pitchFamily="34" charset="0"/>
              </a:defRPr>
            </a:lvl5pPr>
            <a:lvl6pPr marL="3351408" indent="-304673" algn="l" defTabSz="1218694"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0757" indent="-304673" algn="l" defTabSz="1218694"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0102" indent="-304673" algn="l" defTabSz="1218694"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9450" indent="-304673" algn="l" defTabSz="1218694"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sz="3600">
                <a:latin typeface="Calibri" panose="020F0502020204030204" pitchFamily="34" charset="0"/>
              </a:rPr>
              <a:t>October 2022</a:t>
            </a:r>
            <a:endParaRPr lang="en-US" sz="1600"/>
          </a:p>
        </p:txBody>
      </p:sp>
      <p:cxnSp>
        <p:nvCxnSpPr>
          <p:cNvPr id="12" name="Straight Arrow Connector 11">
            <a:extLst>
              <a:ext uri="{FF2B5EF4-FFF2-40B4-BE49-F238E27FC236}">
                <a16:creationId xmlns:a16="http://schemas.microsoft.com/office/drawing/2014/main" id="{5B567CEF-4859-51ED-B238-862A7DC3313B}"/>
              </a:ext>
            </a:extLst>
          </p:cNvPr>
          <p:cNvCxnSpPr/>
          <p:nvPr/>
        </p:nvCxnSpPr>
        <p:spPr>
          <a:xfrm>
            <a:off x="380999" y="3624942"/>
            <a:ext cx="3254830" cy="10887"/>
          </a:xfrm>
          <a:prstGeom prst="straightConnector1">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6807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atin typeface="Century Gothic"/>
                <a:cs typeface="Calibri"/>
              </a:rPr>
              <a:t>Our Understanding</a:t>
            </a:r>
          </a:p>
        </p:txBody>
      </p:sp>
      <p:sp>
        <p:nvSpPr>
          <p:cNvPr id="3" name="Rectangle 2"/>
          <p:cNvSpPr/>
          <p:nvPr/>
        </p:nvSpPr>
        <p:spPr>
          <a:xfrm>
            <a:off x="685800" y="792560"/>
            <a:ext cx="10542494" cy="3429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a:solidFill>
                  <a:schemeClr val="tx2">
                    <a:lumMod val="75000"/>
                  </a:schemeClr>
                </a:solidFill>
                <a:latin typeface="Century Gothic"/>
                <a:cs typeface="Calibri"/>
              </a:rPr>
              <a:t>Problem Statement </a:t>
            </a:r>
            <a:endParaRPr lang="en-US" sz="2000">
              <a:solidFill>
                <a:schemeClr val="tx2">
                  <a:lumMod val="75000"/>
                </a:schemeClr>
              </a:solidFill>
              <a:latin typeface="Century Gothic"/>
              <a:cs typeface="Calibri" panose="020F0502020204030204" pitchFamily="34" charset="0"/>
            </a:endParaRPr>
          </a:p>
        </p:txBody>
      </p:sp>
      <p:sp>
        <p:nvSpPr>
          <p:cNvPr id="4" name="TextBox 3"/>
          <p:cNvSpPr txBox="1"/>
          <p:nvPr/>
        </p:nvSpPr>
        <p:spPr>
          <a:xfrm>
            <a:off x="685800" y="1192939"/>
            <a:ext cx="10542494" cy="738664"/>
          </a:xfrm>
          <a:prstGeom prst="rect">
            <a:avLst/>
          </a:prstGeom>
          <a:noFill/>
        </p:spPr>
        <p:txBody>
          <a:bodyPr wrap="square" lIns="91440" tIns="45720" rIns="91440" bIns="45720" rtlCol="0" anchor="t">
            <a:spAutoFit/>
          </a:bodyPr>
          <a:lstStyle/>
          <a:p>
            <a:pPr marL="171450" indent="-171450">
              <a:spcBef>
                <a:spcPts val="200"/>
              </a:spcBef>
              <a:spcAft>
                <a:spcPts val="200"/>
              </a:spcAft>
              <a:buClr>
                <a:srgbClr val="000000"/>
              </a:buClr>
              <a:buFont typeface="Arial" charset="0"/>
              <a:buChar char="•"/>
            </a:pPr>
            <a:r>
              <a:rPr lang="en-US" sz="1400">
                <a:latin typeface="Century Gothic"/>
                <a:ea typeface="Arial Unicode MS"/>
                <a:cs typeface="Calibri"/>
              </a:rPr>
              <a:t>To identify the threats in the "MGTCAP Application" and measure its possible vulnerabilities for the purpose of improving the security features. MGTCAP Application is being developed by "MGT Consulting" to market it as a Software as a Service (SaaS).</a:t>
            </a:r>
            <a:endParaRPr lang="en-US" sz="1400">
              <a:latin typeface="Century Gothic"/>
              <a:ea typeface="Arial Unicode MS"/>
              <a:cs typeface="Calibri" panose="020F0502020204030204" pitchFamily="34" charset="0"/>
            </a:endParaRPr>
          </a:p>
        </p:txBody>
      </p:sp>
      <p:sp>
        <p:nvSpPr>
          <p:cNvPr id="33" name="Rounded Rectangle 32"/>
          <p:cNvSpPr/>
          <p:nvPr/>
        </p:nvSpPr>
        <p:spPr bwMode="auto">
          <a:xfrm>
            <a:off x="97971" y="2391062"/>
            <a:ext cx="11944820" cy="3920420"/>
          </a:xfrm>
          <a:prstGeom prst="roundRect">
            <a:avLst/>
          </a:prstGeom>
          <a:solidFill>
            <a:sysClr val="window" lastClr="FFFFFF"/>
          </a:solidFill>
          <a:ln w="19050" cap="flat" cmpd="sng" algn="ctr">
            <a:solidFill>
              <a:srgbClr val="666666"/>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95000"/>
              </a:lnSpc>
              <a:spcBef>
                <a:spcPts val="0"/>
              </a:spcBef>
              <a:spcAft>
                <a:spcPts val="0"/>
              </a:spcAft>
              <a:buClrTx/>
              <a:buSzTx/>
              <a:buFontTx/>
              <a:buNone/>
              <a:tabLst/>
              <a:defRPr/>
            </a:pPr>
            <a:endParaRPr kumimoji="0" lang="en-US" sz="1200" b="0" i="0" u="none" strike="noStrike" kern="0" cap="none" spc="0" normalizeH="0" baseline="0" noProof="0">
              <a:ln>
                <a:noFill/>
              </a:ln>
              <a:effectLst/>
              <a:uLnTx/>
              <a:uFillTx/>
              <a:latin typeface="Calibri" panose="020F0502020204030204" pitchFamily="34" charset="0"/>
              <a:ea typeface="Segoe UI" panose="020B0502040204020203" pitchFamily="34" charset="0"/>
              <a:cs typeface="Calibri" panose="020F0502020204030204" pitchFamily="34" charset="0"/>
            </a:endParaRPr>
          </a:p>
        </p:txBody>
      </p:sp>
      <p:sp>
        <p:nvSpPr>
          <p:cNvPr id="34" name="Rounded Rectangle 33"/>
          <p:cNvSpPr/>
          <p:nvPr/>
        </p:nvSpPr>
        <p:spPr bwMode="auto">
          <a:xfrm>
            <a:off x="498871" y="2546330"/>
            <a:ext cx="11134046" cy="266833"/>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lnSpc>
                <a:spcPct val="95000"/>
              </a:lnSpc>
            </a:pPr>
            <a:r>
              <a:rPr lang="en-US" sz="1600" b="1">
                <a:latin typeface="Century Gothic"/>
                <a:ea typeface="Segoe UI" panose="020B0502040204020203" pitchFamily="34" charset="0"/>
                <a:cs typeface="Calibri"/>
              </a:rPr>
              <a:t>Our Approach to achieve MGT’s objectives</a:t>
            </a:r>
          </a:p>
        </p:txBody>
      </p:sp>
      <p:grpSp>
        <p:nvGrpSpPr>
          <p:cNvPr id="35" name="Group 34"/>
          <p:cNvGrpSpPr/>
          <p:nvPr/>
        </p:nvGrpSpPr>
        <p:grpSpPr>
          <a:xfrm>
            <a:off x="4240482" y="3081545"/>
            <a:ext cx="3837536" cy="2794331"/>
            <a:chOff x="3472380" y="2224607"/>
            <a:chExt cx="2521251" cy="1887667"/>
          </a:xfrm>
        </p:grpSpPr>
        <p:sp>
          <p:nvSpPr>
            <p:cNvPr id="36" name="TextBox 35"/>
            <p:cNvSpPr txBox="1"/>
            <p:nvPr/>
          </p:nvSpPr>
          <p:spPr bwMode="auto">
            <a:xfrm>
              <a:off x="4214193" y="2347644"/>
              <a:ext cx="1550534" cy="171529"/>
            </a:xfrm>
            <a:prstGeom prst="rect">
              <a:avLst/>
            </a:prstGeom>
            <a:noFill/>
            <a:ln w="9525">
              <a:noFill/>
              <a:miter lim="800000"/>
              <a:headEnd/>
              <a:tailEnd/>
            </a:ln>
          </p:spPr>
          <p:txBody>
            <a:bodyPr wrap="square" lIns="91440" tIns="45720" rIns="91440" bIns="45720" rtlCol="0" anchor="t">
              <a:prstTxWarp prst="textNoShape">
                <a:avLst/>
              </a:prstTxWarp>
              <a:spAutoFit/>
            </a:bodyPr>
            <a:lstStyle/>
            <a:p>
              <a:pPr algn="ctr" defTabSz="914333" eaLnBrk="0" hangingPunct="0"/>
              <a:r>
                <a:rPr lang="en-US" sz="1050" b="1" i="1">
                  <a:solidFill>
                    <a:srgbClr val="5C5C5C"/>
                  </a:solidFill>
                  <a:latin typeface="Century Gothic"/>
                  <a:cs typeface="Calibri"/>
                </a:rPr>
                <a:t>Future State</a:t>
              </a:r>
            </a:p>
          </p:txBody>
        </p:sp>
        <p:grpSp>
          <p:nvGrpSpPr>
            <p:cNvPr id="37" name="Group 36"/>
            <p:cNvGrpSpPr/>
            <p:nvPr/>
          </p:nvGrpSpPr>
          <p:grpSpPr>
            <a:xfrm>
              <a:off x="3472380" y="2224607"/>
              <a:ext cx="2521251" cy="1887667"/>
              <a:chOff x="3545110" y="1111734"/>
              <a:chExt cx="3157818" cy="2498130"/>
            </a:xfrm>
          </p:grpSpPr>
          <p:sp>
            <p:nvSpPr>
              <p:cNvPr id="41" name="Rectangle 40"/>
              <p:cNvSpPr/>
              <p:nvPr/>
            </p:nvSpPr>
            <p:spPr>
              <a:xfrm>
                <a:off x="3650296" y="1111734"/>
                <a:ext cx="2972961" cy="2498130"/>
              </a:xfrm>
              <a:prstGeom prst="rect">
                <a:avLst/>
              </a:prstGeom>
              <a:solidFill>
                <a:schemeClr val="tx2">
                  <a:lumMod val="20000"/>
                  <a:lumOff val="80000"/>
                </a:schemeClr>
              </a:solidFill>
              <a:ln w="25400" cap="flat" cmpd="sng" algn="ctr">
                <a:noFill/>
                <a:prstDash val="solid"/>
              </a:ln>
              <a:effectLst/>
            </p:spPr>
            <p:txBody>
              <a:bodyPr lIns="91440" tIns="45720" rIns="91440" bIns="45720" rtlCol="0" anchor="ctr"/>
              <a:lstStyle/>
              <a:p>
                <a:pPr marL="171450" indent="-171450" defTabSz="914333">
                  <a:buFont typeface="Arial" panose="020B0604020202020204" pitchFamily="34" charset="0"/>
                  <a:buChar char="•"/>
                  <a:defRPr/>
                </a:pPr>
                <a:r>
                  <a:rPr lang="en-US" sz="1300" kern="0">
                    <a:latin typeface="Century Gothic"/>
                    <a:cs typeface="Calibri"/>
                  </a:rPr>
                  <a:t>Do security code review and scanning</a:t>
                </a:r>
              </a:p>
              <a:p>
                <a:pPr marL="171450" indent="-171450" defTabSz="914333">
                  <a:buFont typeface="Arial" panose="020B0604020202020204" pitchFamily="34" charset="0"/>
                  <a:buChar char="•"/>
                  <a:defRPr/>
                </a:pPr>
                <a:r>
                  <a:rPr lang="en-US" sz="1300" kern="0">
                    <a:latin typeface="Century Gothic"/>
                    <a:cs typeface="Calibri"/>
                  </a:rPr>
                  <a:t>Identify security threats and vulnerabilities by Manual Testing</a:t>
                </a:r>
              </a:p>
              <a:p>
                <a:pPr marL="171450" indent="-171450" defTabSz="914333">
                  <a:buFont typeface="Arial" panose="020B0604020202020204" pitchFamily="34" charset="0"/>
                  <a:buChar char="•"/>
                  <a:defRPr/>
                </a:pPr>
                <a:r>
                  <a:rPr lang="en-US" sz="1300" kern="0">
                    <a:latin typeface="Century Gothic"/>
                    <a:cs typeface="Calibri"/>
                  </a:rPr>
                  <a:t>Conduct Penetration Testing</a:t>
                </a:r>
              </a:p>
              <a:p>
                <a:pPr marL="171450" indent="-171450" defTabSz="914333">
                  <a:buFont typeface="Arial" panose="020B0604020202020204" pitchFamily="34" charset="0"/>
                  <a:buChar char="•"/>
                  <a:defRPr/>
                </a:pPr>
                <a:r>
                  <a:rPr lang="en-US" sz="1300" kern="0">
                    <a:latin typeface="Century Gothic"/>
                    <a:cs typeface="Calibri"/>
                  </a:rPr>
                  <a:t>Generate Report, Risk for Vulnerabilities </a:t>
                </a:r>
              </a:p>
              <a:p>
                <a:pPr marL="171450" indent="-171450" defTabSz="914333">
                  <a:buFont typeface="Arial" panose="020B0604020202020204" pitchFamily="34" charset="0"/>
                  <a:buChar char="•"/>
                  <a:defRPr/>
                </a:pPr>
                <a:r>
                  <a:rPr lang="en-US" sz="1300" kern="0">
                    <a:latin typeface="Century Gothic"/>
                    <a:cs typeface="Calibri"/>
                  </a:rPr>
                  <a:t> Remediation for Vulnerabilities </a:t>
                </a:r>
                <a:endParaRPr lang="en-US" sz="1300" kern="0">
                  <a:latin typeface="Century Gothic"/>
                  <a:cs typeface="Calibri" panose="020F0502020204030204" pitchFamily="34" charset="0"/>
                </a:endParaRPr>
              </a:p>
            </p:txBody>
          </p:sp>
          <p:sp>
            <p:nvSpPr>
              <p:cNvPr id="44" name="Rectangle 43"/>
              <p:cNvSpPr/>
              <p:nvPr/>
            </p:nvSpPr>
            <p:spPr>
              <a:xfrm>
                <a:off x="3545110" y="1221186"/>
                <a:ext cx="3157818" cy="317039"/>
              </a:xfrm>
              <a:prstGeom prst="rect">
                <a:avLst/>
              </a:prstGeom>
              <a:solidFill>
                <a:sysClr val="window" lastClr="FFFFFF"/>
              </a:solidFill>
              <a:ln w="25400" cap="flat" cmpd="sng" algn="ctr">
                <a:noFill/>
                <a:prstDash val="solid"/>
              </a:ln>
              <a:effectLst>
                <a:outerShdw blurRad="63500" sx="102000" sy="102000" algn="ctr" rotWithShape="0">
                  <a:prstClr val="black">
                    <a:alpha val="40000"/>
                  </a:prstClr>
                </a:outerShdw>
              </a:effectLst>
            </p:spPr>
            <p:txBody>
              <a:bodyPr lIns="91440" tIns="45720" rIns="91440" bIns="45720" rtlCol="0" anchor="ctr"/>
              <a:lstStyle/>
              <a:p>
                <a:pPr algn="ctr" defTabSz="914333">
                  <a:defRPr/>
                </a:pPr>
                <a:endParaRPr lang="en-US" sz="1100" kern="0">
                  <a:latin typeface="Century Gothic"/>
                  <a:cs typeface="Calibri" panose="020F0502020204030204" pitchFamily="34" charset="0"/>
                </a:endParaRPr>
              </a:p>
            </p:txBody>
          </p:sp>
        </p:grpSp>
        <p:sp>
          <p:nvSpPr>
            <p:cNvPr id="38" name="TextBox 37"/>
            <p:cNvSpPr txBox="1"/>
            <p:nvPr/>
          </p:nvSpPr>
          <p:spPr bwMode="auto">
            <a:xfrm>
              <a:off x="4578473" y="2351287"/>
              <a:ext cx="1415157" cy="183653"/>
            </a:xfrm>
            <a:prstGeom prst="rect">
              <a:avLst/>
            </a:prstGeom>
            <a:noFill/>
            <a:ln w="9525">
              <a:noFill/>
              <a:miter lim="800000"/>
              <a:headEnd/>
              <a:tailEnd/>
            </a:ln>
          </p:spPr>
          <p:txBody>
            <a:bodyPr wrap="square" lIns="91434" tIns="45717" rIns="91434" bIns="45717" rtlCol="0" anchor="t">
              <a:prstTxWarp prst="textNoShape">
                <a:avLst/>
              </a:prstTxWarp>
              <a:spAutoFit/>
            </a:bodyPr>
            <a:lstStyle/>
            <a:p>
              <a:pPr algn="r" defTabSz="914333" eaLnBrk="0" hangingPunct="0">
                <a:lnSpc>
                  <a:spcPts val="1400"/>
                </a:lnSpc>
              </a:pPr>
              <a:r>
                <a:rPr lang="en-US" sz="1400" b="1" i="1">
                  <a:solidFill>
                    <a:srgbClr val="141414"/>
                  </a:solidFill>
                  <a:latin typeface="Century Gothic"/>
                  <a:cs typeface="Calibri"/>
                </a:rPr>
                <a:t>Security Approach</a:t>
              </a:r>
            </a:p>
          </p:txBody>
        </p:sp>
        <p:sp>
          <p:nvSpPr>
            <p:cNvPr id="40" name="Rectangle 39"/>
            <p:cNvSpPr/>
            <p:nvPr/>
          </p:nvSpPr>
          <p:spPr>
            <a:xfrm>
              <a:off x="3652053" y="2616660"/>
              <a:ext cx="2268891" cy="207910"/>
            </a:xfrm>
            <a:prstGeom prst="rect">
              <a:avLst/>
            </a:prstGeom>
          </p:spPr>
          <p:txBody>
            <a:bodyPr wrap="square" lIns="91434" tIns="45717" rIns="91434" bIns="45717" anchor="t">
              <a:spAutoFit/>
            </a:bodyPr>
            <a:lstStyle/>
            <a:p>
              <a:pPr marL="171450" indent="-171450" algn="just" defTabSz="685324" fontAlgn="base">
                <a:spcBef>
                  <a:spcPct val="0"/>
                </a:spcBef>
                <a:spcAft>
                  <a:spcPct val="0"/>
                </a:spcAft>
                <a:buFont typeface="Arial" panose="020B0604020202020204" pitchFamily="34" charset="0"/>
                <a:buChar char="•"/>
                <a:defRPr/>
              </a:pPr>
              <a:endParaRPr lang="en-US" sz="1400">
                <a:latin typeface="Century Gothic"/>
                <a:cs typeface="Calibri" panose="020F0502020204030204" pitchFamily="34" charset="0"/>
              </a:endParaRPr>
            </a:p>
          </p:txBody>
        </p:sp>
      </p:grpSp>
      <p:grpSp>
        <p:nvGrpSpPr>
          <p:cNvPr id="2" name="Group 1"/>
          <p:cNvGrpSpPr/>
          <p:nvPr/>
        </p:nvGrpSpPr>
        <p:grpSpPr>
          <a:xfrm>
            <a:off x="146130" y="3115043"/>
            <a:ext cx="3702760" cy="2845655"/>
            <a:chOff x="13679" y="3177847"/>
            <a:chExt cx="3870267" cy="2845655"/>
          </a:xfrm>
        </p:grpSpPr>
        <p:sp>
          <p:nvSpPr>
            <p:cNvPr id="46" name="Rectangle 45"/>
            <p:cNvSpPr/>
            <p:nvPr/>
          </p:nvSpPr>
          <p:spPr>
            <a:xfrm>
              <a:off x="130679" y="3177847"/>
              <a:ext cx="3636190" cy="2798505"/>
            </a:xfrm>
            <a:prstGeom prst="rect">
              <a:avLst/>
            </a:prstGeom>
            <a:solidFill>
              <a:schemeClr val="accent6">
                <a:lumMod val="20000"/>
                <a:lumOff val="80000"/>
              </a:schemeClr>
            </a:solidFill>
            <a:ln w="25400" cap="flat" cmpd="sng" algn="ctr">
              <a:noFill/>
              <a:prstDash val="solid"/>
            </a:ln>
            <a:effectLst/>
          </p:spPr>
          <p:txBody>
            <a:bodyPr lIns="91434" tIns="45717" rIns="91434" bIns="45717" rtlCol="0" anchor="ctr"/>
            <a:lstStyle/>
            <a:p>
              <a:pPr marL="228600" indent="-228600" defTabSz="914333">
                <a:buFont typeface="Arial" panose="020B0604020202020204" pitchFamily="34" charset="0"/>
                <a:buChar char="•"/>
                <a:defRPr/>
              </a:pPr>
              <a:r>
                <a:rPr lang="en-US" sz="1300" kern="0">
                  <a:latin typeface="Century Gothic"/>
                  <a:cs typeface="Calibri"/>
                </a:rPr>
                <a:t>The product needs to be scanned for vulnerabilities</a:t>
              </a:r>
            </a:p>
            <a:p>
              <a:pPr marL="228600" indent="-228600" defTabSz="914333">
                <a:buFont typeface="Arial" panose="020B0604020202020204" pitchFamily="34" charset="0"/>
                <a:buChar char="•"/>
                <a:defRPr/>
              </a:pPr>
              <a:r>
                <a:rPr lang="en-US" sz="1300" kern="0">
                  <a:latin typeface="Century Gothic"/>
                  <a:cs typeface="Calibri"/>
                </a:rPr>
                <a:t>Ensure that there is no risk associated with vulnerabilities</a:t>
              </a:r>
            </a:p>
            <a:p>
              <a:pPr marL="228600" indent="-228600" defTabSz="914333">
                <a:buFont typeface="Arial" panose="020B0604020202020204" pitchFamily="34" charset="0"/>
                <a:buChar char="•"/>
                <a:defRPr/>
              </a:pPr>
              <a:r>
                <a:rPr lang="en-US" sz="1300" kern="0">
                  <a:latin typeface="Century Gothic"/>
                  <a:cs typeface="Calibri"/>
                </a:rPr>
                <a:t>Ensure data is protected in multi-tenant environment</a:t>
              </a:r>
            </a:p>
            <a:p>
              <a:pPr marL="228600" indent="-228600" defTabSz="914333">
                <a:buFont typeface="Arial" panose="020B0604020202020204" pitchFamily="34" charset="0"/>
                <a:buChar char="•"/>
                <a:defRPr/>
              </a:pPr>
              <a:r>
                <a:rPr lang="en-US" sz="1300" kern="0">
                  <a:latin typeface="Century Gothic"/>
                  <a:cs typeface="Calibri"/>
                </a:rPr>
                <a:t>Ensure hosted environment is capable of handling cyber security threats and attacks.</a:t>
              </a:r>
            </a:p>
          </p:txBody>
        </p:sp>
        <p:sp>
          <p:nvSpPr>
            <p:cNvPr id="47" name="Rectangle 46"/>
            <p:cNvSpPr/>
            <p:nvPr/>
          </p:nvSpPr>
          <p:spPr>
            <a:xfrm>
              <a:off x="13679" y="3229867"/>
              <a:ext cx="129544" cy="2793635"/>
            </a:xfrm>
            <a:prstGeom prst="rect">
              <a:avLst/>
            </a:prstGeom>
            <a:solidFill>
              <a:sysClr val="window" lastClr="FFFFFF"/>
            </a:solidFill>
            <a:ln w="25400" cap="flat" cmpd="sng" algn="ctr">
              <a:noFill/>
              <a:prstDash val="solid"/>
            </a:ln>
            <a:effectLst/>
          </p:spPr>
          <p:txBody>
            <a:bodyPr lIns="91434" tIns="45717" rIns="91434" bIns="45717" rtlCol="0" anchor="ctr"/>
            <a:lstStyle/>
            <a:p>
              <a:pPr algn="ctr" defTabSz="914333">
                <a:defRPr/>
              </a:pPr>
              <a:endParaRPr lang="en-US" sz="1100" kern="0">
                <a:solidFill>
                  <a:prstClr val="white"/>
                </a:solidFill>
                <a:latin typeface="Calibri" panose="020F0502020204030204" pitchFamily="34" charset="0"/>
                <a:cs typeface="Calibri" panose="020F0502020204030204" pitchFamily="34" charset="0"/>
              </a:endParaRPr>
            </a:p>
          </p:txBody>
        </p:sp>
        <p:sp>
          <p:nvSpPr>
            <p:cNvPr id="48" name="Rectangle 47"/>
            <p:cNvSpPr/>
            <p:nvPr/>
          </p:nvSpPr>
          <p:spPr>
            <a:xfrm>
              <a:off x="225276" y="3297474"/>
              <a:ext cx="3658670" cy="377481"/>
            </a:xfrm>
            <a:prstGeom prst="rect">
              <a:avLst/>
            </a:prstGeom>
            <a:solidFill>
              <a:sysClr val="window" lastClr="FFFFFF"/>
            </a:solidFill>
            <a:ln w="25400" cap="flat" cmpd="sng" algn="ctr">
              <a:noFill/>
              <a:prstDash val="solid"/>
            </a:ln>
            <a:effectLst>
              <a:outerShdw blurRad="63500" sx="102000" sy="102000" algn="ctr" rotWithShape="0">
                <a:prstClr val="black">
                  <a:alpha val="40000"/>
                </a:prstClr>
              </a:outerShdw>
            </a:effectLst>
          </p:spPr>
          <p:txBody>
            <a:bodyPr lIns="91434" tIns="45717" rIns="91434" bIns="45717" rtlCol="0" anchor="ctr"/>
            <a:lstStyle/>
            <a:p>
              <a:pPr algn="ctr" defTabSz="914333">
                <a:defRPr/>
              </a:pPr>
              <a:endParaRPr lang="en-US" sz="1100" kern="0">
                <a:solidFill>
                  <a:prstClr val="white"/>
                </a:solidFill>
                <a:latin typeface="Calibri" panose="020F0502020204030204" pitchFamily="34" charset="0"/>
                <a:cs typeface="Calibri" panose="020F0502020204030204" pitchFamily="34" charset="0"/>
              </a:endParaRPr>
            </a:p>
          </p:txBody>
        </p:sp>
        <p:sp>
          <p:nvSpPr>
            <p:cNvPr id="49" name="TextBox 48"/>
            <p:cNvSpPr txBox="1"/>
            <p:nvPr/>
          </p:nvSpPr>
          <p:spPr bwMode="auto">
            <a:xfrm>
              <a:off x="1042099" y="3338168"/>
              <a:ext cx="2777990" cy="274364"/>
            </a:xfrm>
            <a:prstGeom prst="rect">
              <a:avLst/>
            </a:prstGeom>
            <a:noFill/>
            <a:ln w="9525">
              <a:noFill/>
              <a:miter lim="800000"/>
              <a:headEnd/>
              <a:tailEnd/>
            </a:ln>
          </p:spPr>
          <p:txBody>
            <a:bodyPr wrap="square" lIns="91434" tIns="45717" rIns="91434" bIns="45717" rtlCol="0" anchor="t">
              <a:prstTxWarp prst="textNoShape">
                <a:avLst/>
              </a:prstTxWarp>
              <a:spAutoFit/>
            </a:bodyPr>
            <a:lstStyle/>
            <a:p>
              <a:pPr algn="r" defTabSz="914333" eaLnBrk="0" hangingPunct="0">
                <a:lnSpc>
                  <a:spcPts val="1400"/>
                </a:lnSpc>
              </a:pPr>
              <a:r>
                <a:rPr lang="en-US" sz="1400" b="1" i="1">
                  <a:solidFill>
                    <a:srgbClr val="141414"/>
                  </a:solidFill>
                  <a:latin typeface="Century Gothic"/>
                  <a:cs typeface="Calibri"/>
                </a:rPr>
                <a:t>Expectations</a:t>
              </a:r>
              <a:endParaRPr lang="en-US" sz="1400" i="1">
                <a:solidFill>
                  <a:srgbClr val="141414"/>
                </a:solidFill>
                <a:latin typeface="Century Gothic"/>
                <a:cs typeface="Calibri"/>
              </a:endParaRPr>
            </a:p>
          </p:txBody>
        </p:sp>
      </p:grpSp>
      <p:grpSp>
        <p:nvGrpSpPr>
          <p:cNvPr id="6" name="Group 5"/>
          <p:cNvGrpSpPr/>
          <p:nvPr/>
        </p:nvGrpSpPr>
        <p:grpSpPr>
          <a:xfrm>
            <a:off x="3800129" y="4052572"/>
            <a:ext cx="449691" cy="1267014"/>
            <a:chOff x="3907480" y="3994031"/>
            <a:chExt cx="328039" cy="1267014"/>
          </a:xfrm>
        </p:grpSpPr>
        <p:sp>
          <p:nvSpPr>
            <p:cNvPr id="29" name="Isosceles Triangle 28"/>
            <p:cNvSpPr/>
            <p:nvPr/>
          </p:nvSpPr>
          <p:spPr>
            <a:xfrm rot="5400000">
              <a:off x="3851575" y="4060200"/>
              <a:ext cx="311916" cy="179577"/>
            </a:xfrm>
            <a:prstGeom prst="triangle">
              <a:avLst/>
            </a:prstGeom>
            <a:solidFill>
              <a:srgbClr val="C00000"/>
            </a:solidFill>
            <a:ln w="9525" cap="flat" cmpd="sng" algn="ctr">
              <a:noFill/>
              <a:prstDash val="solid"/>
            </a:ln>
            <a:effectLst/>
          </p:spPr>
          <p:txBody>
            <a:bodyPr rtlCol="0" anchor="ctr"/>
            <a:lstStyle/>
            <a:p>
              <a:pPr marL="0" marR="0" lvl="0" indent="0" algn="ctr" defTabSz="457106"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30" name="Isosceles Triangle 29"/>
            <p:cNvSpPr/>
            <p:nvPr/>
          </p:nvSpPr>
          <p:spPr>
            <a:xfrm rot="5400000">
              <a:off x="3841311" y="5015297"/>
              <a:ext cx="311916" cy="179577"/>
            </a:xfrm>
            <a:prstGeom prst="triangle">
              <a:avLst/>
            </a:prstGeom>
            <a:solidFill>
              <a:srgbClr val="C00000"/>
            </a:solidFill>
            <a:ln w="9525" cap="flat" cmpd="sng" algn="ctr">
              <a:noFill/>
              <a:prstDash val="solid"/>
            </a:ln>
            <a:effectLst/>
          </p:spPr>
          <p:txBody>
            <a:bodyPr rtlCol="0" anchor="ctr"/>
            <a:lstStyle/>
            <a:p>
              <a:pPr marL="0" marR="0" lvl="0" indent="0" algn="ctr" defTabSz="457106"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31" name="Isosceles Triangle 30"/>
            <p:cNvSpPr/>
            <p:nvPr/>
          </p:nvSpPr>
          <p:spPr>
            <a:xfrm rot="5400000">
              <a:off x="3989773" y="4060201"/>
              <a:ext cx="311916" cy="179577"/>
            </a:xfrm>
            <a:prstGeom prst="triangle">
              <a:avLst/>
            </a:prstGeom>
            <a:solidFill>
              <a:srgbClr val="C00000"/>
            </a:solidFill>
            <a:ln w="9525" cap="flat" cmpd="sng" algn="ctr">
              <a:noFill/>
              <a:prstDash val="solid"/>
            </a:ln>
            <a:effectLst/>
          </p:spPr>
          <p:txBody>
            <a:bodyPr rtlCol="0" anchor="ctr"/>
            <a:lstStyle/>
            <a:p>
              <a:pPr marL="0" marR="0" lvl="0" indent="0" algn="ctr" defTabSz="457106"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32" name="Isosceles Triangle 31"/>
            <p:cNvSpPr/>
            <p:nvPr/>
          </p:nvSpPr>
          <p:spPr>
            <a:xfrm rot="5400000">
              <a:off x="3979509" y="5015298"/>
              <a:ext cx="311916" cy="179577"/>
            </a:xfrm>
            <a:prstGeom prst="triangle">
              <a:avLst/>
            </a:prstGeom>
            <a:solidFill>
              <a:srgbClr val="C00000"/>
            </a:solidFill>
            <a:ln w="9525" cap="flat" cmpd="sng" algn="ctr">
              <a:noFill/>
              <a:prstDash val="solid"/>
            </a:ln>
            <a:effectLst/>
          </p:spPr>
          <p:txBody>
            <a:bodyPr rtlCol="0" anchor="ctr"/>
            <a:lstStyle/>
            <a:p>
              <a:pPr marL="0" marR="0" lvl="0" indent="0" algn="ctr" defTabSz="457106"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grpSp>
        <p:nvGrpSpPr>
          <p:cNvPr id="43" name="Group 42"/>
          <p:cNvGrpSpPr/>
          <p:nvPr/>
        </p:nvGrpSpPr>
        <p:grpSpPr>
          <a:xfrm>
            <a:off x="8659256" y="3078744"/>
            <a:ext cx="3259432" cy="2178496"/>
            <a:chOff x="3472380" y="2224607"/>
            <a:chExt cx="2521251" cy="1471649"/>
          </a:xfrm>
        </p:grpSpPr>
        <p:sp>
          <p:nvSpPr>
            <p:cNvPr id="50" name="TextBox 49"/>
            <p:cNvSpPr txBox="1"/>
            <p:nvPr/>
          </p:nvSpPr>
          <p:spPr bwMode="auto">
            <a:xfrm>
              <a:off x="4214193" y="2347644"/>
              <a:ext cx="1550534" cy="171529"/>
            </a:xfrm>
            <a:prstGeom prst="rect">
              <a:avLst/>
            </a:prstGeom>
            <a:noFill/>
            <a:ln w="9525">
              <a:noFill/>
              <a:miter lim="800000"/>
              <a:headEnd/>
              <a:tailEnd/>
            </a:ln>
          </p:spPr>
          <p:txBody>
            <a:bodyPr wrap="square" rtlCol="0">
              <a:prstTxWarp prst="textNoShape">
                <a:avLst/>
              </a:prstTxWarp>
              <a:spAutoFit/>
            </a:bodyPr>
            <a:lstStyle/>
            <a:p>
              <a:pPr algn="ctr" defTabSz="914333" eaLnBrk="0" hangingPunct="0"/>
              <a:r>
                <a:rPr lang="en-US" sz="1050" b="1" i="1">
                  <a:solidFill>
                    <a:srgbClr val="5C5C5C"/>
                  </a:solidFill>
                  <a:latin typeface="Calibri" panose="020F0502020204030204" pitchFamily="34" charset="0"/>
                  <a:cs typeface="Calibri" panose="020F0502020204030204" pitchFamily="34" charset="0"/>
                </a:rPr>
                <a:t>Future State</a:t>
              </a:r>
            </a:p>
          </p:txBody>
        </p:sp>
        <p:grpSp>
          <p:nvGrpSpPr>
            <p:cNvPr id="52" name="Group 51"/>
            <p:cNvGrpSpPr/>
            <p:nvPr/>
          </p:nvGrpSpPr>
          <p:grpSpPr>
            <a:xfrm>
              <a:off x="3472380" y="2224607"/>
              <a:ext cx="2521251" cy="1471649"/>
              <a:chOff x="3545110" y="1111734"/>
              <a:chExt cx="3157818" cy="1947574"/>
            </a:xfrm>
          </p:grpSpPr>
          <p:sp>
            <p:nvSpPr>
              <p:cNvPr id="57" name="Rectangle 56"/>
              <p:cNvSpPr/>
              <p:nvPr/>
            </p:nvSpPr>
            <p:spPr>
              <a:xfrm>
                <a:off x="3650296" y="1111734"/>
                <a:ext cx="2972961" cy="1947574"/>
              </a:xfrm>
              <a:prstGeom prst="rect">
                <a:avLst/>
              </a:prstGeom>
              <a:solidFill>
                <a:schemeClr val="bg2">
                  <a:lumMod val="20000"/>
                  <a:lumOff val="80000"/>
                </a:schemeClr>
              </a:solidFill>
              <a:ln w="25400" cap="flat" cmpd="sng" algn="ctr">
                <a:noFill/>
                <a:prstDash val="solid"/>
              </a:ln>
              <a:effectLst/>
            </p:spPr>
            <p:txBody>
              <a:bodyPr rtlCol="0" anchor="ctr"/>
              <a:lstStyle/>
              <a:p>
                <a:pPr algn="ctr" defTabSz="914333">
                  <a:defRPr/>
                </a:pPr>
                <a:endParaRPr lang="en-US" sz="1100" kern="0">
                  <a:solidFill>
                    <a:prstClr val="white"/>
                  </a:solidFill>
                  <a:latin typeface="Calibri" panose="020F0502020204030204" pitchFamily="34" charset="0"/>
                  <a:cs typeface="Calibri" panose="020F0502020204030204" pitchFamily="34" charset="0"/>
                </a:endParaRPr>
              </a:p>
            </p:txBody>
          </p:sp>
          <p:sp>
            <p:nvSpPr>
              <p:cNvPr id="59" name="Rectangle 58"/>
              <p:cNvSpPr/>
              <p:nvPr/>
            </p:nvSpPr>
            <p:spPr>
              <a:xfrm>
                <a:off x="3545110" y="1221186"/>
                <a:ext cx="3157818" cy="317039"/>
              </a:xfrm>
              <a:prstGeom prst="rect">
                <a:avLst/>
              </a:prstGeom>
              <a:solidFill>
                <a:sysClr val="window" lastClr="FFFFFF"/>
              </a:solidFill>
              <a:ln w="25400" cap="flat" cmpd="sng" algn="ctr">
                <a:noFill/>
                <a:prstDash val="solid"/>
              </a:ln>
              <a:effectLst>
                <a:outerShdw blurRad="63500" sx="102000" sy="102000" algn="ctr" rotWithShape="0">
                  <a:prstClr val="black">
                    <a:alpha val="40000"/>
                  </a:prstClr>
                </a:outerShdw>
              </a:effectLst>
            </p:spPr>
            <p:txBody>
              <a:bodyPr rtlCol="0" anchor="ctr"/>
              <a:lstStyle/>
              <a:p>
                <a:pPr algn="ctr" defTabSz="914333">
                  <a:defRPr/>
                </a:pPr>
                <a:endParaRPr lang="en-US" sz="1100" kern="0">
                  <a:solidFill>
                    <a:prstClr val="white"/>
                  </a:solidFill>
                  <a:latin typeface="Calibri" panose="020F0502020204030204" pitchFamily="34" charset="0"/>
                  <a:cs typeface="Calibri" panose="020F0502020204030204" pitchFamily="34" charset="0"/>
                </a:endParaRPr>
              </a:p>
            </p:txBody>
          </p:sp>
        </p:grpSp>
        <p:sp>
          <p:nvSpPr>
            <p:cNvPr id="53" name="TextBox 52"/>
            <p:cNvSpPr txBox="1"/>
            <p:nvPr/>
          </p:nvSpPr>
          <p:spPr bwMode="auto">
            <a:xfrm>
              <a:off x="4578473" y="2351287"/>
              <a:ext cx="1415157" cy="183653"/>
            </a:xfrm>
            <a:prstGeom prst="rect">
              <a:avLst/>
            </a:prstGeom>
            <a:noFill/>
            <a:ln w="9525">
              <a:noFill/>
              <a:miter lim="800000"/>
              <a:headEnd/>
              <a:tailEnd/>
            </a:ln>
          </p:spPr>
          <p:txBody>
            <a:bodyPr wrap="square" lIns="91434" tIns="45717" rIns="91434" bIns="45717" rtlCol="0" anchor="t">
              <a:prstTxWarp prst="textNoShape">
                <a:avLst/>
              </a:prstTxWarp>
              <a:spAutoFit/>
            </a:bodyPr>
            <a:lstStyle/>
            <a:p>
              <a:pPr algn="r" defTabSz="914333" eaLnBrk="0" hangingPunct="0">
                <a:lnSpc>
                  <a:spcPts val="1400"/>
                </a:lnSpc>
              </a:pPr>
              <a:r>
                <a:rPr lang="en-US" sz="1400" b="1" i="1">
                  <a:solidFill>
                    <a:srgbClr val="141414"/>
                  </a:solidFill>
                  <a:latin typeface="Century Gothic"/>
                  <a:cs typeface="Calibri"/>
                </a:rPr>
                <a:t>Target End State </a:t>
              </a:r>
              <a:endParaRPr lang="en-US" sz="1400" b="1" i="1">
                <a:solidFill>
                  <a:srgbClr val="141414"/>
                </a:solidFill>
                <a:latin typeface="Century Gothic"/>
                <a:cs typeface="Calibri" panose="020F0502020204030204" pitchFamily="34" charset="0"/>
              </a:endParaRPr>
            </a:p>
          </p:txBody>
        </p:sp>
        <p:sp>
          <p:nvSpPr>
            <p:cNvPr id="56" name="Rectangle 55"/>
            <p:cNvSpPr/>
            <p:nvPr/>
          </p:nvSpPr>
          <p:spPr>
            <a:xfrm>
              <a:off x="3597555" y="2772334"/>
              <a:ext cx="2268891" cy="332657"/>
            </a:xfrm>
            <a:prstGeom prst="rect">
              <a:avLst/>
            </a:prstGeom>
          </p:spPr>
          <p:txBody>
            <a:bodyPr wrap="square" lIns="91434" tIns="45717" rIns="91434" bIns="45717" anchor="t">
              <a:spAutoFit/>
            </a:bodyPr>
            <a:lstStyle/>
            <a:p>
              <a:pPr marL="171450" indent="-171450" algn="just" defTabSz="685324" fontAlgn="base">
                <a:spcBef>
                  <a:spcPct val="0"/>
                </a:spcBef>
                <a:spcAft>
                  <a:spcPct val="0"/>
                </a:spcAft>
                <a:buFont typeface="Arial" panose="020B0604020202020204" pitchFamily="34" charset="0"/>
                <a:buChar char="•"/>
                <a:defRPr/>
              </a:pPr>
              <a:r>
                <a:rPr lang="en-US" sz="1300">
                  <a:latin typeface="Century Gothic"/>
                  <a:cs typeface="Calibri"/>
                </a:rPr>
                <a:t>Vulnerable free production ready product</a:t>
              </a:r>
            </a:p>
          </p:txBody>
        </p:sp>
      </p:grpSp>
      <p:pic>
        <p:nvPicPr>
          <p:cNvPr id="60" name="Picture 59" descr="Transformation.png"/>
          <p:cNvPicPr>
            <a:picLocks noChangeAspect="1"/>
          </p:cNvPicPr>
          <p:nvPr/>
        </p:nvPicPr>
        <p:blipFill>
          <a:blip r:embed="rId3" cstate="print"/>
          <a:stretch>
            <a:fillRect/>
          </a:stretch>
        </p:blipFill>
        <p:spPr>
          <a:xfrm rot="21283598">
            <a:off x="7854114" y="4085071"/>
            <a:ext cx="1191636" cy="721403"/>
          </a:xfrm>
          <a:prstGeom prst="rect">
            <a:avLst/>
          </a:prstGeom>
        </p:spPr>
      </p:pic>
      <p:pic>
        <p:nvPicPr>
          <p:cNvPr id="5" name="x_x_Picture 7" descr="Logo&#10;&#10;Description automatically generated">
            <a:extLst>
              <a:ext uri="{FF2B5EF4-FFF2-40B4-BE49-F238E27FC236}">
                <a16:creationId xmlns:a16="http://schemas.microsoft.com/office/drawing/2014/main" id="{3A02F976-14EC-1A64-2A58-88623DC6CA6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7665" y="3181599"/>
            <a:ext cx="647700" cy="361950"/>
          </a:xfrm>
          <a:prstGeom prst="rect">
            <a:avLst/>
          </a:prstGeom>
          <a:noFill/>
          <a:ln>
            <a:noFill/>
          </a:ln>
        </p:spPr>
      </p:pic>
    </p:spTree>
    <p:extLst>
      <p:ext uri="{BB962C8B-B14F-4D97-AF65-F5344CB8AC3E}">
        <p14:creationId xmlns:p14="http://schemas.microsoft.com/office/powerpoint/2010/main" val="241562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744892-5D86-EA0F-52F5-6BBAB625CD6E}"/>
              </a:ext>
            </a:extLst>
          </p:cNvPr>
          <p:cNvSpPr txBox="1">
            <a:spLocks/>
          </p:cNvSpPr>
          <p:nvPr/>
        </p:nvSpPr>
        <p:spPr>
          <a:xfrm>
            <a:off x="580119" y="59693"/>
            <a:ext cx="10018713" cy="529936"/>
          </a:xfrm>
          <a:prstGeom prst="rect">
            <a:avLst/>
          </a:prstGeom>
        </p:spPr>
        <p:txBody>
          <a:bodyPr vert="horz" lIns="73125" tIns="0" rIns="0" bIns="0" rtlCol="0" anchor="ctr">
            <a:normAutofit fontScale="97500"/>
          </a:bodyPr>
          <a:lstStyle>
            <a:lvl1pPr algn="l" defTabSz="1218694" rtl="0" eaLnBrk="1" latinLnBrk="0" hangingPunct="1">
              <a:spcBef>
                <a:spcPct val="0"/>
              </a:spcBef>
              <a:buNone/>
              <a:defRPr sz="2400" b="1" kern="1200">
                <a:solidFill>
                  <a:srgbClr val="0099CC"/>
                </a:solidFill>
                <a:latin typeface="Calibri" panose="020F0502020204030204" pitchFamily="34" charset="0"/>
                <a:ea typeface="+mj-ea"/>
                <a:cs typeface="Calibri" panose="020F0502020204030204" pitchFamily="34" charset="0"/>
              </a:defRPr>
            </a:lvl1pPr>
          </a:lstStyle>
          <a:p>
            <a:r>
              <a:rPr lang="en-IN">
                <a:latin typeface="Century Gothic"/>
                <a:cs typeface="Calibri"/>
              </a:rPr>
              <a:t>Our approach to Software Security Assurance</a:t>
            </a:r>
          </a:p>
        </p:txBody>
      </p:sp>
      <p:graphicFrame>
        <p:nvGraphicFramePr>
          <p:cNvPr id="7" name="Diagram 6">
            <a:extLst>
              <a:ext uri="{FF2B5EF4-FFF2-40B4-BE49-F238E27FC236}">
                <a16:creationId xmlns:a16="http://schemas.microsoft.com/office/drawing/2014/main" id="{8885208C-2E41-3DB1-F319-C1DE3DCC31C5}"/>
              </a:ext>
            </a:extLst>
          </p:cNvPr>
          <p:cNvGraphicFramePr/>
          <p:nvPr>
            <p:extLst>
              <p:ext uri="{D42A27DB-BD31-4B8C-83A1-F6EECF244321}">
                <p14:modId xmlns:p14="http://schemas.microsoft.com/office/powerpoint/2010/main" val="2710357986"/>
              </p:ext>
            </p:extLst>
          </p:nvPr>
        </p:nvGraphicFramePr>
        <p:xfrm>
          <a:off x="2005564" y="973333"/>
          <a:ext cx="6114194" cy="5193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6C9EEA63-3AD4-5A83-6664-523FF03A8707}"/>
              </a:ext>
            </a:extLst>
          </p:cNvPr>
          <p:cNvCxnSpPr/>
          <p:nvPr/>
        </p:nvCxnSpPr>
        <p:spPr>
          <a:xfrm flipV="1">
            <a:off x="5557726" y="801287"/>
            <a:ext cx="444115" cy="3758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D0AAE9A-4BB9-CBBC-ECFE-3EBEEB21DB0C}"/>
              </a:ext>
            </a:extLst>
          </p:cNvPr>
          <p:cNvCxnSpPr>
            <a:cxnSpLocks/>
          </p:cNvCxnSpPr>
          <p:nvPr/>
        </p:nvCxnSpPr>
        <p:spPr>
          <a:xfrm>
            <a:off x="5991258" y="801287"/>
            <a:ext cx="774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64A59D8-1BA9-50B5-064D-465B12ED5739}"/>
              </a:ext>
            </a:extLst>
          </p:cNvPr>
          <p:cNvSpPr txBox="1"/>
          <p:nvPr/>
        </p:nvSpPr>
        <p:spPr>
          <a:xfrm>
            <a:off x="6782795" y="674328"/>
            <a:ext cx="3674710" cy="954107"/>
          </a:xfrm>
          <a:prstGeom prst="rect">
            <a:avLst/>
          </a:prstGeom>
          <a:noFill/>
        </p:spPr>
        <p:txBody>
          <a:bodyPr wrap="square" rtlCol="0">
            <a:spAutoFit/>
          </a:bodyPr>
          <a:lstStyle/>
          <a:p>
            <a:pPr marL="171450" indent="-171450">
              <a:buFont typeface="Arial" panose="020B0604020202020204" pitchFamily="34" charset="0"/>
              <a:buChar char="•"/>
            </a:pPr>
            <a:r>
              <a:rPr lang="en-US" sz="1400"/>
              <a:t>Understanding the application flows </a:t>
            </a:r>
          </a:p>
          <a:p>
            <a:pPr marL="171450" indent="-171450">
              <a:buFont typeface="Arial" panose="020B0604020202020204" pitchFamily="34" charset="0"/>
              <a:buChar char="•"/>
            </a:pPr>
            <a:r>
              <a:rPr lang="en-US" sz="1400"/>
              <a:t>Understand Confidentiality, integrity &amp; availability requirements</a:t>
            </a:r>
          </a:p>
          <a:p>
            <a:pPr marL="171450" indent="-171450">
              <a:buFont typeface="Arial" panose="020B0604020202020204" pitchFamily="34" charset="0"/>
              <a:buChar char="•"/>
            </a:pPr>
            <a:r>
              <a:rPr lang="en-US" sz="1400"/>
              <a:t>Tools installation and configuration</a:t>
            </a:r>
            <a:endParaRPr lang="en-IN" sz="1400"/>
          </a:p>
        </p:txBody>
      </p:sp>
      <p:cxnSp>
        <p:nvCxnSpPr>
          <p:cNvPr id="11" name="Straight Connector 10">
            <a:extLst>
              <a:ext uri="{FF2B5EF4-FFF2-40B4-BE49-F238E27FC236}">
                <a16:creationId xmlns:a16="http://schemas.microsoft.com/office/drawing/2014/main" id="{691AFA4B-653F-C9B5-AED8-F6A411DB5B1A}"/>
              </a:ext>
            </a:extLst>
          </p:cNvPr>
          <p:cNvCxnSpPr/>
          <p:nvPr/>
        </p:nvCxnSpPr>
        <p:spPr>
          <a:xfrm flipV="1">
            <a:off x="7681504" y="2531837"/>
            <a:ext cx="401782" cy="3440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203859-D14A-5B5C-4174-C104E31EEAF0}"/>
              </a:ext>
            </a:extLst>
          </p:cNvPr>
          <p:cNvCxnSpPr>
            <a:cxnSpLocks/>
          </p:cNvCxnSpPr>
          <p:nvPr/>
        </p:nvCxnSpPr>
        <p:spPr>
          <a:xfrm>
            <a:off x="8083286" y="2531837"/>
            <a:ext cx="774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91DF315-8F24-7E76-B8FD-09DAEBD81930}"/>
              </a:ext>
            </a:extLst>
          </p:cNvPr>
          <p:cNvSpPr txBox="1"/>
          <p:nvPr/>
        </p:nvSpPr>
        <p:spPr>
          <a:xfrm>
            <a:off x="8874824" y="2404878"/>
            <a:ext cx="3175662" cy="1600438"/>
          </a:xfrm>
          <a:prstGeom prst="rect">
            <a:avLst/>
          </a:prstGeom>
          <a:noFill/>
        </p:spPr>
        <p:txBody>
          <a:bodyPr wrap="square" rtlCol="0">
            <a:spAutoFit/>
          </a:bodyPr>
          <a:lstStyle/>
          <a:p>
            <a:pPr marL="171450" indent="-171450">
              <a:buFont typeface="Arial" panose="020B0604020202020204" pitchFamily="34" charset="0"/>
              <a:buChar char="•"/>
            </a:pPr>
            <a:r>
              <a:rPr lang="en-US" sz="1400"/>
              <a:t>Understanding Authentication-&gt; role-&gt;Functionality-&gt;Data</a:t>
            </a:r>
          </a:p>
          <a:p>
            <a:pPr marL="171450" indent="-171450">
              <a:buFont typeface="Arial" panose="020B0604020202020204" pitchFamily="34" charset="0"/>
              <a:buChar char="•"/>
            </a:pPr>
            <a:r>
              <a:rPr lang="en-US" sz="1400"/>
              <a:t>Threat Modelling analysis</a:t>
            </a:r>
          </a:p>
          <a:p>
            <a:pPr marL="171450" indent="-171450">
              <a:buFont typeface="Arial" panose="020B0604020202020204" pitchFamily="34" charset="0"/>
              <a:buChar char="•"/>
            </a:pPr>
            <a:r>
              <a:rPr lang="en-US" sz="1400"/>
              <a:t>Deployment &amp; Infrastructure – Review</a:t>
            </a:r>
          </a:p>
          <a:p>
            <a:pPr marL="171450" indent="-171450">
              <a:buFont typeface="Arial" panose="020B0604020202020204" pitchFamily="34" charset="0"/>
              <a:buChar char="•"/>
            </a:pPr>
            <a:r>
              <a:rPr lang="en-US" sz="1400"/>
              <a:t>Secure Design practice Review </a:t>
            </a:r>
          </a:p>
          <a:p>
            <a:pPr marL="171450" indent="-171450">
              <a:buFont typeface="Arial" panose="020B0604020202020204" pitchFamily="34" charset="0"/>
              <a:buChar char="•"/>
            </a:pPr>
            <a:r>
              <a:rPr lang="en-US" sz="1400"/>
              <a:t>PII verification</a:t>
            </a:r>
            <a:endParaRPr lang="en-IN" sz="1400"/>
          </a:p>
        </p:txBody>
      </p:sp>
      <p:cxnSp>
        <p:nvCxnSpPr>
          <p:cNvPr id="14" name="Straight Connector 13">
            <a:extLst>
              <a:ext uri="{FF2B5EF4-FFF2-40B4-BE49-F238E27FC236}">
                <a16:creationId xmlns:a16="http://schemas.microsoft.com/office/drawing/2014/main" id="{666E8BE6-51FC-A01D-5588-754980031E38}"/>
              </a:ext>
            </a:extLst>
          </p:cNvPr>
          <p:cNvCxnSpPr/>
          <p:nvPr/>
        </p:nvCxnSpPr>
        <p:spPr>
          <a:xfrm flipV="1">
            <a:off x="7214201" y="4929038"/>
            <a:ext cx="401782" cy="3440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DF2198-8CB3-E72F-4194-3FECA1B9CA49}"/>
              </a:ext>
            </a:extLst>
          </p:cNvPr>
          <p:cNvCxnSpPr>
            <a:cxnSpLocks/>
          </p:cNvCxnSpPr>
          <p:nvPr/>
        </p:nvCxnSpPr>
        <p:spPr>
          <a:xfrm>
            <a:off x="7615983" y="4929038"/>
            <a:ext cx="774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B84A0CC-C333-A232-7C29-34600C615062}"/>
              </a:ext>
            </a:extLst>
          </p:cNvPr>
          <p:cNvSpPr txBox="1"/>
          <p:nvPr/>
        </p:nvSpPr>
        <p:spPr>
          <a:xfrm>
            <a:off x="8407521" y="4802079"/>
            <a:ext cx="3283200" cy="954107"/>
          </a:xfrm>
          <a:prstGeom prst="rect">
            <a:avLst/>
          </a:prstGeom>
          <a:noFill/>
        </p:spPr>
        <p:txBody>
          <a:bodyPr wrap="square" rtlCol="0">
            <a:spAutoFit/>
          </a:bodyPr>
          <a:lstStyle/>
          <a:p>
            <a:pPr marL="171450" indent="-171450">
              <a:buFont typeface="Arial" panose="020B0604020202020204" pitchFamily="34" charset="0"/>
              <a:buChar char="•"/>
            </a:pPr>
            <a:r>
              <a:rPr lang="en-US" sz="1400"/>
              <a:t>Automated &amp; Manual Code Review</a:t>
            </a:r>
          </a:p>
          <a:p>
            <a:pPr marL="171450" indent="-171450">
              <a:buFont typeface="Arial" panose="020B0604020202020204" pitchFamily="34" charset="0"/>
              <a:buChar char="•"/>
            </a:pPr>
            <a:r>
              <a:rPr lang="en-US" sz="1400"/>
              <a:t>Secure Coding practice as pipeline </a:t>
            </a:r>
            <a:endParaRPr lang="en-IN" sz="1400"/>
          </a:p>
        </p:txBody>
      </p:sp>
      <p:cxnSp>
        <p:nvCxnSpPr>
          <p:cNvPr id="17" name="Straight Connector 16">
            <a:extLst>
              <a:ext uri="{FF2B5EF4-FFF2-40B4-BE49-F238E27FC236}">
                <a16:creationId xmlns:a16="http://schemas.microsoft.com/office/drawing/2014/main" id="{FBB1B8AD-CC71-1E34-179C-C69F0C3D1629}"/>
              </a:ext>
            </a:extLst>
          </p:cNvPr>
          <p:cNvCxnSpPr>
            <a:cxnSpLocks/>
          </p:cNvCxnSpPr>
          <p:nvPr/>
        </p:nvCxnSpPr>
        <p:spPr>
          <a:xfrm flipH="1" flipV="1">
            <a:off x="2764616" y="4802079"/>
            <a:ext cx="470097" cy="3545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23086C-5833-A6BC-D1C8-F1C49A7F5DA2}"/>
              </a:ext>
            </a:extLst>
          </p:cNvPr>
          <p:cNvCxnSpPr>
            <a:cxnSpLocks/>
          </p:cNvCxnSpPr>
          <p:nvPr/>
        </p:nvCxnSpPr>
        <p:spPr>
          <a:xfrm>
            <a:off x="2315563" y="4802079"/>
            <a:ext cx="4403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A40CFE7-B67E-2F60-C855-8DD9A117146D}"/>
              </a:ext>
            </a:extLst>
          </p:cNvPr>
          <p:cNvSpPr txBox="1"/>
          <p:nvPr/>
        </p:nvSpPr>
        <p:spPr>
          <a:xfrm>
            <a:off x="109951" y="4397896"/>
            <a:ext cx="2627387" cy="954107"/>
          </a:xfrm>
          <a:prstGeom prst="rect">
            <a:avLst/>
          </a:prstGeom>
          <a:noFill/>
        </p:spPr>
        <p:txBody>
          <a:bodyPr wrap="square" rtlCol="0">
            <a:spAutoFit/>
          </a:bodyPr>
          <a:lstStyle/>
          <a:p>
            <a:pPr marL="171450" indent="-171450">
              <a:buFont typeface="Arial" panose="020B0604020202020204" pitchFamily="34" charset="0"/>
              <a:buChar char="•"/>
            </a:pPr>
            <a:r>
              <a:rPr lang="en-US" sz="1400"/>
              <a:t>Manual and Automated Security Testing</a:t>
            </a:r>
          </a:p>
          <a:p>
            <a:pPr marL="171450" indent="-171450">
              <a:buFont typeface="Arial" panose="020B0604020202020204" pitchFamily="34" charset="0"/>
              <a:buChar char="•"/>
            </a:pPr>
            <a:r>
              <a:rPr lang="en-US" sz="1400"/>
              <a:t>Identify risk with vulnerability</a:t>
            </a:r>
            <a:endParaRPr lang="en-IN" sz="1200"/>
          </a:p>
        </p:txBody>
      </p:sp>
      <p:cxnSp>
        <p:nvCxnSpPr>
          <p:cNvPr id="20" name="Straight Connector 19">
            <a:extLst>
              <a:ext uri="{FF2B5EF4-FFF2-40B4-BE49-F238E27FC236}">
                <a16:creationId xmlns:a16="http://schemas.microsoft.com/office/drawing/2014/main" id="{A2757E0E-1421-EE21-5B4F-E50A5627EF02}"/>
              </a:ext>
            </a:extLst>
          </p:cNvPr>
          <p:cNvCxnSpPr>
            <a:cxnSpLocks/>
          </p:cNvCxnSpPr>
          <p:nvPr/>
        </p:nvCxnSpPr>
        <p:spPr>
          <a:xfrm flipH="1" flipV="1">
            <a:off x="1734495" y="2096320"/>
            <a:ext cx="685355" cy="528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7105727-8642-6F6A-3BED-CC452B1430ED}"/>
              </a:ext>
            </a:extLst>
          </p:cNvPr>
          <p:cNvSpPr txBox="1"/>
          <p:nvPr/>
        </p:nvSpPr>
        <p:spPr>
          <a:xfrm>
            <a:off x="78202" y="873390"/>
            <a:ext cx="4146665" cy="1138773"/>
          </a:xfrm>
          <a:prstGeom prst="rect">
            <a:avLst/>
          </a:prstGeom>
          <a:noFill/>
        </p:spPr>
        <p:txBody>
          <a:bodyPr wrap="square" rtlCol="0">
            <a:spAutoFit/>
          </a:bodyPr>
          <a:lstStyle/>
          <a:p>
            <a:pPr marL="171450" indent="-171450">
              <a:buFont typeface="Arial" panose="020B0604020202020204" pitchFamily="34" charset="0"/>
              <a:buChar char="•"/>
            </a:pPr>
            <a:r>
              <a:rPr lang="en-US" sz="1400"/>
              <a:t>Vulnerability assessment after deployment  </a:t>
            </a:r>
          </a:p>
          <a:p>
            <a:pPr marL="171450" indent="-171450">
              <a:buFont typeface="Arial" panose="020B0604020202020204" pitchFamily="34" charset="0"/>
              <a:buChar char="•"/>
            </a:pPr>
            <a:r>
              <a:rPr lang="en-US" sz="1400"/>
              <a:t>Reports</a:t>
            </a:r>
          </a:p>
          <a:p>
            <a:pPr marL="171450" indent="-171450">
              <a:buFont typeface="Arial" panose="020B0604020202020204" pitchFamily="34" charset="0"/>
              <a:buChar char="•"/>
            </a:pPr>
            <a:r>
              <a:rPr lang="en-US" sz="1400"/>
              <a:t>Suggest remediation / best practices for identified vulnerabilities</a:t>
            </a:r>
          </a:p>
          <a:p>
            <a:pPr marL="171450" indent="-171450">
              <a:buFont typeface="Arial" panose="020B0604020202020204" pitchFamily="34" charset="0"/>
              <a:buChar char="•"/>
            </a:pPr>
            <a:endParaRPr lang="en-IN" sz="1200"/>
          </a:p>
        </p:txBody>
      </p:sp>
      <p:sp>
        <p:nvSpPr>
          <p:cNvPr id="147" name="Oval 146">
            <a:extLst>
              <a:ext uri="{FF2B5EF4-FFF2-40B4-BE49-F238E27FC236}">
                <a16:creationId xmlns:a16="http://schemas.microsoft.com/office/drawing/2014/main" id="{95DE98CE-7C14-D7B5-815F-AE32F4C46FCB}"/>
              </a:ext>
            </a:extLst>
          </p:cNvPr>
          <p:cNvSpPr/>
          <p:nvPr/>
        </p:nvSpPr>
        <p:spPr>
          <a:xfrm>
            <a:off x="4919133" y="1151466"/>
            <a:ext cx="275166" cy="27516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148" name="Oval 147">
            <a:extLst>
              <a:ext uri="{FF2B5EF4-FFF2-40B4-BE49-F238E27FC236}">
                <a16:creationId xmlns:a16="http://schemas.microsoft.com/office/drawing/2014/main" id="{BD168CAF-D432-2639-E492-E070F3F244D4}"/>
              </a:ext>
            </a:extLst>
          </p:cNvPr>
          <p:cNvSpPr/>
          <p:nvPr/>
        </p:nvSpPr>
        <p:spPr>
          <a:xfrm>
            <a:off x="6781799" y="2474382"/>
            <a:ext cx="275166" cy="27516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2</a:t>
            </a:r>
          </a:p>
        </p:txBody>
      </p:sp>
      <p:sp>
        <p:nvSpPr>
          <p:cNvPr id="149" name="Oval 148">
            <a:extLst>
              <a:ext uri="{FF2B5EF4-FFF2-40B4-BE49-F238E27FC236}">
                <a16:creationId xmlns:a16="http://schemas.microsoft.com/office/drawing/2014/main" id="{96D9D97F-B80B-D937-9C9A-88DEB846A006}"/>
              </a:ext>
            </a:extLst>
          </p:cNvPr>
          <p:cNvSpPr/>
          <p:nvPr/>
        </p:nvSpPr>
        <p:spPr>
          <a:xfrm>
            <a:off x="6030383" y="4707466"/>
            <a:ext cx="275166" cy="27516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3</a:t>
            </a:r>
          </a:p>
        </p:txBody>
      </p:sp>
      <p:sp>
        <p:nvSpPr>
          <p:cNvPr id="150" name="Oval 149">
            <a:extLst>
              <a:ext uri="{FF2B5EF4-FFF2-40B4-BE49-F238E27FC236}">
                <a16:creationId xmlns:a16="http://schemas.microsoft.com/office/drawing/2014/main" id="{D83DC831-7C7B-CF1F-ABA2-8C75ECA5DACC}"/>
              </a:ext>
            </a:extLst>
          </p:cNvPr>
          <p:cNvSpPr/>
          <p:nvPr/>
        </p:nvSpPr>
        <p:spPr>
          <a:xfrm>
            <a:off x="3786716" y="4749799"/>
            <a:ext cx="275166" cy="27516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4</a:t>
            </a:r>
          </a:p>
        </p:txBody>
      </p:sp>
      <p:sp>
        <p:nvSpPr>
          <p:cNvPr id="151" name="Oval 150">
            <a:extLst>
              <a:ext uri="{FF2B5EF4-FFF2-40B4-BE49-F238E27FC236}">
                <a16:creationId xmlns:a16="http://schemas.microsoft.com/office/drawing/2014/main" id="{F05617DD-BFBE-DA97-8FBA-E4574EAF03FB}"/>
              </a:ext>
            </a:extLst>
          </p:cNvPr>
          <p:cNvSpPr/>
          <p:nvPr/>
        </p:nvSpPr>
        <p:spPr>
          <a:xfrm>
            <a:off x="2950632" y="2336799"/>
            <a:ext cx="275166" cy="27516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5</a:t>
            </a:r>
          </a:p>
        </p:txBody>
      </p:sp>
    </p:spTree>
    <p:extLst>
      <p:ext uri="{BB962C8B-B14F-4D97-AF65-F5344CB8AC3E}">
        <p14:creationId xmlns:p14="http://schemas.microsoft.com/office/powerpoint/2010/main" val="3812529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Century Gothic"/>
                <a:cs typeface="Calibri"/>
              </a:rPr>
              <a:t>Approach   - Security Code Review</a:t>
            </a:r>
          </a:p>
        </p:txBody>
      </p:sp>
      <p:sp>
        <p:nvSpPr>
          <p:cNvPr id="11" name="TextBox 10">
            <a:extLst>
              <a:ext uri="{FF2B5EF4-FFF2-40B4-BE49-F238E27FC236}">
                <a16:creationId xmlns:a16="http://schemas.microsoft.com/office/drawing/2014/main" id="{DE96C8D1-DBF3-3C83-41F6-EBA4C3B061E6}"/>
              </a:ext>
            </a:extLst>
          </p:cNvPr>
          <p:cNvSpPr txBox="1"/>
          <p:nvPr/>
        </p:nvSpPr>
        <p:spPr>
          <a:xfrm>
            <a:off x="10226439" y="1099457"/>
            <a:ext cx="1215397" cy="2492990"/>
          </a:xfrm>
          <a:prstGeom prst="rect">
            <a:avLst/>
          </a:prstGeom>
          <a:noFill/>
        </p:spPr>
        <p:txBody>
          <a:bodyPr wrap="none" lIns="91440" tIns="45720" rIns="91440" bIns="45720" rtlCol="0" anchor="t">
            <a:spAutoFit/>
          </a:bodyPr>
          <a:lstStyle/>
          <a:p>
            <a:pPr marL="285750" indent="-285750">
              <a:buFont typeface="Wingdings" panose="05000000000000000000" pitchFamily="2" charset="2"/>
              <a:buChar char="v"/>
            </a:pPr>
            <a:r>
              <a:rPr lang="en-GB" sz="2400">
                <a:solidFill>
                  <a:srgbClr val="222222"/>
                </a:solidFill>
                <a:latin typeface="Century Gothic"/>
              </a:rPr>
              <a:t>SAST</a:t>
            </a:r>
            <a:br>
              <a:rPr lang="en-GB" sz="2400">
                <a:latin typeface="Century Gothic"/>
              </a:rPr>
            </a:br>
            <a:endParaRPr lang="en-GB" sz="2400">
              <a:solidFill>
                <a:srgbClr val="222222"/>
              </a:solidFill>
              <a:latin typeface="Century Gothic"/>
            </a:endParaRPr>
          </a:p>
          <a:p>
            <a:pPr marL="285750" indent="-285750">
              <a:buFont typeface="Wingdings" panose="05000000000000000000" pitchFamily="2" charset="2"/>
              <a:buChar char="v"/>
            </a:pPr>
            <a:r>
              <a:rPr lang="en-GB" sz="2400">
                <a:solidFill>
                  <a:srgbClr val="222222"/>
                </a:solidFill>
                <a:latin typeface="Century Gothic"/>
              </a:rPr>
              <a:t>DAST</a:t>
            </a:r>
          </a:p>
          <a:p>
            <a:pPr marL="285750" indent="-285750">
              <a:buFont typeface="Wingdings" panose="05000000000000000000" pitchFamily="2" charset="2"/>
              <a:buChar char="v"/>
            </a:pPr>
            <a:endParaRPr lang="en-GB" sz="2400">
              <a:solidFill>
                <a:srgbClr val="222222"/>
              </a:solidFill>
              <a:latin typeface="Century Gothic"/>
            </a:endParaRPr>
          </a:p>
          <a:p>
            <a:pPr marL="285750" indent="-285750">
              <a:buFont typeface="Wingdings" panose="05000000000000000000" pitchFamily="2" charset="2"/>
              <a:buChar char="v"/>
            </a:pPr>
            <a:r>
              <a:rPr lang="en-GB" sz="2400">
                <a:solidFill>
                  <a:srgbClr val="222222"/>
                </a:solidFill>
                <a:latin typeface="Century Gothic"/>
              </a:rPr>
              <a:t>SCA</a:t>
            </a:r>
          </a:p>
          <a:p>
            <a:pPr marL="285750" indent="-285750">
              <a:buFont typeface="Wingdings" panose="05000000000000000000" pitchFamily="2" charset="2"/>
              <a:buChar char="v"/>
            </a:pPr>
            <a:endParaRPr lang="en-GB">
              <a:solidFill>
                <a:srgbClr val="222222"/>
              </a:solidFill>
              <a:latin typeface="Century Gothic"/>
            </a:endParaRPr>
          </a:p>
          <a:p>
            <a:pPr marL="285750" indent="-285750" algn="l">
              <a:buFont typeface="Wingdings" panose="05000000000000000000" pitchFamily="2" charset="2"/>
              <a:buChar char="v"/>
            </a:pPr>
            <a:endParaRPr lang="en-US" sz="1800" b="0" i="0">
              <a:solidFill>
                <a:srgbClr val="222222"/>
              </a:solidFill>
              <a:effectLst/>
              <a:latin typeface="Century Gothic"/>
            </a:endParaRPr>
          </a:p>
        </p:txBody>
      </p:sp>
      <p:sp>
        <p:nvSpPr>
          <p:cNvPr id="13" name="Title 1">
            <a:extLst>
              <a:ext uri="{FF2B5EF4-FFF2-40B4-BE49-F238E27FC236}">
                <a16:creationId xmlns:a16="http://schemas.microsoft.com/office/drawing/2014/main" id="{7BEA3E92-BB7E-01EF-AB68-631622942D37}"/>
              </a:ext>
            </a:extLst>
          </p:cNvPr>
          <p:cNvSpPr txBox="1">
            <a:spLocks/>
          </p:cNvSpPr>
          <p:nvPr/>
        </p:nvSpPr>
        <p:spPr>
          <a:xfrm>
            <a:off x="637487" y="5722178"/>
            <a:ext cx="12853112" cy="682329"/>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1600" b="1">
                <a:solidFill>
                  <a:schemeClr val="accent6">
                    <a:lumMod val="75000"/>
                  </a:schemeClr>
                </a:solidFill>
              </a:rPr>
              <a:t>Clarium advocates Secure Development Lifecycle instead of Vanilla SDLC</a:t>
            </a:r>
          </a:p>
          <a:p>
            <a:pPr algn="l"/>
            <a:r>
              <a:rPr lang="en-IN" sz="1600" b="1">
                <a:solidFill>
                  <a:schemeClr val="accent6">
                    <a:lumMod val="75000"/>
                  </a:schemeClr>
                </a:solidFill>
              </a:rPr>
              <a:t>Clarium </a:t>
            </a:r>
            <a:r>
              <a:rPr lang="en-IN" sz="1600" b="1" err="1">
                <a:solidFill>
                  <a:schemeClr val="accent6">
                    <a:lumMod val="75000"/>
                  </a:schemeClr>
                </a:solidFill>
              </a:rPr>
              <a:t>embed’s</a:t>
            </a:r>
            <a:r>
              <a:rPr lang="en-IN" sz="1600" b="1">
                <a:solidFill>
                  <a:schemeClr val="accent6">
                    <a:lumMod val="75000"/>
                  </a:schemeClr>
                </a:solidFill>
              </a:rPr>
              <a:t> Security in  Software Construction stage itself via Pipeline</a:t>
            </a:r>
          </a:p>
          <a:p>
            <a:endParaRPr lang="en-IN" sz="1600" b="1">
              <a:solidFill>
                <a:schemeClr val="accent2">
                  <a:lumMod val="75000"/>
                </a:schemeClr>
              </a:solidFill>
            </a:endParaRPr>
          </a:p>
        </p:txBody>
      </p:sp>
      <p:pic>
        <p:nvPicPr>
          <p:cNvPr id="2" name="Picture 3" descr="Graphical user interface&#10;&#10;Description automatically generated">
            <a:extLst>
              <a:ext uri="{FF2B5EF4-FFF2-40B4-BE49-F238E27FC236}">
                <a16:creationId xmlns:a16="http://schemas.microsoft.com/office/drawing/2014/main" id="{1ED37F34-DA5B-C2F7-2880-6CDF57B65819}"/>
              </a:ext>
            </a:extLst>
          </p:cNvPr>
          <p:cNvPicPr>
            <a:picLocks noChangeAspect="1"/>
          </p:cNvPicPr>
          <p:nvPr/>
        </p:nvPicPr>
        <p:blipFill>
          <a:blip r:embed="rId3"/>
          <a:stretch>
            <a:fillRect/>
          </a:stretch>
        </p:blipFill>
        <p:spPr>
          <a:xfrm>
            <a:off x="406400" y="594673"/>
            <a:ext cx="9354166" cy="4654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1429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a:t>Manual Security Testing  - What is covered</a:t>
            </a:r>
            <a:endParaRPr lang="en-IN"/>
          </a:p>
        </p:txBody>
      </p:sp>
      <p:sp>
        <p:nvSpPr>
          <p:cNvPr id="19" name="Content Placeholder 2"/>
          <p:cNvSpPr txBox="1">
            <a:spLocks/>
          </p:cNvSpPr>
          <p:nvPr/>
        </p:nvSpPr>
        <p:spPr bwMode="auto">
          <a:xfrm>
            <a:off x="2388118" y="1904852"/>
            <a:ext cx="4192018" cy="254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marL="171450" indent="-171450"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marL="285750" indent="-285750">
              <a:buFont typeface="Wingdings" panose="05000000000000000000" pitchFamily="2" charset="2"/>
              <a:buChar char="v"/>
            </a:pPr>
            <a:r>
              <a:rPr lang="en-GB" sz="1700" b="0">
                <a:solidFill>
                  <a:srgbClr val="222222"/>
                </a:solidFill>
                <a:latin typeface="Century Gothic"/>
                <a:ea typeface="MS PGothic"/>
              </a:rPr>
              <a:t>Authentication Testing</a:t>
            </a:r>
            <a:br>
              <a:rPr lang="en-GB" sz="1700" b="0">
                <a:latin typeface="Century Gothic"/>
              </a:rPr>
            </a:br>
            <a:endParaRPr lang="en-GB" sz="1700" b="0">
              <a:solidFill>
                <a:srgbClr val="222222"/>
              </a:solidFill>
              <a:latin typeface="Century Gothic"/>
            </a:endParaRPr>
          </a:p>
          <a:p>
            <a:pPr marL="285750" indent="-285750">
              <a:buFont typeface="Wingdings" panose="05000000000000000000" pitchFamily="2" charset="2"/>
              <a:buChar char="v"/>
            </a:pPr>
            <a:r>
              <a:rPr lang="en-GB" sz="1700" b="0">
                <a:solidFill>
                  <a:srgbClr val="222222"/>
                </a:solidFill>
                <a:latin typeface="Century Gothic"/>
                <a:ea typeface="MS PGothic"/>
              </a:rPr>
              <a:t>Authorization Testing</a:t>
            </a:r>
          </a:p>
          <a:p>
            <a:pPr marL="285750" indent="-285750">
              <a:buFont typeface="Wingdings" panose="05000000000000000000" pitchFamily="2" charset="2"/>
              <a:buChar char="v"/>
            </a:pPr>
            <a:endParaRPr lang="en-GB" sz="1700" b="0">
              <a:solidFill>
                <a:srgbClr val="222222"/>
              </a:solidFill>
              <a:latin typeface="Century Gothic"/>
            </a:endParaRPr>
          </a:p>
          <a:p>
            <a:pPr marL="285750" indent="-285750">
              <a:buFont typeface="Wingdings" panose="05000000000000000000" pitchFamily="2" charset="2"/>
              <a:buChar char="v"/>
            </a:pPr>
            <a:r>
              <a:rPr lang="en-GB" sz="1700" b="0">
                <a:solidFill>
                  <a:srgbClr val="222222"/>
                </a:solidFill>
                <a:latin typeface="Century Gothic"/>
                <a:ea typeface="MS PGothic"/>
              </a:rPr>
              <a:t>Testing Audit Trails</a:t>
            </a:r>
          </a:p>
          <a:p>
            <a:pPr marL="285750" indent="-285750">
              <a:buFont typeface="Wingdings" panose="05000000000000000000" pitchFamily="2" charset="2"/>
              <a:buChar char="v"/>
            </a:pPr>
            <a:endParaRPr lang="en-GB" sz="1700" b="0">
              <a:solidFill>
                <a:srgbClr val="222222"/>
              </a:solidFill>
              <a:latin typeface="Century Gothic"/>
            </a:endParaRPr>
          </a:p>
          <a:p>
            <a:pPr marL="285750" indent="-285750">
              <a:buFont typeface="Wingdings" panose="05000000000000000000" pitchFamily="2" charset="2"/>
              <a:buChar char="v"/>
            </a:pPr>
            <a:r>
              <a:rPr lang="en-GB" sz="1700" b="0">
                <a:solidFill>
                  <a:srgbClr val="222222"/>
                </a:solidFill>
                <a:latin typeface="Century Gothic"/>
                <a:ea typeface="MS PGothic"/>
              </a:rPr>
              <a:t>Testing Session Management</a:t>
            </a:r>
          </a:p>
          <a:p>
            <a:pPr marL="285750" indent="-285750">
              <a:buFont typeface="Wingdings" panose="05000000000000000000" pitchFamily="2" charset="2"/>
              <a:buChar char="v"/>
            </a:pPr>
            <a:endParaRPr lang="en-GB" sz="1700" b="0">
              <a:solidFill>
                <a:srgbClr val="222222"/>
              </a:solidFill>
              <a:latin typeface="Century Gothic"/>
            </a:endParaRPr>
          </a:p>
          <a:p>
            <a:pPr marL="285750" indent="-285750">
              <a:buFont typeface="Wingdings" panose="05000000000000000000" pitchFamily="2" charset="2"/>
              <a:buChar char="v"/>
            </a:pPr>
            <a:r>
              <a:rPr lang="en-GB" sz="1700" b="0">
                <a:solidFill>
                  <a:srgbClr val="222222"/>
                </a:solidFill>
                <a:latin typeface="Century Gothic"/>
                <a:ea typeface="MS PGothic"/>
              </a:rPr>
              <a:t>Data Security Testing</a:t>
            </a:r>
          </a:p>
          <a:p>
            <a:pPr marL="285750" indent="-285750">
              <a:buFont typeface="Wingdings" panose="05000000000000000000" pitchFamily="2" charset="2"/>
              <a:buChar char="v"/>
            </a:pPr>
            <a:endParaRPr lang="en-US" sz="1700" b="0">
              <a:solidFill>
                <a:srgbClr val="222222"/>
              </a:solidFill>
              <a:latin typeface="Century Gothic"/>
            </a:endParaRPr>
          </a:p>
        </p:txBody>
      </p:sp>
      <p:cxnSp>
        <p:nvCxnSpPr>
          <p:cNvPr id="20" name="Straight Connector 19"/>
          <p:cNvCxnSpPr/>
          <p:nvPr/>
        </p:nvCxnSpPr>
        <p:spPr bwMode="auto">
          <a:xfrm>
            <a:off x="318454" y="6047700"/>
            <a:ext cx="11477810" cy="0"/>
          </a:xfrm>
          <a:prstGeom prst="line">
            <a:avLst/>
          </a:prstGeom>
          <a:solidFill>
            <a:srgbClr val="63AFE5"/>
          </a:solidFill>
          <a:ln w="6350" cap="flat" cmpd="sng" algn="ctr">
            <a:solidFill>
              <a:srgbClr val="000000">
                <a:lumMod val="50000"/>
                <a:lumOff val="50000"/>
              </a:srgbClr>
            </a:solidFill>
            <a:prstDash val="solid"/>
            <a:round/>
            <a:headEnd type="none" w="med" len="med"/>
            <a:tailEnd type="none" w="med" len="med"/>
          </a:ln>
          <a:effectLst/>
        </p:spPr>
      </p:cxnSp>
      <p:graphicFrame>
        <p:nvGraphicFramePr>
          <p:cNvPr id="22" name="Group 55"/>
          <p:cNvGraphicFramePr>
            <a:graphicFrameLocks noGrp="1"/>
          </p:cNvGraphicFramePr>
          <p:nvPr>
            <p:extLst>
              <p:ext uri="{D42A27DB-BD31-4B8C-83A1-F6EECF244321}">
                <p14:modId xmlns:p14="http://schemas.microsoft.com/office/powerpoint/2010/main" val="3121701318"/>
              </p:ext>
            </p:extLst>
          </p:nvPr>
        </p:nvGraphicFramePr>
        <p:xfrm>
          <a:off x="337457" y="842133"/>
          <a:ext cx="1831926" cy="5205567"/>
        </p:xfrm>
        <a:graphic>
          <a:graphicData uri="http://schemas.openxmlformats.org/drawingml/2006/table">
            <a:tbl>
              <a:tblPr/>
              <a:tblGrid>
                <a:gridCol w="1831926">
                  <a:extLst>
                    <a:ext uri="{9D8B030D-6E8A-4147-A177-3AD203B41FA5}">
                      <a16:colId xmlns:a16="http://schemas.microsoft.com/office/drawing/2014/main" val="20000"/>
                    </a:ext>
                  </a:extLst>
                </a:gridCol>
              </a:tblGrid>
              <a:tr h="5205567">
                <a:tc>
                  <a:txBody>
                    <a:bodyPr/>
                    <a:lstStyle>
                      <a:lvl1pPr marL="0" algn="l" defTabSz="457200" rtl="0" eaLnBrk="0" latinLnBrk="0" hangingPunct="0">
                        <a:spcBef>
                          <a:spcPct val="20000"/>
                        </a:spcBef>
                        <a:buClr>
                          <a:srgbClr val="6DB33F"/>
                        </a:buClr>
                        <a:buFont typeface="Wingdings" pitchFamily="2" charset="2"/>
                        <a:defRPr sz="2000" kern="1200">
                          <a:solidFill>
                            <a:schemeClr val="tx1"/>
                          </a:solidFill>
                          <a:latin typeface="Verdana" pitchFamily="34" charset="0"/>
                          <a:ea typeface="MS PGothic" pitchFamily="34" charset="-128"/>
                          <a:cs typeface=""/>
                        </a:defRPr>
                      </a:lvl1pPr>
                      <a:lvl2pPr marL="742950" indent="-285750" algn="l" defTabSz="457200" rtl="0" eaLnBrk="0" latinLnBrk="0" hangingPunct="0">
                        <a:spcBef>
                          <a:spcPct val="20000"/>
                        </a:spcBef>
                        <a:buClr>
                          <a:schemeClr val="bg2"/>
                        </a:buClr>
                        <a:buFont typeface="Arial" charset="0"/>
                        <a:defRPr sz="2000" kern="1200">
                          <a:solidFill>
                            <a:schemeClr val="tx1"/>
                          </a:solidFill>
                          <a:latin typeface="Verdana" pitchFamily="34" charset="0"/>
                          <a:ea typeface="MS PGothic" pitchFamily="34" charset="-128"/>
                          <a:cs typeface=""/>
                        </a:defRPr>
                      </a:lvl2pPr>
                      <a:lvl3pPr marL="1143000" indent="-228600" algn="l" defTabSz="457200" rtl="0" eaLnBrk="0" latinLnBrk="0" hangingPunct="0">
                        <a:spcBef>
                          <a:spcPct val="20000"/>
                        </a:spcBef>
                        <a:buClr>
                          <a:schemeClr val="bg2"/>
                        </a:buClr>
                        <a:buFont typeface="Arial" charset="0"/>
                        <a:defRPr sz="1800" kern="1200">
                          <a:solidFill>
                            <a:schemeClr val="tx1"/>
                          </a:solidFill>
                          <a:latin typeface="Verdana" pitchFamily="34" charset="0"/>
                          <a:ea typeface="MS PGothic" pitchFamily="34" charset="-128"/>
                          <a:cs typeface=""/>
                        </a:defRPr>
                      </a:lvl3pPr>
                      <a:lvl4pPr marL="1600200" indent="-228600" algn="l" defTabSz="457200" rtl="0" eaLnBrk="0" latinLnBrk="0" hangingPunct="0">
                        <a:spcBef>
                          <a:spcPct val="20000"/>
                        </a:spcBef>
                        <a:buClr>
                          <a:schemeClr val="bg2"/>
                        </a:buClr>
                        <a:buFont typeface="Arial" charset="0"/>
                        <a:defRPr sz="1800" kern="1200">
                          <a:solidFill>
                            <a:schemeClr val="tx1"/>
                          </a:solidFill>
                          <a:latin typeface="Verdana" pitchFamily="34" charset="0"/>
                          <a:ea typeface="MS PGothic" pitchFamily="34" charset="-128"/>
                          <a:cs typeface=""/>
                        </a:defRPr>
                      </a:lvl4pPr>
                      <a:lvl5pPr marL="2057400" indent="-228600" algn="l" defTabSz="457200" rtl="0" eaLnBrk="0" latinLnBrk="0" hangingPunct="0">
                        <a:spcBef>
                          <a:spcPct val="20000"/>
                        </a:spcBef>
                        <a:buClr>
                          <a:schemeClr val="bg2"/>
                        </a:buClr>
                        <a:buFont typeface="Arial" charset="0"/>
                        <a:defRPr sz="1800" kern="1200">
                          <a:solidFill>
                            <a:schemeClr val="tx1"/>
                          </a:solidFill>
                          <a:latin typeface="Verdana" pitchFamily="34" charset="0"/>
                          <a:ea typeface="MS PGothic" pitchFamily="34" charset="-128"/>
                          <a:cs typeface=""/>
                        </a:defRPr>
                      </a:lvl5pPr>
                      <a:lvl6pPr marL="25146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6pPr>
                      <a:lvl7pPr marL="29718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7pPr>
                      <a:lvl8pPr marL="34290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8pPr>
                      <a:lvl9pPr marL="38862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9pPr>
                    </a:lstStyle>
                    <a:p>
                      <a:pPr marL="0" marR="0" lvl="0" indent="0" algn="ctr" rtl="0" eaLnBrk="1" fontAlgn="t" latinLnBrk="0" hangingPunct="1">
                        <a:lnSpc>
                          <a:spcPct val="100000"/>
                        </a:lnSpc>
                        <a:spcBef>
                          <a:spcPct val="0"/>
                        </a:spcBef>
                        <a:spcAft>
                          <a:spcPct val="0"/>
                        </a:spcAft>
                        <a:buClrTx/>
                        <a:buSzTx/>
                        <a:buFontTx/>
                        <a:buNone/>
                      </a:pPr>
                      <a:r>
                        <a:rPr kumimoji="0" lang="en-US" altLang="en-US" sz="1700" b="1" i="0" u="none" strike="noStrike" cap="none" normalizeH="0" baseline="0">
                          <a:ln>
                            <a:noFill/>
                          </a:ln>
                          <a:solidFill>
                            <a:schemeClr val="bg1"/>
                          </a:solidFill>
                          <a:effectLst/>
                          <a:latin typeface="Century Gothic"/>
                          <a:ea typeface="MS PGothic"/>
                          <a:cs typeface="Arial"/>
                        </a:rPr>
                        <a:t>Different</a:t>
                      </a:r>
                      <a:r>
                        <a:rPr lang="en-US" altLang="en-US" sz="1700" b="1" i="0" u="none" strike="noStrike" cap="none" normalizeH="0" baseline="0">
                          <a:ln>
                            <a:noFill/>
                          </a:ln>
                          <a:solidFill>
                            <a:schemeClr val="bg1"/>
                          </a:solidFill>
                          <a:effectLst/>
                          <a:latin typeface="Century Gothic"/>
                          <a:ea typeface="MS PGothic"/>
                          <a:cs typeface="Arial"/>
                        </a:rPr>
                        <a:t> </a:t>
                      </a:r>
                      <a:r>
                        <a:rPr kumimoji="0" lang="en-US" altLang="en-US" sz="1700" b="1" i="0" u="none" strike="noStrike" cap="none" normalizeH="0" baseline="0">
                          <a:ln>
                            <a:noFill/>
                          </a:ln>
                          <a:solidFill>
                            <a:schemeClr val="bg1"/>
                          </a:solidFill>
                          <a:effectLst/>
                          <a:latin typeface="Century Gothic"/>
                          <a:ea typeface="MS PGothic"/>
                          <a:cs typeface="Arial"/>
                        </a:rPr>
                        <a:t> types</a:t>
                      </a:r>
                      <a:r>
                        <a:rPr lang="en-US" altLang="en-US" sz="1700" b="1" i="0" u="none" strike="noStrike" cap="none" normalizeH="0" baseline="0">
                          <a:ln>
                            <a:noFill/>
                          </a:ln>
                          <a:solidFill>
                            <a:schemeClr val="bg1"/>
                          </a:solidFill>
                          <a:effectLst/>
                          <a:latin typeface="Century Gothic"/>
                          <a:ea typeface="MS PGothic"/>
                          <a:cs typeface="Arial"/>
                        </a:rPr>
                        <a:t> </a:t>
                      </a:r>
                    </a:p>
                    <a:p>
                      <a:pPr marL="0" marR="0" lvl="0" indent="0" algn="ctr">
                        <a:lnSpc>
                          <a:spcPct val="100000"/>
                        </a:lnSpc>
                        <a:spcBef>
                          <a:spcPct val="0"/>
                        </a:spcBef>
                        <a:spcAft>
                          <a:spcPct val="0"/>
                        </a:spcAft>
                        <a:buClrTx/>
                        <a:buSzTx/>
                        <a:buFontTx/>
                        <a:buNone/>
                      </a:pPr>
                      <a:r>
                        <a:rPr kumimoji="0" lang="en-US" altLang="en-US" sz="1700" b="1" i="0" u="none" strike="noStrike" cap="none" normalizeH="0" baseline="0">
                          <a:ln>
                            <a:noFill/>
                          </a:ln>
                          <a:solidFill>
                            <a:schemeClr val="bg1"/>
                          </a:solidFill>
                          <a:effectLst/>
                          <a:latin typeface="Century Gothic"/>
                          <a:ea typeface="MS PGothic"/>
                          <a:cs typeface="Arial"/>
                        </a:rPr>
                        <a:t>of</a:t>
                      </a:r>
                      <a:r>
                        <a:rPr lang="en-US" altLang="en-US" sz="1700" b="1" i="0" u="none" strike="noStrike" cap="none" normalizeH="0" baseline="0">
                          <a:ln>
                            <a:noFill/>
                          </a:ln>
                          <a:solidFill>
                            <a:schemeClr val="bg1"/>
                          </a:solidFill>
                          <a:effectLst/>
                          <a:latin typeface="Century Gothic"/>
                          <a:ea typeface="MS PGothic"/>
                          <a:cs typeface="Arial"/>
                        </a:rPr>
                        <a:t> </a:t>
                      </a:r>
                      <a:endParaRPr kumimoji="0" lang="en-US" altLang="en-US" sz="1700" b="1" i="0" u="none" strike="noStrike" cap="none" normalizeH="0" baseline="0">
                        <a:ln>
                          <a:noFill/>
                        </a:ln>
                        <a:solidFill>
                          <a:schemeClr val="bg1"/>
                        </a:solidFill>
                        <a:effectLst/>
                        <a:latin typeface="Century Gothic"/>
                        <a:ea typeface="MS PGothic"/>
                        <a:cs typeface="Arial"/>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700" b="1" i="0" u="none" strike="noStrike" kern="1200" cap="none" normalizeH="0" baseline="0">
                          <a:ln>
                            <a:noFill/>
                          </a:ln>
                          <a:solidFill>
                            <a:schemeClr val="bg1"/>
                          </a:solidFill>
                          <a:effectLst/>
                          <a:latin typeface="Century Gothic"/>
                          <a:ea typeface="MS PGothic"/>
                          <a:cs typeface="Calibri"/>
                        </a:rPr>
                        <a:t>Security Testing</a:t>
                      </a:r>
                    </a:p>
                    <a:p>
                      <a:pPr marL="0" marR="0" lvl="0" indent="0" algn="ctr" rtl="0" eaLnBrk="1" fontAlgn="t" latinLnBrk="0" hangingPunct="1">
                        <a:lnSpc>
                          <a:spcPct val="100000"/>
                        </a:lnSpc>
                        <a:spcBef>
                          <a:spcPct val="0"/>
                        </a:spcBef>
                        <a:spcAft>
                          <a:spcPct val="0"/>
                        </a:spcAft>
                        <a:buClrTx/>
                        <a:buSzTx/>
                        <a:buFontTx/>
                        <a:buNone/>
                      </a:pPr>
                      <a:endParaRPr kumimoji="0" lang="en-US" altLang="en-US" sz="1400" b="1" i="0" u="none" strike="noStrike" kern="1200" cap="none" normalizeH="0" baseline="0">
                        <a:ln>
                          <a:noFill/>
                        </a:ln>
                        <a:solidFill>
                          <a:schemeClr val="bg1"/>
                        </a:solidFill>
                        <a:effectLst/>
                        <a:latin typeface="Century Gothic"/>
                        <a:ea typeface="MS PGothic"/>
                        <a:cs typeface="Calibri"/>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bl>
          </a:graphicData>
        </a:graphic>
      </p:graphicFrame>
      <p:sp>
        <p:nvSpPr>
          <p:cNvPr id="2" name="Content Placeholder 2">
            <a:extLst>
              <a:ext uri="{FF2B5EF4-FFF2-40B4-BE49-F238E27FC236}">
                <a16:creationId xmlns:a16="http://schemas.microsoft.com/office/drawing/2014/main" id="{FB10DCBD-7CD3-5956-8532-4C0D81DD579A}"/>
              </a:ext>
            </a:extLst>
          </p:cNvPr>
          <p:cNvSpPr txBox="1">
            <a:spLocks/>
          </p:cNvSpPr>
          <p:nvPr/>
        </p:nvSpPr>
        <p:spPr bwMode="auto">
          <a:xfrm>
            <a:off x="6638649" y="1785789"/>
            <a:ext cx="4192018" cy="278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marL="171450" indent="-171450"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marL="285750" indent="-285750">
              <a:buFont typeface="Wingdings" panose="05000000000000000000" pitchFamily="2" charset="2"/>
              <a:buChar char="v"/>
            </a:pPr>
            <a:r>
              <a:rPr lang="en-GB" sz="1700" b="0">
                <a:solidFill>
                  <a:srgbClr val="222222"/>
                </a:solidFill>
                <a:latin typeface="Century Gothic"/>
                <a:ea typeface="MS PGothic"/>
              </a:rPr>
              <a:t>Testing for Client-side attacks</a:t>
            </a:r>
            <a:endParaRPr lang="en-US" sz="1700" b="0"/>
          </a:p>
          <a:p>
            <a:pPr marL="285750" indent="-285750">
              <a:buFont typeface="Wingdings" panose="05000000000000000000" pitchFamily="2" charset="2"/>
              <a:buChar char="v"/>
            </a:pPr>
            <a:endParaRPr lang="en-GB" sz="1700" b="0">
              <a:solidFill>
                <a:srgbClr val="222222"/>
              </a:solidFill>
              <a:latin typeface="Century Gothic"/>
            </a:endParaRPr>
          </a:p>
          <a:p>
            <a:pPr marL="285750" indent="-285750">
              <a:buFont typeface="Wingdings" panose="05000000000000000000" pitchFamily="2" charset="2"/>
              <a:buChar char="v"/>
            </a:pPr>
            <a:r>
              <a:rPr lang="en-GB" sz="1700" b="0">
                <a:solidFill>
                  <a:srgbClr val="222222"/>
                </a:solidFill>
                <a:latin typeface="Century Gothic"/>
                <a:ea typeface="MS PGothic"/>
              </a:rPr>
              <a:t>Testing Data validation</a:t>
            </a:r>
          </a:p>
          <a:p>
            <a:pPr marL="285750" indent="-285750">
              <a:buFont typeface="Wingdings" panose="05000000000000000000" pitchFamily="2" charset="2"/>
              <a:buChar char="v"/>
            </a:pPr>
            <a:endParaRPr lang="en-GB" sz="1700" b="0">
              <a:solidFill>
                <a:srgbClr val="222222"/>
              </a:solidFill>
              <a:latin typeface="Century Gothic"/>
            </a:endParaRPr>
          </a:p>
          <a:p>
            <a:pPr marL="285750" indent="-285750">
              <a:buFont typeface="Wingdings" panose="05000000000000000000" pitchFamily="2" charset="2"/>
              <a:buChar char="v"/>
            </a:pPr>
            <a:r>
              <a:rPr lang="en-GB" sz="1700" b="0">
                <a:solidFill>
                  <a:srgbClr val="222222"/>
                </a:solidFill>
                <a:latin typeface="Century Gothic"/>
                <a:ea typeface="MS PGothic"/>
              </a:rPr>
              <a:t>Buffer Overflow Testing</a:t>
            </a:r>
          </a:p>
          <a:p>
            <a:pPr marL="285750" indent="-285750">
              <a:buFont typeface="Wingdings" panose="05000000000000000000" pitchFamily="2" charset="2"/>
              <a:buChar char="v"/>
            </a:pPr>
            <a:endParaRPr lang="en-GB" sz="1700" b="0">
              <a:solidFill>
                <a:srgbClr val="222222"/>
              </a:solidFill>
              <a:latin typeface="Century Gothic"/>
            </a:endParaRPr>
          </a:p>
          <a:p>
            <a:pPr marL="285750" indent="-285750">
              <a:buFont typeface="Wingdings" panose="05000000000000000000" pitchFamily="2" charset="2"/>
              <a:buChar char="v"/>
            </a:pPr>
            <a:r>
              <a:rPr lang="en-GB" sz="1700" b="0">
                <a:solidFill>
                  <a:srgbClr val="222222"/>
                </a:solidFill>
                <a:latin typeface="Century Gothic"/>
                <a:ea typeface="MS PGothic"/>
              </a:rPr>
              <a:t>Configuration Testing</a:t>
            </a:r>
          </a:p>
          <a:p>
            <a:pPr marL="285750" indent="-285750">
              <a:buFont typeface="Wingdings" panose="05000000000000000000" pitchFamily="2" charset="2"/>
              <a:buChar char="v"/>
            </a:pPr>
            <a:endParaRPr lang="en-GB" sz="1700" b="0">
              <a:solidFill>
                <a:srgbClr val="222222"/>
              </a:solidFill>
              <a:latin typeface="Century Gothic"/>
            </a:endParaRPr>
          </a:p>
          <a:p>
            <a:pPr marL="285750" indent="-285750">
              <a:buFont typeface="Wingdings" panose="05000000000000000000" pitchFamily="2" charset="2"/>
              <a:buChar char="v"/>
            </a:pPr>
            <a:r>
              <a:rPr lang="en-GB" sz="1700" b="0">
                <a:solidFill>
                  <a:srgbClr val="222222"/>
                </a:solidFill>
                <a:latin typeface="Century Gothic"/>
                <a:ea typeface="MS PGothic"/>
              </a:rPr>
              <a:t>Denial of Service Testing</a:t>
            </a:r>
          </a:p>
          <a:p>
            <a:pPr marL="285750" indent="-285750">
              <a:buFont typeface="Wingdings" panose="05000000000000000000" pitchFamily="2" charset="2"/>
              <a:buChar char="v"/>
            </a:pPr>
            <a:endParaRPr lang="en-US" sz="1700" b="0">
              <a:solidFill>
                <a:srgbClr val="222222"/>
              </a:solidFill>
              <a:latin typeface="Century Gothic"/>
            </a:endParaRPr>
          </a:p>
        </p:txBody>
      </p:sp>
    </p:spTree>
    <p:extLst>
      <p:ext uri="{BB962C8B-B14F-4D97-AF65-F5344CB8AC3E}">
        <p14:creationId xmlns:p14="http://schemas.microsoft.com/office/powerpoint/2010/main" val="261675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Century Gothic"/>
                <a:cs typeface="Calibri"/>
              </a:rPr>
              <a:t>Expert Assessment </a:t>
            </a:r>
            <a:endParaRPr lang="en-US">
              <a:latin typeface="Century Gothic"/>
            </a:endParaRPr>
          </a:p>
        </p:txBody>
      </p:sp>
      <p:sp>
        <p:nvSpPr>
          <p:cNvPr id="2" name="TextBox 1">
            <a:extLst>
              <a:ext uri="{FF2B5EF4-FFF2-40B4-BE49-F238E27FC236}">
                <a16:creationId xmlns:a16="http://schemas.microsoft.com/office/drawing/2014/main" id="{8828ABEC-DCE3-4B36-B433-8D6048B7CEC3}"/>
              </a:ext>
            </a:extLst>
          </p:cNvPr>
          <p:cNvSpPr txBox="1"/>
          <p:nvPr/>
        </p:nvSpPr>
        <p:spPr>
          <a:xfrm>
            <a:off x="2480150" y="1816704"/>
            <a:ext cx="7370816" cy="3231654"/>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v"/>
            </a:pPr>
            <a:r>
              <a:rPr lang="en-GB" sz="1700">
                <a:solidFill>
                  <a:srgbClr val="222222"/>
                </a:solidFill>
                <a:latin typeface="Century Gothic"/>
              </a:rPr>
              <a:t>Web Application Penetration Testing – </a:t>
            </a:r>
            <a:r>
              <a:rPr lang="en-GB" sz="1700" i="1">
                <a:solidFill>
                  <a:srgbClr val="222222"/>
                </a:solidFill>
                <a:latin typeface="Century Gothic"/>
              </a:rPr>
              <a:t>Testers behave like hackers</a:t>
            </a:r>
          </a:p>
          <a:p>
            <a:pPr marL="742950" lvl="1" indent="-285750">
              <a:buFont typeface="Wingdings" panose="05000000000000000000" pitchFamily="2" charset="2"/>
              <a:buChar char="v"/>
            </a:pPr>
            <a:endParaRPr lang="en-GB" sz="1700">
              <a:solidFill>
                <a:srgbClr val="222222"/>
              </a:solidFill>
              <a:latin typeface="Century Gothic"/>
            </a:endParaRPr>
          </a:p>
          <a:p>
            <a:pPr marL="914400" lvl="1" indent="-457200">
              <a:buFont typeface="Wingdings" panose="05000000000000000000" pitchFamily="2" charset="2"/>
              <a:buChar char="ü"/>
            </a:pPr>
            <a:r>
              <a:rPr lang="en-GB" sz="1700">
                <a:solidFill>
                  <a:srgbClr val="222222"/>
                </a:solidFill>
                <a:latin typeface="Century Gothic"/>
              </a:rPr>
              <a:t>Identify publicly exposed components like firewalls, routers, DNS</a:t>
            </a:r>
          </a:p>
          <a:p>
            <a:pPr marL="914400" lvl="1" indent="-457200">
              <a:buFont typeface="Wingdings" panose="05000000000000000000" pitchFamily="2" charset="2"/>
              <a:buChar char="ü"/>
            </a:pPr>
            <a:r>
              <a:rPr lang="en-GB" sz="1700">
                <a:solidFill>
                  <a:srgbClr val="222222"/>
                </a:solidFill>
                <a:latin typeface="Century Gothic"/>
              </a:rPr>
              <a:t>Identify loopholes that can lead to the theft of sensitive data</a:t>
            </a:r>
            <a:br>
              <a:rPr lang="en-GB" sz="1700">
                <a:latin typeface="Century Gothic"/>
              </a:rPr>
            </a:br>
            <a:endParaRPr lang="en-GB" sz="1700">
              <a:solidFill>
                <a:srgbClr val="222222"/>
              </a:solidFill>
              <a:latin typeface="Century Gothic"/>
            </a:endParaRPr>
          </a:p>
          <a:p>
            <a:pPr marL="285750" indent="-285750" algn="l">
              <a:buFont typeface="Wingdings" panose="05000000000000000000" pitchFamily="2" charset="2"/>
              <a:buChar char="v"/>
            </a:pPr>
            <a:r>
              <a:rPr lang="en-US" sz="1700" b="0" i="0">
                <a:solidFill>
                  <a:srgbClr val="222222"/>
                </a:solidFill>
                <a:effectLst/>
                <a:latin typeface="Century Gothic"/>
              </a:rPr>
              <a:t>PII and Privacy Compliance Review – </a:t>
            </a:r>
            <a:r>
              <a:rPr lang="en-US" sz="1700" b="0" i="1">
                <a:solidFill>
                  <a:srgbClr val="222222"/>
                </a:solidFill>
                <a:effectLst/>
                <a:latin typeface="Century Gothic"/>
              </a:rPr>
              <a:t>GDPR and CCPA compliance</a:t>
            </a:r>
          </a:p>
          <a:p>
            <a:pPr marL="285750" indent="-285750" algn="l">
              <a:buFont typeface="Wingdings" panose="05000000000000000000" pitchFamily="2" charset="2"/>
              <a:buChar char="v"/>
            </a:pPr>
            <a:endParaRPr lang="en-US" sz="1700" b="0" i="1">
              <a:solidFill>
                <a:srgbClr val="222222"/>
              </a:solidFill>
              <a:effectLst/>
              <a:latin typeface="Century Gothic"/>
            </a:endParaRPr>
          </a:p>
          <a:p>
            <a:pPr marL="914400" lvl="1" indent="-457200">
              <a:buFont typeface="Wingdings" panose="05000000000000000000" pitchFamily="2" charset="2"/>
              <a:buChar char="ü"/>
            </a:pPr>
            <a:r>
              <a:rPr lang="en-US" sz="1700">
                <a:solidFill>
                  <a:srgbClr val="222222"/>
                </a:solidFill>
                <a:latin typeface="Century Gothic"/>
              </a:rPr>
              <a:t>Review how the PII data is collected, stored, processed and erased</a:t>
            </a:r>
            <a:endParaRPr lang="en-US" sz="1700" b="0">
              <a:solidFill>
                <a:srgbClr val="222222"/>
              </a:solidFill>
              <a:effectLst/>
              <a:latin typeface="Century Gothic"/>
            </a:endParaRPr>
          </a:p>
        </p:txBody>
      </p:sp>
      <p:graphicFrame>
        <p:nvGraphicFramePr>
          <p:cNvPr id="6" name="Group 55">
            <a:extLst>
              <a:ext uri="{FF2B5EF4-FFF2-40B4-BE49-F238E27FC236}">
                <a16:creationId xmlns:a16="http://schemas.microsoft.com/office/drawing/2014/main" id="{92682D19-A9B1-0CA6-6110-2B81DB544375}"/>
              </a:ext>
            </a:extLst>
          </p:cNvPr>
          <p:cNvGraphicFramePr>
            <a:graphicFrameLocks noGrp="1"/>
          </p:cNvGraphicFramePr>
          <p:nvPr>
            <p:extLst>
              <p:ext uri="{D42A27DB-BD31-4B8C-83A1-F6EECF244321}">
                <p14:modId xmlns:p14="http://schemas.microsoft.com/office/powerpoint/2010/main" val="3328420580"/>
              </p:ext>
            </p:extLst>
          </p:nvPr>
        </p:nvGraphicFramePr>
        <p:xfrm>
          <a:off x="337457" y="842133"/>
          <a:ext cx="1977447" cy="5205567"/>
        </p:xfrm>
        <a:graphic>
          <a:graphicData uri="http://schemas.openxmlformats.org/drawingml/2006/table">
            <a:tbl>
              <a:tblPr/>
              <a:tblGrid>
                <a:gridCol w="1977447">
                  <a:extLst>
                    <a:ext uri="{9D8B030D-6E8A-4147-A177-3AD203B41FA5}">
                      <a16:colId xmlns:a16="http://schemas.microsoft.com/office/drawing/2014/main" val="20000"/>
                    </a:ext>
                  </a:extLst>
                </a:gridCol>
              </a:tblGrid>
              <a:tr h="5205567">
                <a:tc>
                  <a:txBody>
                    <a:bodyPr/>
                    <a:lstStyle>
                      <a:lvl1pPr marL="0" algn="l" defTabSz="457200" rtl="0" eaLnBrk="0" latinLnBrk="0" hangingPunct="0">
                        <a:spcBef>
                          <a:spcPct val="20000"/>
                        </a:spcBef>
                        <a:buClr>
                          <a:srgbClr val="6DB33F"/>
                        </a:buClr>
                        <a:buFont typeface="Wingdings" pitchFamily="2" charset="2"/>
                        <a:defRPr sz="2000" kern="1200">
                          <a:solidFill>
                            <a:schemeClr val="tx1"/>
                          </a:solidFill>
                          <a:latin typeface="Verdana" pitchFamily="34" charset="0"/>
                          <a:ea typeface="MS PGothic" pitchFamily="34" charset="-128"/>
                          <a:cs typeface=""/>
                        </a:defRPr>
                      </a:lvl1pPr>
                      <a:lvl2pPr marL="742950" indent="-285750" algn="l" defTabSz="457200" rtl="0" eaLnBrk="0" latinLnBrk="0" hangingPunct="0">
                        <a:spcBef>
                          <a:spcPct val="20000"/>
                        </a:spcBef>
                        <a:buClr>
                          <a:schemeClr val="bg2"/>
                        </a:buClr>
                        <a:buFont typeface="Arial" charset="0"/>
                        <a:defRPr sz="2000" kern="1200">
                          <a:solidFill>
                            <a:schemeClr val="tx1"/>
                          </a:solidFill>
                          <a:latin typeface="Verdana" pitchFamily="34" charset="0"/>
                          <a:ea typeface="MS PGothic" pitchFamily="34" charset="-128"/>
                          <a:cs typeface=""/>
                        </a:defRPr>
                      </a:lvl2pPr>
                      <a:lvl3pPr marL="1143000" indent="-228600" algn="l" defTabSz="457200" rtl="0" eaLnBrk="0" latinLnBrk="0" hangingPunct="0">
                        <a:spcBef>
                          <a:spcPct val="20000"/>
                        </a:spcBef>
                        <a:buClr>
                          <a:schemeClr val="bg2"/>
                        </a:buClr>
                        <a:buFont typeface="Arial" charset="0"/>
                        <a:defRPr sz="1800" kern="1200">
                          <a:solidFill>
                            <a:schemeClr val="tx1"/>
                          </a:solidFill>
                          <a:latin typeface="Verdana" pitchFamily="34" charset="0"/>
                          <a:ea typeface="MS PGothic" pitchFamily="34" charset="-128"/>
                          <a:cs typeface=""/>
                        </a:defRPr>
                      </a:lvl3pPr>
                      <a:lvl4pPr marL="1600200" indent="-228600" algn="l" defTabSz="457200" rtl="0" eaLnBrk="0" latinLnBrk="0" hangingPunct="0">
                        <a:spcBef>
                          <a:spcPct val="20000"/>
                        </a:spcBef>
                        <a:buClr>
                          <a:schemeClr val="bg2"/>
                        </a:buClr>
                        <a:buFont typeface="Arial" charset="0"/>
                        <a:defRPr sz="1800" kern="1200">
                          <a:solidFill>
                            <a:schemeClr val="tx1"/>
                          </a:solidFill>
                          <a:latin typeface="Verdana" pitchFamily="34" charset="0"/>
                          <a:ea typeface="MS PGothic" pitchFamily="34" charset="-128"/>
                          <a:cs typeface=""/>
                        </a:defRPr>
                      </a:lvl4pPr>
                      <a:lvl5pPr marL="2057400" indent="-228600" algn="l" defTabSz="457200" rtl="0" eaLnBrk="0" latinLnBrk="0" hangingPunct="0">
                        <a:spcBef>
                          <a:spcPct val="20000"/>
                        </a:spcBef>
                        <a:buClr>
                          <a:schemeClr val="bg2"/>
                        </a:buClr>
                        <a:buFont typeface="Arial" charset="0"/>
                        <a:defRPr sz="1800" kern="1200">
                          <a:solidFill>
                            <a:schemeClr val="tx1"/>
                          </a:solidFill>
                          <a:latin typeface="Verdana" pitchFamily="34" charset="0"/>
                          <a:ea typeface="MS PGothic" pitchFamily="34" charset="-128"/>
                          <a:cs typeface=""/>
                        </a:defRPr>
                      </a:lvl5pPr>
                      <a:lvl6pPr marL="25146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6pPr>
                      <a:lvl7pPr marL="29718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7pPr>
                      <a:lvl8pPr marL="34290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8pPr>
                      <a:lvl9pPr marL="38862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9pPr>
                    </a:lstStyle>
                    <a:p>
                      <a:pPr marL="0" marR="0" lvl="0" indent="0" algn="ctr">
                        <a:lnSpc>
                          <a:spcPct val="100000"/>
                        </a:lnSpc>
                        <a:spcBef>
                          <a:spcPct val="0"/>
                        </a:spcBef>
                        <a:spcAft>
                          <a:spcPct val="0"/>
                        </a:spcAft>
                        <a:buNone/>
                      </a:pPr>
                      <a:r>
                        <a:rPr lang="en-US" altLang="en-US" sz="1700" b="1" i="0" u="none" strike="noStrike" cap="none" normalizeH="0" baseline="0">
                          <a:ln>
                            <a:noFill/>
                          </a:ln>
                          <a:solidFill>
                            <a:schemeClr val="bg1"/>
                          </a:solidFill>
                          <a:effectLst/>
                          <a:latin typeface="Century Gothic"/>
                          <a:ea typeface="MS PGothic"/>
                          <a:cs typeface="Arial"/>
                        </a:rPr>
                        <a:t>Expert </a:t>
                      </a:r>
                      <a:endParaRPr lang="en-US"/>
                    </a:p>
                    <a:p>
                      <a:pPr marL="0" marR="0" lvl="0" indent="0" algn="ctr">
                        <a:lnSpc>
                          <a:spcPct val="100000"/>
                        </a:lnSpc>
                        <a:spcBef>
                          <a:spcPct val="0"/>
                        </a:spcBef>
                        <a:spcAft>
                          <a:spcPct val="0"/>
                        </a:spcAft>
                        <a:buNone/>
                      </a:pPr>
                      <a:r>
                        <a:rPr lang="en-US" altLang="en-US" sz="1700" b="1" i="0" u="none" strike="noStrike" cap="none" normalizeH="0" baseline="0">
                          <a:ln>
                            <a:noFill/>
                          </a:ln>
                          <a:solidFill>
                            <a:schemeClr val="bg1"/>
                          </a:solidFill>
                          <a:effectLst/>
                          <a:latin typeface="Century Gothic"/>
                          <a:ea typeface="MS PGothic"/>
                          <a:cs typeface="Arial"/>
                        </a:rPr>
                        <a:t>Assessment</a:t>
                      </a:r>
                      <a:endParaRPr kumimoji="0" lang="en-US"/>
                    </a:p>
                    <a:p>
                      <a:pPr marL="0" marR="0" lvl="0" indent="0" algn="ctr" rtl="0" eaLnBrk="1" fontAlgn="t" latinLnBrk="0" hangingPunct="1">
                        <a:lnSpc>
                          <a:spcPct val="100000"/>
                        </a:lnSpc>
                        <a:spcBef>
                          <a:spcPct val="0"/>
                        </a:spcBef>
                        <a:spcAft>
                          <a:spcPct val="0"/>
                        </a:spcAft>
                        <a:buClrTx/>
                        <a:buSzTx/>
                        <a:buFontTx/>
                        <a:buNone/>
                      </a:pPr>
                      <a:endParaRPr kumimoji="0" lang="en-US" altLang="en-US" sz="1700" b="1" i="0" u="none" strike="noStrike" kern="1200" cap="none" normalizeH="0" baseline="0">
                        <a:ln>
                          <a:noFill/>
                        </a:ln>
                        <a:solidFill>
                          <a:schemeClr val="bg1"/>
                        </a:solidFill>
                        <a:effectLst/>
                        <a:latin typeface="Century Gothic"/>
                        <a:ea typeface="MS PGothic"/>
                        <a:cs typeface="Calibri"/>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5387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a:latin typeface="Century Gothic"/>
                <a:cs typeface="Calibri"/>
              </a:rPr>
              <a:t>MGT Security Testing </a:t>
            </a:r>
            <a:endParaRPr lang="en-IN">
              <a:latin typeface="Century Gothic"/>
            </a:endParaRPr>
          </a:p>
        </p:txBody>
      </p:sp>
      <p:sp>
        <p:nvSpPr>
          <p:cNvPr id="17" name="Content Placeholder 2"/>
          <p:cNvSpPr txBox="1">
            <a:spLocks/>
          </p:cNvSpPr>
          <p:nvPr/>
        </p:nvSpPr>
        <p:spPr bwMode="auto">
          <a:xfrm>
            <a:off x="1774823" y="723695"/>
            <a:ext cx="10311830" cy="1483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marL="171450" indent="-171450"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marL="285750" indent="-285750">
              <a:buFont typeface="Wingdings" panose="05000000000000000000" pitchFamily="2" charset="2"/>
              <a:buChar char="v"/>
            </a:pPr>
            <a:r>
              <a:rPr lang="en-US" sz="1400" b="0">
                <a:solidFill>
                  <a:srgbClr val="222222"/>
                </a:solidFill>
                <a:latin typeface="Century Gothic"/>
                <a:ea typeface="MS PGothic"/>
              </a:rPr>
              <a:t>Infrastructure to execute security testing</a:t>
            </a:r>
          </a:p>
          <a:p>
            <a:pPr marL="285750" indent="-285750">
              <a:buFont typeface="Wingdings" panose="05000000000000000000" pitchFamily="2" charset="2"/>
              <a:buChar char="v"/>
            </a:pPr>
            <a:r>
              <a:rPr lang="en-US" sz="1400" b="0">
                <a:solidFill>
                  <a:srgbClr val="222222"/>
                </a:solidFill>
                <a:latin typeface="Century Gothic"/>
                <a:ea typeface="MS PGothic"/>
              </a:rPr>
              <a:t>Access to Infrastructure </a:t>
            </a:r>
            <a:endParaRPr lang="en-US" sz="1400" b="0">
              <a:solidFill>
                <a:srgbClr val="222222"/>
              </a:solidFill>
              <a:latin typeface="Century Gothic"/>
            </a:endParaRPr>
          </a:p>
          <a:p>
            <a:pPr marL="285750" indent="-285750">
              <a:buFont typeface="Wingdings" panose="05000000000000000000" pitchFamily="2" charset="2"/>
              <a:buChar char="v"/>
            </a:pPr>
            <a:r>
              <a:rPr lang="en-US" sz="1400" b="0">
                <a:solidFill>
                  <a:srgbClr val="222222"/>
                </a:solidFill>
                <a:latin typeface="Century Gothic"/>
                <a:ea typeface="MS PGothic"/>
              </a:rPr>
              <a:t>On-boarding a DevOps Engineer</a:t>
            </a:r>
          </a:p>
          <a:p>
            <a:pPr marL="285750" indent="-285750">
              <a:buFont typeface="Wingdings" panose="05000000000000000000" pitchFamily="2" charset="2"/>
              <a:buChar char="v"/>
            </a:pPr>
            <a:r>
              <a:rPr lang="en-US" sz="1400" b="0">
                <a:solidFill>
                  <a:srgbClr val="222222"/>
                </a:solidFill>
                <a:latin typeface="Century Gothic"/>
                <a:ea typeface="MS PGothic"/>
              </a:rPr>
              <a:t>Access to codebase</a:t>
            </a:r>
          </a:p>
          <a:p>
            <a:pPr marL="285750" indent="-285750">
              <a:buFont typeface="Wingdings" panose="05000000000000000000" pitchFamily="2" charset="2"/>
              <a:buChar char="v"/>
            </a:pPr>
            <a:r>
              <a:rPr lang="en-US" sz="1400" b="0">
                <a:solidFill>
                  <a:srgbClr val="222222"/>
                </a:solidFill>
                <a:latin typeface="Century Gothic"/>
                <a:ea typeface="MS PGothic"/>
              </a:rPr>
              <a:t>License purchase of appropriate tools</a:t>
            </a:r>
          </a:p>
        </p:txBody>
      </p:sp>
      <p:cxnSp>
        <p:nvCxnSpPr>
          <p:cNvPr id="18" name="Straight Connector 17"/>
          <p:cNvCxnSpPr/>
          <p:nvPr/>
        </p:nvCxnSpPr>
        <p:spPr bwMode="auto">
          <a:xfrm>
            <a:off x="318454" y="2254438"/>
            <a:ext cx="11477810" cy="0"/>
          </a:xfrm>
          <a:prstGeom prst="line">
            <a:avLst/>
          </a:prstGeom>
          <a:solidFill>
            <a:srgbClr val="63AFE5"/>
          </a:solidFill>
          <a:ln w="6350" cap="flat" cmpd="sng" algn="ctr">
            <a:solidFill>
              <a:srgbClr val="000000">
                <a:lumMod val="50000"/>
                <a:lumOff val="50000"/>
              </a:srgbClr>
            </a:solidFill>
            <a:prstDash val="solid"/>
            <a:round/>
            <a:headEnd type="none" w="med" len="med"/>
            <a:tailEnd type="none" w="med" len="med"/>
          </a:ln>
          <a:effectLst/>
        </p:spPr>
      </p:cxnSp>
      <p:sp>
        <p:nvSpPr>
          <p:cNvPr id="19" name="Content Placeholder 2"/>
          <p:cNvSpPr txBox="1">
            <a:spLocks/>
          </p:cNvSpPr>
          <p:nvPr/>
        </p:nvSpPr>
        <p:spPr bwMode="auto">
          <a:xfrm>
            <a:off x="1774823" y="2347559"/>
            <a:ext cx="10311830" cy="365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marL="171450" indent="-171450"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marL="285750" indent="-285750">
              <a:buFont typeface="Wingdings" panose="05000000000000000000" pitchFamily="2" charset="2"/>
              <a:buChar char="v"/>
            </a:pPr>
            <a:r>
              <a:rPr lang="en-US" sz="1400" b="0" i="0">
                <a:solidFill>
                  <a:srgbClr val="222222"/>
                </a:solidFill>
                <a:effectLst/>
                <a:latin typeface="Century Gothic"/>
                <a:ea typeface="MS PGothic"/>
              </a:rPr>
              <a:t>Prepare scope, test plan and test cases for manual security testing.</a:t>
            </a:r>
            <a:r>
              <a:rPr lang="en-US" sz="1400" b="0">
                <a:solidFill>
                  <a:srgbClr val="222222"/>
                </a:solidFill>
                <a:latin typeface="Century Gothic"/>
                <a:ea typeface="MS PGothic"/>
              </a:rPr>
              <a:t> </a:t>
            </a:r>
            <a:endParaRPr lang="en-US" sz="1400" b="0" i="0">
              <a:solidFill>
                <a:srgbClr val="222222"/>
              </a:solidFill>
              <a:effectLst/>
              <a:latin typeface="Century Gothic"/>
            </a:endParaRPr>
          </a:p>
          <a:p>
            <a:pPr marL="0" indent="0"/>
            <a:endParaRPr lang="en-US" sz="1400" b="0">
              <a:solidFill>
                <a:srgbClr val="222222"/>
              </a:solidFill>
              <a:latin typeface="Century Gothic"/>
            </a:endParaRPr>
          </a:p>
          <a:p>
            <a:pPr marL="285750" indent="-285750">
              <a:buFont typeface="Wingdings" panose="05000000000000000000" pitchFamily="2" charset="2"/>
              <a:buChar char="v"/>
            </a:pPr>
            <a:r>
              <a:rPr lang="en-US" sz="1400" b="0">
                <a:solidFill>
                  <a:srgbClr val="222222"/>
                </a:solidFill>
                <a:latin typeface="Century Gothic"/>
                <a:ea typeface="MS PGothic"/>
              </a:rPr>
              <a:t>Perform manual security testing (Medium risk, High risk, Very High Risk)</a:t>
            </a:r>
          </a:p>
          <a:p>
            <a:pPr marL="285750" indent="-285750">
              <a:buFont typeface="Wingdings" panose="05000000000000000000" pitchFamily="2" charset="2"/>
              <a:buChar char="v"/>
            </a:pPr>
            <a:endParaRPr lang="en-US" sz="1400" b="0">
              <a:solidFill>
                <a:srgbClr val="222222"/>
              </a:solidFill>
              <a:latin typeface="Century Gothic"/>
            </a:endParaRPr>
          </a:p>
          <a:p>
            <a:pPr marL="285750" indent="-285750">
              <a:buFont typeface="Wingdings" panose="05000000000000000000" pitchFamily="2" charset="2"/>
              <a:buChar char="v"/>
            </a:pPr>
            <a:r>
              <a:rPr lang="en-US" sz="1400" b="0">
                <a:solidFill>
                  <a:srgbClr val="222222"/>
                </a:solidFill>
                <a:latin typeface="Century Gothic"/>
                <a:ea typeface="MS PGothic"/>
              </a:rPr>
              <a:t>Perform Dynamic Application Security Testing (DAST) using appropriate tools</a:t>
            </a:r>
          </a:p>
          <a:p>
            <a:pPr marL="285750" indent="-285750">
              <a:buFont typeface="Wingdings" panose="05000000000000000000" pitchFamily="2" charset="2"/>
              <a:buChar char="v"/>
            </a:pPr>
            <a:endParaRPr lang="en-US" sz="1400">
              <a:solidFill>
                <a:srgbClr val="222222"/>
              </a:solidFill>
              <a:latin typeface="Century Gothic"/>
            </a:endParaRPr>
          </a:p>
          <a:p>
            <a:pPr marL="285750" indent="-285750">
              <a:buFont typeface="Wingdings" panose="05000000000000000000" pitchFamily="2" charset="2"/>
              <a:buChar char="v"/>
            </a:pPr>
            <a:r>
              <a:rPr lang="en-US" sz="1400" b="0">
                <a:solidFill>
                  <a:srgbClr val="222222"/>
                </a:solidFill>
                <a:latin typeface="Century Gothic"/>
                <a:ea typeface="MS PGothic"/>
              </a:rPr>
              <a:t>Perform Static Application Security Testing (SAST) using appropriate tools</a:t>
            </a:r>
          </a:p>
          <a:p>
            <a:pPr marL="285750" indent="-285750">
              <a:buFont typeface="Wingdings" panose="05000000000000000000" pitchFamily="2" charset="2"/>
              <a:buChar char="v"/>
            </a:pPr>
            <a:endParaRPr lang="en-US" sz="1400" b="0">
              <a:solidFill>
                <a:srgbClr val="222222"/>
              </a:solidFill>
              <a:latin typeface="Century Gothic"/>
            </a:endParaRPr>
          </a:p>
          <a:p>
            <a:pPr marL="285750" indent="-285750">
              <a:buFont typeface="Wingdings" panose="05000000000000000000" pitchFamily="2" charset="2"/>
              <a:buChar char="v"/>
            </a:pPr>
            <a:r>
              <a:rPr lang="en-US" sz="1400" b="0">
                <a:solidFill>
                  <a:srgbClr val="222222"/>
                </a:solidFill>
                <a:latin typeface="Century Gothic"/>
                <a:ea typeface="MS PGothic"/>
              </a:rPr>
              <a:t>Provide remediation/ best practices and highlight risk for identified defects/ vulnerabilities</a:t>
            </a:r>
          </a:p>
          <a:p>
            <a:pPr marL="285750" indent="-285750">
              <a:buFont typeface="Wingdings" panose="05000000000000000000" pitchFamily="2" charset="2"/>
              <a:buChar char="v"/>
            </a:pPr>
            <a:endParaRPr lang="en-US" sz="1400" b="0">
              <a:solidFill>
                <a:srgbClr val="222222"/>
              </a:solidFill>
              <a:latin typeface="Century Gothic"/>
            </a:endParaRPr>
          </a:p>
          <a:p>
            <a:pPr marL="285750" indent="-285750">
              <a:buFont typeface="Wingdings" panose="05000000000000000000" pitchFamily="2" charset="2"/>
              <a:buChar char="v"/>
            </a:pPr>
            <a:r>
              <a:rPr lang="en-US" sz="1400" b="0" i="0">
                <a:solidFill>
                  <a:srgbClr val="222222"/>
                </a:solidFill>
                <a:effectLst/>
                <a:latin typeface="Century Gothic"/>
                <a:ea typeface="MS PGothic"/>
              </a:rPr>
              <a:t>Perform Software Composition Analysis (SCA) using appropriate tools</a:t>
            </a:r>
          </a:p>
          <a:p>
            <a:pPr marL="285750" indent="-285750" algn="l">
              <a:buFont typeface="Wingdings" panose="05000000000000000000" pitchFamily="2" charset="2"/>
              <a:buChar char="v"/>
            </a:pPr>
            <a:endParaRPr lang="en-US" sz="1400" b="0" i="0">
              <a:solidFill>
                <a:srgbClr val="222222"/>
              </a:solidFill>
              <a:effectLst/>
              <a:latin typeface="Century Gothic"/>
            </a:endParaRPr>
          </a:p>
          <a:p>
            <a:pPr marL="285750" indent="-285750" algn="l">
              <a:buFont typeface="Wingdings" panose="05000000000000000000" pitchFamily="2" charset="2"/>
              <a:buChar char="v"/>
            </a:pPr>
            <a:r>
              <a:rPr lang="en-US" sz="1400" b="0" i="0">
                <a:solidFill>
                  <a:srgbClr val="222222"/>
                </a:solidFill>
                <a:effectLst/>
                <a:latin typeface="Century Gothic"/>
                <a:ea typeface="MS PGothic"/>
              </a:rPr>
              <a:t>Perform application and </a:t>
            </a:r>
            <a:r>
              <a:rPr lang="en-US" sz="1400">
                <a:solidFill>
                  <a:srgbClr val="222222"/>
                </a:solidFill>
                <a:latin typeface="Century Gothic"/>
                <a:ea typeface="MS PGothic"/>
              </a:rPr>
              <a:t>network </a:t>
            </a:r>
            <a:r>
              <a:rPr lang="en-US" sz="1400" b="0" i="0">
                <a:solidFill>
                  <a:srgbClr val="222222"/>
                </a:solidFill>
                <a:effectLst/>
                <a:latin typeface="Century Gothic"/>
                <a:ea typeface="MS PGothic"/>
              </a:rPr>
              <a:t>penetration testing</a:t>
            </a:r>
          </a:p>
          <a:p>
            <a:pPr marL="285750" indent="-285750" algn="l">
              <a:buFont typeface="Wingdings" panose="05000000000000000000" pitchFamily="2" charset="2"/>
              <a:buChar char="v"/>
            </a:pPr>
            <a:endParaRPr lang="en-US" sz="1400">
              <a:solidFill>
                <a:srgbClr val="222222"/>
              </a:solidFill>
              <a:latin typeface="Century Gothic"/>
            </a:endParaRPr>
          </a:p>
          <a:p>
            <a:pPr marL="285750" indent="-285750" algn="l">
              <a:buFont typeface="Wingdings" panose="05000000000000000000" pitchFamily="2" charset="2"/>
              <a:buChar char="v"/>
            </a:pPr>
            <a:r>
              <a:rPr lang="en-US" sz="1400" b="0" i="0">
                <a:solidFill>
                  <a:srgbClr val="222222"/>
                </a:solidFill>
                <a:effectLst/>
                <a:latin typeface="Century Gothic"/>
                <a:ea typeface="MS PGothic"/>
              </a:rPr>
              <a:t>Perform PII data compliance review</a:t>
            </a:r>
          </a:p>
          <a:p>
            <a:pPr marL="285750" indent="-285750">
              <a:buFont typeface="Wingdings" panose="05000000000000000000" pitchFamily="2" charset="2"/>
              <a:buChar char="v"/>
            </a:pPr>
            <a:endParaRPr lang="en-US" sz="1400" b="0">
              <a:solidFill>
                <a:srgbClr val="222222"/>
              </a:solidFill>
              <a:latin typeface="Century Gothic"/>
            </a:endParaRPr>
          </a:p>
        </p:txBody>
      </p:sp>
      <p:cxnSp>
        <p:nvCxnSpPr>
          <p:cNvPr id="20" name="Straight Connector 19"/>
          <p:cNvCxnSpPr/>
          <p:nvPr/>
        </p:nvCxnSpPr>
        <p:spPr bwMode="auto">
          <a:xfrm>
            <a:off x="318454" y="6047700"/>
            <a:ext cx="11477810" cy="0"/>
          </a:xfrm>
          <a:prstGeom prst="line">
            <a:avLst/>
          </a:prstGeom>
          <a:solidFill>
            <a:srgbClr val="63AFE5"/>
          </a:solidFill>
          <a:ln w="6350" cap="flat" cmpd="sng" algn="ctr">
            <a:solidFill>
              <a:srgbClr val="000000">
                <a:lumMod val="50000"/>
                <a:lumOff val="50000"/>
              </a:srgbClr>
            </a:solidFill>
            <a:prstDash val="solid"/>
            <a:round/>
            <a:headEnd type="none" w="med" len="med"/>
            <a:tailEnd type="none" w="med" len="med"/>
          </a:ln>
          <a:effectLst/>
        </p:spPr>
      </p:cxnSp>
      <p:graphicFrame>
        <p:nvGraphicFramePr>
          <p:cNvPr id="21" name="Group 54"/>
          <p:cNvGraphicFramePr>
            <a:graphicFrameLocks noGrp="1"/>
          </p:cNvGraphicFramePr>
          <p:nvPr>
            <p:extLst>
              <p:ext uri="{D42A27DB-BD31-4B8C-83A1-F6EECF244321}">
                <p14:modId xmlns:p14="http://schemas.microsoft.com/office/powerpoint/2010/main" val="4067576624"/>
              </p:ext>
            </p:extLst>
          </p:nvPr>
        </p:nvGraphicFramePr>
        <p:xfrm>
          <a:off x="378187" y="695121"/>
          <a:ext cx="1356431" cy="1511993"/>
        </p:xfrm>
        <a:graphic>
          <a:graphicData uri="http://schemas.openxmlformats.org/drawingml/2006/table">
            <a:tbl>
              <a:tblPr/>
              <a:tblGrid>
                <a:gridCol w="1356431">
                  <a:extLst>
                    <a:ext uri="{9D8B030D-6E8A-4147-A177-3AD203B41FA5}">
                      <a16:colId xmlns:a16="http://schemas.microsoft.com/office/drawing/2014/main" val="20000"/>
                    </a:ext>
                  </a:extLst>
                </a:gridCol>
              </a:tblGrid>
              <a:tr h="1511993">
                <a:tc>
                  <a:txBody>
                    <a:bodyPr/>
                    <a:lstStyle>
                      <a:lvl1pPr marL="0" algn="l" defTabSz="457200" rtl="0" eaLnBrk="0" latinLnBrk="0" hangingPunct="0">
                        <a:spcBef>
                          <a:spcPct val="20000"/>
                        </a:spcBef>
                        <a:buClr>
                          <a:srgbClr val="6DB33F"/>
                        </a:buClr>
                        <a:buFont typeface="Wingdings" pitchFamily="2" charset="2"/>
                        <a:defRPr sz="2000" kern="1200">
                          <a:solidFill>
                            <a:schemeClr val="tx1"/>
                          </a:solidFill>
                          <a:latin typeface="Verdana" pitchFamily="34" charset="0"/>
                          <a:ea typeface="MS PGothic" pitchFamily="34" charset="-128"/>
                          <a:cs typeface=""/>
                        </a:defRPr>
                      </a:lvl1pPr>
                      <a:lvl2pPr marL="742950" indent="-285750" algn="l" defTabSz="457200" rtl="0" eaLnBrk="0" latinLnBrk="0" hangingPunct="0">
                        <a:spcBef>
                          <a:spcPct val="20000"/>
                        </a:spcBef>
                        <a:buClr>
                          <a:schemeClr val="bg2"/>
                        </a:buClr>
                        <a:buFont typeface="Arial" charset="0"/>
                        <a:defRPr sz="2000" kern="1200">
                          <a:solidFill>
                            <a:schemeClr val="tx1"/>
                          </a:solidFill>
                          <a:latin typeface="Verdana" pitchFamily="34" charset="0"/>
                          <a:ea typeface="MS PGothic" pitchFamily="34" charset="-128"/>
                          <a:cs typeface=""/>
                        </a:defRPr>
                      </a:lvl2pPr>
                      <a:lvl3pPr marL="1143000" indent="-228600" algn="l" defTabSz="457200" rtl="0" eaLnBrk="0" latinLnBrk="0" hangingPunct="0">
                        <a:spcBef>
                          <a:spcPct val="20000"/>
                        </a:spcBef>
                        <a:buClr>
                          <a:schemeClr val="bg2"/>
                        </a:buClr>
                        <a:buFont typeface="Arial" charset="0"/>
                        <a:defRPr sz="1800" kern="1200">
                          <a:solidFill>
                            <a:schemeClr val="tx1"/>
                          </a:solidFill>
                          <a:latin typeface="Verdana" pitchFamily="34" charset="0"/>
                          <a:ea typeface="MS PGothic" pitchFamily="34" charset="-128"/>
                          <a:cs typeface=""/>
                        </a:defRPr>
                      </a:lvl3pPr>
                      <a:lvl4pPr marL="1600200" indent="-228600" algn="l" defTabSz="457200" rtl="0" eaLnBrk="0" latinLnBrk="0" hangingPunct="0">
                        <a:spcBef>
                          <a:spcPct val="20000"/>
                        </a:spcBef>
                        <a:buClr>
                          <a:schemeClr val="bg2"/>
                        </a:buClr>
                        <a:buFont typeface="Arial" charset="0"/>
                        <a:defRPr sz="1800" kern="1200">
                          <a:solidFill>
                            <a:schemeClr val="tx1"/>
                          </a:solidFill>
                          <a:latin typeface="Verdana" pitchFamily="34" charset="0"/>
                          <a:ea typeface="MS PGothic" pitchFamily="34" charset="-128"/>
                          <a:cs typeface=""/>
                        </a:defRPr>
                      </a:lvl4pPr>
                      <a:lvl5pPr marL="2057400" indent="-228600" algn="l" defTabSz="457200" rtl="0" eaLnBrk="0" latinLnBrk="0" hangingPunct="0">
                        <a:spcBef>
                          <a:spcPct val="20000"/>
                        </a:spcBef>
                        <a:buClr>
                          <a:schemeClr val="bg2"/>
                        </a:buClr>
                        <a:buFont typeface="Arial" charset="0"/>
                        <a:defRPr sz="1800" kern="1200">
                          <a:solidFill>
                            <a:schemeClr val="tx1"/>
                          </a:solidFill>
                          <a:latin typeface="Verdana" pitchFamily="34" charset="0"/>
                          <a:ea typeface="MS PGothic" pitchFamily="34" charset="-128"/>
                          <a:cs typeface=""/>
                        </a:defRPr>
                      </a:lvl5pPr>
                      <a:lvl6pPr marL="25146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6pPr>
                      <a:lvl7pPr marL="29718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7pPr>
                      <a:lvl8pPr marL="34290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8pPr>
                      <a:lvl9pPr marL="38862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9pPr>
                    </a:lstStyle>
                    <a:p>
                      <a:pPr marL="0" marR="0" lvl="0" indent="0" algn="ctr" rtl="0" eaLnBrk="1" fontAlgn="t" latinLnBrk="0" hangingPunct="1">
                        <a:lnSpc>
                          <a:spcPct val="100000"/>
                        </a:lnSpc>
                        <a:spcBef>
                          <a:spcPct val="0"/>
                        </a:spcBef>
                        <a:spcAft>
                          <a:spcPct val="0"/>
                        </a:spcAft>
                        <a:buClrTx/>
                        <a:buSzTx/>
                        <a:buFontTx/>
                        <a:buNone/>
                      </a:pPr>
                      <a:r>
                        <a:rPr kumimoji="0" lang="en-US" altLang="en-US" sz="1400" b="1" i="0" u="none" strike="noStrike" cap="none" normalizeH="0" baseline="0">
                          <a:ln>
                            <a:noFill/>
                          </a:ln>
                          <a:solidFill>
                            <a:schemeClr val="bg1"/>
                          </a:solidFill>
                          <a:effectLst/>
                          <a:latin typeface="Calibri"/>
                          <a:ea typeface="MS PGothic"/>
                          <a:cs typeface="Calibri"/>
                        </a:rPr>
                        <a:t>Pre-requisite</a:t>
                      </a:r>
                      <a:r>
                        <a:rPr lang="en-US" altLang="en-US" sz="1400" b="1" i="0" u="none" strike="noStrike" cap="none" normalizeH="0" baseline="0">
                          <a:ln>
                            <a:noFill/>
                          </a:ln>
                          <a:solidFill>
                            <a:schemeClr val="bg1"/>
                          </a:solidFill>
                          <a:effectLst/>
                          <a:latin typeface="Calibri"/>
                          <a:ea typeface="MS PGothic"/>
                          <a:cs typeface="Calibri"/>
                        </a:rPr>
                        <a:t> </a:t>
                      </a:r>
                    </a:p>
                    <a:p>
                      <a:pPr marL="0" marR="0" lvl="0" indent="0" algn="ctr">
                        <a:lnSpc>
                          <a:spcPct val="100000"/>
                        </a:lnSpc>
                        <a:spcBef>
                          <a:spcPct val="0"/>
                        </a:spcBef>
                        <a:spcAft>
                          <a:spcPct val="0"/>
                        </a:spcAft>
                        <a:buClrTx/>
                        <a:buSzTx/>
                        <a:buFontTx/>
                        <a:buNone/>
                      </a:pPr>
                      <a:endParaRPr lang="en-US" altLang="en-US" sz="1400" b="1" i="0" u="none" strike="noStrike" cap="none" normalizeH="0" baseline="0">
                        <a:ln>
                          <a:noFill/>
                        </a:ln>
                        <a:solidFill>
                          <a:schemeClr val="bg1"/>
                        </a:solidFill>
                        <a:effectLst/>
                        <a:latin typeface="Calibri"/>
                        <a:ea typeface="MS PGothic"/>
                        <a:cs typeface="Calibri"/>
                      </a:endParaRPr>
                    </a:p>
                    <a:p>
                      <a:pPr marL="0" marR="0" lvl="0" indent="0" algn="ctr">
                        <a:lnSpc>
                          <a:spcPct val="100000"/>
                        </a:lnSpc>
                        <a:spcBef>
                          <a:spcPct val="0"/>
                        </a:spcBef>
                        <a:spcAft>
                          <a:spcPct val="0"/>
                        </a:spcAft>
                        <a:buClrTx/>
                        <a:buSzTx/>
                        <a:buFontTx/>
                        <a:buNone/>
                      </a:pPr>
                      <a:r>
                        <a:rPr lang="en-US" altLang="en-US" sz="1400" b="1" i="0" u="none" strike="noStrike" cap="none" normalizeH="0" baseline="0">
                          <a:ln>
                            <a:noFill/>
                          </a:ln>
                          <a:solidFill>
                            <a:schemeClr val="bg1"/>
                          </a:solidFill>
                          <a:effectLst/>
                          <a:latin typeface="Calibri"/>
                          <a:ea typeface="MS PGothic"/>
                          <a:cs typeface="Calibri"/>
                        </a:rPr>
                        <a:t>From </a:t>
                      </a:r>
                    </a:p>
                    <a:p>
                      <a:pPr marL="0" marR="0" lvl="0" indent="0" algn="ctr">
                        <a:lnSpc>
                          <a:spcPct val="100000"/>
                        </a:lnSpc>
                        <a:spcBef>
                          <a:spcPct val="0"/>
                        </a:spcBef>
                        <a:spcAft>
                          <a:spcPct val="0"/>
                        </a:spcAft>
                        <a:buClrTx/>
                        <a:buSzTx/>
                        <a:buFontTx/>
                        <a:buNone/>
                      </a:pPr>
                      <a:r>
                        <a:rPr lang="en-US" altLang="en-US" sz="1400" b="1" i="0" u="none" strike="noStrike" cap="none" normalizeH="0" baseline="0">
                          <a:ln>
                            <a:noFill/>
                          </a:ln>
                          <a:solidFill>
                            <a:schemeClr val="bg1"/>
                          </a:solidFill>
                          <a:effectLst/>
                          <a:latin typeface="Calibri"/>
                          <a:ea typeface="MS PGothic"/>
                          <a:cs typeface="Calibri"/>
                        </a:rPr>
                        <a:t>MGT Consulting</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bl>
          </a:graphicData>
        </a:graphic>
      </p:graphicFrame>
      <p:graphicFrame>
        <p:nvGraphicFramePr>
          <p:cNvPr id="22" name="Group 55"/>
          <p:cNvGraphicFramePr>
            <a:graphicFrameLocks noGrp="1"/>
          </p:cNvGraphicFramePr>
          <p:nvPr>
            <p:extLst>
              <p:ext uri="{D42A27DB-BD31-4B8C-83A1-F6EECF244321}">
                <p14:modId xmlns:p14="http://schemas.microsoft.com/office/powerpoint/2010/main" val="6126532"/>
              </p:ext>
            </p:extLst>
          </p:nvPr>
        </p:nvGraphicFramePr>
        <p:xfrm>
          <a:off x="365490" y="2423682"/>
          <a:ext cx="1356431" cy="3454603"/>
        </p:xfrm>
        <a:graphic>
          <a:graphicData uri="http://schemas.openxmlformats.org/drawingml/2006/table">
            <a:tbl>
              <a:tblPr/>
              <a:tblGrid>
                <a:gridCol w="1356431">
                  <a:extLst>
                    <a:ext uri="{9D8B030D-6E8A-4147-A177-3AD203B41FA5}">
                      <a16:colId xmlns:a16="http://schemas.microsoft.com/office/drawing/2014/main" val="20000"/>
                    </a:ext>
                  </a:extLst>
                </a:gridCol>
              </a:tblGrid>
              <a:tr h="3454603">
                <a:tc>
                  <a:txBody>
                    <a:bodyPr/>
                    <a:lstStyle>
                      <a:lvl1pPr marL="0" algn="l" defTabSz="457200" rtl="0" eaLnBrk="0" latinLnBrk="0" hangingPunct="0">
                        <a:spcBef>
                          <a:spcPct val="20000"/>
                        </a:spcBef>
                        <a:buClr>
                          <a:srgbClr val="6DB33F"/>
                        </a:buClr>
                        <a:buFont typeface="Wingdings" pitchFamily="2" charset="2"/>
                        <a:defRPr sz="2000" kern="1200">
                          <a:solidFill>
                            <a:schemeClr val="tx1"/>
                          </a:solidFill>
                          <a:latin typeface="Verdana" pitchFamily="34" charset="0"/>
                          <a:ea typeface="MS PGothic" pitchFamily="34" charset="-128"/>
                          <a:cs typeface=""/>
                        </a:defRPr>
                      </a:lvl1pPr>
                      <a:lvl2pPr marL="742950" indent="-285750" algn="l" defTabSz="457200" rtl="0" eaLnBrk="0" latinLnBrk="0" hangingPunct="0">
                        <a:spcBef>
                          <a:spcPct val="20000"/>
                        </a:spcBef>
                        <a:buClr>
                          <a:schemeClr val="bg2"/>
                        </a:buClr>
                        <a:buFont typeface="Arial" charset="0"/>
                        <a:defRPr sz="2000" kern="1200">
                          <a:solidFill>
                            <a:schemeClr val="tx1"/>
                          </a:solidFill>
                          <a:latin typeface="Verdana" pitchFamily="34" charset="0"/>
                          <a:ea typeface="MS PGothic" pitchFamily="34" charset="-128"/>
                          <a:cs typeface=""/>
                        </a:defRPr>
                      </a:lvl2pPr>
                      <a:lvl3pPr marL="1143000" indent="-228600" algn="l" defTabSz="457200" rtl="0" eaLnBrk="0" latinLnBrk="0" hangingPunct="0">
                        <a:spcBef>
                          <a:spcPct val="20000"/>
                        </a:spcBef>
                        <a:buClr>
                          <a:schemeClr val="bg2"/>
                        </a:buClr>
                        <a:buFont typeface="Arial" charset="0"/>
                        <a:defRPr sz="1800" kern="1200">
                          <a:solidFill>
                            <a:schemeClr val="tx1"/>
                          </a:solidFill>
                          <a:latin typeface="Verdana" pitchFamily="34" charset="0"/>
                          <a:ea typeface="MS PGothic" pitchFamily="34" charset="-128"/>
                          <a:cs typeface=""/>
                        </a:defRPr>
                      </a:lvl3pPr>
                      <a:lvl4pPr marL="1600200" indent="-228600" algn="l" defTabSz="457200" rtl="0" eaLnBrk="0" latinLnBrk="0" hangingPunct="0">
                        <a:spcBef>
                          <a:spcPct val="20000"/>
                        </a:spcBef>
                        <a:buClr>
                          <a:schemeClr val="bg2"/>
                        </a:buClr>
                        <a:buFont typeface="Arial" charset="0"/>
                        <a:defRPr sz="1800" kern="1200">
                          <a:solidFill>
                            <a:schemeClr val="tx1"/>
                          </a:solidFill>
                          <a:latin typeface="Verdana" pitchFamily="34" charset="0"/>
                          <a:ea typeface="MS PGothic" pitchFamily="34" charset="-128"/>
                          <a:cs typeface=""/>
                        </a:defRPr>
                      </a:lvl4pPr>
                      <a:lvl5pPr marL="2057400" indent="-228600" algn="l" defTabSz="457200" rtl="0" eaLnBrk="0" latinLnBrk="0" hangingPunct="0">
                        <a:spcBef>
                          <a:spcPct val="20000"/>
                        </a:spcBef>
                        <a:buClr>
                          <a:schemeClr val="bg2"/>
                        </a:buClr>
                        <a:buFont typeface="Arial" charset="0"/>
                        <a:defRPr sz="1800" kern="1200">
                          <a:solidFill>
                            <a:schemeClr val="tx1"/>
                          </a:solidFill>
                          <a:latin typeface="Verdana" pitchFamily="34" charset="0"/>
                          <a:ea typeface="MS PGothic" pitchFamily="34" charset="-128"/>
                          <a:cs typeface=""/>
                        </a:defRPr>
                      </a:lvl5pPr>
                      <a:lvl6pPr marL="25146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6pPr>
                      <a:lvl7pPr marL="29718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7pPr>
                      <a:lvl8pPr marL="34290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8pPr>
                      <a:lvl9pPr marL="3886200" indent="-228600" algn="l" defTabSz="457200" rtl="0" eaLnBrk="0" fontAlgn="base" latinLnBrk="0" hangingPunct="0">
                        <a:spcBef>
                          <a:spcPct val="20000"/>
                        </a:spcBef>
                        <a:spcAft>
                          <a:spcPct val="0"/>
                        </a:spcAft>
                        <a:buClr>
                          <a:schemeClr val="bg2"/>
                        </a:buClr>
                        <a:buFont typeface="Arial" charset="0"/>
                        <a:defRPr sz="1800" kern="1200">
                          <a:solidFill>
                            <a:schemeClr val="tx1"/>
                          </a:solidFill>
                          <a:latin typeface="Verdana" pitchFamily="34" charset="0"/>
                          <a:ea typeface="MS PGothic" pitchFamily="34" charset="-128"/>
                          <a:cs typeface=""/>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rgbClr val="000000"/>
                        </a:solidFill>
                        <a:effectLst/>
                        <a:latin typeface="Century Gothic"/>
                        <a:ea typeface="MS PGothic"/>
                        <a:cs typeface="Arial"/>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400" b="1" i="0" u="none" strike="noStrike" kern="1200" cap="none" normalizeH="0" baseline="0">
                          <a:ln>
                            <a:noFill/>
                          </a:ln>
                          <a:solidFill>
                            <a:schemeClr val="bg1"/>
                          </a:solidFill>
                          <a:effectLst/>
                          <a:latin typeface="Century Gothic"/>
                          <a:ea typeface="MS PGothic"/>
                          <a:cs typeface="Calibri"/>
                        </a:rPr>
                        <a:t>Security Testing</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400" b="1" i="0" u="none" strike="noStrike" kern="1200" cap="none" normalizeH="0" baseline="0">
                          <a:ln>
                            <a:noFill/>
                          </a:ln>
                          <a:solidFill>
                            <a:schemeClr val="bg1"/>
                          </a:solidFill>
                          <a:effectLst/>
                          <a:latin typeface="Century Gothic"/>
                          <a:ea typeface="MS PGothic"/>
                          <a:cs typeface="Calibri"/>
                        </a:rPr>
                        <a:t>Activities</a:t>
                      </a:r>
                    </a:p>
                    <a:p>
                      <a:pPr marL="0" marR="0" lvl="0" indent="0" algn="ctr" defTabSz="914400">
                        <a:lnSpc>
                          <a:spcPct val="100000"/>
                        </a:lnSpc>
                        <a:spcBef>
                          <a:spcPct val="0"/>
                        </a:spcBef>
                        <a:spcAft>
                          <a:spcPct val="0"/>
                        </a:spcAft>
                        <a:buClrTx/>
                        <a:buSzTx/>
                        <a:buFontTx/>
                        <a:buNone/>
                        <a:tabLst/>
                      </a:pPr>
                      <a:endParaRPr kumimoji="0" lang="en-US" altLang="en-US" sz="1400" b="1" i="0" u="none" strike="noStrike" kern="1200" cap="none" normalizeH="0" baseline="0">
                        <a:ln>
                          <a:noFill/>
                        </a:ln>
                        <a:solidFill>
                          <a:schemeClr val="bg1"/>
                        </a:solidFill>
                        <a:effectLst/>
                        <a:latin typeface="Century Gothic"/>
                        <a:ea typeface="MS PGothic"/>
                        <a:cs typeface="Calibri"/>
                      </a:endParaRPr>
                    </a:p>
                    <a:p>
                      <a:pPr marL="0" marR="0" lvl="0" indent="0" algn="ctr" defTabSz="914400">
                        <a:lnSpc>
                          <a:spcPct val="100000"/>
                        </a:lnSpc>
                        <a:spcBef>
                          <a:spcPct val="0"/>
                        </a:spcBef>
                        <a:spcAft>
                          <a:spcPct val="0"/>
                        </a:spcAft>
                        <a:buClrTx/>
                        <a:buSzTx/>
                        <a:buFontTx/>
                        <a:buNone/>
                        <a:tabLst/>
                      </a:pPr>
                      <a:endParaRPr kumimoji="0" lang="en-US" altLang="en-US" sz="1400" b="1" i="0" u="none" strike="noStrike" kern="1200" cap="none" normalizeH="0" baseline="0">
                        <a:ln>
                          <a:noFill/>
                        </a:ln>
                        <a:solidFill>
                          <a:schemeClr val="bg1"/>
                        </a:solidFill>
                        <a:effectLst/>
                        <a:latin typeface="Century Gothic"/>
                        <a:ea typeface="MS PGothic"/>
                        <a:cs typeface="Calibri"/>
                      </a:endParaRPr>
                    </a:p>
                    <a:p>
                      <a:pPr marL="0" marR="0" lvl="0" indent="0" algn="ctr">
                        <a:lnSpc>
                          <a:spcPct val="100000"/>
                        </a:lnSpc>
                        <a:spcBef>
                          <a:spcPct val="0"/>
                        </a:spcBef>
                        <a:spcAft>
                          <a:spcPct val="0"/>
                        </a:spcAft>
                        <a:buClrTx/>
                        <a:buSzTx/>
                        <a:buFontTx/>
                        <a:buNone/>
                      </a:pPr>
                      <a:endParaRPr lang="en-US" altLang="en-US" sz="1400" b="1" i="0" u="none" strike="noStrike" kern="1200" cap="none" normalizeH="0" baseline="0">
                        <a:ln>
                          <a:noFill/>
                        </a:ln>
                        <a:solidFill>
                          <a:schemeClr val="bg1"/>
                        </a:solidFill>
                        <a:effectLst/>
                        <a:latin typeface="Century Gothic"/>
                        <a:ea typeface="MS PGothic"/>
                        <a:cs typeface="Calibri"/>
                      </a:endParaRPr>
                    </a:p>
                    <a:p>
                      <a:pPr marL="0" marR="0" lvl="0" indent="0" algn="ctr">
                        <a:lnSpc>
                          <a:spcPct val="100000"/>
                        </a:lnSpc>
                        <a:spcBef>
                          <a:spcPct val="0"/>
                        </a:spcBef>
                        <a:spcAft>
                          <a:spcPct val="0"/>
                        </a:spcAft>
                        <a:buClrTx/>
                        <a:buSzTx/>
                        <a:buFontTx/>
                        <a:buNone/>
                      </a:pPr>
                      <a:r>
                        <a:rPr lang="en-US" altLang="en-US" sz="1400" b="1" i="0" u="none" strike="noStrike" kern="1200" cap="none" normalizeH="0" baseline="0">
                          <a:ln>
                            <a:noFill/>
                          </a:ln>
                          <a:solidFill>
                            <a:schemeClr val="bg1"/>
                          </a:solidFill>
                          <a:effectLst/>
                          <a:latin typeface="Century Gothic"/>
                          <a:ea typeface="MS PGothic"/>
                          <a:cs typeface="Calibri"/>
                        </a:rPr>
                        <a:t>From </a:t>
                      </a:r>
                    </a:p>
                    <a:p>
                      <a:pPr marL="0" marR="0" lvl="0" indent="0" algn="ctr">
                        <a:lnSpc>
                          <a:spcPct val="100000"/>
                        </a:lnSpc>
                        <a:spcBef>
                          <a:spcPct val="0"/>
                        </a:spcBef>
                        <a:spcAft>
                          <a:spcPct val="0"/>
                        </a:spcAft>
                        <a:buClrTx/>
                        <a:buSzTx/>
                        <a:buFontTx/>
                        <a:buNone/>
                      </a:pPr>
                      <a:r>
                        <a:rPr lang="en-US" altLang="en-US" sz="1400" b="1" i="0" u="none" strike="noStrike" kern="1200" cap="none" normalizeH="0" baseline="0" err="1">
                          <a:ln>
                            <a:noFill/>
                          </a:ln>
                          <a:solidFill>
                            <a:schemeClr val="bg1"/>
                          </a:solidFill>
                          <a:effectLst/>
                          <a:latin typeface="Century Gothic"/>
                          <a:ea typeface="MS PGothic"/>
                          <a:cs typeface="Calibri"/>
                        </a:rPr>
                        <a:t>Clarium</a:t>
                      </a:r>
                      <a:r>
                        <a:rPr lang="en-US" altLang="en-US" sz="1400" b="1" i="0" u="none" strike="noStrike" kern="1200" cap="none" normalizeH="0" baseline="0">
                          <a:ln>
                            <a:noFill/>
                          </a:ln>
                          <a:solidFill>
                            <a:schemeClr val="bg1"/>
                          </a:solidFill>
                          <a:effectLst/>
                          <a:latin typeface="Century Gothic"/>
                          <a:ea typeface="MS PGothic"/>
                          <a:cs typeface="Calibri"/>
                        </a:rPr>
                        <a:t> Tech PVT LTD</a:t>
                      </a:r>
                      <a:endParaRPr lang="en-US"/>
                    </a:p>
                    <a:p>
                      <a:pPr marL="0" marR="0" lvl="0" indent="0" algn="ctr" rtl="0" eaLnBrk="1" fontAlgn="t" latinLnBrk="0" hangingPunct="1">
                        <a:lnSpc>
                          <a:spcPct val="100000"/>
                        </a:lnSpc>
                        <a:spcBef>
                          <a:spcPct val="0"/>
                        </a:spcBef>
                        <a:spcAft>
                          <a:spcPct val="0"/>
                        </a:spcAft>
                        <a:buClrTx/>
                        <a:buSzTx/>
                        <a:buFontTx/>
                        <a:buNone/>
                      </a:pPr>
                      <a:endParaRPr lang="en-US" altLang="en-US" sz="1400" b="1" i="0" u="none" strike="noStrike" kern="1200" cap="none" normalizeH="0" baseline="0">
                        <a:ln>
                          <a:noFill/>
                        </a:ln>
                        <a:solidFill>
                          <a:schemeClr val="bg1"/>
                        </a:solidFill>
                        <a:effectLst/>
                        <a:latin typeface="Century Gothic"/>
                        <a:ea typeface="MS PGothic"/>
                        <a:cs typeface="Calibri"/>
                      </a:endParaRPr>
                    </a:p>
                    <a:p>
                      <a:pPr marL="0" marR="0" lvl="0" indent="0" algn="ctr" rtl="0" eaLnBrk="1" fontAlgn="t" latinLnBrk="0" hangingPunct="1">
                        <a:lnSpc>
                          <a:spcPct val="100000"/>
                        </a:lnSpc>
                        <a:spcBef>
                          <a:spcPct val="0"/>
                        </a:spcBef>
                        <a:spcAft>
                          <a:spcPct val="0"/>
                        </a:spcAft>
                        <a:buClrTx/>
                        <a:buSzTx/>
                        <a:buFontTx/>
                        <a:buNone/>
                      </a:pPr>
                      <a:endParaRPr lang="en-US" altLang="en-US" sz="1400" b="1" i="0" u="none" strike="noStrike" kern="1200" cap="none" normalizeH="0" baseline="0">
                        <a:ln>
                          <a:noFill/>
                        </a:ln>
                        <a:solidFill>
                          <a:schemeClr val="bg1"/>
                        </a:solidFill>
                        <a:effectLst/>
                        <a:latin typeface="Century Gothic"/>
                        <a:ea typeface="MS PGothic"/>
                        <a:cs typeface="Calibri"/>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9815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0600" y="3170045"/>
            <a:ext cx="4123267" cy="639956"/>
          </a:xfrm>
        </p:spPr>
        <p:txBody>
          <a:bodyPr>
            <a:noAutofit/>
          </a:bodyPr>
          <a:lstStyle/>
          <a:p>
            <a:pPr marL="0" indent="0" algn="ctr">
              <a:buNone/>
            </a:pPr>
            <a:r>
              <a:rPr lang="en-US" sz="3200"/>
              <a:t>Thank You</a:t>
            </a:r>
          </a:p>
        </p:txBody>
      </p:sp>
    </p:spTree>
    <p:extLst>
      <p:ext uri="{BB962C8B-B14F-4D97-AF65-F5344CB8AC3E}">
        <p14:creationId xmlns:p14="http://schemas.microsoft.com/office/powerpoint/2010/main" val="1409669935"/>
      </p:ext>
    </p:extLst>
  </p:cSld>
  <p:clrMapOvr>
    <a:masterClrMapping/>
  </p:clrMapOvr>
</p:sld>
</file>

<file path=ppt/theme/theme1.xml><?xml version="1.0" encoding="utf-8"?>
<a:theme xmlns:a="http://schemas.openxmlformats.org/drawingml/2006/main" name="LME Template">
  <a:themeElements>
    <a:clrScheme name="Cognizant Brand Center Colors 2013">
      <a:dk1>
        <a:srgbClr val="000000"/>
      </a:dk1>
      <a:lt1>
        <a:srgbClr val="FFFFFF"/>
      </a:lt1>
      <a:dk2>
        <a:srgbClr val="50B3CF"/>
      </a:dk2>
      <a:lt2>
        <a:srgbClr val="6DB33F"/>
      </a:lt2>
      <a:accent1>
        <a:srgbClr val="72CDF4"/>
      </a:accent1>
      <a:accent2>
        <a:srgbClr val="00728F"/>
      </a:accent2>
      <a:accent3>
        <a:srgbClr val="387C2C"/>
      </a:accent3>
      <a:accent4>
        <a:srgbClr val="DF7A1C"/>
      </a:accent4>
      <a:accent5>
        <a:srgbClr val="FFAD00"/>
      </a:accent5>
      <a:accent6>
        <a:srgbClr val="C3B6DC"/>
      </a:accent6>
      <a:hlink>
        <a:srgbClr val="0070C0"/>
      </a:hlink>
      <a:folHlink>
        <a:srgbClr val="7030A0"/>
      </a:folHlink>
    </a:clrScheme>
    <a:fontScheme name="Custom 4">
      <a:majorFont>
        <a:latin typeface="Century Gothic"/>
        <a:ea typeface="Arial Unicode MS"/>
        <a:cs typeface="Arial"/>
      </a:majorFont>
      <a:minorFont>
        <a:latin typeface="Century Gothic"/>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61">
      <a:dk1>
        <a:sysClr val="windowText" lastClr="000000"/>
      </a:dk1>
      <a:lt1>
        <a:sysClr val="window" lastClr="FFFFFF"/>
      </a:lt1>
      <a:dk2>
        <a:srgbClr val="44546A"/>
      </a:dk2>
      <a:lt2>
        <a:srgbClr val="E7E6E6"/>
      </a:lt2>
      <a:accent1>
        <a:srgbClr val="00529F"/>
      </a:accent1>
      <a:accent2>
        <a:srgbClr val="CD104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Slides>
  <Notes>6</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LME Template</vt:lpstr>
      <vt:lpstr>2_Office Theme</vt:lpstr>
      <vt:lpstr>PowerPoint Presentation</vt:lpstr>
      <vt:lpstr>Our Understanding</vt:lpstr>
      <vt:lpstr>PowerPoint Presentation</vt:lpstr>
      <vt:lpstr>Approach   - Security Code Review</vt:lpstr>
      <vt:lpstr>Manual Security Testing  - What is covered</vt:lpstr>
      <vt:lpstr>Expert Assessment </vt:lpstr>
      <vt:lpstr>MGT Security Testing </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Ankisetty, Sundeep (Cognizant)</dc:creator>
  <cp:revision>1</cp:revision>
  <cp:lastPrinted>2017-11-20T16:21:50Z</cp:lastPrinted>
  <dcterms:created xsi:type="dcterms:W3CDTF">2016-02-26T07:50:26Z</dcterms:created>
  <dcterms:modified xsi:type="dcterms:W3CDTF">2022-10-13T14:37:55Z</dcterms:modified>
</cp:coreProperties>
</file>