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40" y="741045"/>
            <a:ext cx="8903970" cy="795020"/>
          </a:xfrm>
        </p:spPr>
        <p:txBody>
          <a:bodyPr>
            <a:normAutofit/>
          </a:bodyPr>
          <a:lstStyle/>
          <a:p>
            <a:r>
              <a:rPr lang="en-US" sz="4000" u="sng" dirty="0"/>
              <a:t>Client-Side Attacks</a:t>
            </a: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790" y="2026920"/>
            <a:ext cx="9456420" cy="4229735"/>
          </a:xfrm>
        </p:spPr>
        <p:txBody>
          <a:bodyPr>
            <a:normAutofit/>
          </a:bodyPr>
          <a:lstStyle/>
          <a:p>
            <a:pPr algn="ctr"/>
            <a:r>
              <a:rPr lang="en-US"/>
              <a:t>A client-side attack is a security breach that happens on the client side. Examples include installing malware on your device or banking credentials being stolen by third-party sites. A common client-side attack is a denial of service attack, which floods a system with requests and prevents it from functioning properly.</a:t>
            </a:r>
            <a:endParaRPr lang="en-US"/>
          </a:p>
          <a:p>
            <a:pPr algn="ctr"/>
            <a:endParaRPr lang="en-US"/>
          </a:p>
          <a:p>
            <a:pPr algn="l"/>
            <a:r>
              <a:rPr lang="en-US" b="1"/>
              <a:t>Types of Client-Side Attack:</a:t>
            </a:r>
            <a:endParaRPr lang="en-US"/>
          </a:p>
          <a:p>
            <a:pPr algn="l"/>
            <a:r>
              <a:rPr lang="en-US"/>
              <a:t>1.Content Spoofing</a:t>
            </a:r>
            <a:endParaRPr lang="en-US"/>
          </a:p>
          <a:p>
            <a:pPr algn="l"/>
            <a:r>
              <a:rPr lang="en-US"/>
              <a:t>2.Cross-site scripting</a:t>
            </a:r>
            <a:endParaRPr lang="en-US"/>
          </a:p>
          <a:p>
            <a:pPr algn="l"/>
            <a:r>
              <a:rPr lang="en-US"/>
              <a:t>3.Session Fixation Attack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1470"/>
          </a:xfrm>
        </p:spPr>
        <p:txBody>
          <a:bodyPr>
            <a:normAutofit fontScale="90000"/>
          </a:bodyPr>
          <a:p>
            <a:r>
              <a:rPr lang="en-US" sz="3110" b="1" u="sng"/>
              <a:t>Client-Side Attacks Flow Diagram:</a:t>
            </a:r>
            <a:endParaRPr lang="en-US" sz="3110" b="1" u="sng"/>
          </a:p>
        </p:txBody>
      </p:sp>
      <p:pic>
        <p:nvPicPr>
          <p:cNvPr id="3" name="Picture 4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9115" y="1049655"/>
            <a:ext cx="8644255" cy="5213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570"/>
          </a:xfrm>
        </p:spPr>
        <p:txBody>
          <a:bodyPr>
            <a:normAutofit fontScale="90000"/>
          </a:bodyPr>
          <a:p>
            <a:r>
              <a:rPr lang="en-US" sz="3555" b="1" u="sng"/>
              <a:t>How to test Security Testing:</a:t>
            </a:r>
            <a:endParaRPr lang="en-US" sz="3555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1112520"/>
            <a:ext cx="10756265" cy="5494655"/>
          </a:xfrm>
        </p:spPr>
        <p:txBody>
          <a:bodyPr>
            <a:normAutofit fontScale="90000"/>
          </a:bodyPr>
          <a:p>
            <a:r>
              <a:rPr lang="en-US"/>
              <a:t>We can perform security Testing Manually or otherwise we can go with Automation Testing with help of below tools: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 u="sng"/>
              <a:t>Security Testing Tools &amp; Key Features:</a:t>
            </a:r>
            <a:endParaRPr lang="en-US" b="1" u="sng"/>
          </a:p>
          <a:p>
            <a:pPr marL="0" indent="0">
              <a:buNone/>
            </a:pPr>
            <a:endParaRPr lang="en-US" b="1" u="sng"/>
          </a:p>
          <a:p>
            <a:pPr marL="0" indent="0">
              <a:buNone/>
            </a:pPr>
            <a:r>
              <a:rPr lang="en-US" sz="2665" b="1"/>
              <a:t>Burp Suite tool --&gt; </a:t>
            </a:r>
            <a:r>
              <a:rPr lang="en-US" sz="2665"/>
              <a:t>It is a set of tools used for penetration testing of web applications</a:t>
            </a:r>
            <a:endParaRPr lang="en-US" sz="2665"/>
          </a:p>
          <a:p>
            <a:pPr marL="0" indent="0">
              <a:buNone/>
            </a:pPr>
            <a:r>
              <a:rPr lang="en-US" sz="2665" b="1"/>
              <a:t>Astra Pentest Platform</a:t>
            </a:r>
            <a:r>
              <a:rPr lang="en-US" sz="2665"/>
              <a:t> --&gt; Continuous pentesting, CI/CD integration, scan behind login, cloud pentest</a:t>
            </a:r>
            <a:endParaRPr lang="en-US" sz="2665"/>
          </a:p>
          <a:p>
            <a:pPr marL="0" indent="0">
              <a:buNone/>
            </a:pPr>
            <a:r>
              <a:rPr lang="en-US" sz="2665" b="1"/>
              <a:t>NMap</a:t>
            </a:r>
            <a:r>
              <a:rPr lang="en-US" sz="2665"/>
              <a:t> --&gt; Network exploration, port scanning, network mapping</a:t>
            </a:r>
            <a:endParaRPr lang="en-US" sz="2665"/>
          </a:p>
          <a:p>
            <a:pPr marL="0" indent="0">
              <a:buNone/>
            </a:pPr>
            <a:r>
              <a:rPr lang="en-US" sz="2665" b="1"/>
              <a:t>WireShark</a:t>
            </a:r>
            <a:r>
              <a:rPr lang="en-US" sz="2665"/>
              <a:t>--&gt;	Packet analyzer, network troubleshooting, protocol analysis</a:t>
            </a:r>
            <a:endParaRPr lang="en-US" sz="2665"/>
          </a:p>
          <a:p>
            <a:pPr marL="0" indent="0">
              <a:buNone/>
            </a:pPr>
            <a:r>
              <a:rPr lang="en-US" sz="2665" b="1"/>
              <a:t>OpenVAS</a:t>
            </a:r>
            <a:r>
              <a:rPr lang="en-US" sz="2665"/>
              <a:t> --&gt; Vulnerability scanning</a:t>
            </a:r>
            <a:endParaRPr lang="en-US" sz="2665"/>
          </a:p>
          <a:p>
            <a:pPr marL="0" indent="0">
              <a:buNone/>
            </a:pPr>
            <a:r>
              <a:rPr lang="en-US" sz="2665" b="1"/>
              <a:t>Metasploit</a:t>
            </a:r>
            <a:r>
              <a:rPr lang="en-US" sz="2665"/>
              <a:t> --&gt; Helps you write, test, and execute exploit code</a:t>
            </a:r>
            <a:endParaRPr lang="en-US" sz="2665"/>
          </a:p>
          <a:p>
            <a:pPr marL="0" indent="0">
              <a:buNone/>
            </a:pPr>
            <a:endParaRPr lang="en-US" sz="26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940"/>
          </a:xfrm>
        </p:spPr>
        <p:txBody>
          <a:bodyPr>
            <a:normAutofit/>
          </a:bodyPr>
          <a:p>
            <a:r>
              <a:rPr lang="en-US" sz="2800" b="1" u="sng">
                <a:sym typeface="+mn-ea"/>
              </a:rPr>
              <a:t>Techniques to Help You Do Security Testing Manually:</a:t>
            </a:r>
            <a:endParaRPr lang="en-US" sz="2800" b="1" u="sng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165"/>
            <a:ext cx="10515600" cy="4351338"/>
          </a:xfrm>
        </p:spPr>
        <p:txBody>
          <a:bodyPr>
            <a:normAutofit/>
          </a:bodyPr>
          <a:p>
            <a:r>
              <a:rPr lang="en-US" sz="2400"/>
              <a:t>Monitor Access Control Management. </a:t>
            </a:r>
            <a:endParaRPr lang="en-US" sz="2400"/>
          </a:p>
          <a:p>
            <a:r>
              <a:rPr lang="en-US" sz="2400"/>
              <a:t>Dynamic Analysis (Penetration Testing)</a:t>
            </a:r>
            <a:endParaRPr lang="en-US" sz="2400"/>
          </a:p>
          <a:p>
            <a:r>
              <a:rPr lang="en-US" sz="2400"/>
              <a:t>Static Analysis (Static Code Analysis)</a:t>
            </a:r>
            <a:endParaRPr lang="en-US" sz="2400"/>
          </a:p>
          <a:p>
            <a:r>
              <a:rPr lang="en-US" sz="2400"/>
              <a:t>Check Server Access Controls.</a:t>
            </a:r>
            <a:endParaRPr lang="en-US" sz="2400"/>
          </a:p>
          <a:p>
            <a:r>
              <a:rPr lang="en-US" sz="2400"/>
              <a:t>Ingress/Egress/Entry Points. </a:t>
            </a:r>
            <a:endParaRPr lang="en-US" sz="2400"/>
          </a:p>
          <a:p>
            <a:r>
              <a:rPr lang="en-US" sz="2400"/>
              <a:t>Session Management. </a:t>
            </a:r>
            <a:endParaRPr lang="en-US" sz="2400"/>
          </a:p>
          <a:p>
            <a:r>
              <a:rPr lang="en-US" sz="2400"/>
              <a:t>Password Management. </a:t>
            </a:r>
            <a:endParaRPr lang="en-US" sz="2400"/>
          </a:p>
          <a:p>
            <a:r>
              <a:rPr lang="en-US" sz="2400"/>
              <a:t>Brute-Force Attacks.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50" y="365125"/>
            <a:ext cx="10445750" cy="734060"/>
          </a:xfrm>
        </p:spPr>
        <p:txBody>
          <a:bodyPr/>
          <a:p>
            <a:r>
              <a:rPr lang="en-US" sz="3200" b="1" u="sng"/>
              <a:t>How we can implement in MGT Application:</a:t>
            </a:r>
            <a:endParaRPr lang="en-US" sz="32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050" y="1099820"/>
            <a:ext cx="10445750" cy="5077460"/>
          </a:xfrm>
        </p:spPr>
        <p:txBody>
          <a:bodyPr/>
          <a:p>
            <a:r>
              <a:rPr lang="en-US"/>
              <a:t>We can check whether any Credentials details like username and password is displaying </a:t>
            </a:r>
            <a:r>
              <a:rPr lang="en-US">
                <a:sym typeface="+mn-ea"/>
              </a:rPr>
              <a:t>without encrypted form </a:t>
            </a:r>
            <a:r>
              <a:rPr lang="en-US"/>
              <a:t>in Payload (F12 screen)</a:t>
            </a:r>
            <a:endParaRPr lang="en-US"/>
          </a:p>
          <a:p>
            <a:r>
              <a:rPr lang="en-US"/>
              <a:t>We can check whether only our Application related API are hitting the server.</a:t>
            </a:r>
            <a:endParaRPr lang="en-US"/>
          </a:p>
          <a:p>
            <a:r>
              <a:rPr lang="en-US"/>
              <a:t>we can scan our application in any open source tool to check any Vulnerability &amp; Security Scanning issues.</a:t>
            </a:r>
            <a:endParaRPr lang="en-US"/>
          </a:p>
          <a:p>
            <a:r>
              <a:rPr lang="en-US"/>
              <a:t>We can check time out session is applicable when we are in ideal time</a:t>
            </a:r>
            <a:endParaRPr lang="en-US"/>
          </a:p>
          <a:p>
            <a:r>
              <a:rPr lang="en-US"/>
              <a:t>Check cookies and session time for application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1816</Words>
  <Application>WPS Presentation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Client-Side Attacks</vt:lpstr>
      <vt:lpstr>Client-Side Attacks Flow Diagram:</vt:lpstr>
      <vt:lpstr>How to test Security Testing:</vt:lpstr>
      <vt:lpstr>Techniques to Help You Do Security Testing Manually:</vt:lpstr>
      <vt:lpstr>How we can implement in MGT Application: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Attacks</dc:title>
  <dc:creator/>
  <cp:lastModifiedBy>NarayananSwamyD</cp:lastModifiedBy>
  <cp:revision>26</cp:revision>
  <dcterms:created xsi:type="dcterms:W3CDTF">2022-10-17T06:08:00Z</dcterms:created>
  <dcterms:modified xsi:type="dcterms:W3CDTF">2022-10-17T08:28:55Z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4F87B12DAC5E4947A915942D0EBECCB4</vt:lpwstr>
  </property>
  <property fmtid="{D5CDD505-2E9C-101B-9397-08002B2CF9AE}" pid="3" name="KSOProductBuildVer">
    <vt:lpwstr>1033-11.2.0.11341</vt:lpwstr>
  </property>
</Properties>
</file>