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81" r:id="rId5"/>
    <p:sldId id="279" r:id="rId6"/>
    <p:sldId id="293" r:id="rId7"/>
    <p:sldId id="261" r:id="rId8"/>
    <p:sldId id="294" r:id="rId9"/>
    <p:sldId id="304" r:id="rId10"/>
    <p:sldId id="303" r:id="rId11"/>
    <p:sldId id="302" r:id="rId12"/>
    <p:sldId id="301" r:id="rId13"/>
    <p:sldId id="299" r:id="rId14"/>
    <p:sldId id="298" r:id="rId15"/>
    <p:sldId id="297" r:id="rId16"/>
    <p:sldId id="296" r:id="rId17"/>
    <p:sldId id="308" r:id="rId18"/>
    <p:sldId id="307" r:id="rId19"/>
    <p:sldId id="306" r:id="rId20"/>
    <p:sldId id="295" r:id="rId21"/>
    <p:sldId id="305" r:id="rId22"/>
    <p:sldId id="277" r:id="rId23"/>
    <p:sldId id="309" r:id="rId24"/>
    <p:sldId id="310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879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ayanan M" userId="31bdeac625701db6" providerId="LiveId" clId="{82109D63-2489-4738-A70D-CCA65D79B2AB}"/>
    <pc:docChg chg="undo custSel addSld delSld modSld">
      <pc:chgData name="Narayanan M" userId="31bdeac625701db6" providerId="LiveId" clId="{82109D63-2489-4738-A70D-CCA65D79B2AB}" dt="2024-05-03T10:25:12.046" v="496" actId="20577"/>
      <pc:docMkLst>
        <pc:docMk/>
      </pc:docMkLst>
      <pc:sldChg chg="del">
        <pc:chgData name="Narayanan M" userId="31bdeac625701db6" providerId="LiveId" clId="{82109D63-2489-4738-A70D-CCA65D79B2AB}" dt="2024-05-03T07:06:50.681" v="255" actId="47"/>
        <pc:sldMkLst>
          <pc:docMk/>
          <pc:sldMk cId="729609147" sldId="265"/>
        </pc:sldMkLst>
      </pc:sldChg>
      <pc:sldChg chg="del">
        <pc:chgData name="Narayanan M" userId="31bdeac625701db6" providerId="LiveId" clId="{82109D63-2489-4738-A70D-CCA65D79B2AB}" dt="2024-05-03T10:09:17.498" v="415" actId="47"/>
        <pc:sldMkLst>
          <pc:docMk/>
          <pc:sldMk cId="643777997" sldId="266"/>
        </pc:sldMkLst>
      </pc:sldChg>
      <pc:sldChg chg="del">
        <pc:chgData name="Narayanan M" userId="31bdeac625701db6" providerId="LiveId" clId="{82109D63-2489-4738-A70D-CCA65D79B2AB}" dt="2024-05-03T10:09:08.841" v="414" actId="47"/>
        <pc:sldMkLst>
          <pc:docMk/>
          <pc:sldMk cId="4259977132" sldId="268"/>
        </pc:sldMkLst>
      </pc:sldChg>
      <pc:sldChg chg="del">
        <pc:chgData name="Narayanan M" userId="31bdeac625701db6" providerId="LiveId" clId="{82109D63-2489-4738-A70D-CCA65D79B2AB}" dt="2024-05-03T07:06:47.423" v="254" actId="47"/>
        <pc:sldMkLst>
          <pc:docMk/>
          <pc:sldMk cId="1679936628" sldId="273"/>
        </pc:sldMkLst>
      </pc:sldChg>
      <pc:sldChg chg="addSp delSp modSp mod">
        <pc:chgData name="Narayanan M" userId="31bdeac625701db6" providerId="LiveId" clId="{82109D63-2489-4738-A70D-CCA65D79B2AB}" dt="2024-05-03T10:08:59.976" v="413" actId="2711"/>
        <pc:sldMkLst>
          <pc:docMk/>
          <pc:sldMk cId="1649597717" sldId="277"/>
        </pc:sldMkLst>
        <pc:spChg chg="mod">
          <ac:chgData name="Narayanan M" userId="31bdeac625701db6" providerId="LiveId" clId="{82109D63-2489-4738-A70D-CCA65D79B2AB}" dt="2024-05-03T10:01:47.721" v="271" actId="2711"/>
          <ac:spMkLst>
            <pc:docMk/>
            <pc:sldMk cId="1649597717" sldId="277"/>
            <ac:spMk id="2" creationId="{338A15DE-D135-0710-9984-A0A55E960CB0}"/>
          </ac:spMkLst>
        </pc:spChg>
        <pc:spChg chg="mod">
          <ac:chgData name="Narayanan M" userId="31bdeac625701db6" providerId="LiveId" clId="{82109D63-2489-4738-A70D-CCA65D79B2AB}" dt="2024-05-03T10:08:59.976" v="413" actId="2711"/>
          <ac:spMkLst>
            <pc:docMk/>
            <pc:sldMk cId="1649597717" sldId="277"/>
            <ac:spMk id="3" creationId="{ECC8AA23-D8D0-93BE-5C5F-103A750B0D2F}"/>
          </ac:spMkLst>
        </pc:spChg>
        <pc:spChg chg="add del mod">
          <ac:chgData name="Narayanan M" userId="31bdeac625701db6" providerId="LiveId" clId="{82109D63-2489-4738-A70D-CCA65D79B2AB}" dt="2024-05-03T10:04:33.985" v="386" actId="478"/>
          <ac:spMkLst>
            <pc:docMk/>
            <pc:sldMk cId="1649597717" sldId="277"/>
            <ac:spMk id="5" creationId="{717F5429-872D-4294-5580-1050BD5913C9}"/>
          </ac:spMkLst>
        </pc:spChg>
        <pc:spChg chg="add del mod">
          <ac:chgData name="Narayanan M" userId="31bdeac625701db6" providerId="LiveId" clId="{82109D63-2489-4738-A70D-CCA65D79B2AB}" dt="2024-05-03T10:04:41.661" v="388" actId="478"/>
          <ac:spMkLst>
            <pc:docMk/>
            <pc:sldMk cId="1649597717" sldId="277"/>
            <ac:spMk id="7" creationId="{034FD0CA-0118-90AB-536A-856E4C915C84}"/>
          </ac:spMkLst>
        </pc:spChg>
        <pc:picChg chg="del">
          <ac:chgData name="Narayanan M" userId="31bdeac625701db6" providerId="LiveId" clId="{82109D63-2489-4738-A70D-CCA65D79B2AB}" dt="2024-05-03T10:04:11.692" v="384" actId="478"/>
          <ac:picMkLst>
            <pc:docMk/>
            <pc:sldMk cId="1649597717" sldId="277"/>
            <ac:picMk id="15" creationId="{BBD84AA8-495D-1210-1B06-DA73C5BCF36A}"/>
          </ac:picMkLst>
        </pc:picChg>
      </pc:sldChg>
      <pc:sldChg chg="modSp mod">
        <pc:chgData name="Narayanan M" userId="31bdeac625701db6" providerId="LiveId" clId="{82109D63-2489-4738-A70D-CCA65D79B2AB}" dt="2024-05-03T10:25:12.046" v="496" actId="20577"/>
        <pc:sldMkLst>
          <pc:docMk/>
          <pc:sldMk cId="2184472291" sldId="282"/>
        </pc:sldMkLst>
        <pc:spChg chg="mod">
          <ac:chgData name="Narayanan M" userId="31bdeac625701db6" providerId="LiveId" clId="{82109D63-2489-4738-A70D-CCA65D79B2AB}" dt="2024-05-03T10:25:12.046" v="496" actId="20577"/>
          <ac:spMkLst>
            <pc:docMk/>
            <pc:sldMk cId="2184472291" sldId="282"/>
            <ac:spMk id="8" creationId="{86613063-168A-02B8-4326-BB842F3B83E2}"/>
          </ac:spMkLst>
        </pc:spChg>
      </pc:sldChg>
      <pc:sldChg chg="del">
        <pc:chgData name="Narayanan M" userId="31bdeac625701db6" providerId="LiveId" clId="{82109D63-2489-4738-A70D-CCA65D79B2AB}" dt="2024-05-03T10:09:18.678" v="416" actId="47"/>
        <pc:sldMkLst>
          <pc:docMk/>
          <pc:sldMk cId="4233691277" sldId="292"/>
        </pc:sldMkLst>
      </pc:sldChg>
      <pc:sldChg chg="addSp delSp modSp add mod">
        <pc:chgData name="Narayanan M" userId="31bdeac625701db6" providerId="LiveId" clId="{82109D63-2489-4738-A70D-CCA65D79B2AB}" dt="2024-05-03T05:12:22.327" v="37" actId="20577"/>
        <pc:sldMkLst>
          <pc:docMk/>
          <pc:sldMk cId="513544028" sldId="294"/>
        </pc:sldMkLst>
        <pc:spChg chg="mod">
          <ac:chgData name="Narayanan M" userId="31bdeac625701db6" providerId="LiveId" clId="{82109D63-2489-4738-A70D-CCA65D79B2AB}" dt="2024-05-03T05:12:22.327" v="37" actId="20577"/>
          <ac:spMkLst>
            <pc:docMk/>
            <pc:sldMk cId="513544028" sldId="294"/>
            <ac:spMk id="2" creationId="{9635F5E3-2B1C-7C0A-8581-67A9052D13AA}"/>
          </ac:spMkLst>
        </pc:spChg>
        <pc:spChg chg="add del">
          <ac:chgData name="Narayanan M" userId="31bdeac625701db6" providerId="LiveId" clId="{82109D63-2489-4738-A70D-CCA65D79B2AB}" dt="2024-05-03T05:07:24.635" v="2" actId="22"/>
          <ac:spMkLst>
            <pc:docMk/>
            <pc:sldMk cId="513544028" sldId="294"/>
            <ac:spMk id="4" creationId="{DCE15B3A-E65B-ADD8-FE55-C83DFE04F66E}"/>
          </ac:spMkLst>
        </pc:spChg>
        <pc:spChg chg="add del mod">
          <ac:chgData name="Narayanan M" userId="31bdeac625701db6" providerId="LiveId" clId="{82109D63-2489-4738-A70D-CCA65D79B2AB}" dt="2024-05-03T05:09:58.372" v="19" actId="22"/>
          <ac:spMkLst>
            <pc:docMk/>
            <pc:sldMk cId="513544028" sldId="294"/>
            <ac:spMk id="7" creationId="{C36A9AB0-1046-5B9E-7DAA-068FD0353E38}"/>
          </ac:spMkLst>
        </pc:spChg>
        <pc:spChg chg="add del mod">
          <ac:chgData name="Narayanan M" userId="31bdeac625701db6" providerId="LiveId" clId="{82109D63-2489-4738-A70D-CCA65D79B2AB}" dt="2024-05-03T05:11:51.070" v="31" actId="22"/>
          <ac:spMkLst>
            <pc:docMk/>
            <pc:sldMk cId="513544028" sldId="294"/>
            <ac:spMk id="16" creationId="{6952F238-D1A5-5855-6D14-E534A09E9C85}"/>
          </ac:spMkLst>
        </pc:spChg>
        <pc:picChg chg="del">
          <ac:chgData name="Narayanan M" userId="31bdeac625701db6" providerId="LiveId" clId="{82109D63-2489-4738-A70D-CCA65D79B2AB}" dt="2024-05-03T05:09:53.353" v="18" actId="478"/>
          <ac:picMkLst>
            <pc:docMk/>
            <pc:sldMk cId="513544028" sldId="294"/>
            <ac:picMk id="5" creationId="{3772A9BB-F7DE-9D7F-7846-97A5B7E1804A}"/>
          </ac:picMkLst>
        </pc:picChg>
        <pc:picChg chg="add del mod ord">
          <ac:chgData name="Narayanan M" userId="31bdeac625701db6" providerId="LiveId" clId="{82109D63-2489-4738-A70D-CCA65D79B2AB}" dt="2024-05-03T05:11:43.103" v="29" actId="478"/>
          <ac:picMkLst>
            <pc:docMk/>
            <pc:sldMk cId="513544028" sldId="294"/>
            <ac:picMk id="9" creationId="{BF6E6690-DDBC-69AA-F9D1-47D510DFF9DE}"/>
          </ac:picMkLst>
        </pc:picChg>
        <pc:picChg chg="del">
          <ac:chgData name="Narayanan M" userId="31bdeac625701db6" providerId="LiveId" clId="{82109D63-2489-4738-A70D-CCA65D79B2AB}" dt="2024-05-03T05:11:10.025" v="23" actId="478"/>
          <ac:picMkLst>
            <pc:docMk/>
            <pc:sldMk cId="513544028" sldId="294"/>
            <ac:picMk id="11" creationId="{4B026E23-1421-8C22-33F8-1DD5E4B7404C}"/>
          </ac:picMkLst>
        </pc:picChg>
        <pc:picChg chg="add mod">
          <ac:chgData name="Narayanan M" userId="31bdeac625701db6" providerId="LiveId" clId="{82109D63-2489-4738-A70D-CCA65D79B2AB}" dt="2024-05-03T05:11:17.410" v="26" actId="14100"/>
          <ac:picMkLst>
            <pc:docMk/>
            <pc:sldMk cId="513544028" sldId="294"/>
            <ac:picMk id="12" creationId="{CC231280-F2E1-CEF8-572E-12CE1B26F79A}"/>
          </ac:picMkLst>
        </pc:picChg>
        <pc:picChg chg="add del">
          <ac:chgData name="Narayanan M" userId="31bdeac625701db6" providerId="LiveId" clId="{82109D63-2489-4738-A70D-CCA65D79B2AB}" dt="2024-05-03T05:11:47.697" v="30" actId="478"/>
          <ac:picMkLst>
            <pc:docMk/>
            <pc:sldMk cId="513544028" sldId="294"/>
            <ac:picMk id="14" creationId="{B85F723C-AF96-719B-4C44-EB52CEBC908C}"/>
          </ac:picMkLst>
        </pc:picChg>
        <pc:picChg chg="add mod ord">
          <ac:chgData name="Narayanan M" userId="31bdeac625701db6" providerId="LiveId" clId="{82109D63-2489-4738-A70D-CCA65D79B2AB}" dt="2024-05-03T05:11:59.506" v="34" actId="14100"/>
          <ac:picMkLst>
            <pc:docMk/>
            <pc:sldMk cId="513544028" sldId="294"/>
            <ac:picMk id="18" creationId="{1ADB8059-0721-479E-8D46-09C57E65BF04}"/>
          </ac:picMkLst>
        </pc:picChg>
      </pc:sldChg>
      <pc:sldChg chg="addSp delSp modSp add mod">
        <pc:chgData name="Narayanan M" userId="31bdeac625701db6" providerId="LiveId" clId="{82109D63-2489-4738-A70D-CCA65D79B2AB}" dt="2024-05-03T07:00:33.771" v="232" actId="1076"/>
        <pc:sldMkLst>
          <pc:docMk/>
          <pc:sldMk cId="2209107980" sldId="295"/>
        </pc:sldMkLst>
        <pc:spChg chg="mod">
          <ac:chgData name="Narayanan M" userId="31bdeac625701db6" providerId="LiveId" clId="{82109D63-2489-4738-A70D-CCA65D79B2AB}" dt="2024-05-03T06:59:14.873" v="224"/>
          <ac:spMkLst>
            <pc:docMk/>
            <pc:sldMk cId="2209107980" sldId="295"/>
            <ac:spMk id="2" creationId="{9635F5E3-2B1C-7C0A-8581-67A9052D13AA}"/>
          </ac:spMkLst>
        </pc:spChg>
        <pc:spChg chg="add del mod">
          <ac:chgData name="Narayanan M" userId="31bdeac625701db6" providerId="LiveId" clId="{82109D63-2489-4738-A70D-CCA65D79B2AB}" dt="2024-05-03T06:59:46.527" v="226" actId="22"/>
          <ac:spMkLst>
            <pc:docMk/>
            <pc:sldMk cId="2209107980" sldId="295"/>
            <ac:spMk id="4" creationId="{08CB0A32-3626-B51C-0955-F44EB1BCC5E0}"/>
          </ac:spMkLst>
        </pc:spChg>
        <pc:picChg chg="del">
          <ac:chgData name="Narayanan M" userId="31bdeac625701db6" providerId="LiveId" clId="{82109D63-2489-4738-A70D-CCA65D79B2AB}" dt="2024-05-03T06:59:44.464" v="225" actId="478"/>
          <ac:picMkLst>
            <pc:docMk/>
            <pc:sldMk cId="2209107980" sldId="295"/>
            <ac:picMk id="5" creationId="{3772A9BB-F7DE-9D7F-7846-97A5B7E1804A}"/>
          </ac:picMkLst>
        </pc:picChg>
        <pc:picChg chg="add mod ord">
          <ac:chgData name="Narayanan M" userId="31bdeac625701db6" providerId="LiveId" clId="{82109D63-2489-4738-A70D-CCA65D79B2AB}" dt="2024-05-03T06:59:50.245" v="228" actId="1076"/>
          <ac:picMkLst>
            <pc:docMk/>
            <pc:sldMk cId="2209107980" sldId="295"/>
            <ac:picMk id="7" creationId="{4974FCF0-4739-07E8-E11E-7BA0C6A3FCBB}"/>
          </ac:picMkLst>
        </pc:picChg>
        <pc:picChg chg="add mod">
          <ac:chgData name="Narayanan M" userId="31bdeac625701db6" providerId="LiveId" clId="{82109D63-2489-4738-A70D-CCA65D79B2AB}" dt="2024-05-03T07:00:33.771" v="232" actId="1076"/>
          <ac:picMkLst>
            <pc:docMk/>
            <pc:sldMk cId="2209107980" sldId="295"/>
            <ac:picMk id="9" creationId="{3ACF5EEA-8E8E-B5CD-02F9-BC87FE2B6D1C}"/>
          </ac:picMkLst>
        </pc:picChg>
        <pc:picChg chg="del">
          <ac:chgData name="Narayanan M" userId="31bdeac625701db6" providerId="LiveId" clId="{82109D63-2489-4738-A70D-CCA65D79B2AB}" dt="2024-05-03T07:00:27.234" v="229" actId="478"/>
          <ac:picMkLst>
            <pc:docMk/>
            <pc:sldMk cId="2209107980" sldId="295"/>
            <ac:picMk id="11" creationId="{4B026E23-1421-8C22-33F8-1DD5E4B7404C}"/>
          </ac:picMkLst>
        </pc:picChg>
      </pc:sldChg>
      <pc:sldChg chg="addSp delSp modSp add mod">
        <pc:chgData name="Narayanan M" userId="31bdeac625701db6" providerId="LiveId" clId="{82109D63-2489-4738-A70D-CCA65D79B2AB}" dt="2024-05-03T06:47:52.147" v="176" actId="1076"/>
        <pc:sldMkLst>
          <pc:docMk/>
          <pc:sldMk cId="2039532419" sldId="296"/>
        </pc:sldMkLst>
        <pc:spChg chg="mod">
          <ac:chgData name="Narayanan M" userId="31bdeac625701db6" providerId="LiveId" clId="{82109D63-2489-4738-A70D-CCA65D79B2AB}" dt="2024-05-03T06:46:16.878" v="167" actId="20577"/>
          <ac:spMkLst>
            <pc:docMk/>
            <pc:sldMk cId="2039532419" sldId="296"/>
            <ac:spMk id="2" creationId="{9635F5E3-2B1C-7C0A-8581-67A9052D13AA}"/>
          </ac:spMkLst>
        </pc:spChg>
        <pc:spChg chg="add del mod">
          <ac:chgData name="Narayanan M" userId="31bdeac625701db6" providerId="LiveId" clId="{82109D63-2489-4738-A70D-CCA65D79B2AB}" dt="2024-05-03T06:46:53.778" v="169" actId="22"/>
          <ac:spMkLst>
            <pc:docMk/>
            <pc:sldMk cId="2039532419" sldId="296"/>
            <ac:spMk id="4" creationId="{B4FBBFE4-5D3F-15A0-1697-C4BD6FB2E430}"/>
          </ac:spMkLst>
        </pc:spChg>
        <pc:picChg chg="del">
          <ac:chgData name="Narayanan M" userId="31bdeac625701db6" providerId="LiveId" clId="{82109D63-2489-4738-A70D-CCA65D79B2AB}" dt="2024-05-03T06:46:50.225" v="168" actId="478"/>
          <ac:picMkLst>
            <pc:docMk/>
            <pc:sldMk cId="2039532419" sldId="296"/>
            <ac:picMk id="5" creationId="{3772A9BB-F7DE-9D7F-7846-97A5B7E1804A}"/>
          </ac:picMkLst>
        </pc:picChg>
        <pc:picChg chg="add mod ord">
          <ac:chgData name="Narayanan M" userId="31bdeac625701db6" providerId="LiveId" clId="{82109D63-2489-4738-A70D-CCA65D79B2AB}" dt="2024-05-03T06:47:52.147" v="176" actId="1076"/>
          <ac:picMkLst>
            <pc:docMk/>
            <pc:sldMk cId="2039532419" sldId="296"/>
            <ac:picMk id="7" creationId="{E6FCE76C-FFB7-6848-B800-DD85AC3F7552}"/>
          </ac:picMkLst>
        </pc:picChg>
        <pc:picChg chg="add mod">
          <ac:chgData name="Narayanan M" userId="31bdeac625701db6" providerId="LiveId" clId="{82109D63-2489-4738-A70D-CCA65D79B2AB}" dt="2024-05-03T06:47:45.507" v="174" actId="1076"/>
          <ac:picMkLst>
            <pc:docMk/>
            <pc:sldMk cId="2039532419" sldId="296"/>
            <ac:picMk id="9" creationId="{05708FBA-6280-29A5-60A8-F28E98576B23}"/>
          </ac:picMkLst>
        </pc:picChg>
        <pc:picChg chg="del">
          <ac:chgData name="Narayanan M" userId="31bdeac625701db6" providerId="LiveId" clId="{82109D63-2489-4738-A70D-CCA65D79B2AB}" dt="2024-05-03T06:47:42.977" v="173" actId="478"/>
          <ac:picMkLst>
            <pc:docMk/>
            <pc:sldMk cId="2039532419" sldId="296"/>
            <ac:picMk id="11" creationId="{4B026E23-1421-8C22-33F8-1DD5E4B7404C}"/>
          </ac:picMkLst>
        </pc:picChg>
      </pc:sldChg>
      <pc:sldChg chg="addSp delSp modSp add mod">
        <pc:chgData name="Narayanan M" userId="31bdeac625701db6" providerId="LiveId" clId="{82109D63-2489-4738-A70D-CCA65D79B2AB}" dt="2024-05-03T06:45:46.730" v="164" actId="14100"/>
        <pc:sldMkLst>
          <pc:docMk/>
          <pc:sldMk cId="1081473105" sldId="297"/>
        </pc:sldMkLst>
        <pc:spChg chg="mod">
          <ac:chgData name="Narayanan M" userId="31bdeac625701db6" providerId="LiveId" clId="{82109D63-2489-4738-A70D-CCA65D79B2AB}" dt="2024-05-03T06:43:01.997" v="152" actId="20577"/>
          <ac:spMkLst>
            <pc:docMk/>
            <pc:sldMk cId="1081473105" sldId="297"/>
            <ac:spMk id="2" creationId="{9635F5E3-2B1C-7C0A-8581-67A9052D13AA}"/>
          </ac:spMkLst>
        </pc:spChg>
        <pc:spChg chg="add del mod">
          <ac:chgData name="Narayanan M" userId="31bdeac625701db6" providerId="LiveId" clId="{82109D63-2489-4738-A70D-CCA65D79B2AB}" dt="2024-05-03T06:44:48.273" v="154" actId="931"/>
          <ac:spMkLst>
            <pc:docMk/>
            <pc:sldMk cId="1081473105" sldId="297"/>
            <ac:spMk id="4" creationId="{5E2F7543-004E-DDC3-1904-7D17FDEAD381}"/>
          </ac:spMkLst>
        </pc:spChg>
        <pc:picChg chg="del">
          <ac:chgData name="Narayanan M" userId="31bdeac625701db6" providerId="LiveId" clId="{82109D63-2489-4738-A70D-CCA65D79B2AB}" dt="2024-05-03T06:44:45.172" v="153" actId="478"/>
          <ac:picMkLst>
            <pc:docMk/>
            <pc:sldMk cId="1081473105" sldId="297"/>
            <ac:picMk id="5" creationId="{3772A9BB-F7DE-9D7F-7846-97A5B7E1804A}"/>
          </ac:picMkLst>
        </pc:picChg>
        <pc:picChg chg="add mod">
          <ac:chgData name="Narayanan M" userId="31bdeac625701db6" providerId="LiveId" clId="{82109D63-2489-4738-A70D-CCA65D79B2AB}" dt="2024-05-03T06:45:39.475" v="162" actId="1076"/>
          <ac:picMkLst>
            <pc:docMk/>
            <pc:sldMk cId="1081473105" sldId="297"/>
            <ac:picMk id="7" creationId="{BF9CAB90-19CB-DA90-901C-6C05713F0CF2}"/>
          </ac:picMkLst>
        </pc:picChg>
        <pc:picChg chg="add mod">
          <ac:chgData name="Narayanan M" userId="31bdeac625701db6" providerId="LiveId" clId="{82109D63-2489-4738-A70D-CCA65D79B2AB}" dt="2024-05-03T06:45:46.730" v="164" actId="14100"/>
          <ac:picMkLst>
            <pc:docMk/>
            <pc:sldMk cId="1081473105" sldId="297"/>
            <ac:picMk id="9" creationId="{736BD7BB-CCF0-CA76-113E-85D790B12971}"/>
          </ac:picMkLst>
        </pc:picChg>
        <pc:picChg chg="del">
          <ac:chgData name="Narayanan M" userId="31bdeac625701db6" providerId="LiveId" clId="{82109D63-2489-4738-A70D-CCA65D79B2AB}" dt="2024-05-03T06:45:28.102" v="158" actId="478"/>
          <ac:picMkLst>
            <pc:docMk/>
            <pc:sldMk cId="1081473105" sldId="297"/>
            <ac:picMk id="11" creationId="{4B026E23-1421-8C22-33F8-1DD5E4B7404C}"/>
          </ac:picMkLst>
        </pc:picChg>
      </pc:sldChg>
      <pc:sldChg chg="addSp delSp modSp add mod">
        <pc:chgData name="Narayanan M" userId="31bdeac625701db6" providerId="LiveId" clId="{82109D63-2489-4738-A70D-CCA65D79B2AB}" dt="2024-05-03T06:42:15.442" v="148" actId="1076"/>
        <pc:sldMkLst>
          <pc:docMk/>
          <pc:sldMk cId="235177518" sldId="298"/>
        </pc:sldMkLst>
        <pc:spChg chg="mod">
          <ac:chgData name="Narayanan M" userId="31bdeac625701db6" providerId="LiveId" clId="{82109D63-2489-4738-A70D-CCA65D79B2AB}" dt="2024-05-03T06:41:33.160" v="140" actId="20577"/>
          <ac:spMkLst>
            <pc:docMk/>
            <pc:sldMk cId="235177518" sldId="298"/>
            <ac:spMk id="2" creationId="{9635F5E3-2B1C-7C0A-8581-67A9052D13AA}"/>
          </ac:spMkLst>
        </pc:spChg>
        <pc:spChg chg="add del mod">
          <ac:chgData name="Narayanan M" userId="31bdeac625701db6" providerId="LiveId" clId="{82109D63-2489-4738-A70D-CCA65D79B2AB}" dt="2024-05-03T06:41:10.246" v="135" actId="22"/>
          <ac:spMkLst>
            <pc:docMk/>
            <pc:sldMk cId="235177518" sldId="298"/>
            <ac:spMk id="7" creationId="{AA89C8A6-EA3C-C97E-BAE3-970D21D742CE}"/>
          </ac:spMkLst>
        </pc:spChg>
        <pc:picChg chg="add del">
          <ac:chgData name="Narayanan M" userId="31bdeac625701db6" providerId="LiveId" clId="{82109D63-2489-4738-A70D-CCA65D79B2AB}" dt="2024-05-03T06:41:11.777" v="136" actId="478"/>
          <ac:picMkLst>
            <pc:docMk/>
            <pc:sldMk cId="235177518" sldId="298"/>
            <ac:picMk id="4" creationId="{669A8616-6632-A5A5-58B8-791BE4F2F62E}"/>
          </ac:picMkLst>
        </pc:picChg>
        <pc:picChg chg="del">
          <ac:chgData name="Narayanan M" userId="31bdeac625701db6" providerId="LiveId" clId="{82109D63-2489-4738-A70D-CCA65D79B2AB}" dt="2024-05-03T06:41:07.001" v="134" actId="478"/>
          <ac:picMkLst>
            <pc:docMk/>
            <pc:sldMk cId="235177518" sldId="298"/>
            <ac:picMk id="5" creationId="{3772A9BB-F7DE-9D7F-7846-97A5B7E1804A}"/>
          </ac:picMkLst>
        </pc:picChg>
        <pc:picChg chg="add mod ord">
          <ac:chgData name="Narayanan M" userId="31bdeac625701db6" providerId="LiveId" clId="{82109D63-2489-4738-A70D-CCA65D79B2AB}" dt="2024-05-03T06:42:15.442" v="148" actId="1076"/>
          <ac:picMkLst>
            <pc:docMk/>
            <pc:sldMk cId="235177518" sldId="298"/>
            <ac:picMk id="9" creationId="{9A5B51A9-D67F-D63E-6CA6-84FFC3E5FC55}"/>
          </ac:picMkLst>
        </pc:picChg>
        <pc:picChg chg="del">
          <ac:chgData name="Narayanan M" userId="31bdeac625701db6" providerId="LiveId" clId="{82109D63-2489-4738-A70D-CCA65D79B2AB}" dt="2024-05-03T06:41:59.331" v="142" actId="478"/>
          <ac:picMkLst>
            <pc:docMk/>
            <pc:sldMk cId="235177518" sldId="298"/>
            <ac:picMk id="11" creationId="{4B026E23-1421-8C22-33F8-1DD5E4B7404C}"/>
          </ac:picMkLst>
        </pc:picChg>
        <pc:picChg chg="add mod">
          <ac:chgData name="Narayanan M" userId="31bdeac625701db6" providerId="LiveId" clId="{82109D63-2489-4738-A70D-CCA65D79B2AB}" dt="2024-05-03T06:42:10.725" v="146" actId="14100"/>
          <ac:picMkLst>
            <pc:docMk/>
            <pc:sldMk cId="235177518" sldId="298"/>
            <ac:picMk id="12" creationId="{B0117F23-10F5-69AD-E762-44EAE6D3DACC}"/>
          </ac:picMkLst>
        </pc:picChg>
      </pc:sldChg>
      <pc:sldChg chg="addSp delSp modSp add mod">
        <pc:chgData name="Narayanan M" userId="31bdeac625701db6" providerId="LiveId" clId="{82109D63-2489-4738-A70D-CCA65D79B2AB}" dt="2024-05-03T06:40:18.042" v="132" actId="20577"/>
        <pc:sldMkLst>
          <pc:docMk/>
          <pc:sldMk cId="2995006706" sldId="299"/>
        </pc:sldMkLst>
        <pc:spChg chg="mod">
          <ac:chgData name="Narayanan M" userId="31bdeac625701db6" providerId="LiveId" clId="{82109D63-2489-4738-A70D-CCA65D79B2AB}" dt="2024-05-03T06:40:18.042" v="132" actId="20577"/>
          <ac:spMkLst>
            <pc:docMk/>
            <pc:sldMk cId="2995006706" sldId="299"/>
            <ac:spMk id="2" creationId="{9635F5E3-2B1C-7C0A-8581-67A9052D13AA}"/>
          </ac:spMkLst>
        </pc:spChg>
        <pc:spChg chg="add del mod">
          <ac:chgData name="Narayanan M" userId="31bdeac625701db6" providerId="LiveId" clId="{82109D63-2489-4738-A70D-CCA65D79B2AB}" dt="2024-05-03T06:38:26.255" v="123" actId="22"/>
          <ac:spMkLst>
            <pc:docMk/>
            <pc:sldMk cId="2995006706" sldId="299"/>
            <ac:spMk id="4" creationId="{597AB857-5985-B58A-4E92-0951FA5B790B}"/>
          </ac:spMkLst>
        </pc:spChg>
        <pc:spChg chg="add mod">
          <ac:chgData name="Narayanan M" userId="31bdeac625701db6" providerId="LiveId" clId="{82109D63-2489-4738-A70D-CCA65D79B2AB}" dt="2024-05-03T06:38:18.053" v="122" actId="571"/>
          <ac:spMkLst>
            <pc:docMk/>
            <pc:sldMk cId="2995006706" sldId="299"/>
            <ac:spMk id="6" creationId="{8169EC3B-BDA8-A326-6629-7A7A46E6BDE1}"/>
          </ac:spMkLst>
        </pc:spChg>
        <pc:picChg chg="del">
          <ac:chgData name="Narayanan M" userId="31bdeac625701db6" providerId="LiveId" clId="{82109D63-2489-4738-A70D-CCA65D79B2AB}" dt="2024-05-03T06:38:16.602" v="121" actId="478"/>
          <ac:picMkLst>
            <pc:docMk/>
            <pc:sldMk cId="2995006706" sldId="299"/>
            <ac:picMk id="5" creationId="{3772A9BB-F7DE-9D7F-7846-97A5B7E1804A}"/>
          </ac:picMkLst>
        </pc:picChg>
        <pc:picChg chg="add mod ord">
          <ac:chgData name="Narayanan M" userId="31bdeac625701db6" providerId="LiveId" clId="{82109D63-2489-4738-A70D-CCA65D79B2AB}" dt="2024-05-03T06:40:04.402" v="128" actId="1076"/>
          <ac:picMkLst>
            <pc:docMk/>
            <pc:sldMk cId="2995006706" sldId="299"/>
            <ac:picMk id="8" creationId="{2B5F987B-4DD9-CD88-49BC-4C77E649AAE1}"/>
          </ac:picMkLst>
        </pc:picChg>
        <pc:picChg chg="add mod">
          <ac:chgData name="Narayanan M" userId="31bdeac625701db6" providerId="LiveId" clId="{82109D63-2489-4738-A70D-CCA65D79B2AB}" dt="2024-05-03T06:40:07.027" v="129" actId="14100"/>
          <ac:picMkLst>
            <pc:docMk/>
            <pc:sldMk cId="2995006706" sldId="299"/>
            <ac:picMk id="10" creationId="{ED956F63-8B62-D3C6-A242-1637580DA1B8}"/>
          </ac:picMkLst>
        </pc:picChg>
        <pc:picChg chg="del">
          <ac:chgData name="Narayanan M" userId="31bdeac625701db6" providerId="LiveId" clId="{82109D63-2489-4738-A70D-CCA65D79B2AB}" dt="2024-05-03T06:39:56.109" v="126" actId="478"/>
          <ac:picMkLst>
            <pc:docMk/>
            <pc:sldMk cId="2995006706" sldId="299"/>
            <ac:picMk id="11" creationId="{4B026E23-1421-8C22-33F8-1DD5E4B7404C}"/>
          </ac:picMkLst>
        </pc:picChg>
      </pc:sldChg>
      <pc:sldChg chg="modSp add del mod">
        <pc:chgData name="Narayanan M" userId="31bdeac625701db6" providerId="LiveId" clId="{82109D63-2489-4738-A70D-CCA65D79B2AB}" dt="2024-05-03T06:40:11.675" v="130" actId="47"/>
        <pc:sldMkLst>
          <pc:docMk/>
          <pc:sldMk cId="2892918133" sldId="300"/>
        </pc:sldMkLst>
        <pc:spChg chg="mod">
          <ac:chgData name="Narayanan M" userId="31bdeac625701db6" providerId="LiveId" clId="{82109D63-2489-4738-A70D-CCA65D79B2AB}" dt="2024-05-03T05:36:52.792" v="115"/>
          <ac:spMkLst>
            <pc:docMk/>
            <pc:sldMk cId="2892918133" sldId="300"/>
            <ac:spMk id="2" creationId="{9635F5E3-2B1C-7C0A-8581-67A9052D13AA}"/>
          </ac:spMkLst>
        </pc:spChg>
      </pc:sldChg>
      <pc:sldChg chg="addSp delSp modSp add mod">
        <pc:chgData name="Narayanan M" userId="31bdeac625701db6" providerId="LiveId" clId="{82109D63-2489-4738-A70D-CCA65D79B2AB}" dt="2024-05-03T05:53:07.801" v="119" actId="14100"/>
        <pc:sldMkLst>
          <pc:docMk/>
          <pc:sldMk cId="2825734752" sldId="301"/>
        </pc:sldMkLst>
        <pc:spChg chg="mod">
          <ac:chgData name="Narayanan M" userId="31bdeac625701db6" providerId="LiveId" clId="{82109D63-2489-4738-A70D-CCA65D79B2AB}" dt="2024-05-03T05:36:14.203" v="113" actId="20577"/>
          <ac:spMkLst>
            <pc:docMk/>
            <pc:sldMk cId="2825734752" sldId="301"/>
            <ac:spMk id="2" creationId="{9635F5E3-2B1C-7C0A-8581-67A9052D13AA}"/>
          </ac:spMkLst>
        </pc:spChg>
        <pc:spChg chg="add del mod">
          <ac:chgData name="Narayanan M" userId="31bdeac625701db6" providerId="LiveId" clId="{82109D63-2489-4738-A70D-CCA65D79B2AB}" dt="2024-05-03T05:30:42.317" v="93" actId="22"/>
          <ac:spMkLst>
            <pc:docMk/>
            <pc:sldMk cId="2825734752" sldId="301"/>
            <ac:spMk id="4" creationId="{0BFDB803-C607-8E15-5EE8-49DA2D144873}"/>
          </ac:spMkLst>
        </pc:spChg>
        <pc:picChg chg="del">
          <ac:chgData name="Narayanan M" userId="31bdeac625701db6" providerId="LiveId" clId="{82109D63-2489-4738-A70D-CCA65D79B2AB}" dt="2024-05-03T05:30:38.789" v="92" actId="478"/>
          <ac:picMkLst>
            <pc:docMk/>
            <pc:sldMk cId="2825734752" sldId="301"/>
            <ac:picMk id="5" creationId="{3772A9BB-F7DE-9D7F-7846-97A5B7E1804A}"/>
          </ac:picMkLst>
        </pc:picChg>
        <pc:picChg chg="add mod ord">
          <ac:chgData name="Narayanan M" userId="31bdeac625701db6" providerId="LiveId" clId="{82109D63-2489-4738-A70D-CCA65D79B2AB}" dt="2024-05-03T05:53:03.284" v="118" actId="1076"/>
          <ac:picMkLst>
            <pc:docMk/>
            <pc:sldMk cId="2825734752" sldId="301"/>
            <ac:picMk id="7" creationId="{8FB08E4A-B3B1-DE73-7A3E-077CC0328233}"/>
          </ac:picMkLst>
        </pc:picChg>
        <pc:picChg chg="add mod">
          <ac:chgData name="Narayanan M" userId="31bdeac625701db6" providerId="LiveId" clId="{82109D63-2489-4738-A70D-CCA65D79B2AB}" dt="2024-05-03T05:53:07.801" v="119" actId="14100"/>
          <ac:picMkLst>
            <pc:docMk/>
            <pc:sldMk cId="2825734752" sldId="301"/>
            <ac:picMk id="9" creationId="{4793989D-A074-9440-4DFD-278870EF857C}"/>
          </ac:picMkLst>
        </pc:picChg>
        <pc:picChg chg="del">
          <ac:chgData name="Narayanan M" userId="31bdeac625701db6" providerId="LiveId" clId="{82109D63-2489-4738-A70D-CCA65D79B2AB}" dt="2024-05-03T05:30:49.588" v="95" actId="478"/>
          <ac:picMkLst>
            <pc:docMk/>
            <pc:sldMk cId="2825734752" sldId="301"/>
            <ac:picMk id="11" creationId="{4B026E23-1421-8C22-33F8-1DD5E4B7404C}"/>
          </ac:picMkLst>
        </pc:picChg>
      </pc:sldChg>
      <pc:sldChg chg="addSp delSp modSp add mod">
        <pc:chgData name="Narayanan M" userId="31bdeac625701db6" providerId="LiveId" clId="{82109D63-2489-4738-A70D-CCA65D79B2AB}" dt="2024-05-03T05:27:14.993" v="89" actId="1076"/>
        <pc:sldMkLst>
          <pc:docMk/>
          <pc:sldMk cId="967949492" sldId="302"/>
        </pc:sldMkLst>
        <pc:spChg chg="mod">
          <ac:chgData name="Narayanan M" userId="31bdeac625701db6" providerId="LiveId" clId="{82109D63-2489-4738-A70D-CCA65D79B2AB}" dt="2024-05-03T05:18:37.617" v="68" actId="20577"/>
          <ac:spMkLst>
            <pc:docMk/>
            <pc:sldMk cId="967949492" sldId="302"/>
            <ac:spMk id="2" creationId="{9635F5E3-2B1C-7C0A-8581-67A9052D13AA}"/>
          </ac:spMkLst>
        </pc:spChg>
        <pc:spChg chg="add del mod">
          <ac:chgData name="Narayanan M" userId="31bdeac625701db6" providerId="LiveId" clId="{82109D63-2489-4738-A70D-CCA65D79B2AB}" dt="2024-05-03T05:21:31.705" v="70" actId="931"/>
          <ac:spMkLst>
            <pc:docMk/>
            <pc:sldMk cId="967949492" sldId="302"/>
            <ac:spMk id="4" creationId="{A27B652D-415D-347E-6803-07A5BEC7072A}"/>
          </ac:spMkLst>
        </pc:spChg>
        <pc:spChg chg="add del mod">
          <ac:chgData name="Narayanan M" userId="31bdeac625701db6" providerId="LiveId" clId="{82109D63-2489-4738-A70D-CCA65D79B2AB}" dt="2024-05-03T05:22:13.703" v="75" actId="1957"/>
          <ac:spMkLst>
            <pc:docMk/>
            <pc:sldMk cId="967949492" sldId="302"/>
            <ac:spMk id="9" creationId="{1B0874CE-C2C7-2317-E3BB-1AFE17664C68}"/>
          </ac:spMkLst>
        </pc:spChg>
        <pc:spChg chg="add del mod">
          <ac:chgData name="Narayanan M" userId="31bdeac625701db6" providerId="LiveId" clId="{82109D63-2489-4738-A70D-CCA65D79B2AB}" dt="2024-05-03T05:24:33.114" v="78" actId="931"/>
          <ac:spMkLst>
            <pc:docMk/>
            <pc:sldMk cId="967949492" sldId="302"/>
            <ac:spMk id="15" creationId="{14852CE7-E6D2-E655-4BE5-E7D622376E7D}"/>
          </ac:spMkLst>
        </pc:spChg>
        <pc:graphicFrameChg chg="add del mod">
          <ac:chgData name="Narayanan M" userId="31bdeac625701db6" providerId="LiveId" clId="{82109D63-2489-4738-A70D-CCA65D79B2AB}" dt="2024-05-03T05:23:59.766" v="77" actId="478"/>
          <ac:graphicFrameMkLst>
            <pc:docMk/>
            <pc:sldMk cId="967949492" sldId="302"/>
            <ac:graphicFrameMk id="13" creationId="{614E009B-6271-E4E7-CCBE-41C2C6DEF371}"/>
          </ac:graphicFrameMkLst>
        </pc:graphicFrameChg>
        <pc:picChg chg="del">
          <ac:chgData name="Narayanan M" userId="31bdeac625701db6" providerId="LiveId" clId="{82109D63-2489-4738-A70D-CCA65D79B2AB}" dt="2024-05-03T05:21:23.163" v="69" actId="478"/>
          <ac:picMkLst>
            <pc:docMk/>
            <pc:sldMk cId="967949492" sldId="302"/>
            <ac:picMk id="5" creationId="{3772A9BB-F7DE-9D7F-7846-97A5B7E1804A}"/>
          </ac:picMkLst>
        </pc:picChg>
        <pc:picChg chg="add del mod">
          <ac:chgData name="Narayanan M" userId="31bdeac625701db6" providerId="LiveId" clId="{82109D63-2489-4738-A70D-CCA65D79B2AB}" dt="2024-05-03T05:21:44.166" v="73" actId="478"/>
          <ac:picMkLst>
            <pc:docMk/>
            <pc:sldMk cId="967949492" sldId="302"/>
            <ac:picMk id="7" creationId="{DBD5BDEA-D42D-46E9-1E5D-52049B9CE4FE}"/>
          </ac:picMkLst>
        </pc:picChg>
        <pc:picChg chg="del">
          <ac:chgData name="Narayanan M" userId="31bdeac625701db6" providerId="LiveId" clId="{82109D63-2489-4738-A70D-CCA65D79B2AB}" dt="2024-05-03T05:24:52.196" v="82" actId="478"/>
          <ac:picMkLst>
            <pc:docMk/>
            <pc:sldMk cId="967949492" sldId="302"/>
            <ac:picMk id="11" creationId="{4B026E23-1421-8C22-33F8-1DD5E4B7404C}"/>
          </ac:picMkLst>
        </pc:picChg>
        <pc:picChg chg="add mod">
          <ac:chgData name="Narayanan M" userId="31bdeac625701db6" providerId="LiveId" clId="{82109D63-2489-4738-A70D-CCA65D79B2AB}" dt="2024-05-03T05:27:09.475" v="87" actId="1076"/>
          <ac:picMkLst>
            <pc:docMk/>
            <pc:sldMk cId="967949492" sldId="302"/>
            <ac:picMk id="17" creationId="{14B293E3-27F2-20D2-BD2E-1E88CFADDE24}"/>
          </ac:picMkLst>
        </pc:picChg>
        <pc:picChg chg="add mod">
          <ac:chgData name="Narayanan M" userId="31bdeac625701db6" providerId="LiveId" clId="{82109D63-2489-4738-A70D-CCA65D79B2AB}" dt="2024-05-03T05:27:14.993" v="89" actId="1076"/>
          <ac:picMkLst>
            <pc:docMk/>
            <pc:sldMk cId="967949492" sldId="302"/>
            <ac:picMk id="19" creationId="{F9ED87EB-D867-C49E-7011-FEFA3EBAF864}"/>
          </ac:picMkLst>
        </pc:picChg>
      </pc:sldChg>
      <pc:sldChg chg="addSp delSp modSp add mod">
        <pc:chgData name="Narayanan M" userId="31bdeac625701db6" providerId="LiveId" clId="{82109D63-2489-4738-A70D-CCA65D79B2AB}" dt="2024-05-03T05:18:08.589" v="65" actId="20577"/>
        <pc:sldMkLst>
          <pc:docMk/>
          <pc:sldMk cId="210122817" sldId="303"/>
        </pc:sldMkLst>
        <pc:spChg chg="mod">
          <ac:chgData name="Narayanan M" userId="31bdeac625701db6" providerId="LiveId" clId="{82109D63-2489-4738-A70D-CCA65D79B2AB}" dt="2024-05-03T05:18:08.589" v="65" actId="20577"/>
          <ac:spMkLst>
            <pc:docMk/>
            <pc:sldMk cId="210122817" sldId="303"/>
            <ac:spMk id="2" creationId="{9635F5E3-2B1C-7C0A-8581-67A9052D13AA}"/>
          </ac:spMkLst>
        </pc:spChg>
        <pc:spChg chg="add del mod">
          <ac:chgData name="Narayanan M" userId="31bdeac625701db6" providerId="LiveId" clId="{82109D63-2489-4738-A70D-CCA65D79B2AB}" dt="2024-05-03T05:17:33.207" v="60" actId="22"/>
          <ac:spMkLst>
            <pc:docMk/>
            <pc:sldMk cId="210122817" sldId="303"/>
            <ac:spMk id="7" creationId="{AAA1AABE-7165-DAA0-84DA-7549C063A68C}"/>
          </ac:spMkLst>
        </pc:spChg>
        <pc:picChg chg="add mod">
          <ac:chgData name="Narayanan M" userId="31bdeac625701db6" providerId="LiveId" clId="{82109D63-2489-4738-A70D-CCA65D79B2AB}" dt="2024-05-03T05:16:55.419" v="59" actId="14100"/>
          <ac:picMkLst>
            <pc:docMk/>
            <pc:sldMk cId="210122817" sldId="303"/>
            <ac:picMk id="4" creationId="{2F77CE20-D5BD-437E-4AD9-FF2C12452934}"/>
          </ac:picMkLst>
        </pc:picChg>
        <pc:picChg chg="del">
          <ac:chgData name="Narayanan M" userId="31bdeac625701db6" providerId="LiveId" clId="{82109D63-2489-4738-A70D-CCA65D79B2AB}" dt="2024-05-03T05:16:47.189" v="56" actId="478"/>
          <ac:picMkLst>
            <pc:docMk/>
            <pc:sldMk cId="210122817" sldId="303"/>
            <ac:picMk id="5" creationId="{3772A9BB-F7DE-9D7F-7846-97A5B7E1804A}"/>
          </ac:picMkLst>
        </pc:picChg>
        <pc:picChg chg="del">
          <ac:chgData name="Narayanan M" userId="31bdeac625701db6" providerId="LiveId" clId="{82109D63-2489-4738-A70D-CCA65D79B2AB}" dt="2024-05-03T05:16:42.062" v="54" actId="478"/>
          <ac:picMkLst>
            <pc:docMk/>
            <pc:sldMk cId="210122817" sldId="303"/>
            <ac:picMk id="11" creationId="{4B026E23-1421-8C22-33F8-1DD5E4B7404C}"/>
          </ac:picMkLst>
        </pc:picChg>
        <pc:picChg chg="add mod ord">
          <ac:chgData name="Narayanan M" userId="31bdeac625701db6" providerId="LiveId" clId="{82109D63-2489-4738-A70D-CCA65D79B2AB}" dt="2024-05-03T05:17:38.834" v="62" actId="14100"/>
          <ac:picMkLst>
            <pc:docMk/>
            <pc:sldMk cId="210122817" sldId="303"/>
            <ac:picMk id="12" creationId="{EA34BB12-0AB9-36DB-2A80-247A3B2AABDC}"/>
          </ac:picMkLst>
        </pc:picChg>
      </pc:sldChg>
      <pc:sldChg chg="addSp delSp modSp add mod">
        <pc:chgData name="Narayanan M" userId="31bdeac625701db6" providerId="LiveId" clId="{82109D63-2489-4738-A70D-CCA65D79B2AB}" dt="2024-05-03T05:15:19.634" v="52" actId="14100"/>
        <pc:sldMkLst>
          <pc:docMk/>
          <pc:sldMk cId="2726386692" sldId="304"/>
        </pc:sldMkLst>
        <pc:spChg chg="mod">
          <ac:chgData name="Narayanan M" userId="31bdeac625701db6" providerId="LiveId" clId="{82109D63-2489-4738-A70D-CCA65D79B2AB}" dt="2024-05-03T05:12:57.031" v="40" actId="20577"/>
          <ac:spMkLst>
            <pc:docMk/>
            <pc:sldMk cId="2726386692" sldId="304"/>
            <ac:spMk id="2" creationId="{9635F5E3-2B1C-7C0A-8581-67A9052D13AA}"/>
          </ac:spMkLst>
        </pc:spChg>
        <pc:spChg chg="add del mod">
          <ac:chgData name="Narayanan M" userId="31bdeac625701db6" providerId="LiveId" clId="{82109D63-2489-4738-A70D-CCA65D79B2AB}" dt="2024-05-03T05:14:19.495" v="42" actId="22"/>
          <ac:spMkLst>
            <pc:docMk/>
            <pc:sldMk cId="2726386692" sldId="304"/>
            <ac:spMk id="4" creationId="{474CDD12-E430-77E0-F384-8949BA11BFF8}"/>
          </ac:spMkLst>
        </pc:spChg>
        <pc:picChg chg="del">
          <ac:chgData name="Narayanan M" userId="31bdeac625701db6" providerId="LiveId" clId="{82109D63-2489-4738-A70D-CCA65D79B2AB}" dt="2024-05-03T05:14:15.994" v="41" actId="478"/>
          <ac:picMkLst>
            <pc:docMk/>
            <pc:sldMk cId="2726386692" sldId="304"/>
            <ac:picMk id="5" creationId="{3772A9BB-F7DE-9D7F-7846-97A5B7E1804A}"/>
          </ac:picMkLst>
        </pc:picChg>
        <pc:picChg chg="add mod ord">
          <ac:chgData name="Narayanan M" userId="31bdeac625701db6" providerId="LiveId" clId="{82109D63-2489-4738-A70D-CCA65D79B2AB}" dt="2024-05-03T05:15:19.634" v="52" actId="14100"/>
          <ac:picMkLst>
            <pc:docMk/>
            <pc:sldMk cId="2726386692" sldId="304"/>
            <ac:picMk id="7" creationId="{778C6E48-30E4-4392-102F-6459C9C4F4C8}"/>
          </ac:picMkLst>
        </pc:picChg>
        <pc:picChg chg="add mod">
          <ac:chgData name="Narayanan M" userId="31bdeac625701db6" providerId="LiveId" clId="{82109D63-2489-4738-A70D-CCA65D79B2AB}" dt="2024-05-03T05:15:08.154" v="49" actId="14100"/>
          <ac:picMkLst>
            <pc:docMk/>
            <pc:sldMk cId="2726386692" sldId="304"/>
            <ac:picMk id="9" creationId="{9D0A95A1-B40C-AC23-88E1-D1F1B416B05F}"/>
          </ac:picMkLst>
        </pc:picChg>
        <pc:picChg chg="del">
          <ac:chgData name="Narayanan M" userId="31bdeac625701db6" providerId="LiveId" clId="{82109D63-2489-4738-A70D-CCA65D79B2AB}" dt="2024-05-03T05:14:52.503" v="44" actId="478"/>
          <ac:picMkLst>
            <pc:docMk/>
            <pc:sldMk cId="2726386692" sldId="304"/>
            <ac:picMk id="11" creationId="{4B026E23-1421-8C22-33F8-1DD5E4B7404C}"/>
          </ac:picMkLst>
        </pc:picChg>
      </pc:sldChg>
      <pc:sldChg chg="addSp delSp modSp add mod">
        <pc:chgData name="Narayanan M" userId="31bdeac625701db6" providerId="LiveId" clId="{82109D63-2489-4738-A70D-CCA65D79B2AB}" dt="2024-05-03T07:06:18.755" v="253" actId="1076"/>
        <pc:sldMkLst>
          <pc:docMk/>
          <pc:sldMk cId="4004508286" sldId="305"/>
        </pc:sldMkLst>
        <pc:spChg chg="mod">
          <ac:chgData name="Narayanan M" userId="31bdeac625701db6" providerId="LiveId" clId="{82109D63-2489-4738-A70D-CCA65D79B2AB}" dt="2024-05-03T07:01:12.065" v="239" actId="20577"/>
          <ac:spMkLst>
            <pc:docMk/>
            <pc:sldMk cId="4004508286" sldId="305"/>
            <ac:spMk id="2" creationId="{9635F5E3-2B1C-7C0A-8581-67A9052D13AA}"/>
          </ac:spMkLst>
        </pc:spChg>
        <pc:spChg chg="add del mod">
          <ac:chgData name="Narayanan M" userId="31bdeac625701db6" providerId="LiveId" clId="{82109D63-2489-4738-A70D-CCA65D79B2AB}" dt="2024-05-03T07:06:01.689" v="249" actId="22"/>
          <ac:spMkLst>
            <pc:docMk/>
            <pc:sldMk cId="4004508286" sldId="305"/>
            <ac:spMk id="8" creationId="{E53DC7B0-0E21-B4D7-89B8-E1E726893D97}"/>
          </ac:spMkLst>
        </pc:spChg>
        <pc:picChg chg="add del mod">
          <ac:chgData name="Narayanan M" userId="31bdeac625701db6" providerId="LiveId" clId="{82109D63-2489-4738-A70D-CCA65D79B2AB}" dt="2024-05-03T07:05:15.651" v="243" actId="478"/>
          <ac:picMkLst>
            <pc:docMk/>
            <pc:sldMk cId="4004508286" sldId="305"/>
            <ac:picMk id="3" creationId="{86FA49C7-F592-D291-7FF0-8514BA7EE3F6}"/>
          </ac:picMkLst>
        </pc:picChg>
        <pc:picChg chg="del">
          <ac:chgData name="Narayanan M" userId="31bdeac625701db6" providerId="LiveId" clId="{82109D63-2489-4738-A70D-CCA65D79B2AB}" dt="2024-05-03T07:05:36.653" v="247" actId="478"/>
          <ac:picMkLst>
            <pc:docMk/>
            <pc:sldMk cId="4004508286" sldId="305"/>
            <ac:picMk id="5" creationId="{3772A9BB-F7DE-9D7F-7846-97A5B7E1804A}"/>
          </ac:picMkLst>
        </pc:picChg>
        <pc:picChg chg="add mod">
          <ac:chgData name="Narayanan M" userId="31bdeac625701db6" providerId="LiveId" clId="{82109D63-2489-4738-A70D-CCA65D79B2AB}" dt="2024-05-03T07:05:39.201" v="248" actId="1076"/>
          <ac:picMkLst>
            <pc:docMk/>
            <pc:sldMk cId="4004508286" sldId="305"/>
            <ac:picMk id="6" creationId="{25056A1A-1C38-4C23-168A-E482BA7819FA}"/>
          </ac:picMkLst>
        </pc:picChg>
        <pc:picChg chg="add mod ord">
          <ac:chgData name="Narayanan M" userId="31bdeac625701db6" providerId="LiveId" clId="{82109D63-2489-4738-A70D-CCA65D79B2AB}" dt="2024-05-03T07:06:18.755" v="253" actId="1076"/>
          <ac:picMkLst>
            <pc:docMk/>
            <pc:sldMk cId="4004508286" sldId="305"/>
            <ac:picMk id="10" creationId="{0CD58325-AACB-7C4F-B36D-8B544816BB5C}"/>
          </ac:picMkLst>
        </pc:picChg>
        <pc:picChg chg="del">
          <ac:chgData name="Narayanan M" userId="31bdeac625701db6" providerId="LiveId" clId="{82109D63-2489-4738-A70D-CCA65D79B2AB}" dt="2024-05-03T07:05:09.641" v="240" actId="478"/>
          <ac:picMkLst>
            <pc:docMk/>
            <pc:sldMk cId="4004508286" sldId="305"/>
            <ac:picMk id="11" creationId="{4B026E23-1421-8C22-33F8-1DD5E4B7404C}"/>
          </ac:picMkLst>
        </pc:picChg>
      </pc:sldChg>
      <pc:sldChg chg="addSp delSp modSp add mod">
        <pc:chgData name="Narayanan M" userId="31bdeac625701db6" providerId="LiveId" clId="{82109D63-2489-4738-A70D-CCA65D79B2AB}" dt="2024-05-03T06:58:56.542" v="223" actId="1076"/>
        <pc:sldMkLst>
          <pc:docMk/>
          <pc:sldMk cId="2791465849" sldId="306"/>
        </pc:sldMkLst>
        <pc:spChg chg="mod">
          <ac:chgData name="Narayanan M" userId="31bdeac625701db6" providerId="LiveId" clId="{82109D63-2489-4738-A70D-CCA65D79B2AB}" dt="2024-05-03T06:57:18.976" v="211" actId="20577"/>
          <ac:spMkLst>
            <pc:docMk/>
            <pc:sldMk cId="2791465849" sldId="306"/>
            <ac:spMk id="2" creationId="{9635F5E3-2B1C-7C0A-8581-67A9052D13AA}"/>
          </ac:spMkLst>
        </pc:spChg>
        <pc:spChg chg="add del mod">
          <ac:chgData name="Narayanan M" userId="31bdeac625701db6" providerId="LiveId" clId="{82109D63-2489-4738-A70D-CCA65D79B2AB}" dt="2024-05-03T06:58:11.478" v="213" actId="22"/>
          <ac:spMkLst>
            <pc:docMk/>
            <pc:sldMk cId="2791465849" sldId="306"/>
            <ac:spMk id="4" creationId="{87F32276-8FC4-82AD-E48D-66FBF4235786}"/>
          </ac:spMkLst>
        </pc:spChg>
        <pc:picChg chg="del">
          <ac:chgData name="Narayanan M" userId="31bdeac625701db6" providerId="LiveId" clId="{82109D63-2489-4738-A70D-CCA65D79B2AB}" dt="2024-05-03T06:57:38.821" v="212" actId="478"/>
          <ac:picMkLst>
            <pc:docMk/>
            <pc:sldMk cId="2791465849" sldId="306"/>
            <ac:picMk id="5" creationId="{3772A9BB-F7DE-9D7F-7846-97A5B7E1804A}"/>
          </ac:picMkLst>
        </pc:picChg>
        <pc:picChg chg="add mod ord">
          <ac:chgData name="Narayanan M" userId="31bdeac625701db6" providerId="LiveId" clId="{82109D63-2489-4738-A70D-CCA65D79B2AB}" dt="2024-05-03T06:58:56.542" v="223" actId="1076"/>
          <ac:picMkLst>
            <pc:docMk/>
            <pc:sldMk cId="2791465849" sldId="306"/>
            <ac:picMk id="7" creationId="{F4DEC669-BC3B-28BC-B6B7-16A8EADE3115}"/>
          </ac:picMkLst>
        </pc:picChg>
        <pc:picChg chg="add mod">
          <ac:chgData name="Narayanan M" userId="31bdeac625701db6" providerId="LiveId" clId="{82109D63-2489-4738-A70D-CCA65D79B2AB}" dt="2024-05-03T06:58:53.266" v="222" actId="1076"/>
          <ac:picMkLst>
            <pc:docMk/>
            <pc:sldMk cId="2791465849" sldId="306"/>
            <ac:picMk id="9" creationId="{DBA4815B-03EB-7B69-3401-5BBDF9C9AB0F}"/>
          </ac:picMkLst>
        </pc:picChg>
        <pc:picChg chg="del">
          <ac:chgData name="Narayanan M" userId="31bdeac625701db6" providerId="LiveId" clId="{82109D63-2489-4738-A70D-CCA65D79B2AB}" dt="2024-05-03T06:58:38.064" v="217" actId="478"/>
          <ac:picMkLst>
            <pc:docMk/>
            <pc:sldMk cId="2791465849" sldId="306"/>
            <ac:picMk id="11" creationId="{4B026E23-1421-8C22-33F8-1DD5E4B7404C}"/>
          </ac:picMkLst>
        </pc:picChg>
      </pc:sldChg>
      <pc:sldChg chg="addSp delSp modSp add mod">
        <pc:chgData name="Narayanan M" userId="31bdeac625701db6" providerId="LiveId" clId="{82109D63-2489-4738-A70D-CCA65D79B2AB}" dt="2024-05-03T06:56:22.136" v="208" actId="1076"/>
        <pc:sldMkLst>
          <pc:docMk/>
          <pc:sldMk cId="2123363432" sldId="307"/>
        </pc:sldMkLst>
        <pc:spChg chg="mod">
          <ac:chgData name="Narayanan M" userId="31bdeac625701db6" providerId="LiveId" clId="{82109D63-2489-4738-A70D-CCA65D79B2AB}" dt="2024-05-03T06:53:50.495" v="198" actId="20577"/>
          <ac:spMkLst>
            <pc:docMk/>
            <pc:sldMk cId="2123363432" sldId="307"/>
            <ac:spMk id="2" creationId="{9635F5E3-2B1C-7C0A-8581-67A9052D13AA}"/>
          </ac:spMkLst>
        </pc:spChg>
        <pc:spChg chg="add del mod">
          <ac:chgData name="Narayanan M" userId="31bdeac625701db6" providerId="LiveId" clId="{82109D63-2489-4738-A70D-CCA65D79B2AB}" dt="2024-05-03T06:55:39.096" v="200" actId="22"/>
          <ac:spMkLst>
            <pc:docMk/>
            <pc:sldMk cId="2123363432" sldId="307"/>
            <ac:spMk id="4" creationId="{7B6459F4-EAE8-CA0F-2343-53E8B9EC7C8B}"/>
          </ac:spMkLst>
        </pc:spChg>
        <pc:picChg chg="del">
          <ac:chgData name="Narayanan M" userId="31bdeac625701db6" providerId="LiveId" clId="{82109D63-2489-4738-A70D-CCA65D79B2AB}" dt="2024-05-03T06:55:37.107" v="199" actId="478"/>
          <ac:picMkLst>
            <pc:docMk/>
            <pc:sldMk cId="2123363432" sldId="307"/>
            <ac:picMk id="5" creationId="{3772A9BB-F7DE-9D7F-7846-97A5B7E1804A}"/>
          </ac:picMkLst>
        </pc:picChg>
        <pc:picChg chg="add mod ord">
          <ac:chgData name="Narayanan M" userId="31bdeac625701db6" providerId="LiveId" clId="{82109D63-2489-4738-A70D-CCA65D79B2AB}" dt="2024-05-03T06:55:43.891" v="202" actId="1076"/>
          <ac:picMkLst>
            <pc:docMk/>
            <pc:sldMk cId="2123363432" sldId="307"/>
            <ac:picMk id="7" creationId="{A1C04FD1-6EFF-B48C-0C2B-4508FA60EA84}"/>
          </ac:picMkLst>
        </pc:picChg>
        <pc:picChg chg="add mod">
          <ac:chgData name="Narayanan M" userId="31bdeac625701db6" providerId="LiveId" clId="{82109D63-2489-4738-A70D-CCA65D79B2AB}" dt="2024-05-03T06:56:22.136" v="208" actId="1076"/>
          <ac:picMkLst>
            <pc:docMk/>
            <pc:sldMk cId="2123363432" sldId="307"/>
            <ac:picMk id="9" creationId="{C65B2B2B-916E-C534-5CAB-F29C1B62D8C9}"/>
          </ac:picMkLst>
        </pc:picChg>
        <pc:picChg chg="del">
          <ac:chgData name="Narayanan M" userId="31bdeac625701db6" providerId="LiveId" clId="{82109D63-2489-4738-A70D-CCA65D79B2AB}" dt="2024-05-03T06:56:12.356" v="204" actId="478"/>
          <ac:picMkLst>
            <pc:docMk/>
            <pc:sldMk cId="2123363432" sldId="307"/>
            <ac:picMk id="11" creationId="{4B026E23-1421-8C22-33F8-1DD5E4B7404C}"/>
          </ac:picMkLst>
        </pc:picChg>
      </pc:sldChg>
      <pc:sldChg chg="addSp delSp modSp add mod">
        <pc:chgData name="Narayanan M" userId="31bdeac625701db6" providerId="LiveId" clId="{82109D63-2489-4738-A70D-CCA65D79B2AB}" dt="2024-05-03T06:53:14.119" v="195" actId="1076"/>
        <pc:sldMkLst>
          <pc:docMk/>
          <pc:sldMk cId="1607640617" sldId="308"/>
        </pc:sldMkLst>
        <pc:spChg chg="mod">
          <ac:chgData name="Narayanan M" userId="31bdeac625701db6" providerId="LiveId" clId="{82109D63-2489-4738-A70D-CCA65D79B2AB}" dt="2024-05-03T06:49:06.673" v="185" actId="20577"/>
          <ac:spMkLst>
            <pc:docMk/>
            <pc:sldMk cId="1607640617" sldId="308"/>
            <ac:spMk id="2" creationId="{9635F5E3-2B1C-7C0A-8581-67A9052D13AA}"/>
          </ac:spMkLst>
        </pc:spChg>
        <pc:spChg chg="add del mod">
          <ac:chgData name="Narayanan M" userId="31bdeac625701db6" providerId="LiveId" clId="{82109D63-2489-4738-A70D-CCA65D79B2AB}" dt="2024-05-03T06:51:44.603" v="187" actId="931"/>
          <ac:spMkLst>
            <pc:docMk/>
            <pc:sldMk cId="1607640617" sldId="308"/>
            <ac:spMk id="4" creationId="{AC7CCD78-0F5A-ACDF-3BD9-FA319E4AC28B}"/>
          </ac:spMkLst>
        </pc:spChg>
        <pc:picChg chg="del">
          <ac:chgData name="Narayanan M" userId="31bdeac625701db6" providerId="LiveId" clId="{82109D63-2489-4738-A70D-CCA65D79B2AB}" dt="2024-05-03T06:51:41.216" v="186" actId="478"/>
          <ac:picMkLst>
            <pc:docMk/>
            <pc:sldMk cId="1607640617" sldId="308"/>
            <ac:picMk id="5" creationId="{3772A9BB-F7DE-9D7F-7846-97A5B7E1804A}"/>
          </ac:picMkLst>
        </pc:picChg>
        <pc:picChg chg="add mod">
          <ac:chgData name="Narayanan M" userId="31bdeac625701db6" providerId="LiveId" clId="{82109D63-2489-4738-A70D-CCA65D79B2AB}" dt="2024-05-03T06:51:59.632" v="191" actId="1076"/>
          <ac:picMkLst>
            <pc:docMk/>
            <pc:sldMk cId="1607640617" sldId="308"/>
            <ac:picMk id="7" creationId="{9BA0419B-E349-43B3-0EF8-2889931CBC73}"/>
          </ac:picMkLst>
        </pc:picChg>
        <pc:picChg chg="add mod">
          <ac:chgData name="Narayanan M" userId="31bdeac625701db6" providerId="LiveId" clId="{82109D63-2489-4738-A70D-CCA65D79B2AB}" dt="2024-05-03T06:53:14.119" v="195" actId="1076"/>
          <ac:picMkLst>
            <pc:docMk/>
            <pc:sldMk cId="1607640617" sldId="308"/>
            <ac:picMk id="9" creationId="{D4466E43-AEBB-6776-7D2F-F4BD098D49AA}"/>
          </ac:picMkLst>
        </pc:picChg>
        <pc:picChg chg="del">
          <ac:chgData name="Narayanan M" userId="31bdeac625701db6" providerId="LiveId" clId="{82109D63-2489-4738-A70D-CCA65D79B2AB}" dt="2024-05-03T06:51:57.249" v="190" actId="478"/>
          <ac:picMkLst>
            <pc:docMk/>
            <pc:sldMk cId="1607640617" sldId="308"/>
            <ac:picMk id="11" creationId="{4B026E23-1421-8C22-33F8-1DD5E4B7404C}"/>
          </ac:picMkLst>
        </pc:picChg>
      </pc:sldChg>
      <pc:sldChg chg="addSp delSp modSp add mod">
        <pc:chgData name="Narayanan M" userId="31bdeac625701db6" providerId="LiveId" clId="{82109D63-2489-4738-A70D-CCA65D79B2AB}" dt="2024-05-03T10:14:03.455" v="420" actId="2711"/>
        <pc:sldMkLst>
          <pc:docMk/>
          <pc:sldMk cId="2813666638" sldId="309"/>
        </pc:sldMkLst>
        <pc:spChg chg="del">
          <ac:chgData name="Narayanan M" userId="31bdeac625701db6" providerId="LiveId" clId="{82109D63-2489-4738-A70D-CCA65D79B2AB}" dt="2024-05-03T10:06:12.359" v="406" actId="478"/>
          <ac:spMkLst>
            <pc:docMk/>
            <pc:sldMk cId="2813666638" sldId="309"/>
            <ac:spMk id="2" creationId="{338A15DE-D135-0710-9984-A0A55E960CB0}"/>
          </ac:spMkLst>
        </pc:spChg>
        <pc:spChg chg="mod">
          <ac:chgData name="Narayanan M" userId="31bdeac625701db6" providerId="LiveId" clId="{82109D63-2489-4738-A70D-CCA65D79B2AB}" dt="2024-05-03T10:14:03.455" v="420" actId="2711"/>
          <ac:spMkLst>
            <pc:docMk/>
            <pc:sldMk cId="2813666638" sldId="309"/>
            <ac:spMk id="3" creationId="{ECC8AA23-D8D0-93BE-5C5F-103A750B0D2F}"/>
          </ac:spMkLst>
        </pc:spChg>
        <pc:spChg chg="add del mod">
          <ac:chgData name="Narayanan M" userId="31bdeac625701db6" providerId="LiveId" clId="{82109D63-2489-4738-A70D-CCA65D79B2AB}" dt="2024-05-03T10:06:19.088" v="407" actId="478"/>
          <ac:spMkLst>
            <pc:docMk/>
            <pc:sldMk cId="2813666638" sldId="309"/>
            <ac:spMk id="5" creationId="{C86A99B1-5E57-D358-9770-EDC6DE7FDB8E}"/>
          </ac:spMkLst>
        </pc:spChg>
      </pc:sldChg>
      <pc:sldChg chg="addSp modSp add mod">
        <pc:chgData name="Narayanan M" userId="31bdeac625701db6" providerId="LiveId" clId="{82109D63-2489-4738-A70D-CCA65D79B2AB}" dt="2024-05-03T10:17:19.610" v="451" actId="20577"/>
        <pc:sldMkLst>
          <pc:docMk/>
          <pc:sldMk cId="3782970789" sldId="310"/>
        </pc:sldMkLst>
        <pc:spChg chg="mod">
          <ac:chgData name="Narayanan M" userId="31bdeac625701db6" providerId="LiveId" clId="{82109D63-2489-4738-A70D-CCA65D79B2AB}" dt="2024-05-03T10:17:19.610" v="451" actId="20577"/>
          <ac:spMkLst>
            <pc:docMk/>
            <pc:sldMk cId="3782970789" sldId="310"/>
            <ac:spMk id="3" creationId="{ECC8AA23-D8D0-93BE-5C5F-103A750B0D2F}"/>
          </ac:spMkLst>
        </pc:spChg>
        <pc:spChg chg="add mod">
          <ac:chgData name="Narayanan M" userId="31bdeac625701db6" providerId="LiveId" clId="{82109D63-2489-4738-A70D-CCA65D79B2AB}" dt="2024-05-03T10:16:06.580" v="435"/>
          <ac:spMkLst>
            <pc:docMk/>
            <pc:sldMk cId="3782970789" sldId="310"/>
            <ac:spMk id="4" creationId="{770AF65C-54FA-609B-BE38-0D420BF23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14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7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6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86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26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46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26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04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5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34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75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98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28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3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9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5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1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Project 1: Corona Virus Analysis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00" y="123444"/>
            <a:ext cx="10899376" cy="1348169"/>
          </a:xfrm>
          <a:noFill/>
        </p:spPr>
        <p:txBody>
          <a:bodyPr anchor="ctr"/>
          <a:lstStyle/>
          <a:p>
            <a:r>
              <a:rPr lang="en-US" dirty="0">
                <a:latin typeface="Arial Black" panose="020B0A04020102020204" pitchFamily="34" charset="0"/>
              </a:rPr>
              <a:t>Q7. Find minimum values for confirmed, deaths, recovered per year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5F987B-4DD9-CD88-49BC-4C77E649A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9825" y="4900617"/>
            <a:ext cx="5163271" cy="1467055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169EC3B-BDA8-A326-6629-7A7A46E6BDE1}"/>
              </a:ext>
            </a:extLst>
          </p:cNvPr>
          <p:cNvSpPr txBox="1">
            <a:spLocks/>
          </p:cNvSpPr>
          <p:nvPr/>
        </p:nvSpPr>
        <p:spPr>
          <a:xfrm>
            <a:off x="5242426" y="2290870"/>
            <a:ext cx="624165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956F63-8B62-D3C6-A242-1637580DA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28" y="1447789"/>
            <a:ext cx="991725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0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00" y="123444"/>
            <a:ext cx="10899376" cy="1348169"/>
          </a:xfrm>
          <a:noFill/>
        </p:spPr>
        <p:txBody>
          <a:bodyPr anchor="ctr"/>
          <a:lstStyle/>
          <a:p>
            <a:r>
              <a:rPr lang="en-US" dirty="0">
                <a:latin typeface="Arial Black" panose="020B0A04020102020204" pitchFamily="34" charset="0"/>
              </a:rPr>
              <a:t>Q8. Find maximum values of confirmed, deaths, recovered per year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5B51A9-D67F-D63E-6CA6-84FFC3E5F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4575" y="1699923"/>
            <a:ext cx="6812063" cy="197225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117F23-10F5-69AD-E762-44EAE6D3D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249" y="4171950"/>
            <a:ext cx="9362147" cy="18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00" y="123444"/>
            <a:ext cx="10899376" cy="1348169"/>
          </a:xfrm>
          <a:noFill/>
        </p:spPr>
        <p:txBody>
          <a:bodyPr anchor="ctr"/>
          <a:lstStyle/>
          <a:p>
            <a:r>
              <a:rPr lang="en-US" dirty="0">
                <a:latin typeface="Arial Black" panose="020B0A04020102020204" pitchFamily="34" charset="0"/>
              </a:rPr>
              <a:t>Q9. The total number of cases of confirmed, deaths, recovered each month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9CAB90-19CB-DA90-901C-6C05713F0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1" y="3242211"/>
            <a:ext cx="9464717" cy="295474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6BD7BB-CCF0-CA76-113E-85D790B12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672" y="1128713"/>
            <a:ext cx="4581092" cy="189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73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00" y="123444"/>
            <a:ext cx="10899376" cy="1348169"/>
          </a:xfrm>
          <a:noFill/>
        </p:spPr>
        <p:txBody>
          <a:bodyPr anchor="ctr"/>
          <a:lstStyle/>
          <a:p>
            <a:r>
              <a:rPr lang="en-US" dirty="0">
                <a:latin typeface="Arial Black" panose="020B0A04020102020204" pitchFamily="34" charset="0"/>
              </a:rPr>
              <a:t>Q10. Check how corona virus spread out with respect to confirmed case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FCE76C-FFB7-6848-B800-DD85AC3F7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57776" y="4499439"/>
            <a:ext cx="6905868" cy="235856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708FBA-6280-29A5-60A8-F28E98576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" y="1471613"/>
            <a:ext cx="94583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3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00" y="123444"/>
            <a:ext cx="10899376" cy="1348169"/>
          </a:xfrm>
          <a:noFill/>
        </p:spPr>
        <p:txBody>
          <a:bodyPr anchor="ctr"/>
          <a:lstStyle/>
          <a:p>
            <a:r>
              <a:rPr lang="en-US" dirty="0">
                <a:latin typeface="Arial Black" panose="020B0A04020102020204" pitchFamily="34" charset="0"/>
              </a:rPr>
              <a:t>Q11. Check how corona virus spread out with respect to death case per month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A0419B-E349-43B3-0EF8-2889931CB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91" y="1600200"/>
            <a:ext cx="9327417" cy="29118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466E43-AEBB-6776-7D2F-F4BD098D4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00" y="4472124"/>
            <a:ext cx="5124692" cy="23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40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00" y="123444"/>
            <a:ext cx="10899376" cy="1348169"/>
          </a:xfrm>
          <a:noFill/>
        </p:spPr>
        <p:txBody>
          <a:bodyPr anchor="ctr"/>
          <a:lstStyle/>
          <a:p>
            <a:r>
              <a:rPr lang="en-US" dirty="0">
                <a:latin typeface="Arial Black" panose="020B0A04020102020204" pitchFamily="34" charset="0"/>
              </a:rPr>
              <a:t>Q12. Check how corona virus spread out with respect to recovered case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C04FD1-6EFF-B48C-0C2B-4508FA60E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9644" y="1674546"/>
            <a:ext cx="8072712" cy="248240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5B2B2B-916E-C534-5CAB-F29C1B62D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69" y="4509370"/>
            <a:ext cx="11137707" cy="134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63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00" y="123444"/>
            <a:ext cx="10899376" cy="1348169"/>
          </a:xfrm>
          <a:noFill/>
        </p:spPr>
        <p:txBody>
          <a:bodyPr anchor="ctr"/>
          <a:lstStyle/>
          <a:p>
            <a:r>
              <a:rPr lang="en-US" dirty="0">
                <a:latin typeface="Arial Black" panose="020B0A04020102020204" pitchFamily="34" charset="0"/>
              </a:rPr>
              <a:t>Q13. Find Country having highest number of the Confirmed case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DEC669-BC3B-28BC-B6B7-16A8EADE3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419" y="1752158"/>
            <a:ext cx="6839165" cy="292505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A4815B-03EB-7B69-3401-5BBDF9C9A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98" y="4957763"/>
            <a:ext cx="7800973" cy="19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65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00" y="123444"/>
            <a:ext cx="10899376" cy="1348169"/>
          </a:xfrm>
          <a:noFill/>
        </p:spPr>
        <p:txBody>
          <a:bodyPr anchor="ctr"/>
          <a:lstStyle/>
          <a:p>
            <a:r>
              <a:rPr lang="en-US" dirty="0">
                <a:latin typeface="Arial Black" panose="020B0A04020102020204" pitchFamily="34" charset="0"/>
              </a:rPr>
              <a:t>Q15. Find Country having lowest number of the death case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74FCF0-4739-07E8-E11E-7BA0C6A3F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1" y="1471613"/>
            <a:ext cx="5453242" cy="287754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CF5EEA-8E8E-B5CD-02F9-BC87FE2B6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36" y="2641908"/>
            <a:ext cx="5234164" cy="157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07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00" y="123444"/>
            <a:ext cx="10899376" cy="1348169"/>
          </a:xfrm>
          <a:noFill/>
        </p:spPr>
        <p:txBody>
          <a:bodyPr anchor="ctr"/>
          <a:lstStyle/>
          <a:p>
            <a:r>
              <a:rPr lang="en-US" dirty="0">
                <a:latin typeface="Arial Black" panose="020B0A04020102020204" pitchFamily="34" charset="0"/>
              </a:rPr>
              <a:t>Q15. Find top 5 countries having highest recovered case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56A1A-1C38-4C23-168A-E482BA781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" y="1097280"/>
            <a:ext cx="11869893" cy="370560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CD58325-AACB-7C4F-B36D-8B544816B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947683" y="4414838"/>
            <a:ext cx="4778764" cy="2443162"/>
          </a:xfrm>
        </p:spPr>
      </p:pic>
    </p:spTree>
    <p:extLst>
      <p:ext uri="{BB962C8B-B14F-4D97-AF65-F5344CB8AC3E}">
        <p14:creationId xmlns:p14="http://schemas.microsoft.com/office/powerpoint/2010/main" val="4004508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523494"/>
          </a:xfrm>
          <a:noFill/>
        </p:spPr>
        <p:txBody>
          <a:bodyPr anchor="b"/>
          <a:lstStyle/>
          <a:p>
            <a:r>
              <a:rPr lang="en-US" dirty="0">
                <a:latin typeface="Arial Black" panose="020B0A04020102020204" pitchFamily="34" charset="0"/>
              </a:rPr>
              <a:t>Final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185500"/>
            <a:ext cx="6334124" cy="481524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Yearly Analysis (2020 and 2021):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2020, the maximum number of confirmed cases was 823,225, with 3,752 deaths and 1,123,456 recoveries.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2021, the maximum number of confirmed cases decreased to 414,188, with 7,374 deaths and 422,436 recoveries.</a:t>
            </a:r>
          </a:p>
          <a:p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Overall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total number of confirmed cases from January 22, 2020, to June 13, 2021, was 169,065,144, with an average of approximately 2,157 cases per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total number of recoveries during the same period was 113,089,548, with an average of approximately 1,443 recoveries per day.</a:t>
            </a:r>
          </a:p>
        </p:txBody>
      </p:sp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b="1" dirty="0">
                <a:latin typeface="Arial Black" panose="020B0A04020102020204" pitchFamily="34" charset="0"/>
              </a:rPr>
              <a:t>Understanding the Spread and Impact of the Corona Virus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0087" y="2110652"/>
            <a:ext cx="10653713" cy="4470329"/>
          </a:xfrm>
          <a:noFill/>
        </p:spPr>
        <p:txBody>
          <a:bodyPr>
            <a:normAutofit/>
          </a:bodyPr>
          <a:lstStyle/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analysis is crucial for understanding the global spread and impact of the Corona Virus pandemic. Purposeful gestures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primary goal is to derive actionable insights from Corona Virus dataset to aid decision-making for prevention and response efforts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dataset includes geographic subdivisions, entities, coordinates, dates, and counts of confirmed cases, deaths, and recoveries.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 involves techniques such as exploratory data analysis, temporal analysis, statistics, and visualization.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expected outcome is clear and actionable insights to assist stakeholders in mitigating the spread and impact of the Corona Virus.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52501" y="128225"/>
            <a:ext cx="8977312" cy="600111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Variability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variance and standard deviation of confirmed cases indicate a high level of variability in the number of cases over the analyzed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Similarly, the variance and standard deviation of recoveries also suggest variability in the number of recovered cases.</a:t>
            </a:r>
          </a:p>
          <a:p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Country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Turkey had the highest number of confirmed cases, reaching a maximum of 823,225.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other hand, Cyprus reported no confirmed cases during the analyzed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India, Brazil, the US, Turkey, and Russia are the top countries with the highest total number of recovered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India leads with 28,089,649 recoveries, followed by Brazil, the US, Turkey, and Russia.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Overall, understanding these hidden insights provides a deeper understanding of the Corona Virus pandemic's dynamics, helping stakeholders make informed decisions to mitigate its impact and facilitate global recovery.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666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2488" y="1828800"/>
            <a:ext cx="8977312" cy="425767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data analysis of the Corona Virus dataset has offered critical insights into the pandemic's spread and impact, aiding in understanding its dynamics.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Through thorough examination of temporal trends, statistical analysis, and country-level comparisons, a comprehensive understanding of the pandemic's evolution has been achieved.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Future data analysis efforts could prioritize real-time monitoring, predictive modeling, and trend identification to inform proactive public health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Leveraging data-driven insights will enable better preparedness for future outbreaks, optimized resource allocation, and mitigation of the global impact of infectious diseases.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Overall, data analysis serves as a cornerstone in informing evidence-based decision-making and shaping effective responses to public health crises like the Corona Virus pandemic.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AF65C-54FA-609B-BE38-0D420BF23C6D}"/>
              </a:ext>
            </a:extLst>
          </p:cNvPr>
          <p:cNvSpPr txBox="1"/>
          <p:nvPr/>
        </p:nvSpPr>
        <p:spPr>
          <a:xfrm>
            <a:off x="2294335" y="771526"/>
            <a:ext cx="60936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latin typeface="Arial Black" panose="020B0A040201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82970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r>
              <a:rPr lang="en-US" dirty="0"/>
              <a:t>NARAYANAN.M</a:t>
            </a:r>
          </a:p>
          <a:p>
            <a:r>
              <a:rPr lang="en-US" dirty="0"/>
              <a:t>Batch Name: MIP-DA-07</a:t>
            </a:r>
          </a:p>
          <a:p>
            <a:r>
              <a:rPr lang="en-US" dirty="0"/>
              <a:t>narayananmannazhi10@gmail.com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600096"/>
            <a:ext cx="10515600" cy="462915"/>
          </a:xfrm>
          <a:noFill/>
        </p:spPr>
        <p:txBody>
          <a:bodyPr anchor="ctr"/>
          <a:lstStyle/>
          <a:p>
            <a:r>
              <a:rPr lang="en-US" b="1" dirty="0">
                <a:latin typeface="Arial Black" panose="020B0A04020102020204" pitchFamily="34" charset="0"/>
              </a:rPr>
              <a:t>Dataset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83505" y="1556117"/>
            <a:ext cx="10653713" cy="4470329"/>
          </a:xfrm>
          <a:noFill/>
        </p:spPr>
        <p:txBody>
          <a:bodyPr>
            <a:normAutofit/>
          </a:bodyPr>
          <a:lstStyle/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Province: Geographic subdivision within a country/region.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Country/Region: Geographic entity where data is recorded.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Latitude: North-south position on Earth's surface.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Longitude: East-west position on Earth's surface.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Date: Recorded date of Corona Virus data.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Confirmed: Number of diagnosed Corona Virus cases.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Deaths: Number of Corona Virus related deaths.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Recovered: Number of recovered Corona Virus cases.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00" y="123444"/>
            <a:ext cx="10899376" cy="1348169"/>
          </a:xfrm>
          <a:noFill/>
        </p:spPr>
        <p:txBody>
          <a:bodyPr anchor="ctr"/>
          <a:lstStyle/>
          <a:p>
            <a:r>
              <a:rPr lang="en-US" dirty="0">
                <a:latin typeface="Arial Black" panose="020B0A04020102020204" pitchFamily="34" charset="0"/>
              </a:rPr>
              <a:t>Q1. Check NULL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2A9BB-F7DE-9D7F-7846-97A5B7E18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1295" y="1443038"/>
            <a:ext cx="6154009" cy="2786061"/>
          </a:xfr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026E23-1421-8C22-33F8-1DD5E4B74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00" y="4624280"/>
            <a:ext cx="10555173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00" y="123444"/>
            <a:ext cx="10899376" cy="1348169"/>
          </a:xfrm>
          <a:noFill/>
        </p:spPr>
        <p:txBody>
          <a:bodyPr anchor="ctr"/>
          <a:lstStyle/>
          <a:p>
            <a:r>
              <a:rPr lang="en-US" dirty="0">
                <a:latin typeface="Arial Black" panose="020B0A04020102020204" pitchFamily="34" charset="0"/>
              </a:rPr>
              <a:t>Q2. Check total number of rows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231280-F2E1-CEF8-572E-12CE1B26F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28" y="2543813"/>
            <a:ext cx="2971960" cy="1828162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ADB8059-0721-479E-8D46-09C57E65B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00626" y="2543813"/>
            <a:ext cx="6143624" cy="1713101"/>
          </a:xfrm>
        </p:spPr>
      </p:pic>
    </p:spTree>
    <p:extLst>
      <p:ext uri="{BB962C8B-B14F-4D97-AF65-F5344CB8AC3E}">
        <p14:creationId xmlns:p14="http://schemas.microsoft.com/office/powerpoint/2010/main" val="51354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00" y="123444"/>
            <a:ext cx="10899376" cy="1348169"/>
          </a:xfrm>
          <a:noFill/>
        </p:spPr>
        <p:txBody>
          <a:bodyPr anchor="ctr"/>
          <a:lstStyle/>
          <a:p>
            <a:r>
              <a:rPr lang="en-US" dirty="0">
                <a:latin typeface="Arial Black" panose="020B0A04020102020204" pitchFamily="34" charset="0"/>
              </a:rPr>
              <a:t>Q3. Check start_date and end_date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8C6E48-30E4-4392-102F-6459C9C4F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1929" y="2300288"/>
            <a:ext cx="6202147" cy="202389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A95A1-B40C-AC23-88E1-D1F1B416B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00" y="2143125"/>
            <a:ext cx="4697229" cy="20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8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00" y="123444"/>
            <a:ext cx="10899376" cy="1348169"/>
          </a:xfrm>
          <a:noFill/>
        </p:spPr>
        <p:txBody>
          <a:bodyPr anchor="ctr"/>
          <a:lstStyle/>
          <a:p>
            <a:r>
              <a:rPr lang="en-US" dirty="0">
                <a:latin typeface="Arial Black" panose="020B0A04020102020204" pitchFamily="34" charset="0"/>
              </a:rPr>
              <a:t>Q4. Number of months present in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7CE20-D5BD-437E-4AD9-FF2C12452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4" y="2100263"/>
            <a:ext cx="3464026" cy="1471611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A34BB12-0AB9-36DB-2A80-247A3B2AA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43475" y="2214564"/>
            <a:ext cx="6540500" cy="2008846"/>
          </a:xfrm>
        </p:spPr>
      </p:pic>
    </p:spTree>
    <p:extLst>
      <p:ext uri="{BB962C8B-B14F-4D97-AF65-F5344CB8AC3E}">
        <p14:creationId xmlns:p14="http://schemas.microsoft.com/office/powerpoint/2010/main" val="21012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00" y="123444"/>
            <a:ext cx="10899376" cy="1348169"/>
          </a:xfrm>
          <a:noFill/>
        </p:spPr>
        <p:txBody>
          <a:bodyPr anchor="ctr"/>
          <a:lstStyle/>
          <a:p>
            <a:r>
              <a:rPr lang="en-US" dirty="0">
                <a:latin typeface="Arial Black" panose="020B0A04020102020204" pitchFamily="34" charset="0"/>
              </a:rPr>
              <a:t>Q5. Find monthly average for confirmed, deaths, recovered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4B293E3-27F2-20D2-BD2E-1E88CFADD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0" y="3093244"/>
            <a:ext cx="11342933" cy="3243262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ED87EB-D867-C49E-7011-FEFA3EBAF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188" y="1471613"/>
            <a:ext cx="492511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00" y="123444"/>
            <a:ext cx="10899376" cy="1348169"/>
          </a:xfrm>
          <a:noFill/>
        </p:spPr>
        <p:txBody>
          <a:bodyPr anchor="ctr"/>
          <a:lstStyle/>
          <a:p>
            <a:r>
              <a:rPr lang="en-US" dirty="0">
                <a:latin typeface="Arial Black" panose="020B0A04020102020204" pitchFamily="34" charset="0"/>
              </a:rPr>
              <a:t>Q6. Find most frequent value for confirmed, deaths, recovered each month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B08E4A-B3B1-DE73-7A3E-077CC0328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14" y="1895506"/>
            <a:ext cx="6080986" cy="267108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93989D-A074-9440-4DFD-278870EF8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014" y="1214438"/>
            <a:ext cx="6080986" cy="56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347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357</TotalTime>
  <Words>776</Words>
  <Application>Microsoft Office PowerPoint</Application>
  <PresentationFormat>Widescreen</PresentationFormat>
  <Paragraphs>79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Arial Black</vt:lpstr>
      <vt:lpstr>Calibri</vt:lpstr>
      <vt:lpstr>Calibri Light</vt:lpstr>
      <vt:lpstr>Wingdings</vt:lpstr>
      <vt:lpstr>Custom</vt:lpstr>
      <vt:lpstr>Project 1: Corona Virus Analysis</vt:lpstr>
      <vt:lpstr>Understanding the Spread and Impact of the Corona Virus</vt:lpstr>
      <vt:lpstr>Dataset Description</vt:lpstr>
      <vt:lpstr>Q1. Check NULL values</vt:lpstr>
      <vt:lpstr>Q2. Check total number of rows</vt:lpstr>
      <vt:lpstr>Q3. Check start_date and end_date</vt:lpstr>
      <vt:lpstr>Q4. Number of months present in dataset</vt:lpstr>
      <vt:lpstr>Q5. Find monthly average for confirmed, deaths, recovered</vt:lpstr>
      <vt:lpstr>Q6. Find most frequent value for confirmed, deaths, recovered each month</vt:lpstr>
      <vt:lpstr>Q7. Find minimum values for confirmed, deaths, recovered per year</vt:lpstr>
      <vt:lpstr>Q8. Find maximum values of confirmed, deaths, recovered per year</vt:lpstr>
      <vt:lpstr>Q9. The total number of cases of confirmed, deaths, recovered each month</vt:lpstr>
      <vt:lpstr>Q10. Check how corona virus spread out with respect to confirmed case</vt:lpstr>
      <vt:lpstr>Q11. Check how corona virus spread out with respect to death case per month</vt:lpstr>
      <vt:lpstr>Q12. Check how corona virus spread out with respect to recovered case</vt:lpstr>
      <vt:lpstr>Q13. Find Country having highest number of the Confirmed case</vt:lpstr>
      <vt:lpstr>Q15. Find Country having lowest number of the death case</vt:lpstr>
      <vt:lpstr>Q15. Find top 5 countries having highest recovered case  </vt:lpstr>
      <vt:lpstr>Final insights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Corona Virus Analysis</dc:title>
  <dc:creator>Narayanan M</dc:creator>
  <cp:lastModifiedBy>Narayanan M</cp:lastModifiedBy>
  <cp:revision>1</cp:revision>
  <dcterms:created xsi:type="dcterms:W3CDTF">2024-05-03T04:27:45Z</dcterms:created>
  <dcterms:modified xsi:type="dcterms:W3CDTF">2024-05-03T10:25:32Z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