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yanan M" userId="31bdeac625701db6" providerId="LiveId" clId="{808174FD-064C-4FCE-A8D0-2AA0F846BA74}"/>
    <pc:docChg chg="modSld">
      <pc:chgData name="Narayanan M" userId="31bdeac625701db6" providerId="LiveId" clId="{808174FD-064C-4FCE-A8D0-2AA0F846BA74}" dt="2024-05-14T19:08:27.880" v="0" actId="20577"/>
      <pc:docMkLst>
        <pc:docMk/>
      </pc:docMkLst>
      <pc:sldChg chg="modSp mod">
        <pc:chgData name="Narayanan M" userId="31bdeac625701db6" providerId="LiveId" clId="{808174FD-064C-4FCE-A8D0-2AA0F846BA74}" dt="2024-05-14T19:08:27.880" v="0" actId="20577"/>
        <pc:sldMkLst>
          <pc:docMk/>
          <pc:sldMk cId="95992585" sldId="256"/>
        </pc:sldMkLst>
        <pc:spChg chg="mod">
          <ac:chgData name="Narayanan M" userId="31bdeac625701db6" providerId="LiveId" clId="{808174FD-064C-4FCE-A8D0-2AA0F846BA74}" dt="2024-05-14T19:08:27.880" v="0" actId="20577"/>
          <ac:spMkLst>
            <pc:docMk/>
            <pc:sldMk cId="95992585" sldId="256"/>
            <ac:spMk id="3" creationId="{E966B90C-327A-407D-80FA-5AA75134BB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otelListingAnalysis/Story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AD19D2-3F73-4BA0-9E6A-34596C2A8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Hotel Listing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966B90C-327A-407D-80FA-5AA75134B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AF69348B-692C-45A8-BBD7-B21C5699D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CDE60088-2D7C-473C-A251-0C314902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Hotel Listing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Listing Analysis</dc:title>
  <dc:creator/>
  <cp:lastModifiedBy>Narayanan M</cp:lastModifiedBy>
  <cp:revision>1</cp:revision>
  <dcterms:created xsi:type="dcterms:W3CDTF">2024-05-14T18:54:44Z</dcterms:created>
  <dcterms:modified xsi:type="dcterms:W3CDTF">2024-05-14T19:08:41Z</dcterms:modified>
</cp:coreProperties>
</file>