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notesMasterIdLst>
    <p:notesMasterId r:id="rId12"/>
  </p:notesMasterIdLst>
  <p:sldIdLst>
    <p:sldId id="256" r:id="rId11"/>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Master" Target="slideMasters/slideMaster3.xml"/><Relationship Id="rId39" Type="http://schemas.openxmlformats.org/officeDocument/2006/relationships/slide" Target="slides/slide28.xml"/><Relationship Id="rId38" Type="http://schemas.openxmlformats.org/officeDocument/2006/relationships/slide" Target="slides/slide27.xml"/><Relationship Id="rId37" Type="http://schemas.openxmlformats.org/officeDocument/2006/relationships/slide" Target="slides/slide26.xml"/><Relationship Id="rId36" Type="http://schemas.openxmlformats.org/officeDocument/2006/relationships/slide" Target="slides/slide25.xml"/><Relationship Id="rId35" Type="http://schemas.openxmlformats.org/officeDocument/2006/relationships/slide" Target="slides/slide24.xml"/><Relationship Id="rId34" Type="http://schemas.openxmlformats.org/officeDocument/2006/relationships/slide" Target="slides/slide23.xml"/><Relationship Id="rId33" Type="http://schemas.openxmlformats.org/officeDocument/2006/relationships/slide" Target="slides/slide22.xml"/><Relationship Id="rId32" Type="http://schemas.openxmlformats.org/officeDocument/2006/relationships/slide" Target="slides/slide21.xml"/><Relationship Id="rId31" Type="http://schemas.openxmlformats.org/officeDocument/2006/relationships/slide" Target="slides/slide20.xml"/><Relationship Id="rId30" Type="http://schemas.openxmlformats.org/officeDocument/2006/relationships/slide" Target="slides/slide19.xml"/><Relationship Id="rId3" Type="http://schemas.openxmlformats.org/officeDocument/2006/relationships/slideMaster" Target="slideMasters/slideMaster2.xml"/><Relationship Id="rId29" Type="http://schemas.openxmlformats.org/officeDocument/2006/relationships/slide" Target="slides/slide18.xml"/><Relationship Id="rId28" Type="http://schemas.openxmlformats.org/officeDocument/2006/relationships/slide" Target="slides/slide17.xml"/><Relationship Id="rId27" Type="http://schemas.openxmlformats.org/officeDocument/2006/relationships/slide" Target="slides/slide16.xml"/><Relationship Id="rId26" Type="http://schemas.openxmlformats.org/officeDocument/2006/relationships/slide" Target="slides/slide15.xml"/><Relationship Id="rId25" Type="http://schemas.openxmlformats.org/officeDocument/2006/relationships/slide" Target="slides/slide14.xml"/><Relationship Id="rId24" Type="http://schemas.openxmlformats.org/officeDocument/2006/relationships/slide" Target="slides/slide13.xml"/><Relationship Id="rId23" Type="http://schemas.openxmlformats.org/officeDocument/2006/relationships/slide" Target="slides/slide12.xml"/><Relationship Id="rId22" Type="http://schemas.openxmlformats.org/officeDocument/2006/relationships/slide" Target="slides/slide11.xml"/><Relationship Id="rId21" Type="http://schemas.openxmlformats.org/officeDocument/2006/relationships/slide" Target="slides/slide10.xml"/><Relationship Id="rId20" Type="http://schemas.openxmlformats.org/officeDocument/2006/relationships/slide" Target="slides/slide9.xml"/><Relationship Id="rId2" Type="http://schemas.openxmlformats.org/officeDocument/2006/relationships/theme" Target="theme/theme1.xml"/><Relationship Id="rId19" Type="http://schemas.openxmlformats.org/officeDocument/2006/relationships/slide" Target="slides/slide8.xml"/><Relationship Id="rId18" Type="http://schemas.openxmlformats.org/officeDocument/2006/relationships/slide" Target="slides/slide7.xml"/><Relationship Id="rId17" Type="http://schemas.openxmlformats.org/officeDocument/2006/relationships/slide" Target="slides/slide6.xml"/><Relationship Id="rId16" Type="http://schemas.openxmlformats.org/officeDocument/2006/relationships/slide" Target="slides/slide5.xml"/><Relationship Id="rId15" Type="http://schemas.openxmlformats.org/officeDocument/2006/relationships/slide" Target="slides/slide4.xml"/><Relationship Id="rId14" Type="http://schemas.openxmlformats.org/officeDocument/2006/relationships/slide" Target="slides/slide3.xml"/><Relationship Id="rId13" Type="http://schemas.openxmlformats.org/officeDocument/2006/relationships/slide" Target="slides/slide2.xml"/><Relationship Id="rId12" Type="http://schemas.openxmlformats.org/officeDocument/2006/relationships/notesMaster" Target="notesMasters/notesMaster1.xml"/><Relationship Id="rId11" Type="http://schemas.openxmlformats.org/officeDocument/2006/relationships/slide" Target="slides/slide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3" name="PlaceHolder 1"/>
          <p:cNvSpPr>
            <a:spLocks noGrp="1"/>
          </p:cNvSpPr>
          <p:nvPr>
            <p:ph type="sldImg"/>
          </p:nvPr>
        </p:nvSpPr>
        <p:spPr>
          <a:xfrm>
            <a:off x="216000" y="812520"/>
            <a:ext cx="7127280" cy="4008960"/>
          </a:xfrm>
          <a:prstGeom prst="rect">
            <a:avLst/>
          </a:prstGeom>
          <a:noFill/>
          <a:ln w="0">
            <a:noFill/>
          </a:ln>
        </p:spPr>
        <p:txBody>
          <a:bodyPr lIns="0" tIns="0" rIns="0" bIns="0" anchor="ctr">
            <a:noAutofit/>
          </a:bodyPr>
          <a:p>
            <a:r>
              <a:rPr lang="en-US" sz="1400" b="0" strike="noStrike" spc="-1">
                <a:solidFill>
                  <a:srgbClr val="000000"/>
                </a:solidFill>
                <a:latin typeface="Arial" panose="020B0604020202020204"/>
              </a:rPr>
              <a:t>Click to move the slide</a:t>
            </a:r>
            <a:endParaRPr lang="en-US" sz="1400" b="0" strike="noStrike" spc="-1">
              <a:solidFill>
                <a:srgbClr val="000000"/>
              </a:solidFill>
              <a:latin typeface="Arial" panose="020B0604020202020204"/>
            </a:endParaRPr>
          </a:p>
        </p:txBody>
      </p:sp>
      <p:sp>
        <p:nvSpPr>
          <p:cNvPr id="35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p>
            <a:pPr marL="215900" indent="0">
              <a:buNone/>
            </a:pPr>
            <a:r>
              <a:rPr lang="en-IN" sz="2000" b="0" strike="noStrike" spc="-1">
                <a:solidFill>
                  <a:srgbClr val="000000"/>
                </a:solidFill>
                <a:latin typeface="Arial" panose="020B0604020202020204"/>
              </a:rPr>
              <a:t>Click to edit the notes format</a:t>
            </a:r>
            <a:endParaRPr lang="en-IN" sz="2000" b="0" strike="noStrike" spc="-1">
              <a:solidFill>
                <a:srgbClr val="000000"/>
              </a:solidFill>
              <a:latin typeface="Arial" panose="020B0604020202020204"/>
            </a:endParaRPr>
          </a:p>
        </p:txBody>
      </p:sp>
      <p:sp>
        <p:nvSpPr>
          <p:cNvPr id="355" name="PlaceHolder 3"/>
          <p:cNvSpPr>
            <a:spLocks noGrp="1"/>
          </p:cNvSpPr>
          <p:nvPr>
            <p:ph type="hdr"/>
          </p:nvPr>
        </p:nvSpPr>
        <p:spPr>
          <a:xfrm>
            <a:off x="0" y="0"/>
            <a:ext cx="3280680" cy="534240"/>
          </a:xfrm>
          <a:prstGeom prst="rect">
            <a:avLst/>
          </a:prstGeom>
          <a:noFill/>
          <a:ln w="0">
            <a:noFill/>
          </a:ln>
        </p:spPr>
        <p:txBody>
          <a:bodyPr lIns="0" tIns="0" rIns="0" bIns="0" anchor="t">
            <a:noAutofit/>
          </a:bodyPr>
          <a:p>
            <a:pPr indent="0">
              <a:buNone/>
            </a:pPr>
            <a:r>
              <a:rPr lang="en-IN" sz="1400" b="0" strike="noStrike" spc="-1">
                <a:solidFill>
                  <a:srgbClr val="000000"/>
                </a:solidFill>
                <a:latin typeface="Times New Roman" panose="02020603050405020304"/>
              </a:rPr>
              <a:t>&lt;header&gt;</a:t>
            </a:r>
            <a:endParaRPr lang="en-IN" sz="1400" b="0" strike="noStrike" spc="-1">
              <a:solidFill>
                <a:srgbClr val="000000"/>
              </a:solidFill>
              <a:latin typeface="Times New Roman" panose="02020603050405020304"/>
            </a:endParaRPr>
          </a:p>
        </p:txBody>
      </p:sp>
      <p:sp>
        <p:nvSpPr>
          <p:cNvPr id="356"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indent="0" algn="r">
              <a:buNone/>
              <a:defRPr lang="en-IN" sz="1400" b="0" strike="noStrike" spc="-1">
                <a:solidFill>
                  <a:srgbClr val="000000"/>
                </a:solidFill>
                <a:latin typeface="Times New Roman" panose="02020603050405020304"/>
              </a:defRPr>
            </a:lvl1pPr>
          </a:lstStyle>
          <a:p>
            <a:pPr indent="0" algn="r">
              <a:buNone/>
            </a:pPr>
            <a:r>
              <a:rPr lang="en-IN" sz="1400" b="0" strike="noStrike" spc="-1">
                <a:solidFill>
                  <a:srgbClr val="000000"/>
                </a:solidFill>
                <a:latin typeface="Times New Roman" panose="02020603050405020304"/>
              </a:rPr>
              <a:t>&lt;date/time&gt;</a:t>
            </a:r>
            <a:endParaRPr lang="en-IN" sz="1400" b="0" strike="noStrike" spc="-1">
              <a:solidFill>
                <a:srgbClr val="000000"/>
              </a:solidFill>
              <a:latin typeface="Times New Roman" panose="02020603050405020304"/>
            </a:endParaRPr>
          </a:p>
        </p:txBody>
      </p:sp>
      <p:sp>
        <p:nvSpPr>
          <p:cNvPr id="357"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indent="0">
              <a:buNone/>
              <a:defRPr lang="en-IN" sz="1400" b="0" strike="noStrike" spc="-1">
                <a:solidFill>
                  <a:srgbClr val="000000"/>
                </a:solidFill>
                <a:latin typeface="Times New Roman" panose="02020603050405020304"/>
              </a:defRPr>
            </a:lvl1pPr>
          </a:lstStyle>
          <a:p>
            <a:pPr indent="0">
              <a:buNone/>
            </a:pPr>
            <a:r>
              <a:rPr lang="en-IN" sz="1400" b="0" strike="noStrike" spc="-1">
                <a:solidFill>
                  <a:srgbClr val="000000"/>
                </a:solidFill>
                <a:latin typeface="Times New Roman" panose="02020603050405020304"/>
              </a:rPr>
              <a:t>&lt;footer&gt;</a:t>
            </a:r>
            <a:endParaRPr lang="en-IN" sz="1400" b="0" strike="noStrike" spc="-1">
              <a:solidFill>
                <a:srgbClr val="000000"/>
              </a:solidFill>
              <a:latin typeface="Times New Roman" panose="02020603050405020304"/>
            </a:endParaRPr>
          </a:p>
        </p:txBody>
      </p:sp>
      <p:sp>
        <p:nvSpPr>
          <p:cNvPr id="358"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indent="0" algn="r">
              <a:buNone/>
              <a:defRPr lang="en-IN" sz="1400" b="0" strike="noStrike" spc="-1">
                <a:solidFill>
                  <a:srgbClr val="000000"/>
                </a:solidFill>
                <a:latin typeface="Times New Roman" panose="02020603050405020304"/>
              </a:defRPr>
            </a:lvl1pPr>
          </a:lstStyle>
          <a:p>
            <a:pPr indent="0" algn="r">
              <a:buNone/>
            </a:pPr>
            <a:fld id="{54EB6022-1314-4E16-8CFA-CCBAC803FF09}" type="slidenum">
              <a:rPr lang="en-IN" sz="1400" b="0" strike="noStrike" spc="-1">
                <a:solidFill>
                  <a:srgbClr val="000000"/>
                </a:solidFill>
                <a:latin typeface="Times New Roman" panose="02020603050405020304"/>
              </a:rPr>
            </a:fld>
            <a:endParaRPr lang="en-IN" sz="14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PlaceHolder 1"/>
          <p:cNvSpPr>
            <a:spLocks noGrp="1"/>
          </p:cNvSpPr>
          <p:nvPr>
            <p:ph type="sldNum" idx="4"/>
          </p:nvPr>
        </p:nvSpPr>
        <p:spPr>
          <a:xfrm>
            <a:off x="3884760" y="8685360"/>
            <a:ext cx="2971440" cy="456840"/>
          </a:xfrm>
          <a:prstGeom prst="rect">
            <a:avLst/>
          </a:prstGeom>
          <a:noFill/>
          <a:ln w="0">
            <a:noFill/>
          </a:ln>
        </p:spPr>
        <p:txBody>
          <a:bodyPr anchor="b">
            <a:noAutofit/>
          </a:bodyPr>
          <a:lstStyle>
            <a:lvl1pPr indent="0" algn="r">
              <a:lnSpc>
                <a:spcPct val="100000"/>
              </a:lnSpc>
              <a:buNone/>
              <a:tabLst>
                <a:tab pos="0" algn="l"/>
              </a:tabLst>
              <a:defRPr lang="en-US" sz="1200" b="0" strike="noStrike" spc="-1">
                <a:solidFill>
                  <a:schemeClr val="dk1"/>
                </a:solidFill>
                <a:latin typeface="Arial" panose="020B0604020202020204"/>
                <a:ea typeface="Arial" panose="020B0604020202020204"/>
              </a:defRPr>
            </a:lvl1pPr>
          </a:lstStyle>
          <a:p>
            <a:pPr indent="0" algn="r">
              <a:lnSpc>
                <a:spcPct val="100000"/>
              </a:lnSpc>
              <a:buNone/>
              <a:tabLst>
                <a:tab pos="0" algn="l"/>
              </a:tabLst>
            </a:pPr>
            <a:fld id="{3A046677-57A5-4DAB-A1BE-F31B93DB0964}" type="slidenum">
              <a:rPr lang="en-US" sz="1200" b="0" strike="noStrike" spc="-1">
                <a:solidFill>
                  <a:schemeClr val="dk1"/>
                </a:solidFill>
                <a:latin typeface="Arial" panose="020B0604020202020204"/>
                <a:ea typeface="Arial" panose="020B0604020202020204"/>
              </a:rPr>
            </a:fld>
            <a:endParaRPr lang="en-IN" sz="1200" b="0" strike="noStrike" spc="-1">
              <a:solidFill>
                <a:srgbClr val="000000"/>
              </a:solidFill>
              <a:latin typeface="Times New Roman" panose="02020603050405020304"/>
            </a:endParaRPr>
          </a:p>
        </p:txBody>
      </p:sp>
      <p:sp>
        <p:nvSpPr>
          <p:cNvPr id="424" name="PlaceHolder 2"/>
          <p:cNvSpPr>
            <a:spLocks noGrp="1"/>
          </p:cNvSpPr>
          <p:nvPr>
            <p:ph type="sldImg"/>
          </p:nvPr>
        </p:nvSpPr>
        <p:spPr>
          <a:xfrm>
            <a:off x="380880" y="685800"/>
            <a:ext cx="6095520" cy="3428640"/>
          </a:xfrm>
          <a:prstGeom prst="rect">
            <a:avLst/>
          </a:prstGeom>
          <a:ln w="0">
            <a:noFill/>
          </a:ln>
        </p:spPr>
      </p:sp>
      <p:sp>
        <p:nvSpPr>
          <p:cNvPr id="425" name="PlaceHolder 3"/>
          <p:cNvSpPr>
            <a:spLocks noGrp="1"/>
          </p:cNvSpPr>
          <p:nvPr>
            <p:ph type="body"/>
          </p:nvPr>
        </p:nvSpPr>
        <p:spPr>
          <a:xfrm>
            <a:off x="685800" y="4343400"/>
            <a:ext cx="5486040" cy="4114440"/>
          </a:xfrm>
          <a:prstGeom prst="rect">
            <a:avLst/>
          </a:prstGeom>
          <a:noFill/>
          <a:ln w="0">
            <a:noFill/>
          </a:ln>
        </p:spPr>
        <p:txBody>
          <a:bodyPr anchor="t">
            <a:noAutofit/>
          </a:bodyPr>
          <a:p>
            <a:pPr marL="215900" indent="0">
              <a:buNone/>
            </a:pPr>
            <a:endParaRPr lang="en-IN" sz="1200" b="0" strike="noStrike" spc="-1">
              <a:solidFill>
                <a:srgbClr val="000000"/>
              </a:solidFill>
              <a:latin typeface="Arial" panose="020B0604020202020204"/>
              <a:ea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PlaceHolder 1"/>
          <p:cNvSpPr>
            <a:spLocks noGrp="1"/>
          </p:cNvSpPr>
          <p:nvPr>
            <p:ph type="sldImg"/>
          </p:nvPr>
        </p:nvSpPr>
        <p:spPr>
          <a:xfrm>
            <a:off x="380880" y="685800"/>
            <a:ext cx="6095520" cy="3428640"/>
          </a:xfrm>
          <a:prstGeom prst="rect">
            <a:avLst/>
          </a:prstGeom>
          <a:ln w="0">
            <a:noFill/>
          </a:ln>
        </p:spPr>
      </p:sp>
      <p:sp>
        <p:nvSpPr>
          <p:cNvPr id="451" name="PlaceHolder 2"/>
          <p:cNvSpPr>
            <a:spLocks noGrp="1"/>
          </p:cNvSpPr>
          <p:nvPr>
            <p:ph type="body"/>
          </p:nvPr>
        </p:nvSpPr>
        <p:spPr>
          <a:xfrm>
            <a:off x="685800" y="4343400"/>
            <a:ext cx="5486040" cy="4114440"/>
          </a:xfrm>
          <a:prstGeom prst="rect">
            <a:avLst/>
          </a:prstGeom>
          <a:noFill/>
          <a:ln w="0">
            <a:noFill/>
          </a:ln>
        </p:spPr>
        <p:txBody>
          <a:bodyPr anchor="t">
            <a:noAutofit/>
          </a:bodyPr>
          <a:p>
            <a:pPr marL="215900" indent="0">
              <a:buNone/>
            </a:pPr>
            <a:endParaRPr lang="en-IN" sz="1200" b="0" strike="noStrike" spc="-1">
              <a:solidFill>
                <a:srgbClr val="000000"/>
              </a:solidFill>
              <a:latin typeface="Arial" panose="020B0604020202020204"/>
              <a:ea typeface="Arial" panose="020B0604020202020204"/>
            </a:endParaRPr>
          </a:p>
        </p:txBody>
      </p:sp>
      <p:sp>
        <p:nvSpPr>
          <p:cNvPr id="452" name="PlaceHolder 3"/>
          <p:cNvSpPr>
            <a:spLocks noGrp="1"/>
          </p:cNvSpPr>
          <p:nvPr>
            <p:ph type="sldNum" idx="13"/>
          </p:nvPr>
        </p:nvSpPr>
        <p:spPr>
          <a:xfrm>
            <a:off x="3884760" y="8685360"/>
            <a:ext cx="2971440" cy="456840"/>
          </a:xfrm>
          <a:prstGeom prst="rect">
            <a:avLst/>
          </a:prstGeom>
          <a:noFill/>
          <a:ln w="0">
            <a:noFill/>
          </a:ln>
        </p:spPr>
        <p:txBody>
          <a:bodyPr anchor="b">
            <a:noAutofit/>
          </a:bodyPr>
          <a:lstStyle>
            <a:lvl1pPr indent="0" algn="r">
              <a:lnSpc>
                <a:spcPct val="100000"/>
              </a:lnSpc>
              <a:buNone/>
              <a:tabLst>
                <a:tab pos="0" algn="l"/>
              </a:tabLst>
              <a:defRPr lang="en-US" sz="1400" b="0" strike="noStrike" spc="-1">
                <a:solidFill>
                  <a:srgbClr val="000000"/>
                </a:solidFill>
                <a:latin typeface="Times New Roman" panose="02020603050405020304"/>
              </a:defRPr>
            </a:lvl1pPr>
          </a:lstStyle>
          <a:p>
            <a:pPr indent="0" algn="r">
              <a:lnSpc>
                <a:spcPct val="100000"/>
              </a:lnSpc>
              <a:buNone/>
              <a:tabLst>
                <a:tab pos="0" algn="l"/>
              </a:tabLst>
            </a:pPr>
            <a:fld id="{848D235A-C568-463A-A880-6C2409EDF2C3}" type="slidenum">
              <a:rPr lang="en-US" sz="1400" b="0" strike="noStrike" spc="-1">
                <a:solidFill>
                  <a:srgbClr val="000000"/>
                </a:solidFill>
                <a:latin typeface="Times New Roman" panose="02020603050405020304"/>
              </a:rPr>
            </a:fld>
            <a:endParaRPr lang="en-IN" sz="1400" b="0" strike="noStrike" spc="-1">
              <a:solidFill>
                <a:srgbClr val="000000"/>
              </a:solidFill>
              <a:latin typeface="Times New Roman" panose="020206030504050203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PlaceHolder 1"/>
          <p:cNvSpPr>
            <a:spLocks noGrp="1"/>
          </p:cNvSpPr>
          <p:nvPr>
            <p:ph type="sldImg"/>
          </p:nvPr>
        </p:nvSpPr>
        <p:spPr>
          <a:xfrm>
            <a:off x="380880" y="685800"/>
            <a:ext cx="6095520" cy="3428640"/>
          </a:xfrm>
          <a:prstGeom prst="rect">
            <a:avLst/>
          </a:prstGeom>
          <a:ln w="0">
            <a:noFill/>
          </a:ln>
        </p:spPr>
      </p:sp>
      <p:sp>
        <p:nvSpPr>
          <p:cNvPr id="454" name="PlaceHolder 2"/>
          <p:cNvSpPr>
            <a:spLocks noGrp="1"/>
          </p:cNvSpPr>
          <p:nvPr>
            <p:ph type="body"/>
          </p:nvPr>
        </p:nvSpPr>
        <p:spPr>
          <a:xfrm>
            <a:off x="685800" y="4343400"/>
            <a:ext cx="5486040" cy="4114440"/>
          </a:xfrm>
          <a:prstGeom prst="rect">
            <a:avLst/>
          </a:prstGeom>
          <a:noFill/>
          <a:ln w="0">
            <a:noFill/>
          </a:ln>
        </p:spPr>
        <p:txBody>
          <a:bodyPr anchor="t">
            <a:noAutofit/>
          </a:bodyPr>
          <a:p>
            <a:pPr marL="215900" indent="0">
              <a:buNone/>
            </a:pPr>
            <a:endParaRPr lang="en-IN" sz="1200" b="0" strike="noStrike" spc="-1">
              <a:solidFill>
                <a:srgbClr val="000000"/>
              </a:solidFill>
              <a:latin typeface="Arial" panose="020B0604020202020204"/>
              <a:ea typeface="Arial" panose="020B0604020202020204"/>
            </a:endParaRPr>
          </a:p>
        </p:txBody>
      </p:sp>
      <p:sp>
        <p:nvSpPr>
          <p:cNvPr id="455" name="PlaceHolder 3"/>
          <p:cNvSpPr>
            <a:spLocks noGrp="1"/>
          </p:cNvSpPr>
          <p:nvPr>
            <p:ph type="sldNum" idx="14"/>
          </p:nvPr>
        </p:nvSpPr>
        <p:spPr>
          <a:xfrm>
            <a:off x="3884760" y="8685360"/>
            <a:ext cx="2971440" cy="456840"/>
          </a:xfrm>
          <a:prstGeom prst="rect">
            <a:avLst/>
          </a:prstGeom>
          <a:noFill/>
          <a:ln w="0">
            <a:noFill/>
          </a:ln>
        </p:spPr>
        <p:txBody>
          <a:bodyPr anchor="b">
            <a:noAutofit/>
          </a:bodyPr>
          <a:lstStyle>
            <a:lvl1pPr indent="0" algn="r">
              <a:lnSpc>
                <a:spcPct val="100000"/>
              </a:lnSpc>
              <a:buNone/>
              <a:tabLst>
                <a:tab pos="0" algn="l"/>
              </a:tabLst>
              <a:defRPr lang="en-US" sz="1400" b="0" strike="noStrike" spc="-1">
                <a:solidFill>
                  <a:srgbClr val="000000"/>
                </a:solidFill>
                <a:latin typeface="Times New Roman" panose="02020603050405020304"/>
              </a:defRPr>
            </a:lvl1pPr>
          </a:lstStyle>
          <a:p>
            <a:pPr indent="0" algn="r">
              <a:lnSpc>
                <a:spcPct val="100000"/>
              </a:lnSpc>
              <a:buNone/>
              <a:tabLst>
                <a:tab pos="0" algn="l"/>
              </a:tabLst>
            </a:pPr>
            <a:fld id="{F6022BD2-B6A2-44E3-90C0-7F6B92BE73A8}" type="slidenum">
              <a:rPr lang="en-US" sz="1400" b="0" strike="noStrike" spc="-1">
                <a:solidFill>
                  <a:srgbClr val="000000"/>
                </a:solidFill>
                <a:latin typeface="Times New Roman" panose="02020603050405020304"/>
              </a:rPr>
            </a:fld>
            <a:endParaRPr lang="en-IN" sz="1400" b="0" strike="noStrike" spc="-1">
              <a:solidFill>
                <a:srgbClr val="000000"/>
              </a:solidFill>
              <a:latin typeface="Times New Roman" panose="020206030504050203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PlaceHolder 1"/>
          <p:cNvSpPr>
            <a:spLocks noGrp="1"/>
          </p:cNvSpPr>
          <p:nvPr>
            <p:ph type="sldImg"/>
          </p:nvPr>
        </p:nvSpPr>
        <p:spPr>
          <a:xfrm>
            <a:off x="380880" y="685800"/>
            <a:ext cx="6095520" cy="3428640"/>
          </a:xfrm>
          <a:prstGeom prst="rect">
            <a:avLst/>
          </a:prstGeom>
          <a:ln w="0">
            <a:noFill/>
          </a:ln>
        </p:spPr>
      </p:sp>
      <p:sp>
        <p:nvSpPr>
          <p:cNvPr id="457" name="PlaceHolder 2"/>
          <p:cNvSpPr>
            <a:spLocks noGrp="1"/>
          </p:cNvSpPr>
          <p:nvPr>
            <p:ph type="body"/>
          </p:nvPr>
        </p:nvSpPr>
        <p:spPr>
          <a:xfrm>
            <a:off x="685800" y="4343400"/>
            <a:ext cx="5486040" cy="4114440"/>
          </a:xfrm>
          <a:prstGeom prst="rect">
            <a:avLst/>
          </a:prstGeom>
          <a:noFill/>
          <a:ln w="0">
            <a:noFill/>
          </a:ln>
        </p:spPr>
        <p:txBody>
          <a:bodyPr anchor="t">
            <a:noAutofit/>
          </a:bodyPr>
          <a:p>
            <a:pPr marL="215900" indent="0">
              <a:buNone/>
            </a:pPr>
            <a:endParaRPr lang="en-IN" sz="1200" b="0" strike="noStrike" spc="-1">
              <a:solidFill>
                <a:srgbClr val="000000"/>
              </a:solidFill>
              <a:latin typeface="Arial" panose="020B0604020202020204"/>
              <a:ea typeface="Arial" panose="020B0604020202020204"/>
            </a:endParaRPr>
          </a:p>
        </p:txBody>
      </p:sp>
      <p:sp>
        <p:nvSpPr>
          <p:cNvPr id="458" name="PlaceHolder 3"/>
          <p:cNvSpPr>
            <a:spLocks noGrp="1"/>
          </p:cNvSpPr>
          <p:nvPr>
            <p:ph type="sldNum" idx="15"/>
          </p:nvPr>
        </p:nvSpPr>
        <p:spPr>
          <a:xfrm>
            <a:off x="3884760" y="8685360"/>
            <a:ext cx="2971440" cy="456840"/>
          </a:xfrm>
          <a:prstGeom prst="rect">
            <a:avLst/>
          </a:prstGeom>
          <a:noFill/>
          <a:ln w="0">
            <a:noFill/>
          </a:ln>
        </p:spPr>
        <p:txBody>
          <a:bodyPr anchor="b">
            <a:noAutofit/>
          </a:bodyPr>
          <a:lstStyle>
            <a:lvl1pPr indent="0" algn="r">
              <a:lnSpc>
                <a:spcPct val="100000"/>
              </a:lnSpc>
              <a:buNone/>
              <a:tabLst>
                <a:tab pos="0" algn="l"/>
              </a:tabLst>
              <a:defRPr lang="en-US" sz="1400" b="0" strike="noStrike" spc="-1">
                <a:solidFill>
                  <a:srgbClr val="000000"/>
                </a:solidFill>
                <a:latin typeface="Times New Roman" panose="02020603050405020304"/>
              </a:defRPr>
            </a:lvl1pPr>
          </a:lstStyle>
          <a:p>
            <a:pPr indent="0" algn="r">
              <a:lnSpc>
                <a:spcPct val="100000"/>
              </a:lnSpc>
              <a:buNone/>
              <a:tabLst>
                <a:tab pos="0" algn="l"/>
              </a:tabLst>
            </a:pPr>
            <a:fld id="{5A8A7B0E-1F2F-48C4-8630-26F26D0CCC53}" type="slidenum">
              <a:rPr lang="en-US" sz="1400" b="0" strike="noStrike" spc="-1">
                <a:solidFill>
                  <a:srgbClr val="000000"/>
                </a:solidFill>
                <a:latin typeface="Times New Roman" panose="02020603050405020304"/>
              </a:rPr>
            </a:fld>
            <a:endParaRPr lang="en-IN" sz="1400" b="0" strike="noStrike" spc="-1">
              <a:solidFill>
                <a:srgbClr val="000000"/>
              </a:solidFill>
              <a:latin typeface="Times New Roman" panose="020206030504050203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PlaceHolder 1"/>
          <p:cNvSpPr>
            <a:spLocks noGrp="1"/>
          </p:cNvSpPr>
          <p:nvPr>
            <p:ph type="sldImg"/>
          </p:nvPr>
        </p:nvSpPr>
        <p:spPr>
          <a:xfrm>
            <a:off x="380880" y="685800"/>
            <a:ext cx="6095520" cy="3428640"/>
          </a:xfrm>
          <a:prstGeom prst="rect">
            <a:avLst/>
          </a:prstGeom>
          <a:ln w="0">
            <a:noFill/>
          </a:ln>
        </p:spPr>
      </p:sp>
      <p:sp>
        <p:nvSpPr>
          <p:cNvPr id="460" name="PlaceHolder 2"/>
          <p:cNvSpPr>
            <a:spLocks noGrp="1"/>
          </p:cNvSpPr>
          <p:nvPr>
            <p:ph type="body"/>
          </p:nvPr>
        </p:nvSpPr>
        <p:spPr>
          <a:xfrm>
            <a:off x="685800" y="4343400"/>
            <a:ext cx="5486040" cy="4114440"/>
          </a:xfrm>
          <a:prstGeom prst="rect">
            <a:avLst/>
          </a:prstGeom>
          <a:noFill/>
          <a:ln w="0">
            <a:noFill/>
          </a:ln>
        </p:spPr>
        <p:txBody>
          <a:bodyPr anchor="t">
            <a:noAutofit/>
          </a:bodyPr>
          <a:p>
            <a:pPr marL="215900" indent="0">
              <a:buNone/>
            </a:pPr>
            <a:endParaRPr lang="en-IN" sz="1200" b="0" strike="noStrike" spc="-1">
              <a:solidFill>
                <a:srgbClr val="000000"/>
              </a:solidFill>
              <a:latin typeface="Arial" panose="020B0604020202020204"/>
              <a:ea typeface="Arial" panose="020B0604020202020204"/>
            </a:endParaRPr>
          </a:p>
        </p:txBody>
      </p:sp>
      <p:sp>
        <p:nvSpPr>
          <p:cNvPr id="461" name="PlaceHolder 3"/>
          <p:cNvSpPr>
            <a:spLocks noGrp="1"/>
          </p:cNvSpPr>
          <p:nvPr>
            <p:ph type="sldNum" idx="16"/>
          </p:nvPr>
        </p:nvSpPr>
        <p:spPr>
          <a:xfrm>
            <a:off x="3884760" y="8685360"/>
            <a:ext cx="2971440" cy="456840"/>
          </a:xfrm>
          <a:prstGeom prst="rect">
            <a:avLst/>
          </a:prstGeom>
          <a:noFill/>
          <a:ln w="0">
            <a:noFill/>
          </a:ln>
        </p:spPr>
        <p:txBody>
          <a:bodyPr anchor="b">
            <a:noAutofit/>
          </a:bodyPr>
          <a:lstStyle>
            <a:lvl1pPr indent="0" algn="r">
              <a:lnSpc>
                <a:spcPct val="100000"/>
              </a:lnSpc>
              <a:buNone/>
              <a:tabLst>
                <a:tab pos="0" algn="l"/>
              </a:tabLst>
              <a:defRPr lang="en-US" sz="1400" b="0" strike="noStrike" spc="-1">
                <a:solidFill>
                  <a:srgbClr val="000000"/>
                </a:solidFill>
                <a:latin typeface="Times New Roman" panose="02020603050405020304"/>
              </a:defRPr>
            </a:lvl1pPr>
          </a:lstStyle>
          <a:p>
            <a:pPr indent="0" algn="r">
              <a:lnSpc>
                <a:spcPct val="100000"/>
              </a:lnSpc>
              <a:buNone/>
              <a:tabLst>
                <a:tab pos="0" algn="l"/>
              </a:tabLst>
            </a:pPr>
            <a:fld id="{1FD9E3CB-71DC-44E1-AAA8-3526D541C4FA}" type="slidenum">
              <a:rPr lang="en-US" sz="1400" b="0" strike="noStrike" spc="-1">
                <a:solidFill>
                  <a:srgbClr val="000000"/>
                </a:solidFill>
                <a:latin typeface="Times New Roman" panose="02020603050405020304"/>
              </a:rPr>
            </a:fld>
            <a:endParaRPr lang="en-IN" sz="1400" b="0" strike="noStrike" spc="-1">
              <a:solidFill>
                <a:srgbClr val="000000"/>
              </a:solidFill>
              <a:latin typeface="Times New Roman" panose="020206030504050203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1"/>
          <p:cNvSpPr>
            <a:spLocks noGrp="1"/>
          </p:cNvSpPr>
          <p:nvPr>
            <p:ph type="sldImg"/>
          </p:nvPr>
        </p:nvSpPr>
        <p:spPr>
          <a:xfrm>
            <a:off x="380880" y="685800"/>
            <a:ext cx="6095520" cy="3428640"/>
          </a:xfrm>
          <a:prstGeom prst="rect">
            <a:avLst/>
          </a:prstGeom>
          <a:ln w="0">
            <a:noFill/>
          </a:ln>
        </p:spPr>
      </p:sp>
      <p:sp>
        <p:nvSpPr>
          <p:cNvPr id="463" name="PlaceHolder 2"/>
          <p:cNvSpPr>
            <a:spLocks noGrp="1"/>
          </p:cNvSpPr>
          <p:nvPr>
            <p:ph type="body"/>
          </p:nvPr>
        </p:nvSpPr>
        <p:spPr>
          <a:xfrm>
            <a:off x="685800" y="4343400"/>
            <a:ext cx="5486040" cy="4114440"/>
          </a:xfrm>
          <a:prstGeom prst="rect">
            <a:avLst/>
          </a:prstGeom>
          <a:noFill/>
          <a:ln w="0">
            <a:noFill/>
          </a:ln>
        </p:spPr>
        <p:txBody>
          <a:bodyPr anchor="t">
            <a:noAutofit/>
          </a:bodyPr>
          <a:p>
            <a:pPr marL="215900" indent="0">
              <a:buNone/>
            </a:pPr>
            <a:endParaRPr lang="en-IN" sz="1200" b="0" strike="noStrike" spc="-1">
              <a:solidFill>
                <a:srgbClr val="000000"/>
              </a:solidFill>
              <a:latin typeface="Arial" panose="020B0604020202020204"/>
              <a:ea typeface="Arial" panose="020B0604020202020204"/>
            </a:endParaRPr>
          </a:p>
        </p:txBody>
      </p:sp>
      <p:sp>
        <p:nvSpPr>
          <p:cNvPr id="464" name="PlaceHolder 3"/>
          <p:cNvSpPr>
            <a:spLocks noGrp="1"/>
          </p:cNvSpPr>
          <p:nvPr>
            <p:ph type="sldNum" idx="17"/>
          </p:nvPr>
        </p:nvSpPr>
        <p:spPr>
          <a:xfrm>
            <a:off x="3884760" y="8685360"/>
            <a:ext cx="2971440" cy="456840"/>
          </a:xfrm>
          <a:prstGeom prst="rect">
            <a:avLst/>
          </a:prstGeom>
          <a:noFill/>
          <a:ln w="0">
            <a:noFill/>
          </a:ln>
        </p:spPr>
        <p:txBody>
          <a:bodyPr anchor="b">
            <a:noAutofit/>
          </a:bodyPr>
          <a:lstStyle>
            <a:lvl1pPr indent="0" algn="r">
              <a:lnSpc>
                <a:spcPct val="100000"/>
              </a:lnSpc>
              <a:buNone/>
              <a:tabLst>
                <a:tab pos="0" algn="l"/>
              </a:tabLst>
              <a:defRPr lang="en-US" sz="1400" b="0" strike="noStrike" spc="-1">
                <a:solidFill>
                  <a:srgbClr val="000000"/>
                </a:solidFill>
                <a:latin typeface="Times New Roman" panose="02020603050405020304"/>
              </a:defRPr>
            </a:lvl1pPr>
          </a:lstStyle>
          <a:p>
            <a:pPr indent="0" algn="r">
              <a:lnSpc>
                <a:spcPct val="100000"/>
              </a:lnSpc>
              <a:buNone/>
              <a:tabLst>
                <a:tab pos="0" algn="l"/>
              </a:tabLst>
            </a:pPr>
            <a:fld id="{0D06B594-A580-471F-8F57-7AA60C9E0771}" type="slidenum">
              <a:rPr lang="en-US" sz="1400" b="0" strike="noStrike" spc="-1">
                <a:solidFill>
                  <a:srgbClr val="000000"/>
                </a:solidFill>
                <a:latin typeface="Times New Roman" panose="02020603050405020304"/>
              </a:rPr>
            </a:fld>
            <a:endParaRPr lang="en-IN" sz="1400" b="0" strike="noStrike" spc="-1">
              <a:solidFill>
                <a:srgbClr val="000000"/>
              </a:solidFill>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PlaceHolder 1"/>
          <p:cNvSpPr>
            <a:spLocks noGrp="1"/>
          </p:cNvSpPr>
          <p:nvPr>
            <p:ph type="sldImg"/>
          </p:nvPr>
        </p:nvSpPr>
        <p:spPr>
          <a:xfrm>
            <a:off x="380880" y="685800"/>
            <a:ext cx="6095520" cy="3428640"/>
          </a:xfrm>
          <a:prstGeom prst="rect">
            <a:avLst/>
          </a:prstGeom>
          <a:ln w="0">
            <a:noFill/>
          </a:ln>
        </p:spPr>
      </p:sp>
      <p:sp>
        <p:nvSpPr>
          <p:cNvPr id="427" name="PlaceHolder 2"/>
          <p:cNvSpPr>
            <a:spLocks noGrp="1"/>
          </p:cNvSpPr>
          <p:nvPr>
            <p:ph type="body"/>
          </p:nvPr>
        </p:nvSpPr>
        <p:spPr>
          <a:xfrm>
            <a:off x="685800" y="4343400"/>
            <a:ext cx="5486040" cy="4114440"/>
          </a:xfrm>
          <a:prstGeom prst="rect">
            <a:avLst/>
          </a:prstGeom>
          <a:noFill/>
          <a:ln w="0">
            <a:noFill/>
          </a:ln>
        </p:spPr>
        <p:txBody>
          <a:bodyPr anchor="t">
            <a:noAutofit/>
          </a:bodyPr>
          <a:p>
            <a:pPr marL="215900" indent="0">
              <a:buNone/>
            </a:pPr>
            <a:endParaRPr lang="en-IN" sz="1200" b="0" strike="noStrike" spc="-1">
              <a:solidFill>
                <a:srgbClr val="000000"/>
              </a:solidFill>
              <a:latin typeface="Arial" panose="020B0604020202020204"/>
              <a:ea typeface="Arial" panose="020B0604020202020204"/>
            </a:endParaRPr>
          </a:p>
        </p:txBody>
      </p:sp>
      <p:sp>
        <p:nvSpPr>
          <p:cNvPr id="428" name="PlaceHolder 3"/>
          <p:cNvSpPr>
            <a:spLocks noGrp="1"/>
          </p:cNvSpPr>
          <p:nvPr>
            <p:ph type="sldNum" idx="5"/>
          </p:nvPr>
        </p:nvSpPr>
        <p:spPr>
          <a:xfrm>
            <a:off x="3884760" y="8685360"/>
            <a:ext cx="2971440" cy="456840"/>
          </a:xfrm>
          <a:prstGeom prst="rect">
            <a:avLst/>
          </a:prstGeom>
          <a:noFill/>
          <a:ln w="0">
            <a:noFill/>
          </a:ln>
        </p:spPr>
        <p:txBody>
          <a:bodyPr anchor="b">
            <a:noAutofit/>
          </a:bodyPr>
          <a:lstStyle>
            <a:lvl1pPr indent="0" algn="r">
              <a:lnSpc>
                <a:spcPct val="100000"/>
              </a:lnSpc>
              <a:buNone/>
              <a:tabLst>
                <a:tab pos="0" algn="l"/>
              </a:tabLst>
              <a:defRPr lang="en-US" sz="1400" b="0" strike="noStrike" spc="-1">
                <a:solidFill>
                  <a:srgbClr val="000000"/>
                </a:solidFill>
                <a:latin typeface="Times New Roman" panose="02020603050405020304"/>
              </a:defRPr>
            </a:lvl1pPr>
          </a:lstStyle>
          <a:p>
            <a:pPr indent="0" algn="r">
              <a:lnSpc>
                <a:spcPct val="100000"/>
              </a:lnSpc>
              <a:buNone/>
              <a:tabLst>
                <a:tab pos="0" algn="l"/>
              </a:tabLst>
            </a:pPr>
            <a:fld id="{FF2F9622-A55B-44CF-9446-1657B1EC4920}" type="slidenum">
              <a:rPr lang="en-US" sz="1400" b="0" strike="noStrike" spc="-1">
                <a:solidFill>
                  <a:srgbClr val="000000"/>
                </a:solidFill>
                <a:latin typeface="Times New Roman" panose="02020603050405020304"/>
              </a:rPr>
            </a:fld>
            <a:endParaRPr lang="en-IN" sz="1400" b="0" strike="noStrike" spc="-1">
              <a:solidFill>
                <a:srgbClr val="000000"/>
              </a:solidFill>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p:cNvSpPr>
          <p:nvPr>
            <p:ph type="sldImg"/>
          </p:nvPr>
        </p:nvSpPr>
        <p:spPr>
          <a:xfrm>
            <a:off x="380880" y="685800"/>
            <a:ext cx="6095520" cy="3428640"/>
          </a:xfrm>
          <a:prstGeom prst="rect">
            <a:avLst/>
          </a:prstGeom>
          <a:ln w="0">
            <a:noFill/>
          </a:ln>
        </p:spPr>
      </p:sp>
      <p:sp>
        <p:nvSpPr>
          <p:cNvPr id="430" name="PlaceHolder 2"/>
          <p:cNvSpPr>
            <a:spLocks noGrp="1"/>
          </p:cNvSpPr>
          <p:nvPr>
            <p:ph type="body"/>
          </p:nvPr>
        </p:nvSpPr>
        <p:spPr>
          <a:xfrm>
            <a:off x="685800" y="4343400"/>
            <a:ext cx="5486040" cy="4114440"/>
          </a:xfrm>
          <a:prstGeom prst="rect">
            <a:avLst/>
          </a:prstGeom>
          <a:noFill/>
          <a:ln w="0">
            <a:noFill/>
          </a:ln>
        </p:spPr>
        <p:txBody>
          <a:bodyPr anchor="t">
            <a:noAutofit/>
          </a:bodyPr>
          <a:p>
            <a:pPr marL="215900" indent="0">
              <a:buNone/>
            </a:pPr>
            <a:endParaRPr lang="en-IN" sz="1200" b="0" strike="noStrike" spc="-1">
              <a:solidFill>
                <a:srgbClr val="000000"/>
              </a:solidFill>
              <a:latin typeface="Arial" panose="020B0604020202020204"/>
              <a:ea typeface="Arial" panose="020B0604020202020204"/>
            </a:endParaRPr>
          </a:p>
        </p:txBody>
      </p:sp>
      <p:sp>
        <p:nvSpPr>
          <p:cNvPr id="431" name="PlaceHolder 3"/>
          <p:cNvSpPr>
            <a:spLocks noGrp="1"/>
          </p:cNvSpPr>
          <p:nvPr>
            <p:ph type="sldNum" idx="6"/>
          </p:nvPr>
        </p:nvSpPr>
        <p:spPr>
          <a:xfrm>
            <a:off x="3884760" y="8685360"/>
            <a:ext cx="2971440" cy="456840"/>
          </a:xfrm>
          <a:prstGeom prst="rect">
            <a:avLst/>
          </a:prstGeom>
          <a:noFill/>
          <a:ln w="0">
            <a:noFill/>
          </a:ln>
        </p:spPr>
        <p:txBody>
          <a:bodyPr anchor="b">
            <a:noAutofit/>
          </a:bodyPr>
          <a:lstStyle>
            <a:lvl1pPr indent="0" algn="r">
              <a:lnSpc>
                <a:spcPct val="100000"/>
              </a:lnSpc>
              <a:buNone/>
              <a:tabLst>
                <a:tab pos="0" algn="l"/>
              </a:tabLst>
              <a:defRPr lang="en-US" sz="1400" b="0" strike="noStrike" spc="-1">
                <a:solidFill>
                  <a:srgbClr val="000000"/>
                </a:solidFill>
                <a:latin typeface="Times New Roman" panose="02020603050405020304"/>
              </a:defRPr>
            </a:lvl1pPr>
          </a:lstStyle>
          <a:p>
            <a:pPr indent="0" algn="r">
              <a:lnSpc>
                <a:spcPct val="100000"/>
              </a:lnSpc>
              <a:buNone/>
              <a:tabLst>
                <a:tab pos="0" algn="l"/>
              </a:tabLst>
            </a:pPr>
            <a:fld id="{7922986C-CAF3-4225-B2D4-5BB8DADF5330}" type="slidenum">
              <a:rPr lang="en-US" sz="1400" b="0" strike="noStrike" spc="-1">
                <a:solidFill>
                  <a:srgbClr val="000000"/>
                </a:solidFill>
                <a:latin typeface="Times New Roman" panose="02020603050405020304"/>
              </a:rPr>
            </a:fld>
            <a:endParaRPr lang="en-IN" sz="1400" b="0" strike="noStrike" spc="-1">
              <a:solidFill>
                <a:srgbClr val="000000"/>
              </a:solidFill>
              <a:latin typeface="Times New Roman" panose="020206030504050203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PlaceHolder 1"/>
          <p:cNvSpPr>
            <a:spLocks noGrp="1"/>
          </p:cNvSpPr>
          <p:nvPr>
            <p:ph type="sldImg"/>
          </p:nvPr>
        </p:nvSpPr>
        <p:spPr>
          <a:xfrm>
            <a:off x="380880" y="685800"/>
            <a:ext cx="6095520" cy="3428640"/>
          </a:xfrm>
          <a:prstGeom prst="rect">
            <a:avLst/>
          </a:prstGeom>
          <a:ln w="0">
            <a:noFill/>
          </a:ln>
        </p:spPr>
      </p:sp>
      <p:sp>
        <p:nvSpPr>
          <p:cNvPr id="433" name="PlaceHolder 2"/>
          <p:cNvSpPr>
            <a:spLocks noGrp="1"/>
          </p:cNvSpPr>
          <p:nvPr>
            <p:ph type="body"/>
          </p:nvPr>
        </p:nvSpPr>
        <p:spPr>
          <a:xfrm>
            <a:off x="685800" y="4343400"/>
            <a:ext cx="5486040" cy="4114440"/>
          </a:xfrm>
          <a:prstGeom prst="rect">
            <a:avLst/>
          </a:prstGeom>
          <a:noFill/>
          <a:ln w="0">
            <a:noFill/>
          </a:ln>
        </p:spPr>
        <p:txBody>
          <a:bodyPr anchor="t">
            <a:noAutofit/>
          </a:bodyPr>
          <a:p>
            <a:pPr marL="215900" indent="0">
              <a:buNone/>
            </a:pPr>
            <a:endParaRPr lang="en-IN" sz="1200" b="0" strike="noStrike" spc="-1">
              <a:solidFill>
                <a:srgbClr val="000000"/>
              </a:solidFill>
              <a:latin typeface="Arial" panose="020B0604020202020204"/>
              <a:ea typeface="Arial" panose="020B0604020202020204"/>
            </a:endParaRPr>
          </a:p>
        </p:txBody>
      </p:sp>
      <p:sp>
        <p:nvSpPr>
          <p:cNvPr id="434" name="PlaceHolder 3"/>
          <p:cNvSpPr>
            <a:spLocks noGrp="1"/>
          </p:cNvSpPr>
          <p:nvPr>
            <p:ph type="sldNum" idx="7"/>
          </p:nvPr>
        </p:nvSpPr>
        <p:spPr>
          <a:xfrm>
            <a:off x="3884760" y="8685360"/>
            <a:ext cx="2971440" cy="456840"/>
          </a:xfrm>
          <a:prstGeom prst="rect">
            <a:avLst/>
          </a:prstGeom>
          <a:noFill/>
          <a:ln w="0">
            <a:noFill/>
          </a:ln>
        </p:spPr>
        <p:txBody>
          <a:bodyPr anchor="b">
            <a:noAutofit/>
          </a:bodyPr>
          <a:lstStyle>
            <a:lvl1pPr indent="0" algn="r">
              <a:lnSpc>
                <a:spcPct val="100000"/>
              </a:lnSpc>
              <a:buNone/>
              <a:tabLst>
                <a:tab pos="0" algn="l"/>
              </a:tabLst>
              <a:defRPr lang="en-US" sz="1400" b="0" strike="noStrike" spc="-1">
                <a:solidFill>
                  <a:srgbClr val="000000"/>
                </a:solidFill>
                <a:latin typeface="Times New Roman" panose="02020603050405020304"/>
              </a:defRPr>
            </a:lvl1pPr>
          </a:lstStyle>
          <a:p>
            <a:pPr indent="0" algn="r">
              <a:lnSpc>
                <a:spcPct val="100000"/>
              </a:lnSpc>
              <a:buNone/>
              <a:tabLst>
                <a:tab pos="0" algn="l"/>
              </a:tabLst>
            </a:pPr>
            <a:fld id="{D4D45CE5-81F9-483B-A1AD-FBA3F20C0D74}" type="slidenum">
              <a:rPr lang="en-US" sz="1400" b="0" strike="noStrike" spc="-1">
                <a:solidFill>
                  <a:srgbClr val="000000"/>
                </a:solidFill>
                <a:latin typeface="Times New Roman" panose="02020603050405020304"/>
              </a:rPr>
            </a:fld>
            <a:endParaRPr lang="en-IN" sz="1400" b="0" strike="noStrike" spc="-1">
              <a:solidFill>
                <a:srgbClr val="000000"/>
              </a:solidFill>
              <a:latin typeface="Times New Roman" panose="020206030504050203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PlaceHolder 1"/>
          <p:cNvSpPr>
            <a:spLocks noGrp="1"/>
          </p:cNvSpPr>
          <p:nvPr>
            <p:ph type="sldImg"/>
          </p:nvPr>
        </p:nvSpPr>
        <p:spPr>
          <a:xfrm>
            <a:off x="380880" y="685800"/>
            <a:ext cx="6095520" cy="3428640"/>
          </a:xfrm>
          <a:prstGeom prst="rect">
            <a:avLst/>
          </a:prstGeom>
          <a:ln w="0">
            <a:noFill/>
          </a:ln>
        </p:spPr>
      </p:sp>
      <p:sp>
        <p:nvSpPr>
          <p:cNvPr id="436" name="PlaceHolder 2"/>
          <p:cNvSpPr>
            <a:spLocks noGrp="1"/>
          </p:cNvSpPr>
          <p:nvPr>
            <p:ph type="body"/>
          </p:nvPr>
        </p:nvSpPr>
        <p:spPr>
          <a:xfrm>
            <a:off x="685800" y="4343400"/>
            <a:ext cx="5486040" cy="4114440"/>
          </a:xfrm>
          <a:prstGeom prst="rect">
            <a:avLst/>
          </a:prstGeom>
          <a:noFill/>
          <a:ln w="0">
            <a:noFill/>
          </a:ln>
        </p:spPr>
        <p:txBody>
          <a:bodyPr anchor="t">
            <a:noAutofit/>
          </a:bodyPr>
          <a:p>
            <a:pPr marL="215900" indent="0">
              <a:buNone/>
            </a:pPr>
            <a:endParaRPr lang="en-IN" sz="1200" b="0" strike="noStrike" spc="-1">
              <a:solidFill>
                <a:srgbClr val="000000"/>
              </a:solidFill>
              <a:latin typeface="Arial" panose="020B0604020202020204"/>
              <a:ea typeface="Arial" panose="020B0604020202020204"/>
            </a:endParaRPr>
          </a:p>
        </p:txBody>
      </p:sp>
      <p:sp>
        <p:nvSpPr>
          <p:cNvPr id="437" name="PlaceHolder 3"/>
          <p:cNvSpPr>
            <a:spLocks noGrp="1"/>
          </p:cNvSpPr>
          <p:nvPr>
            <p:ph type="sldNum" idx="8"/>
          </p:nvPr>
        </p:nvSpPr>
        <p:spPr>
          <a:xfrm>
            <a:off x="3884760" y="8685360"/>
            <a:ext cx="2971440" cy="456840"/>
          </a:xfrm>
          <a:prstGeom prst="rect">
            <a:avLst/>
          </a:prstGeom>
          <a:noFill/>
          <a:ln w="0">
            <a:noFill/>
          </a:ln>
        </p:spPr>
        <p:txBody>
          <a:bodyPr anchor="b">
            <a:noAutofit/>
          </a:bodyPr>
          <a:lstStyle>
            <a:lvl1pPr indent="0" algn="r">
              <a:lnSpc>
                <a:spcPct val="100000"/>
              </a:lnSpc>
              <a:buNone/>
              <a:tabLst>
                <a:tab pos="0" algn="l"/>
              </a:tabLst>
              <a:defRPr lang="en-US" sz="1400" b="0" strike="noStrike" spc="-1">
                <a:solidFill>
                  <a:srgbClr val="000000"/>
                </a:solidFill>
                <a:latin typeface="Times New Roman" panose="02020603050405020304"/>
              </a:defRPr>
            </a:lvl1pPr>
          </a:lstStyle>
          <a:p>
            <a:pPr indent="0" algn="r">
              <a:lnSpc>
                <a:spcPct val="100000"/>
              </a:lnSpc>
              <a:buNone/>
              <a:tabLst>
                <a:tab pos="0" algn="l"/>
              </a:tabLst>
            </a:pPr>
            <a:fld id="{24BD5434-EE55-4A45-847C-5A87689E7346}" type="slidenum">
              <a:rPr lang="en-US" sz="1400" b="0" strike="noStrike" spc="-1">
                <a:solidFill>
                  <a:srgbClr val="000000"/>
                </a:solidFill>
                <a:latin typeface="Times New Roman" panose="02020603050405020304"/>
              </a:rPr>
            </a:fld>
            <a:endParaRPr lang="en-IN" sz="1400" b="0" strike="noStrike" spc="-1">
              <a:solidFill>
                <a:srgbClr val="000000"/>
              </a:solidFill>
              <a:latin typeface="Times New Roman" panose="020206030504050203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PlaceHolder 1"/>
          <p:cNvSpPr>
            <a:spLocks noGrp="1"/>
          </p:cNvSpPr>
          <p:nvPr>
            <p:ph type="sldImg"/>
          </p:nvPr>
        </p:nvSpPr>
        <p:spPr>
          <a:xfrm>
            <a:off x="380880" y="685800"/>
            <a:ext cx="6095520" cy="3428640"/>
          </a:xfrm>
          <a:prstGeom prst="rect">
            <a:avLst/>
          </a:prstGeom>
          <a:ln w="0">
            <a:noFill/>
          </a:ln>
        </p:spPr>
      </p:sp>
      <p:sp>
        <p:nvSpPr>
          <p:cNvPr id="439" name="PlaceHolder 2"/>
          <p:cNvSpPr>
            <a:spLocks noGrp="1"/>
          </p:cNvSpPr>
          <p:nvPr>
            <p:ph type="body"/>
          </p:nvPr>
        </p:nvSpPr>
        <p:spPr>
          <a:xfrm>
            <a:off x="685800" y="4343400"/>
            <a:ext cx="5486040" cy="4114440"/>
          </a:xfrm>
          <a:prstGeom prst="rect">
            <a:avLst/>
          </a:prstGeom>
          <a:noFill/>
          <a:ln w="0">
            <a:noFill/>
          </a:ln>
        </p:spPr>
        <p:txBody>
          <a:bodyPr anchor="t">
            <a:noAutofit/>
          </a:bodyPr>
          <a:p>
            <a:pPr marL="215900" indent="0">
              <a:buNone/>
            </a:pPr>
            <a:endParaRPr lang="en-IN" sz="1200" b="0" strike="noStrike" spc="-1">
              <a:solidFill>
                <a:srgbClr val="000000"/>
              </a:solidFill>
              <a:latin typeface="Arial" panose="020B0604020202020204"/>
              <a:ea typeface="Arial" panose="020B0604020202020204"/>
            </a:endParaRPr>
          </a:p>
        </p:txBody>
      </p:sp>
      <p:sp>
        <p:nvSpPr>
          <p:cNvPr id="440" name="PlaceHolder 3"/>
          <p:cNvSpPr>
            <a:spLocks noGrp="1"/>
          </p:cNvSpPr>
          <p:nvPr>
            <p:ph type="sldNum" idx="9"/>
          </p:nvPr>
        </p:nvSpPr>
        <p:spPr>
          <a:xfrm>
            <a:off x="3884760" y="8685360"/>
            <a:ext cx="2971440" cy="456840"/>
          </a:xfrm>
          <a:prstGeom prst="rect">
            <a:avLst/>
          </a:prstGeom>
          <a:noFill/>
          <a:ln w="0">
            <a:noFill/>
          </a:ln>
        </p:spPr>
        <p:txBody>
          <a:bodyPr anchor="b">
            <a:noAutofit/>
          </a:bodyPr>
          <a:lstStyle>
            <a:lvl1pPr indent="0" algn="r">
              <a:lnSpc>
                <a:spcPct val="100000"/>
              </a:lnSpc>
              <a:buNone/>
              <a:tabLst>
                <a:tab pos="0" algn="l"/>
              </a:tabLst>
              <a:defRPr lang="en-US" sz="1400" b="0" strike="noStrike" spc="-1">
                <a:solidFill>
                  <a:srgbClr val="000000"/>
                </a:solidFill>
                <a:latin typeface="Times New Roman" panose="02020603050405020304"/>
              </a:defRPr>
            </a:lvl1pPr>
          </a:lstStyle>
          <a:p>
            <a:pPr indent="0" algn="r">
              <a:lnSpc>
                <a:spcPct val="100000"/>
              </a:lnSpc>
              <a:buNone/>
              <a:tabLst>
                <a:tab pos="0" algn="l"/>
              </a:tabLst>
            </a:pPr>
            <a:fld id="{BEC23C14-1CB0-402E-A5AF-EA107D28D4AB}" type="slidenum">
              <a:rPr lang="en-US" sz="1400" b="0" strike="noStrike" spc="-1">
                <a:solidFill>
                  <a:srgbClr val="000000"/>
                </a:solidFill>
                <a:latin typeface="Times New Roman" panose="02020603050405020304"/>
              </a:rPr>
            </a:fld>
            <a:endParaRPr lang="en-IN" sz="1400" b="0" strike="noStrike" spc="-1">
              <a:solidFill>
                <a:srgbClr val="000000"/>
              </a:solidFill>
              <a:latin typeface="Times New Roman" panose="020206030504050203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PlaceHolder 1"/>
          <p:cNvSpPr>
            <a:spLocks noGrp="1"/>
          </p:cNvSpPr>
          <p:nvPr>
            <p:ph type="sldImg"/>
          </p:nvPr>
        </p:nvSpPr>
        <p:spPr>
          <a:xfrm>
            <a:off x="380880" y="685800"/>
            <a:ext cx="6095520" cy="3428640"/>
          </a:xfrm>
          <a:prstGeom prst="rect">
            <a:avLst/>
          </a:prstGeom>
          <a:ln w="0">
            <a:noFill/>
          </a:ln>
        </p:spPr>
      </p:sp>
      <p:sp>
        <p:nvSpPr>
          <p:cNvPr id="442" name="PlaceHolder 2"/>
          <p:cNvSpPr>
            <a:spLocks noGrp="1"/>
          </p:cNvSpPr>
          <p:nvPr>
            <p:ph type="body"/>
          </p:nvPr>
        </p:nvSpPr>
        <p:spPr>
          <a:xfrm>
            <a:off x="685800" y="4343400"/>
            <a:ext cx="5486040" cy="4114440"/>
          </a:xfrm>
          <a:prstGeom prst="rect">
            <a:avLst/>
          </a:prstGeom>
          <a:noFill/>
          <a:ln w="0">
            <a:noFill/>
          </a:ln>
        </p:spPr>
        <p:txBody>
          <a:bodyPr anchor="t">
            <a:noAutofit/>
          </a:bodyPr>
          <a:p>
            <a:pPr marL="215900" indent="0">
              <a:buNone/>
            </a:pPr>
            <a:endParaRPr lang="en-IN" sz="1200" b="0" strike="noStrike" spc="-1">
              <a:solidFill>
                <a:srgbClr val="000000"/>
              </a:solidFill>
              <a:latin typeface="Arial" panose="020B0604020202020204"/>
              <a:ea typeface="Arial" panose="020B0604020202020204"/>
            </a:endParaRPr>
          </a:p>
        </p:txBody>
      </p:sp>
      <p:sp>
        <p:nvSpPr>
          <p:cNvPr id="443" name="PlaceHolder 3"/>
          <p:cNvSpPr>
            <a:spLocks noGrp="1"/>
          </p:cNvSpPr>
          <p:nvPr>
            <p:ph type="sldNum" idx="10"/>
          </p:nvPr>
        </p:nvSpPr>
        <p:spPr>
          <a:xfrm>
            <a:off x="3884760" y="8685360"/>
            <a:ext cx="2971440" cy="456840"/>
          </a:xfrm>
          <a:prstGeom prst="rect">
            <a:avLst/>
          </a:prstGeom>
          <a:noFill/>
          <a:ln w="0">
            <a:noFill/>
          </a:ln>
        </p:spPr>
        <p:txBody>
          <a:bodyPr anchor="b">
            <a:noAutofit/>
          </a:bodyPr>
          <a:lstStyle>
            <a:lvl1pPr indent="0" algn="r">
              <a:lnSpc>
                <a:spcPct val="100000"/>
              </a:lnSpc>
              <a:buNone/>
              <a:tabLst>
                <a:tab pos="0" algn="l"/>
              </a:tabLst>
              <a:defRPr lang="en-US" sz="1400" b="0" strike="noStrike" spc="-1">
                <a:solidFill>
                  <a:srgbClr val="000000"/>
                </a:solidFill>
                <a:latin typeface="Times New Roman" panose="02020603050405020304"/>
              </a:defRPr>
            </a:lvl1pPr>
          </a:lstStyle>
          <a:p>
            <a:pPr indent="0" algn="r">
              <a:lnSpc>
                <a:spcPct val="100000"/>
              </a:lnSpc>
              <a:buNone/>
              <a:tabLst>
                <a:tab pos="0" algn="l"/>
              </a:tabLst>
            </a:pPr>
            <a:fld id="{B2EEA5F1-DF6D-463D-91FF-82DB31CC7EF8}" type="slidenum">
              <a:rPr lang="en-US" sz="1400" b="0" strike="noStrike" spc="-1">
                <a:solidFill>
                  <a:srgbClr val="000000"/>
                </a:solidFill>
                <a:latin typeface="Times New Roman" panose="02020603050405020304"/>
              </a:rPr>
            </a:fld>
            <a:endParaRPr lang="en-IN" sz="1400" b="0" strike="noStrike" spc="-1">
              <a:solidFill>
                <a:srgbClr val="000000"/>
              </a:solidFill>
              <a:latin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PlaceHolder 1"/>
          <p:cNvSpPr>
            <a:spLocks noGrp="1"/>
          </p:cNvSpPr>
          <p:nvPr>
            <p:ph type="sldImg"/>
          </p:nvPr>
        </p:nvSpPr>
        <p:spPr>
          <a:xfrm>
            <a:off x="380880" y="685800"/>
            <a:ext cx="6095520" cy="3428640"/>
          </a:xfrm>
          <a:prstGeom prst="rect">
            <a:avLst/>
          </a:prstGeom>
          <a:ln w="0">
            <a:noFill/>
          </a:ln>
        </p:spPr>
      </p:sp>
      <p:sp>
        <p:nvSpPr>
          <p:cNvPr id="445" name="PlaceHolder 2"/>
          <p:cNvSpPr>
            <a:spLocks noGrp="1"/>
          </p:cNvSpPr>
          <p:nvPr>
            <p:ph type="body"/>
          </p:nvPr>
        </p:nvSpPr>
        <p:spPr>
          <a:xfrm>
            <a:off x="685800" y="4343400"/>
            <a:ext cx="5486040" cy="4114440"/>
          </a:xfrm>
          <a:prstGeom prst="rect">
            <a:avLst/>
          </a:prstGeom>
          <a:noFill/>
          <a:ln w="0">
            <a:noFill/>
          </a:ln>
        </p:spPr>
        <p:txBody>
          <a:bodyPr anchor="t">
            <a:noAutofit/>
          </a:bodyPr>
          <a:p>
            <a:pPr marL="215900" indent="0">
              <a:buNone/>
            </a:pPr>
            <a:endParaRPr lang="en-IN" sz="1200" b="0" strike="noStrike" spc="-1">
              <a:solidFill>
                <a:srgbClr val="000000"/>
              </a:solidFill>
              <a:latin typeface="Arial" panose="020B0604020202020204"/>
              <a:ea typeface="Arial" panose="020B0604020202020204"/>
            </a:endParaRPr>
          </a:p>
        </p:txBody>
      </p:sp>
      <p:sp>
        <p:nvSpPr>
          <p:cNvPr id="446" name="PlaceHolder 3"/>
          <p:cNvSpPr>
            <a:spLocks noGrp="1"/>
          </p:cNvSpPr>
          <p:nvPr>
            <p:ph type="sldNum" idx="11"/>
          </p:nvPr>
        </p:nvSpPr>
        <p:spPr>
          <a:xfrm>
            <a:off x="3884760" y="8685360"/>
            <a:ext cx="2971440" cy="456840"/>
          </a:xfrm>
          <a:prstGeom prst="rect">
            <a:avLst/>
          </a:prstGeom>
          <a:noFill/>
          <a:ln w="0">
            <a:noFill/>
          </a:ln>
        </p:spPr>
        <p:txBody>
          <a:bodyPr anchor="b">
            <a:noAutofit/>
          </a:bodyPr>
          <a:lstStyle>
            <a:lvl1pPr indent="0" algn="r">
              <a:lnSpc>
                <a:spcPct val="100000"/>
              </a:lnSpc>
              <a:buNone/>
              <a:tabLst>
                <a:tab pos="0" algn="l"/>
              </a:tabLst>
              <a:defRPr lang="en-US" sz="1400" b="0" strike="noStrike" spc="-1">
                <a:solidFill>
                  <a:srgbClr val="000000"/>
                </a:solidFill>
                <a:latin typeface="Times New Roman" panose="02020603050405020304"/>
              </a:defRPr>
            </a:lvl1pPr>
          </a:lstStyle>
          <a:p>
            <a:pPr indent="0" algn="r">
              <a:lnSpc>
                <a:spcPct val="100000"/>
              </a:lnSpc>
              <a:buNone/>
              <a:tabLst>
                <a:tab pos="0" algn="l"/>
              </a:tabLst>
            </a:pPr>
            <a:fld id="{E65055C6-614D-434C-A1C3-4D145294CCF7}" type="slidenum">
              <a:rPr lang="en-US" sz="1400" b="0" strike="noStrike" spc="-1">
                <a:solidFill>
                  <a:srgbClr val="000000"/>
                </a:solidFill>
                <a:latin typeface="Times New Roman" panose="02020603050405020304"/>
              </a:rPr>
            </a:fld>
            <a:endParaRPr lang="en-IN" sz="1400" b="0" strike="noStrike" spc="-1">
              <a:solidFill>
                <a:srgbClr val="000000"/>
              </a:solidFill>
              <a:latin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PlaceHolder 1"/>
          <p:cNvSpPr>
            <a:spLocks noGrp="1"/>
          </p:cNvSpPr>
          <p:nvPr>
            <p:ph type="sldImg"/>
          </p:nvPr>
        </p:nvSpPr>
        <p:spPr>
          <a:xfrm>
            <a:off x="380880" y="685800"/>
            <a:ext cx="6095520" cy="3428640"/>
          </a:xfrm>
          <a:prstGeom prst="rect">
            <a:avLst/>
          </a:prstGeom>
          <a:ln w="0">
            <a:noFill/>
          </a:ln>
        </p:spPr>
      </p:sp>
      <p:sp>
        <p:nvSpPr>
          <p:cNvPr id="448" name="PlaceHolder 2"/>
          <p:cNvSpPr>
            <a:spLocks noGrp="1"/>
          </p:cNvSpPr>
          <p:nvPr>
            <p:ph type="body"/>
          </p:nvPr>
        </p:nvSpPr>
        <p:spPr>
          <a:xfrm>
            <a:off x="685800" y="4343400"/>
            <a:ext cx="5486040" cy="4114440"/>
          </a:xfrm>
          <a:prstGeom prst="rect">
            <a:avLst/>
          </a:prstGeom>
          <a:noFill/>
          <a:ln w="0">
            <a:noFill/>
          </a:ln>
        </p:spPr>
        <p:txBody>
          <a:bodyPr anchor="t">
            <a:noAutofit/>
          </a:bodyPr>
          <a:p>
            <a:pPr marL="215900" indent="0">
              <a:buNone/>
            </a:pPr>
            <a:endParaRPr lang="en-IN" sz="1200" b="0" strike="noStrike" spc="-1">
              <a:solidFill>
                <a:srgbClr val="000000"/>
              </a:solidFill>
              <a:latin typeface="Arial" panose="020B0604020202020204"/>
              <a:ea typeface="Arial" panose="020B0604020202020204"/>
            </a:endParaRPr>
          </a:p>
        </p:txBody>
      </p:sp>
      <p:sp>
        <p:nvSpPr>
          <p:cNvPr id="449" name="PlaceHolder 3"/>
          <p:cNvSpPr>
            <a:spLocks noGrp="1"/>
          </p:cNvSpPr>
          <p:nvPr>
            <p:ph type="sldNum" idx="12"/>
          </p:nvPr>
        </p:nvSpPr>
        <p:spPr>
          <a:xfrm>
            <a:off x="3884760" y="8685360"/>
            <a:ext cx="2971440" cy="456840"/>
          </a:xfrm>
          <a:prstGeom prst="rect">
            <a:avLst/>
          </a:prstGeom>
          <a:noFill/>
          <a:ln w="0">
            <a:noFill/>
          </a:ln>
        </p:spPr>
        <p:txBody>
          <a:bodyPr anchor="b">
            <a:noAutofit/>
          </a:bodyPr>
          <a:lstStyle>
            <a:lvl1pPr indent="0" algn="r">
              <a:lnSpc>
                <a:spcPct val="100000"/>
              </a:lnSpc>
              <a:buNone/>
              <a:tabLst>
                <a:tab pos="0" algn="l"/>
              </a:tabLst>
              <a:defRPr lang="en-US" sz="1400" b="0" strike="noStrike" spc="-1">
                <a:solidFill>
                  <a:srgbClr val="000000"/>
                </a:solidFill>
                <a:latin typeface="Times New Roman" panose="02020603050405020304"/>
              </a:defRPr>
            </a:lvl1pPr>
          </a:lstStyle>
          <a:p>
            <a:pPr indent="0" algn="r">
              <a:lnSpc>
                <a:spcPct val="100000"/>
              </a:lnSpc>
              <a:buNone/>
              <a:tabLst>
                <a:tab pos="0" algn="l"/>
              </a:tabLst>
            </a:pPr>
            <a:fld id="{F4474922-285F-4367-8FD2-2315EBA65F1A}" type="slidenum">
              <a:rPr lang="en-US" sz="1400" b="0" strike="noStrike" spc="-1">
                <a:solidFill>
                  <a:srgbClr val="000000"/>
                </a:solidFill>
                <a:latin typeface="Times New Roman" panose="02020603050405020304"/>
              </a:rPr>
            </a:fld>
            <a:endParaRPr lang="en-IN" sz="1400" b="0" strike="noStrike" spc="-1">
              <a:solidFill>
                <a:srgbClr val="000000"/>
              </a:solidFill>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5" name="PlaceHolder 2"/>
          <p:cNvSpPr>
            <a:spLocks noGrp="1"/>
          </p:cNvSpPr>
          <p:nvPr>
            <p:ph/>
          </p:nvPr>
        </p:nvSpPr>
        <p:spPr>
          <a:xfrm>
            <a:off x="2196360" y="3260880"/>
            <a:ext cx="779904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6" name="PlaceHolder 3"/>
          <p:cNvSpPr>
            <a:spLocks noGrp="1"/>
          </p:cNvSpPr>
          <p:nvPr>
            <p:ph/>
          </p:nvPr>
        </p:nvSpPr>
        <p:spPr>
          <a:xfrm>
            <a:off x="2196360" y="4062240"/>
            <a:ext cx="779904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322" name="PlaceHolder 2"/>
          <p:cNvSpPr>
            <a:spLocks noGrp="1"/>
          </p:cNvSpPr>
          <p:nvPr>
            <p:ph/>
          </p:nvPr>
        </p:nvSpPr>
        <p:spPr>
          <a:xfrm>
            <a:off x="2196360" y="3260880"/>
            <a:ext cx="380592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323" name="PlaceHolder 3"/>
          <p:cNvSpPr>
            <a:spLocks noGrp="1"/>
          </p:cNvSpPr>
          <p:nvPr>
            <p:ph/>
          </p:nvPr>
        </p:nvSpPr>
        <p:spPr>
          <a:xfrm>
            <a:off x="6193080" y="3260880"/>
            <a:ext cx="380592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4"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5" name="PlaceHolder 1"/>
          <p:cNvSpPr>
            <a:spLocks noGrp="1"/>
          </p:cNvSpPr>
          <p:nvPr>
            <p:ph type="subTitle"/>
          </p:nvPr>
        </p:nvSpPr>
        <p:spPr>
          <a:xfrm>
            <a:off x="1525320" y="1445040"/>
            <a:ext cx="9141120" cy="5309640"/>
          </a:xfrm>
          <a:prstGeom prst="rect">
            <a:avLst/>
          </a:prstGeom>
          <a:noFill/>
          <a:ln w="0">
            <a:noFill/>
          </a:ln>
        </p:spPr>
        <p:txBody>
          <a:bodyPr lIns="0" tIns="0" rIns="0" bIns="0" anchor="ctr">
            <a:noAutofit/>
          </a:bodyPr>
          <a:p>
            <a:pPr algn="ctr"/>
            <a:endParaRPr lang="en-IN" sz="3200" b="0" strike="noStrike" spc="-1">
              <a:solidFill>
                <a:srgbClr val="000000"/>
              </a:solidFill>
              <a:latin typeface="Arial" panose="020B0604020202020204"/>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327" name="PlaceHolder 2"/>
          <p:cNvSpPr>
            <a:spLocks noGrp="1"/>
          </p:cNvSpPr>
          <p:nvPr>
            <p:ph/>
          </p:nvPr>
        </p:nvSpPr>
        <p:spPr>
          <a:xfrm>
            <a:off x="219636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328" name="PlaceHolder 3"/>
          <p:cNvSpPr>
            <a:spLocks noGrp="1"/>
          </p:cNvSpPr>
          <p:nvPr>
            <p:ph/>
          </p:nvPr>
        </p:nvSpPr>
        <p:spPr>
          <a:xfrm>
            <a:off x="6193080" y="3260880"/>
            <a:ext cx="380592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329" name="PlaceHolder 4"/>
          <p:cNvSpPr>
            <a:spLocks noGrp="1"/>
          </p:cNvSpPr>
          <p:nvPr>
            <p:ph/>
          </p:nvPr>
        </p:nvSpPr>
        <p:spPr>
          <a:xfrm>
            <a:off x="2196360" y="406224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331" name="PlaceHolder 2"/>
          <p:cNvSpPr>
            <a:spLocks noGrp="1"/>
          </p:cNvSpPr>
          <p:nvPr>
            <p:ph/>
          </p:nvPr>
        </p:nvSpPr>
        <p:spPr>
          <a:xfrm>
            <a:off x="2196360" y="3260880"/>
            <a:ext cx="380592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332" name="PlaceHolder 3"/>
          <p:cNvSpPr>
            <a:spLocks noGrp="1"/>
          </p:cNvSpPr>
          <p:nvPr>
            <p:ph/>
          </p:nvPr>
        </p:nvSpPr>
        <p:spPr>
          <a:xfrm>
            <a:off x="619308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333" name="PlaceHolder 4"/>
          <p:cNvSpPr>
            <a:spLocks noGrp="1"/>
          </p:cNvSpPr>
          <p:nvPr>
            <p:ph/>
          </p:nvPr>
        </p:nvSpPr>
        <p:spPr>
          <a:xfrm>
            <a:off x="6193080" y="406224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335" name="PlaceHolder 2"/>
          <p:cNvSpPr>
            <a:spLocks noGrp="1"/>
          </p:cNvSpPr>
          <p:nvPr>
            <p:ph/>
          </p:nvPr>
        </p:nvSpPr>
        <p:spPr>
          <a:xfrm>
            <a:off x="219636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336" name="PlaceHolder 3"/>
          <p:cNvSpPr>
            <a:spLocks noGrp="1"/>
          </p:cNvSpPr>
          <p:nvPr>
            <p:ph/>
          </p:nvPr>
        </p:nvSpPr>
        <p:spPr>
          <a:xfrm>
            <a:off x="619308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337" name="PlaceHolder 4"/>
          <p:cNvSpPr>
            <a:spLocks noGrp="1"/>
          </p:cNvSpPr>
          <p:nvPr>
            <p:ph/>
          </p:nvPr>
        </p:nvSpPr>
        <p:spPr>
          <a:xfrm>
            <a:off x="2196360" y="4062240"/>
            <a:ext cx="779904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339" name="PlaceHolder 2"/>
          <p:cNvSpPr>
            <a:spLocks noGrp="1"/>
          </p:cNvSpPr>
          <p:nvPr>
            <p:ph/>
          </p:nvPr>
        </p:nvSpPr>
        <p:spPr>
          <a:xfrm>
            <a:off x="2196360" y="3260880"/>
            <a:ext cx="779904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340" name="PlaceHolder 3"/>
          <p:cNvSpPr>
            <a:spLocks noGrp="1"/>
          </p:cNvSpPr>
          <p:nvPr>
            <p:ph/>
          </p:nvPr>
        </p:nvSpPr>
        <p:spPr>
          <a:xfrm>
            <a:off x="2196360" y="4062240"/>
            <a:ext cx="779904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342" name="PlaceHolder 2"/>
          <p:cNvSpPr>
            <a:spLocks noGrp="1"/>
          </p:cNvSpPr>
          <p:nvPr>
            <p:ph/>
          </p:nvPr>
        </p:nvSpPr>
        <p:spPr>
          <a:xfrm>
            <a:off x="219636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343" name="PlaceHolder 3"/>
          <p:cNvSpPr>
            <a:spLocks noGrp="1"/>
          </p:cNvSpPr>
          <p:nvPr>
            <p:ph/>
          </p:nvPr>
        </p:nvSpPr>
        <p:spPr>
          <a:xfrm>
            <a:off x="619308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344" name="PlaceHolder 4"/>
          <p:cNvSpPr>
            <a:spLocks noGrp="1"/>
          </p:cNvSpPr>
          <p:nvPr>
            <p:ph/>
          </p:nvPr>
        </p:nvSpPr>
        <p:spPr>
          <a:xfrm>
            <a:off x="2196360" y="406224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345" name="PlaceHolder 5"/>
          <p:cNvSpPr>
            <a:spLocks noGrp="1"/>
          </p:cNvSpPr>
          <p:nvPr>
            <p:ph/>
          </p:nvPr>
        </p:nvSpPr>
        <p:spPr>
          <a:xfrm>
            <a:off x="6193080" y="406224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347" name="PlaceHolder 2"/>
          <p:cNvSpPr>
            <a:spLocks noGrp="1"/>
          </p:cNvSpPr>
          <p:nvPr>
            <p:ph/>
          </p:nvPr>
        </p:nvSpPr>
        <p:spPr>
          <a:xfrm>
            <a:off x="2196360" y="326088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348" name="PlaceHolder 3"/>
          <p:cNvSpPr>
            <a:spLocks noGrp="1"/>
          </p:cNvSpPr>
          <p:nvPr>
            <p:ph/>
          </p:nvPr>
        </p:nvSpPr>
        <p:spPr>
          <a:xfrm>
            <a:off x="4833360" y="326088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349" name="PlaceHolder 4"/>
          <p:cNvSpPr>
            <a:spLocks noGrp="1"/>
          </p:cNvSpPr>
          <p:nvPr>
            <p:ph/>
          </p:nvPr>
        </p:nvSpPr>
        <p:spPr>
          <a:xfrm>
            <a:off x="7470360" y="326088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350" name="PlaceHolder 5"/>
          <p:cNvSpPr>
            <a:spLocks noGrp="1"/>
          </p:cNvSpPr>
          <p:nvPr>
            <p:ph/>
          </p:nvPr>
        </p:nvSpPr>
        <p:spPr>
          <a:xfrm>
            <a:off x="2196360" y="406224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351" name="PlaceHolder 6"/>
          <p:cNvSpPr>
            <a:spLocks noGrp="1"/>
          </p:cNvSpPr>
          <p:nvPr>
            <p:ph/>
          </p:nvPr>
        </p:nvSpPr>
        <p:spPr>
          <a:xfrm>
            <a:off x="4833360" y="406224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352" name="PlaceHolder 7"/>
          <p:cNvSpPr>
            <a:spLocks noGrp="1"/>
          </p:cNvSpPr>
          <p:nvPr>
            <p:ph/>
          </p:nvPr>
        </p:nvSpPr>
        <p:spPr>
          <a:xfrm>
            <a:off x="7470360" y="406224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8" name="PlaceHolder 2"/>
          <p:cNvSpPr>
            <a:spLocks noGrp="1"/>
          </p:cNvSpPr>
          <p:nvPr>
            <p:ph/>
          </p:nvPr>
        </p:nvSpPr>
        <p:spPr>
          <a:xfrm>
            <a:off x="219636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9" name="PlaceHolder 3"/>
          <p:cNvSpPr>
            <a:spLocks noGrp="1"/>
          </p:cNvSpPr>
          <p:nvPr>
            <p:ph/>
          </p:nvPr>
        </p:nvSpPr>
        <p:spPr>
          <a:xfrm>
            <a:off x="619308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30" name="PlaceHolder 4"/>
          <p:cNvSpPr>
            <a:spLocks noGrp="1"/>
          </p:cNvSpPr>
          <p:nvPr>
            <p:ph/>
          </p:nvPr>
        </p:nvSpPr>
        <p:spPr>
          <a:xfrm>
            <a:off x="2196360" y="406224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31" name="PlaceHolder 5"/>
          <p:cNvSpPr>
            <a:spLocks noGrp="1"/>
          </p:cNvSpPr>
          <p:nvPr>
            <p:ph/>
          </p:nvPr>
        </p:nvSpPr>
        <p:spPr>
          <a:xfrm>
            <a:off x="6193080" y="406224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33" name="PlaceHolder 2"/>
          <p:cNvSpPr>
            <a:spLocks noGrp="1"/>
          </p:cNvSpPr>
          <p:nvPr>
            <p:ph/>
          </p:nvPr>
        </p:nvSpPr>
        <p:spPr>
          <a:xfrm>
            <a:off x="2196360" y="326088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34" name="PlaceHolder 3"/>
          <p:cNvSpPr>
            <a:spLocks noGrp="1"/>
          </p:cNvSpPr>
          <p:nvPr>
            <p:ph/>
          </p:nvPr>
        </p:nvSpPr>
        <p:spPr>
          <a:xfrm>
            <a:off x="4833360" y="326088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35" name="PlaceHolder 4"/>
          <p:cNvSpPr>
            <a:spLocks noGrp="1"/>
          </p:cNvSpPr>
          <p:nvPr>
            <p:ph/>
          </p:nvPr>
        </p:nvSpPr>
        <p:spPr>
          <a:xfrm>
            <a:off x="7470360" y="326088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36" name="PlaceHolder 5"/>
          <p:cNvSpPr>
            <a:spLocks noGrp="1"/>
          </p:cNvSpPr>
          <p:nvPr>
            <p:ph/>
          </p:nvPr>
        </p:nvSpPr>
        <p:spPr>
          <a:xfrm>
            <a:off x="2196360" y="406224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37" name="PlaceHolder 6"/>
          <p:cNvSpPr>
            <a:spLocks noGrp="1"/>
          </p:cNvSpPr>
          <p:nvPr>
            <p:ph/>
          </p:nvPr>
        </p:nvSpPr>
        <p:spPr>
          <a:xfrm>
            <a:off x="4833360" y="406224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38" name="PlaceHolder 7"/>
          <p:cNvSpPr>
            <a:spLocks noGrp="1"/>
          </p:cNvSpPr>
          <p:nvPr>
            <p:ph/>
          </p:nvPr>
        </p:nvSpPr>
        <p:spPr>
          <a:xfrm>
            <a:off x="7470360" y="406224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43" name="PlaceHolder 2"/>
          <p:cNvSpPr>
            <a:spLocks noGrp="1"/>
          </p:cNvSpPr>
          <p:nvPr>
            <p:ph type="subTitle"/>
          </p:nvPr>
        </p:nvSpPr>
        <p:spPr>
          <a:xfrm>
            <a:off x="2196360" y="3260880"/>
            <a:ext cx="7799040" cy="1534320"/>
          </a:xfrm>
          <a:prstGeom prst="rect">
            <a:avLst/>
          </a:prstGeom>
          <a:noFill/>
          <a:ln w="0">
            <a:noFill/>
          </a:ln>
        </p:spPr>
        <p:txBody>
          <a:bodyPr lIns="0" tIns="0" rIns="0" bIns="0" anchor="ctr">
            <a:noAutofit/>
          </a:bodyPr>
          <a:p>
            <a:pPr indent="0" algn="ctr">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45" name="PlaceHolder 2"/>
          <p:cNvSpPr>
            <a:spLocks noGrp="1"/>
          </p:cNvSpPr>
          <p:nvPr>
            <p:ph/>
          </p:nvPr>
        </p:nvSpPr>
        <p:spPr>
          <a:xfrm>
            <a:off x="2196360" y="3260880"/>
            <a:ext cx="7799040" cy="15343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47" name="PlaceHolder 2"/>
          <p:cNvSpPr>
            <a:spLocks noGrp="1"/>
          </p:cNvSpPr>
          <p:nvPr>
            <p:ph/>
          </p:nvPr>
        </p:nvSpPr>
        <p:spPr>
          <a:xfrm>
            <a:off x="2196360" y="3260880"/>
            <a:ext cx="3805920" cy="15343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48" name="PlaceHolder 3"/>
          <p:cNvSpPr>
            <a:spLocks noGrp="1"/>
          </p:cNvSpPr>
          <p:nvPr>
            <p:ph/>
          </p:nvPr>
        </p:nvSpPr>
        <p:spPr>
          <a:xfrm>
            <a:off x="6193080" y="3260880"/>
            <a:ext cx="3805920" cy="15343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1525320" y="1445040"/>
            <a:ext cx="9141120" cy="5309640"/>
          </a:xfrm>
          <a:prstGeom prst="rect">
            <a:avLst/>
          </a:prstGeom>
          <a:noFill/>
          <a:ln w="0">
            <a:noFill/>
          </a:ln>
        </p:spPr>
        <p:txBody>
          <a:bodyPr lIns="0" tIns="0" rIns="0" bIns="0" anchor="ctr">
            <a:noAutofit/>
          </a:bodyPr>
          <a:p>
            <a:pPr algn="ctr"/>
            <a:endParaRPr lang="en-IN" sz="3200" b="0" strike="noStrike" spc="-1">
              <a:solidFill>
                <a:srgbClr val="000000"/>
              </a:solid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52" name="PlaceHolder 2"/>
          <p:cNvSpPr>
            <a:spLocks noGrp="1"/>
          </p:cNvSpPr>
          <p:nvPr>
            <p:ph/>
          </p:nvPr>
        </p:nvSpPr>
        <p:spPr>
          <a:xfrm>
            <a:off x="2196360" y="326088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53" name="PlaceHolder 3"/>
          <p:cNvSpPr>
            <a:spLocks noGrp="1"/>
          </p:cNvSpPr>
          <p:nvPr>
            <p:ph/>
          </p:nvPr>
        </p:nvSpPr>
        <p:spPr>
          <a:xfrm>
            <a:off x="6193080" y="3260880"/>
            <a:ext cx="3805920" cy="15343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54" name="PlaceHolder 4"/>
          <p:cNvSpPr>
            <a:spLocks noGrp="1"/>
          </p:cNvSpPr>
          <p:nvPr>
            <p:ph/>
          </p:nvPr>
        </p:nvSpPr>
        <p:spPr>
          <a:xfrm>
            <a:off x="2196360" y="406224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4" name="PlaceHolder 2"/>
          <p:cNvSpPr>
            <a:spLocks noGrp="1"/>
          </p:cNvSpPr>
          <p:nvPr>
            <p:ph type="subTitle"/>
          </p:nvPr>
        </p:nvSpPr>
        <p:spPr>
          <a:xfrm>
            <a:off x="2196360" y="3260880"/>
            <a:ext cx="7799040" cy="1534320"/>
          </a:xfrm>
          <a:prstGeom prst="rect">
            <a:avLst/>
          </a:prstGeom>
          <a:noFill/>
          <a:ln w="0">
            <a:noFill/>
          </a:ln>
        </p:spPr>
        <p:txBody>
          <a:bodyPr lIns="0" tIns="0" rIns="0" bIns="0" anchor="ctr">
            <a:noAutofit/>
          </a:bodyPr>
          <a:p>
            <a:pPr indent="0" algn="ctr">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56" name="PlaceHolder 2"/>
          <p:cNvSpPr>
            <a:spLocks noGrp="1"/>
          </p:cNvSpPr>
          <p:nvPr>
            <p:ph/>
          </p:nvPr>
        </p:nvSpPr>
        <p:spPr>
          <a:xfrm>
            <a:off x="2196360" y="3260880"/>
            <a:ext cx="3805920" cy="15343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57" name="PlaceHolder 3"/>
          <p:cNvSpPr>
            <a:spLocks noGrp="1"/>
          </p:cNvSpPr>
          <p:nvPr>
            <p:ph/>
          </p:nvPr>
        </p:nvSpPr>
        <p:spPr>
          <a:xfrm>
            <a:off x="6193080" y="326088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58" name="PlaceHolder 4"/>
          <p:cNvSpPr>
            <a:spLocks noGrp="1"/>
          </p:cNvSpPr>
          <p:nvPr>
            <p:ph/>
          </p:nvPr>
        </p:nvSpPr>
        <p:spPr>
          <a:xfrm>
            <a:off x="6193080" y="406224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60" name="PlaceHolder 2"/>
          <p:cNvSpPr>
            <a:spLocks noGrp="1"/>
          </p:cNvSpPr>
          <p:nvPr>
            <p:ph/>
          </p:nvPr>
        </p:nvSpPr>
        <p:spPr>
          <a:xfrm>
            <a:off x="2196360" y="326088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61" name="PlaceHolder 3"/>
          <p:cNvSpPr>
            <a:spLocks noGrp="1"/>
          </p:cNvSpPr>
          <p:nvPr>
            <p:ph/>
          </p:nvPr>
        </p:nvSpPr>
        <p:spPr>
          <a:xfrm>
            <a:off x="6193080" y="326088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62" name="PlaceHolder 4"/>
          <p:cNvSpPr>
            <a:spLocks noGrp="1"/>
          </p:cNvSpPr>
          <p:nvPr>
            <p:ph/>
          </p:nvPr>
        </p:nvSpPr>
        <p:spPr>
          <a:xfrm>
            <a:off x="2196360" y="4062240"/>
            <a:ext cx="779904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64" name="PlaceHolder 2"/>
          <p:cNvSpPr>
            <a:spLocks noGrp="1"/>
          </p:cNvSpPr>
          <p:nvPr>
            <p:ph/>
          </p:nvPr>
        </p:nvSpPr>
        <p:spPr>
          <a:xfrm>
            <a:off x="2196360" y="3260880"/>
            <a:ext cx="779904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65" name="PlaceHolder 3"/>
          <p:cNvSpPr>
            <a:spLocks noGrp="1"/>
          </p:cNvSpPr>
          <p:nvPr>
            <p:ph/>
          </p:nvPr>
        </p:nvSpPr>
        <p:spPr>
          <a:xfrm>
            <a:off x="2196360" y="4062240"/>
            <a:ext cx="779904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67" name="PlaceHolder 2"/>
          <p:cNvSpPr>
            <a:spLocks noGrp="1"/>
          </p:cNvSpPr>
          <p:nvPr>
            <p:ph/>
          </p:nvPr>
        </p:nvSpPr>
        <p:spPr>
          <a:xfrm>
            <a:off x="2196360" y="326088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68" name="PlaceHolder 3"/>
          <p:cNvSpPr>
            <a:spLocks noGrp="1"/>
          </p:cNvSpPr>
          <p:nvPr>
            <p:ph/>
          </p:nvPr>
        </p:nvSpPr>
        <p:spPr>
          <a:xfrm>
            <a:off x="6193080" y="326088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69" name="PlaceHolder 4"/>
          <p:cNvSpPr>
            <a:spLocks noGrp="1"/>
          </p:cNvSpPr>
          <p:nvPr>
            <p:ph/>
          </p:nvPr>
        </p:nvSpPr>
        <p:spPr>
          <a:xfrm>
            <a:off x="2196360" y="406224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70" name="PlaceHolder 5"/>
          <p:cNvSpPr>
            <a:spLocks noGrp="1"/>
          </p:cNvSpPr>
          <p:nvPr>
            <p:ph/>
          </p:nvPr>
        </p:nvSpPr>
        <p:spPr>
          <a:xfrm>
            <a:off x="6193080" y="406224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72" name="PlaceHolder 2"/>
          <p:cNvSpPr>
            <a:spLocks noGrp="1"/>
          </p:cNvSpPr>
          <p:nvPr>
            <p:ph/>
          </p:nvPr>
        </p:nvSpPr>
        <p:spPr>
          <a:xfrm>
            <a:off x="2196360" y="3260880"/>
            <a:ext cx="251100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73" name="PlaceHolder 3"/>
          <p:cNvSpPr>
            <a:spLocks noGrp="1"/>
          </p:cNvSpPr>
          <p:nvPr>
            <p:ph/>
          </p:nvPr>
        </p:nvSpPr>
        <p:spPr>
          <a:xfrm>
            <a:off x="4833360" y="3260880"/>
            <a:ext cx="251100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74" name="PlaceHolder 4"/>
          <p:cNvSpPr>
            <a:spLocks noGrp="1"/>
          </p:cNvSpPr>
          <p:nvPr>
            <p:ph/>
          </p:nvPr>
        </p:nvSpPr>
        <p:spPr>
          <a:xfrm>
            <a:off x="7470360" y="3260880"/>
            <a:ext cx="251100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75" name="PlaceHolder 5"/>
          <p:cNvSpPr>
            <a:spLocks noGrp="1"/>
          </p:cNvSpPr>
          <p:nvPr>
            <p:ph/>
          </p:nvPr>
        </p:nvSpPr>
        <p:spPr>
          <a:xfrm>
            <a:off x="2196360" y="4062240"/>
            <a:ext cx="251100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76" name="PlaceHolder 6"/>
          <p:cNvSpPr>
            <a:spLocks noGrp="1"/>
          </p:cNvSpPr>
          <p:nvPr>
            <p:ph/>
          </p:nvPr>
        </p:nvSpPr>
        <p:spPr>
          <a:xfrm>
            <a:off x="4833360" y="4062240"/>
            <a:ext cx="251100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77" name="PlaceHolder 7"/>
          <p:cNvSpPr>
            <a:spLocks noGrp="1"/>
          </p:cNvSpPr>
          <p:nvPr>
            <p:ph/>
          </p:nvPr>
        </p:nvSpPr>
        <p:spPr>
          <a:xfrm>
            <a:off x="7470360" y="4062240"/>
            <a:ext cx="251100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82" name="PlaceHolder 2"/>
          <p:cNvSpPr>
            <a:spLocks noGrp="1"/>
          </p:cNvSpPr>
          <p:nvPr>
            <p:ph type="subTitle"/>
          </p:nvPr>
        </p:nvSpPr>
        <p:spPr>
          <a:xfrm>
            <a:off x="2196360" y="3260880"/>
            <a:ext cx="7799040" cy="1534320"/>
          </a:xfrm>
          <a:prstGeom prst="rect">
            <a:avLst/>
          </a:prstGeom>
          <a:noFill/>
          <a:ln w="0">
            <a:noFill/>
          </a:ln>
        </p:spPr>
        <p:txBody>
          <a:bodyPr lIns="0" tIns="0" rIns="0" bIns="0" anchor="ctr">
            <a:noAutofit/>
          </a:bodyPr>
          <a:p>
            <a:pPr indent="0" algn="ctr">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84" name="PlaceHolder 2"/>
          <p:cNvSpPr>
            <a:spLocks noGrp="1"/>
          </p:cNvSpPr>
          <p:nvPr>
            <p:ph/>
          </p:nvPr>
        </p:nvSpPr>
        <p:spPr>
          <a:xfrm>
            <a:off x="2196360" y="3260880"/>
            <a:ext cx="779904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86" name="PlaceHolder 2"/>
          <p:cNvSpPr>
            <a:spLocks noGrp="1"/>
          </p:cNvSpPr>
          <p:nvPr>
            <p:ph/>
          </p:nvPr>
        </p:nvSpPr>
        <p:spPr>
          <a:xfrm>
            <a:off x="2196360" y="3260880"/>
            <a:ext cx="380592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87" name="PlaceHolder 3"/>
          <p:cNvSpPr>
            <a:spLocks noGrp="1"/>
          </p:cNvSpPr>
          <p:nvPr>
            <p:ph/>
          </p:nvPr>
        </p:nvSpPr>
        <p:spPr>
          <a:xfrm>
            <a:off x="6193080" y="3260880"/>
            <a:ext cx="380592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6" name="PlaceHolder 2"/>
          <p:cNvSpPr>
            <a:spLocks noGrp="1"/>
          </p:cNvSpPr>
          <p:nvPr>
            <p:ph/>
          </p:nvPr>
        </p:nvSpPr>
        <p:spPr>
          <a:xfrm>
            <a:off x="2196360" y="3260880"/>
            <a:ext cx="779904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1525320" y="1445040"/>
            <a:ext cx="9141120" cy="5309640"/>
          </a:xfrm>
          <a:prstGeom prst="rect">
            <a:avLst/>
          </a:prstGeom>
          <a:noFill/>
          <a:ln w="0">
            <a:noFill/>
          </a:ln>
        </p:spPr>
        <p:txBody>
          <a:bodyPr lIns="0" tIns="0" rIns="0" bIns="0" anchor="ctr">
            <a:noAutofit/>
          </a:bodyPr>
          <a:p>
            <a:pPr algn="ctr"/>
            <a:endParaRPr lang="en-IN" sz="3200" b="0" strike="noStrike" spc="-1">
              <a:solidFill>
                <a:srgbClr val="000000"/>
              </a:solidFill>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91" name="PlaceHolder 2"/>
          <p:cNvSpPr>
            <a:spLocks noGrp="1"/>
          </p:cNvSpPr>
          <p:nvPr>
            <p:ph/>
          </p:nvPr>
        </p:nvSpPr>
        <p:spPr>
          <a:xfrm>
            <a:off x="219636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92" name="PlaceHolder 3"/>
          <p:cNvSpPr>
            <a:spLocks noGrp="1"/>
          </p:cNvSpPr>
          <p:nvPr>
            <p:ph/>
          </p:nvPr>
        </p:nvSpPr>
        <p:spPr>
          <a:xfrm>
            <a:off x="6193080" y="3260880"/>
            <a:ext cx="380592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93" name="PlaceHolder 4"/>
          <p:cNvSpPr>
            <a:spLocks noGrp="1"/>
          </p:cNvSpPr>
          <p:nvPr>
            <p:ph/>
          </p:nvPr>
        </p:nvSpPr>
        <p:spPr>
          <a:xfrm>
            <a:off x="2196360" y="406224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95" name="PlaceHolder 2"/>
          <p:cNvSpPr>
            <a:spLocks noGrp="1"/>
          </p:cNvSpPr>
          <p:nvPr>
            <p:ph/>
          </p:nvPr>
        </p:nvSpPr>
        <p:spPr>
          <a:xfrm>
            <a:off x="2196360" y="3260880"/>
            <a:ext cx="380592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96" name="PlaceHolder 3"/>
          <p:cNvSpPr>
            <a:spLocks noGrp="1"/>
          </p:cNvSpPr>
          <p:nvPr>
            <p:ph/>
          </p:nvPr>
        </p:nvSpPr>
        <p:spPr>
          <a:xfrm>
            <a:off x="619308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97" name="PlaceHolder 4"/>
          <p:cNvSpPr>
            <a:spLocks noGrp="1"/>
          </p:cNvSpPr>
          <p:nvPr>
            <p:ph/>
          </p:nvPr>
        </p:nvSpPr>
        <p:spPr>
          <a:xfrm>
            <a:off x="6193080" y="406224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99" name="PlaceHolder 2"/>
          <p:cNvSpPr>
            <a:spLocks noGrp="1"/>
          </p:cNvSpPr>
          <p:nvPr>
            <p:ph/>
          </p:nvPr>
        </p:nvSpPr>
        <p:spPr>
          <a:xfrm>
            <a:off x="219636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00" name="PlaceHolder 3"/>
          <p:cNvSpPr>
            <a:spLocks noGrp="1"/>
          </p:cNvSpPr>
          <p:nvPr>
            <p:ph/>
          </p:nvPr>
        </p:nvSpPr>
        <p:spPr>
          <a:xfrm>
            <a:off x="619308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01" name="PlaceHolder 4"/>
          <p:cNvSpPr>
            <a:spLocks noGrp="1"/>
          </p:cNvSpPr>
          <p:nvPr>
            <p:ph/>
          </p:nvPr>
        </p:nvSpPr>
        <p:spPr>
          <a:xfrm>
            <a:off x="2196360" y="4062240"/>
            <a:ext cx="779904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103" name="PlaceHolder 2"/>
          <p:cNvSpPr>
            <a:spLocks noGrp="1"/>
          </p:cNvSpPr>
          <p:nvPr>
            <p:ph/>
          </p:nvPr>
        </p:nvSpPr>
        <p:spPr>
          <a:xfrm>
            <a:off x="2196360" y="3260880"/>
            <a:ext cx="779904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04" name="PlaceHolder 3"/>
          <p:cNvSpPr>
            <a:spLocks noGrp="1"/>
          </p:cNvSpPr>
          <p:nvPr>
            <p:ph/>
          </p:nvPr>
        </p:nvSpPr>
        <p:spPr>
          <a:xfrm>
            <a:off x="2196360" y="4062240"/>
            <a:ext cx="779904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106" name="PlaceHolder 2"/>
          <p:cNvSpPr>
            <a:spLocks noGrp="1"/>
          </p:cNvSpPr>
          <p:nvPr>
            <p:ph/>
          </p:nvPr>
        </p:nvSpPr>
        <p:spPr>
          <a:xfrm>
            <a:off x="219636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07" name="PlaceHolder 3"/>
          <p:cNvSpPr>
            <a:spLocks noGrp="1"/>
          </p:cNvSpPr>
          <p:nvPr>
            <p:ph/>
          </p:nvPr>
        </p:nvSpPr>
        <p:spPr>
          <a:xfrm>
            <a:off x="619308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08" name="PlaceHolder 4"/>
          <p:cNvSpPr>
            <a:spLocks noGrp="1"/>
          </p:cNvSpPr>
          <p:nvPr>
            <p:ph/>
          </p:nvPr>
        </p:nvSpPr>
        <p:spPr>
          <a:xfrm>
            <a:off x="2196360" y="406224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09" name="PlaceHolder 5"/>
          <p:cNvSpPr>
            <a:spLocks noGrp="1"/>
          </p:cNvSpPr>
          <p:nvPr>
            <p:ph/>
          </p:nvPr>
        </p:nvSpPr>
        <p:spPr>
          <a:xfrm>
            <a:off x="6193080" y="406224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111" name="PlaceHolder 2"/>
          <p:cNvSpPr>
            <a:spLocks noGrp="1"/>
          </p:cNvSpPr>
          <p:nvPr>
            <p:ph/>
          </p:nvPr>
        </p:nvSpPr>
        <p:spPr>
          <a:xfrm>
            <a:off x="2196360" y="326088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12" name="PlaceHolder 3"/>
          <p:cNvSpPr>
            <a:spLocks noGrp="1"/>
          </p:cNvSpPr>
          <p:nvPr>
            <p:ph/>
          </p:nvPr>
        </p:nvSpPr>
        <p:spPr>
          <a:xfrm>
            <a:off x="4833360" y="326088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13" name="PlaceHolder 4"/>
          <p:cNvSpPr>
            <a:spLocks noGrp="1"/>
          </p:cNvSpPr>
          <p:nvPr>
            <p:ph/>
          </p:nvPr>
        </p:nvSpPr>
        <p:spPr>
          <a:xfrm>
            <a:off x="7470360" y="326088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14" name="PlaceHolder 5"/>
          <p:cNvSpPr>
            <a:spLocks noGrp="1"/>
          </p:cNvSpPr>
          <p:nvPr>
            <p:ph/>
          </p:nvPr>
        </p:nvSpPr>
        <p:spPr>
          <a:xfrm>
            <a:off x="2196360" y="406224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15" name="PlaceHolder 6"/>
          <p:cNvSpPr>
            <a:spLocks noGrp="1"/>
          </p:cNvSpPr>
          <p:nvPr>
            <p:ph/>
          </p:nvPr>
        </p:nvSpPr>
        <p:spPr>
          <a:xfrm>
            <a:off x="4833360" y="406224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16" name="PlaceHolder 7"/>
          <p:cNvSpPr>
            <a:spLocks noGrp="1"/>
          </p:cNvSpPr>
          <p:nvPr>
            <p:ph/>
          </p:nvPr>
        </p:nvSpPr>
        <p:spPr>
          <a:xfrm>
            <a:off x="7470360" y="406224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121" name="PlaceHolder 2"/>
          <p:cNvSpPr>
            <a:spLocks noGrp="1"/>
          </p:cNvSpPr>
          <p:nvPr>
            <p:ph type="subTitle"/>
          </p:nvPr>
        </p:nvSpPr>
        <p:spPr>
          <a:xfrm>
            <a:off x="2196360" y="3260880"/>
            <a:ext cx="7799040" cy="1534320"/>
          </a:xfrm>
          <a:prstGeom prst="rect">
            <a:avLst/>
          </a:prstGeom>
          <a:noFill/>
          <a:ln w="0">
            <a:noFill/>
          </a:ln>
        </p:spPr>
        <p:txBody>
          <a:bodyPr lIns="0" tIns="0" rIns="0" bIns="0" anchor="ctr">
            <a:noAutofit/>
          </a:bodyPr>
          <a:p>
            <a:pPr indent="0" algn="ctr">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123" name="PlaceHolder 2"/>
          <p:cNvSpPr>
            <a:spLocks noGrp="1"/>
          </p:cNvSpPr>
          <p:nvPr>
            <p:ph/>
          </p:nvPr>
        </p:nvSpPr>
        <p:spPr>
          <a:xfrm>
            <a:off x="2196360" y="3260880"/>
            <a:ext cx="779904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8" name="PlaceHolder 2"/>
          <p:cNvSpPr>
            <a:spLocks noGrp="1"/>
          </p:cNvSpPr>
          <p:nvPr>
            <p:ph/>
          </p:nvPr>
        </p:nvSpPr>
        <p:spPr>
          <a:xfrm>
            <a:off x="2196360" y="3260880"/>
            <a:ext cx="380592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9" name="PlaceHolder 3"/>
          <p:cNvSpPr>
            <a:spLocks noGrp="1"/>
          </p:cNvSpPr>
          <p:nvPr>
            <p:ph/>
          </p:nvPr>
        </p:nvSpPr>
        <p:spPr>
          <a:xfrm>
            <a:off x="6193080" y="3260880"/>
            <a:ext cx="380592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125" name="PlaceHolder 2"/>
          <p:cNvSpPr>
            <a:spLocks noGrp="1"/>
          </p:cNvSpPr>
          <p:nvPr>
            <p:ph/>
          </p:nvPr>
        </p:nvSpPr>
        <p:spPr>
          <a:xfrm>
            <a:off x="2196360" y="3260880"/>
            <a:ext cx="380592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26" name="PlaceHolder 3"/>
          <p:cNvSpPr>
            <a:spLocks noGrp="1"/>
          </p:cNvSpPr>
          <p:nvPr>
            <p:ph/>
          </p:nvPr>
        </p:nvSpPr>
        <p:spPr>
          <a:xfrm>
            <a:off x="6193080" y="3260880"/>
            <a:ext cx="380592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1525320" y="1445040"/>
            <a:ext cx="9141120" cy="5309640"/>
          </a:xfrm>
          <a:prstGeom prst="rect">
            <a:avLst/>
          </a:prstGeom>
          <a:noFill/>
          <a:ln w="0">
            <a:noFill/>
          </a:ln>
        </p:spPr>
        <p:txBody>
          <a:bodyPr lIns="0" tIns="0" rIns="0" bIns="0" anchor="ctr">
            <a:noAutofit/>
          </a:bodyPr>
          <a:p>
            <a:pPr algn="ctr"/>
            <a:endParaRPr lang="en-IN" sz="3200" b="0" strike="noStrike" spc="-1">
              <a:solidFill>
                <a:srgbClr val="000000"/>
              </a:solidFill>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130" name="PlaceHolder 2"/>
          <p:cNvSpPr>
            <a:spLocks noGrp="1"/>
          </p:cNvSpPr>
          <p:nvPr>
            <p:ph/>
          </p:nvPr>
        </p:nvSpPr>
        <p:spPr>
          <a:xfrm>
            <a:off x="219636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31" name="PlaceHolder 3"/>
          <p:cNvSpPr>
            <a:spLocks noGrp="1"/>
          </p:cNvSpPr>
          <p:nvPr>
            <p:ph/>
          </p:nvPr>
        </p:nvSpPr>
        <p:spPr>
          <a:xfrm>
            <a:off x="6193080" y="3260880"/>
            <a:ext cx="380592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32" name="PlaceHolder 4"/>
          <p:cNvSpPr>
            <a:spLocks noGrp="1"/>
          </p:cNvSpPr>
          <p:nvPr>
            <p:ph/>
          </p:nvPr>
        </p:nvSpPr>
        <p:spPr>
          <a:xfrm>
            <a:off x="2196360" y="406224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134" name="PlaceHolder 2"/>
          <p:cNvSpPr>
            <a:spLocks noGrp="1"/>
          </p:cNvSpPr>
          <p:nvPr>
            <p:ph/>
          </p:nvPr>
        </p:nvSpPr>
        <p:spPr>
          <a:xfrm>
            <a:off x="2196360" y="3260880"/>
            <a:ext cx="380592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35" name="PlaceHolder 3"/>
          <p:cNvSpPr>
            <a:spLocks noGrp="1"/>
          </p:cNvSpPr>
          <p:nvPr>
            <p:ph/>
          </p:nvPr>
        </p:nvSpPr>
        <p:spPr>
          <a:xfrm>
            <a:off x="619308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36" name="PlaceHolder 4"/>
          <p:cNvSpPr>
            <a:spLocks noGrp="1"/>
          </p:cNvSpPr>
          <p:nvPr>
            <p:ph/>
          </p:nvPr>
        </p:nvSpPr>
        <p:spPr>
          <a:xfrm>
            <a:off x="6193080" y="406224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138" name="PlaceHolder 2"/>
          <p:cNvSpPr>
            <a:spLocks noGrp="1"/>
          </p:cNvSpPr>
          <p:nvPr>
            <p:ph/>
          </p:nvPr>
        </p:nvSpPr>
        <p:spPr>
          <a:xfrm>
            <a:off x="219636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39" name="PlaceHolder 3"/>
          <p:cNvSpPr>
            <a:spLocks noGrp="1"/>
          </p:cNvSpPr>
          <p:nvPr>
            <p:ph/>
          </p:nvPr>
        </p:nvSpPr>
        <p:spPr>
          <a:xfrm>
            <a:off x="619308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40" name="PlaceHolder 4"/>
          <p:cNvSpPr>
            <a:spLocks noGrp="1"/>
          </p:cNvSpPr>
          <p:nvPr>
            <p:ph/>
          </p:nvPr>
        </p:nvSpPr>
        <p:spPr>
          <a:xfrm>
            <a:off x="2196360" y="4062240"/>
            <a:ext cx="779904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142" name="PlaceHolder 2"/>
          <p:cNvSpPr>
            <a:spLocks noGrp="1"/>
          </p:cNvSpPr>
          <p:nvPr>
            <p:ph/>
          </p:nvPr>
        </p:nvSpPr>
        <p:spPr>
          <a:xfrm>
            <a:off x="2196360" y="3260880"/>
            <a:ext cx="779904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43" name="PlaceHolder 3"/>
          <p:cNvSpPr>
            <a:spLocks noGrp="1"/>
          </p:cNvSpPr>
          <p:nvPr>
            <p:ph/>
          </p:nvPr>
        </p:nvSpPr>
        <p:spPr>
          <a:xfrm>
            <a:off x="2196360" y="4062240"/>
            <a:ext cx="779904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145" name="PlaceHolder 2"/>
          <p:cNvSpPr>
            <a:spLocks noGrp="1"/>
          </p:cNvSpPr>
          <p:nvPr>
            <p:ph/>
          </p:nvPr>
        </p:nvSpPr>
        <p:spPr>
          <a:xfrm>
            <a:off x="219636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46" name="PlaceHolder 3"/>
          <p:cNvSpPr>
            <a:spLocks noGrp="1"/>
          </p:cNvSpPr>
          <p:nvPr>
            <p:ph/>
          </p:nvPr>
        </p:nvSpPr>
        <p:spPr>
          <a:xfrm>
            <a:off x="619308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47" name="PlaceHolder 4"/>
          <p:cNvSpPr>
            <a:spLocks noGrp="1"/>
          </p:cNvSpPr>
          <p:nvPr>
            <p:ph/>
          </p:nvPr>
        </p:nvSpPr>
        <p:spPr>
          <a:xfrm>
            <a:off x="2196360" y="406224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48" name="PlaceHolder 5"/>
          <p:cNvSpPr>
            <a:spLocks noGrp="1"/>
          </p:cNvSpPr>
          <p:nvPr>
            <p:ph/>
          </p:nvPr>
        </p:nvSpPr>
        <p:spPr>
          <a:xfrm>
            <a:off x="6193080" y="406224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150" name="PlaceHolder 2"/>
          <p:cNvSpPr>
            <a:spLocks noGrp="1"/>
          </p:cNvSpPr>
          <p:nvPr>
            <p:ph/>
          </p:nvPr>
        </p:nvSpPr>
        <p:spPr>
          <a:xfrm>
            <a:off x="2196360" y="326088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51" name="PlaceHolder 3"/>
          <p:cNvSpPr>
            <a:spLocks noGrp="1"/>
          </p:cNvSpPr>
          <p:nvPr>
            <p:ph/>
          </p:nvPr>
        </p:nvSpPr>
        <p:spPr>
          <a:xfrm>
            <a:off x="4833360" y="326088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52" name="PlaceHolder 4"/>
          <p:cNvSpPr>
            <a:spLocks noGrp="1"/>
          </p:cNvSpPr>
          <p:nvPr>
            <p:ph/>
          </p:nvPr>
        </p:nvSpPr>
        <p:spPr>
          <a:xfrm>
            <a:off x="7470360" y="326088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53" name="PlaceHolder 5"/>
          <p:cNvSpPr>
            <a:spLocks noGrp="1"/>
          </p:cNvSpPr>
          <p:nvPr>
            <p:ph/>
          </p:nvPr>
        </p:nvSpPr>
        <p:spPr>
          <a:xfrm>
            <a:off x="2196360" y="406224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54" name="PlaceHolder 6"/>
          <p:cNvSpPr>
            <a:spLocks noGrp="1"/>
          </p:cNvSpPr>
          <p:nvPr>
            <p:ph/>
          </p:nvPr>
        </p:nvSpPr>
        <p:spPr>
          <a:xfrm>
            <a:off x="4833360" y="406224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55" name="PlaceHolder 7"/>
          <p:cNvSpPr>
            <a:spLocks noGrp="1"/>
          </p:cNvSpPr>
          <p:nvPr>
            <p:ph/>
          </p:nvPr>
        </p:nvSpPr>
        <p:spPr>
          <a:xfrm>
            <a:off x="7470360" y="406224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160" name="PlaceHolder 2"/>
          <p:cNvSpPr>
            <a:spLocks noGrp="1"/>
          </p:cNvSpPr>
          <p:nvPr>
            <p:ph type="subTitle"/>
          </p:nvPr>
        </p:nvSpPr>
        <p:spPr>
          <a:xfrm>
            <a:off x="2196360" y="3260880"/>
            <a:ext cx="7799040" cy="1534320"/>
          </a:xfrm>
          <a:prstGeom prst="rect">
            <a:avLst/>
          </a:prstGeom>
          <a:noFill/>
          <a:ln w="0">
            <a:noFill/>
          </a:ln>
        </p:spPr>
        <p:txBody>
          <a:bodyPr lIns="0" tIns="0" rIns="0" bIns="0" anchor="ctr">
            <a:noAutofit/>
          </a:bodyPr>
          <a:p>
            <a:pPr indent="0" algn="ctr">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162" name="PlaceHolder 2"/>
          <p:cNvSpPr>
            <a:spLocks noGrp="1"/>
          </p:cNvSpPr>
          <p:nvPr>
            <p:ph/>
          </p:nvPr>
        </p:nvSpPr>
        <p:spPr>
          <a:xfrm>
            <a:off x="2196360" y="3260880"/>
            <a:ext cx="7799040" cy="15343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164" name="PlaceHolder 2"/>
          <p:cNvSpPr>
            <a:spLocks noGrp="1"/>
          </p:cNvSpPr>
          <p:nvPr>
            <p:ph/>
          </p:nvPr>
        </p:nvSpPr>
        <p:spPr>
          <a:xfrm>
            <a:off x="2196360" y="3260880"/>
            <a:ext cx="3805920" cy="15343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165" name="PlaceHolder 3"/>
          <p:cNvSpPr>
            <a:spLocks noGrp="1"/>
          </p:cNvSpPr>
          <p:nvPr>
            <p:ph/>
          </p:nvPr>
        </p:nvSpPr>
        <p:spPr>
          <a:xfrm>
            <a:off x="6193080" y="3260880"/>
            <a:ext cx="3805920" cy="15343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1525320" y="1445040"/>
            <a:ext cx="9141120" cy="5309640"/>
          </a:xfrm>
          <a:prstGeom prst="rect">
            <a:avLst/>
          </a:prstGeom>
          <a:noFill/>
          <a:ln w="0">
            <a:noFill/>
          </a:ln>
        </p:spPr>
        <p:txBody>
          <a:bodyPr lIns="0" tIns="0" rIns="0" bIns="0" anchor="ctr">
            <a:noAutofit/>
          </a:bodyPr>
          <a:p>
            <a:pPr algn="ctr"/>
            <a:endParaRPr lang="en-IN" sz="3200" b="0" strike="noStrike" spc="-1">
              <a:solidFill>
                <a:srgbClr val="000000"/>
              </a:solidFill>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169" name="PlaceHolder 2"/>
          <p:cNvSpPr>
            <a:spLocks noGrp="1"/>
          </p:cNvSpPr>
          <p:nvPr>
            <p:ph/>
          </p:nvPr>
        </p:nvSpPr>
        <p:spPr>
          <a:xfrm>
            <a:off x="2196360" y="326088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170" name="PlaceHolder 3"/>
          <p:cNvSpPr>
            <a:spLocks noGrp="1"/>
          </p:cNvSpPr>
          <p:nvPr>
            <p:ph/>
          </p:nvPr>
        </p:nvSpPr>
        <p:spPr>
          <a:xfrm>
            <a:off x="6193080" y="3260880"/>
            <a:ext cx="3805920" cy="15343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171" name="PlaceHolder 4"/>
          <p:cNvSpPr>
            <a:spLocks noGrp="1"/>
          </p:cNvSpPr>
          <p:nvPr>
            <p:ph/>
          </p:nvPr>
        </p:nvSpPr>
        <p:spPr>
          <a:xfrm>
            <a:off x="2196360" y="406224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173" name="PlaceHolder 2"/>
          <p:cNvSpPr>
            <a:spLocks noGrp="1"/>
          </p:cNvSpPr>
          <p:nvPr>
            <p:ph/>
          </p:nvPr>
        </p:nvSpPr>
        <p:spPr>
          <a:xfrm>
            <a:off x="2196360" y="3260880"/>
            <a:ext cx="3805920" cy="15343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174" name="PlaceHolder 3"/>
          <p:cNvSpPr>
            <a:spLocks noGrp="1"/>
          </p:cNvSpPr>
          <p:nvPr>
            <p:ph/>
          </p:nvPr>
        </p:nvSpPr>
        <p:spPr>
          <a:xfrm>
            <a:off x="6193080" y="326088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175" name="PlaceHolder 4"/>
          <p:cNvSpPr>
            <a:spLocks noGrp="1"/>
          </p:cNvSpPr>
          <p:nvPr>
            <p:ph/>
          </p:nvPr>
        </p:nvSpPr>
        <p:spPr>
          <a:xfrm>
            <a:off x="6193080" y="406224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177" name="PlaceHolder 2"/>
          <p:cNvSpPr>
            <a:spLocks noGrp="1"/>
          </p:cNvSpPr>
          <p:nvPr>
            <p:ph/>
          </p:nvPr>
        </p:nvSpPr>
        <p:spPr>
          <a:xfrm>
            <a:off x="2196360" y="326088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178" name="PlaceHolder 3"/>
          <p:cNvSpPr>
            <a:spLocks noGrp="1"/>
          </p:cNvSpPr>
          <p:nvPr>
            <p:ph/>
          </p:nvPr>
        </p:nvSpPr>
        <p:spPr>
          <a:xfrm>
            <a:off x="6193080" y="326088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179" name="PlaceHolder 4"/>
          <p:cNvSpPr>
            <a:spLocks noGrp="1"/>
          </p:cNvSpPr>
          <p:nvPr>
            <p:ph/>
          </p:nvPr>
        </p:nvSpPr>
        <p:spPr>
          <a:xfrm>
            <a:off x="2196360" y="4062240"/>
            <a:ext cx="779904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181" name="PlaceHolder 2"/>
          <p:cNvSpPr>
            <a:spLocks noGrp="1"/>
          </p:cNvSpPr>
          <p:nvPr>
            <p:ph/>
          </p:nvPr>
        </p:nvSpPr>
        <p:spPr>
          <a:xfrm>
            <a:off x="2196360" y="3260880"/>
            <a:ext cx="779904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182" name="PlaceHolder 3"/>
          <p:cNvSpPr>
            <a:spLocks noGrp="1"/>
          </p:cNvSpPr>
          <p:nvPr>
            <p:ph/>
          </p:nvPr>
        </p:nvSpPr>
        <p:spPr>
          <a:xfrm>
            <a:off x="2196360" y="4062240"/>
            <a:ext cx="779904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184" name="PlaceHolder 2"/>
          <p:cNvSpPr>
            <a:spLocks noGrp="1"/>
          </p:cNvSpPr>
          <p:nvPr>
            <p:ph/>
          </p:nvPr>
        </p:nvSpPr>
        <p:spPr>
          <a:xfrm>
            <a:off x="2196360" y="326088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185" name="PlaceHolder 3"/>
          <p:cNvSpPr>
            <a:spLocks noGrp="1"/>
          </p:cNvSpPr>
          <p:nvPr>
            <p:ph/>
          </p:nvPr>
        </p:nvSpPr>
        <p:spPr>
          <a:xfrm>
            <a:off x="6193080" y="326088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186" name="PlaceHolder 4"/>
          <p:cNvSpPr>
            <a:spLocks noGrp="1"/>
          </p:cNvSpPr>
          <p:nvPr>
            <p:ph/>
          </p:nvPr>
        </p:nvSpPr>
        <p:spPr>
          <a:xfrm>
            <a:off x="2196360" y="406224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187" name="PlaceHolder 5"/>
          <p:cNvSpPr>
            <a:spLocks noGrp="1"/>
          </p:cNvSpPr>
          <p:nvPr>
            <p:ph/>
          </p:nvPr>
        </p:nvSpPr>
        <p:spPr>
          <a:xfrm>
            <a:off x="6193080" y="406224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525320" y="1445040"/>
            <a:ext cx="9141120" cy="5309640"/>
          </a:xfrm>
          <a:prstGeom prst="rect">
            <a:avLst/>
          </a:prstGeom>
          <a:noFill/>
          <a:ln w="0">
            <a:noFill/>
          </a:ln>
        </p:spPr>
        <p:txBody>
          <a:bodyPr lIns="0" tIns="0" rIns="0" bIns="0" anchor="ctr">
            <a:noAutofit/>
          </a:bodyPr>
          <a:p>
            <a:pPr algn="ctr"/>
            <a:endParaRPr lang="en-IN" sz="3200" b="0" strike="noStrike" spc="-1">
              <a:solidFill>
                <a:srgbClr val="000000"/>
              </a:solidFill>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189" name="PlaceHolder 2"/>
          <p:cNvSpPr>
            <a:spLocks noGrp="1"/>
          </p:cNvSpPr>
          <p:nvPr>
            <p:ph/>
          </p:nvPr>
        </p:nvSpPr>
        <p:spPr>
          <a:xfrm>
            <a:off x="2196360" y="3260880"/>
            <a:ext cx="251100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190" name="PlaceHolder 3"/>
          <p:cNvSpPr>
            <a:spLocks noGrp="1"/>
          </p:cNvSpPr>
          <p:nvPr>
            <p:ph/>
          </p:nvPr>
        </p:nvSpPr>
        <p:spPr>
          <a:xfrm>
            <a:off x="4833360" y="3260880"/>
            <a:ext cx="251100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191" name="PlaceHolder 4"/>
          <p:cNvSpPr>
            <a:spLocks noGrp="1"/>
          </p:cNvSpPr>
          <p:nvPr>
            <p:ph/>
          </p:nvPr>
        </p:nvSpPr>
        <p:spPr>
          <a:xfrm>
            <a:off x="7470360" y="3260880"/>
            <a:ext cx="251100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192" name="PlaceHolder 5"/>
          <p:cNvSpPr>
            <a:spLocks noGrp="1"/>
          </p:cNvSpPr>
          <p:nvPr>
            <p:ph/>
          </p:nvPr>
        </p:nvSpPr>
        <p:spPr>
          <a:xfrm>
            <a:off x="2196360" y="4062240"/>
            <a:ext cx="251100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193" name="PlaceHolder 6"/>
          <p:cNvSpPr>
            <a:spLocks noGrp="1"/>
          </p:cNvSpPr>
          <p:nvPr>
            <p:ph/>
          </p:nvPr>
        </p:nvSpPr>
        <p:spPr>
          <a:xfrm>
            <a:off x="4833360" y="4062240"/>
            <a:ext cx="251100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194" name="PlaceHolder 7"/>
          <p:cNvSpPr>
            <a:spLocks noGrp="1"/>
          </p:cNvSpPr>
          <p:nvPr>
            <p:ph/>
          </p:nvPr>
        </p:nvSpPr>
        <p:spPr>
          <a:xfrm>
            <a:off x="7470360" y="4062240"/>
            <a:ext cx="251100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0"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01" name="PlaceHolder 2"/>
          <p:cNvSpPr>
            <a:spLocks noGrp="1"/>
          </p:cNvSpPr>
          <p:nvPr>
            <p:ph type="subTitle"/>
          </p:nvPr>
        </p:nvSpPr>
        <p:spPr>
          <a:xfrm>
            <a:off x="2196360" y="3260880"/>
            <a:ext cx="7799040" cy="1534320"/>
          </a:xfrm>
          <a:prstGeom prst="rect">
            <a:avLst/>
          </a:prstGeom>
          <a:noFill/>
          <a:ln w="0">
            <a:noFill/>
          </a:ln>
        </p:spPr>
        <p:txBody>
          <a:bodyPr lIns="0" tIns="0" rIns="0" bIns="0" anchor="ctr">
            <a:noAutofit/>
          </a:bodyPr>
          <a:p>
            <a:pPr indent="0" algn="ctr">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03" name="PlaceHolder 2"/>
          <p:cNvSpPr>
            <a:spLocks noGrp="1"/>
          </p:cNvSpPr>
          <p:nvPr>
            <p:ph/>
          </p:nvPr>
        </p:nvSpPr>
        <p:spPr>
          <a:xfrm>
            <a:off x="2196360" y="3260880"/>
            <a:ext cx="779904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05" name="PlaceHolder 2"/>
          <p:cNvSpPr>
            <a:spLocks noGrp="1"/>
          </p:cNvSpPr>
          <p:nvPr>
            <p:ph/>
          </p:nvPr>
        </p:nvSpPr>
        <p:spPr>
          <a:xfrm>
            <a:off x="2196360" y="3260880"/>
            <a:ext cx="380592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06" name="PlaceHolder 3"/>
          <p:cNvSpPr>
            <a:spLocks noGrp="1"/>
          </p:cNvSpPr>
          <p:nvPr>
            <p:ph/>
          </p:nvPr>
        </p:nvSpPr>
        <p:spPr>
          <a:xfrm>
            <a:off x="6193080" y="3260880"/>
            <a:ext cx="380592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7"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8" name="PlaceHolder 1"/>
          <p:cNvSpPr>
            <a:spLocks noGrp="1"/>
          </p:cNvSpPr>
          <p:nvPr>
            <p:ph type="subTitle"/>
          </p:nvPr>
        </p:nvSpPr>
        <p:spPr>
          <a:xfrm>
            <a:off x="1525320" y="1445040"/>
            <a:ext cx="9141120" cy="5309640"/>
          </a:xfrm>
          <a:prstGeom prst="rect">
            <a:avLst/>
          </a:prstGeom>
          <a:noFill/>
          <a:ln w="0">
            <a:noFill/>
          </a:ln>
        </p:spPr>
        <p:txBody>
          <a:bodyPr lIns="0" tIns="0" rIns="0" bIns="0" anchor="ctr">
            <a:noAutofit/>
          </a:bodyPr>
          <a:p>
            <a:pPr algn="ctr"/>
            <a:endParaRPr lang="en-IN" sz="3200" b="0" strike="noStrike" spc="-1">
              <a:solidFill>
                <a:srgbClr val="000000"/>
              </a:solidFill>
              <a:latin typeface="Arial" panose="020B0604020202020204"/>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10" name="PlaceHolder 2"/>
          <p:cNvSpPr>
            <a:spLocks noGrp="1"/>
          </p:cNvSpPr>
          <p:nvPr>
            <p:ph/>
          </p:nvPr>
        </p:nvSpPr>
        <p:spPr>
          <a:xfrm>
            <a:off x="219636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11" name="PlaceHolder 3"/>
          <p:cNvSpPr>
            <a:spLocks noGrp="1"/>
          </p:cNvSpPr>
          <p:nvPr>
            <p:ph/>
          </p:nvPr>
        </p:nvSpPr>
        <p:spPr>
          <a:xfrm>
            <a:off x="6193080" y="3260880"/>
            <a:ext cx="380592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12" name="PlaceHolder 4"/>
          <p:cNvSpPr>
            <a:spLocks noGrp="1"/>
          </p:cNvSpPr>
          <p:nvPr>
            <p:ph/>
          </p:nvPr>
        </p:nvSpPr>
        <p:spPr>
          <a:xfrm>
            <a:off x="2196360" y="406224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14" name="PlaceHolder 2"/>
          <p:cNvSpPr>
            <a:spLocks noGrp="1"/>
          </p:cNvSpPr>
          <p:nvPr>
            <p:ph/>
          </p:nvPr>
        </p:nvSpPr>
        <p:spPr>
          <a:xfrm>
            <a:off x="2196360" y="3260880"/>
            <a:ext cx="380592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15" name="PlaceHolder 3"/>
          <p:cNvSpPr>
            <a:spLocks noGrp="1"/>
          </p:cNvSpPr>
          <p:nvPr>
            <p:ph/>
          </p:nvPr>
        </p:nvSpPr>
        <p:spPr>
          <a:xfrm>
            <a:off x="619308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16" name="PlaceHolder 4"/>
          <p:cNvSpPr>
            <a:spLocks noGrp="1"/>
          </p:cNvSpPr>
          <p:nvPr>
            <p:ph/>
          </p:nvPr>
        </p:nvSpPr>
        <p:spPr>
          <a:xfrm>
            <a:off x="6193080" y="406224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18" name="PlaceHolder 2"/>
          <p:cNvSpPr>
            <a:spLocks noGrp="1"/>
          </p:cNvSpPr>
          <p:nvPr>
            <p:ph/>
          </p:nvPr>
        </p:nvSpPr>
        <p:spPr>
          <a:xfrm>
            <a:off x="219636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19" name="PlaceHolder 3"/>
          <p:cNvSpPr>
            <a:spLocks noGrp="1"/>
          </p:cNvSpPr>
          <p:nvPr>
            <p:ph/>
          </p:nvPr>
        </p:nvSpPr>
        <p:spPr>
          <a:xfrm>
            <a:off x="619308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20" name="PlaceHolder 4"/>
          <p:cNvSpPr>
            <a:spLocks noGrp="1"/>
          </p:cNvSpPr>
          <p:nvPr>
            <p:ph/>
          </p:nvPr>
        </p:nvSpPr>
        <p:spPr>
          <a:xfrm>
            <a:off x="2196360" y="4062240"/>
            <a:ext cx="779904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13" name="PlaceHolder 2"/>
          <p:cNvSpPr>
            <a:spLocks noGrp="1"/>
          </p:cNvSpPr>
          <p:nvPr>
            <p:ph/>
          </p:nvPr>
        </p:nvSpPr>
        <p:spPr>
          <a:xfrm>
            <a:off x="219636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4" name="PlaceHolder 3"/>
          <p:cNvSpPr>
            <a:spLocks noGrp="1"/>
          </p:cNvSpPr>
          <p:nvPr>
            <p:ph/>
          </p:nvPr>
        </p:nvSpPr>
        <p:spPr>
          <a:xfrm>
            <a:off x="6193080" y="3260880"/>
            <a:ext cx="380592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5" name="PlaceHolder 4"/>
          <p:cNvSpPr>
            <a:spLocks noGrp="1"/>
          </p:cNvSpPr>
          <p:nvPr>
            <p:ph/>
          </p:nvPr>
        </p:nvSpPr>
        <p:spPr>
          <a:xfrm>
            <a:off x="2196360" y="406224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22" name="PlaceHolder 2"/>
          <p:cNvSpPr>
            <a:spLocks noGrp="1"/>
          </p:cNvSpPr>
          <p:nvPr>
            <p:ph/>
          </p:nvPr>
        </p:nvSpPr>
        <p:spPr>
          <a:xfrm>
            <a:off x="2196360" y="3260880"/>
            <a:ext cx="779904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23" name="PlaceHolder 3"/>
          <p:cNvSpPr>
            <a:spLocks noGrp="1"/>
          </p:cNvSpPr>
          <p:nvPr>
            <p:ph/>
          </p:nvPr>
        </p:nvSpPr>
        <p:spPr>
          <a:xfrm>
            <a:off x="2196360" y="4062240"/>
            <a:ext cx="779904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25" name="PlaceHolder 2"/>
          <p:cNvSpPr>
            <a:spLocks noGrp="1"/>
          </p:cNvSpPr>
          <p:nvPr>
            <p:ph/>
          </p:nvPr>
        </p:nvSpPr>
        <p:spPr>
          <a:xfrm>
            <a:off x="219636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26" name="PlaceHolder 3"/>
          <p:cNvSpPr>
            <a:spLocks noGrp="1"/>
          </p:cNvSpPr>
          <p:nvPr>
            <p:ph/>
          </p:nvPr>
        </p:nvSpPr>
        <p:spPr>
          <a:xfrm>
            <a:off x="619308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27" name="PlaceHolder 4"/>
          <p:cNvSpPr>
            <a:spLocks noGrp="1"/>
          </p:cNvSpPr>
          <p:nvPr>
            <p:ph/>
          </p:nvPr>
        </p:nvSpPr>
        <p:spPr>
          <a:xfrm>
            <a:off x="2196360" y="406224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28" name="PlaceHolder 5"/>
          <p:cNvSpPr>
            <a:spLocks noGrp="1"/>
          </p:cNvSpPr>
          <p:nvPr>
            <p:ph/>
          </p:nvPr>
        </p:nvSpPr>
        <p:spPr>
          <a:xfrm>
            <a:off x="6193080" y="406224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30" name="PlaceHolder 2"/>
          <p:cNvSpPr>
            <a:spLocks noGrp="1"/>
          </p:cNvSpPr>
          <p:nvPr>
            <p:ph/>
          </p:nvPr>
        </p:nvSpPr>
        <p:spPr>
          <a:xfrm>
            <a:off x="2196360" y="326088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31" name="PlaceHolder 3"/>
          <p:cNvSpPr>
            <a:spLocks noGrp="1"/>
          </p:cNvSpPr>
          <p:nvPr>
            <p:ph/>
          </p:nvPr>
        </p:nvSpPr>
        <p:spPr>
          <a:xfrm>
            <a:off x="4833360" y="326088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32" name="PlaceHolder 4"/>
          <p:cNvSpPr>
            <a:spLocks noGrp="1"/>
          </p:cNvSpPr>
          <p:nvPr>
            <p:ph/>
          </p:nvPr>
        </p:nvSpPr>
        <p:spPr>
          <a:xfrm>
            <a:off x="7470360" y="326088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33" name="PlaceHolder 5"/>
          <p:cNvSpPr>
            <a:spLocks noGrp="1"/>
          </p:cNvSpPr>
          <p:nvPr>
            <p:ph/>
          </p:nvPr>
        </p:nvSpPr>
        <p:spPr>
          <a:xfrm>
            <a:off x="2196360" y="406224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34" name="PlaceHolder 6"/>
          <p:cNvSpPr>
            <a:spLocks noGrp="1"/>
          </p:cNvSpPr>
          <p:nvPr>
            <p:ph/>
          </p:nvPr>
        </p:nvSpPr>
        <p:spPr>
          <a:xfrm>
            <a:off x="4833360" y="406224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35" name="PlaceHolder 7"/>
          <p:cNvSpPr>
            <a:spLocks noGrp="1"/>
          </p:cNvSpPr>
          <p:nvPr>
            <p:ph/>
          </p:nvPr>
        </p:nvSpPr>
        <p:spPr>
          <a:xfrm>
            <a:off x="7470360" y="406224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9"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40" name="PlaceHolder 2"/>
          <p:cNvSpPr>
            <a:spLocks noGrp="1"/>
          </p:cNvSpPr>
          <p:nvPr>
            <p:ph type="subTitle"/>
          </p:nvPr>
        </p:nvSpPr>
        <p:spPr>
          <a:xfrm>
            <a:off x="2196360" y="3260880"/>
            <a:ext cx="7799040" cy="1534320"/>
          </a:xfrm>
          <a:prstGeom prst="rect">
            <a:avLst/>
          </a:prstGeom>
          <a:noFill/>
          <a:ln w="0">
            <a:noFill/>
          </a:ln>
        </p:spPr>
        <p:txBody>
          <a:bodyPr lIns="0" tIns="0" rIns="0" bIns="0" anchor="ctr">
            <a:noAutofit/>
          </a:bodyPr>
          <a:p>
            <a:pPr indent="0" algn="ctr">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42" name="PlaceHolder 2"/>
          <p:cNvSpPr>
            <a:spLocks noGrp="1"/>
          </p:cNvSpPr>
          <p:nvPr>
            <p:ph/>
          </p:nvPr>
        </p:nvSpPr>
        <p:spPr>
          <a:xfrm>
            <a:off x="2196360" y="3260880"/>
            <a:ext cx="779904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44" name="PlaceHolder 2"/>
          <p:cNvSpPr>
            <a:spLocks noGrp="1"/>
          </p:cNvSpPr>
          <p:nvPr>
            <p:ph/>
          </p:nvPr>
        </p:nvSpPr>
        <p:spPr>
          <a:xfrm>
            <a:off x="2196360" y="3260880"/>
            <a:ext cx="380592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45" name="PlaceHolder 3"/>
          <p:cNvSpPr>
            <a:spLocks noGrp="1"/>
          </p:cNvSpPr>
          <p:nvPr>
            <p:ph/>
          </p:nvPr>
        </p:nvSpPr>
        <p:spPr>
          <a:xfrm>
            <a:off x="6193080" y="3260880"/>
            <a:ext cx="380592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6"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7" name="PlaceHolder 1"/>
          <p:cNvSpPr>
            <a:spLocks noGrp="1"/>
          </p:cNvSpPr>
          <p:nvPr>
            <p:ph type="subTitle"/>
          </p:nvPr>
        </p:nvSpPr>
        <p:spPr>
          <a:xfrm>
            <a:off x="1525320" y="1445040"/>
            <a:ext cx="9141120" cy="5309640"/>
          </a:xfrm>
          <a:prstGeom prst="rect">
            <a:avLst/>
          </a:prstGeom>
          <a:noFill/>
          <a:ln w="0">
            <a:noFill/>
          </a:ln>
        </p:spPr>
        <p:txBody>
          <a:bodyPr lIns="0" tIns="0" rIns="0" bIns="0" anchor="ctr">
            <a:noAutofit/>
          </a:bodyPr>
          <a:p>
            <a:pPr algn="ctr"/>
            <a:endParaRPr lang="en-IN" sz="3200" b="0" strike="noStrike" spc="-1">
              <a:solidFill>
                <a:srgbClr val="000000"/>
              </a:solidFill>
              <a:latin typeface="Arial" panose="020B0604020202020204"/>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49" name="PlaceHolder 2"/>
          <p:cNvSpPr>
            <a:spLocks noGrp="1"/>
          </p:cNvSpPr>
          <p:nvPr>
            <p:ph/>
          </p:nvPr>
        </p:nvSpPr>
        <p:spPr>
          <a:xfrm>
            <a:off x="219636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50" name="PlaceHolder 3"/>
          <p:cNvSpPr>
            <a:spLocks noGrp="1"/>
          </p:cNvSpPr>
          <p:nvPr>
            <p:ph/>
          </p:nvPr>
        </p:nvSpPr>
        <p:spPr>
          <a:xfrm>
            <a:off x="6193080" y="3260880"/>
            <a:ext cx="380592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51" name="PlaceHolder 4"/>
          <p:cNvSpPr>
            <a:spLocks noGrp="1"/>
          </p:cNvSpPr>
          <p:nvPr>
            <p:ph/>
          </p:nvPr>
        </p:nvSpPr>
        <p:spPr>
          <a:xfrm>
            <a:off x="2196360" y="406224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17" name="PlaceHolder 2"/>
          <p:cNvSpPr>
            <a:spLocks noGrp="1"/>
          </p:cNvSpPr>
          <p:nvPr>
            <p:ph/>
          </p:nvPr>
        </p:nvSpPr>
        <p:spPr>
          <a:xfrm>
            <a:off x="2196360" y="3260880"/>
            <a:ext cx="380592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8" name="PlaceHolder 3"/>
          <p:cNvSpPr>
            <a:spLocks noGrp="1"/>
          </p:cNvSpPr>
          <p:nvPr>
            <p:ph/>
          </p:nvPr>
        </p:nvSpPr>
        <p:spPr>
          <a:xfrm>
            <a:off x="619308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19" name="PlaceHolder 4"/>
          <p:cNvSpPr>
            <a:spLocks noGrp="1"/>
          </p:cNvSpPr>
          <p:nvPr>
            <p:ph/>
          </p:nvPr>
        </p:nvSpPr>
        <p:spPr>
          <a:xfrm>
            <a:off x="6193080" y="406224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53" name="PlaceHolder 2"/>
          <p:cNvSpPr>
            <a:spLocks noGrp="1"/>
          </p:cNvSpPr>
          <p:nvPr>
            <p:ph/>
          </p:nvPr>
        </p:nvSpPr>
        <p:spPr>
          <a:xfrm>
            <a:off x="2196360" y="3260880"/>
            <a:ext cx="380592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54" name="PlaceHolder 3"/>
          <p:cNvSpPr>
            <a:spLocks noGrp="1"/>
          </p:cNvSpPr>
          <p:nvPr>
            <p:ph/>
          </p:nvPr>
        </p:nvSpPr>
        <p:spPr>
          <a:xfrm>
            <a:off x="619308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55" name="PlaceHolder 4"/>
          <p:cNvSpPr>
            <a:spLocks noGrp="1"/>
          </p:cNvSpPr>
          <p:nvPr>
            <p:ph/>
          </p:nvPr>
        </p:nvSpPr>
        <p:spPr>
          <a:xfrm>
            <a:off x="6193080" y="406224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57" name="PlaceHolder 2"/>
          <p:cNvSpPr>
            <a:spLocks noGrp="1"/>
          </p:cNvSpPr>
          <p:nvPr>
            <p:ph/>
          </p:nvPr>
        </p:nvSpPr>
        <p:spPr>
          <a:xfrm>
            <a:off x="219636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58" name="PlaceHolder 3"/>
          <p:cNvSpPr>
            <a:spLocks noGrp="1"/>
          </p:cNvSpPr>
          <p:nvPr>
            <p:ph/>
          </p:nvPr>
        </p:nvSpPr>
        <p:spPr>
          <a:xfrm>
            <a:off x="619308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59" name="PlaceHolder 4"/>
          <p:cNvSpPr>
            <a:spLocks noGrp="1"/>
          </p:cNvSpPr>
          <p:nvPr>
            <p:ph/>
          </p:nvPr>
        </p:nvSpPr>
        <p:spPr>
          <a:xfrm>
            <a:off x="2196360" y="4062240"/>
            <a:ext cx="779904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61" name="PlaceHolder 2"/>
          <p:cNvSpPr>
            <a:spLocks noGrp="1"/>
          </p:cNvSpPr>
          <p:nvPr>
            <p:ph/>
          </p:nvPr>
        </p:nvSpPr>
        <p:spPr>
          <a:xfrm>
            <a:off x="2196360" y="3260880"/>
            <a:ext cx="779904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62" name="PlaceHolder 3"/>
          <p:cNvSpPr>
            <a:spLocks noGrp="1"/>
          </p:cNvSpPr>
          <p:nvPr>
            <p:ph/>
          </p:nvPr>
        </p:nvSpPr>
        <p:spPr>
          <a:xfrm>
            <a:off x="2196360" y="4062240"/>
            <a:ext cx="779904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64" name="PlaceHolder 2"/>
          <p:cNvSpPr>
            <a:spLocks noGrp="1"/>
          </p:cNvSpPr>
          <p:nvPr>
            <p:ph/>
          </p:nvPr>
        </p:nvSpPr>
        <p:spPr>
          <a:xfrm>
            <a:off x="219636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65" name="PlaceHolder 3"/>
          <p:cNvSpPr>
            <a:spLocks noGrp="1"/>
          </p:cNvSpPr>
          <p:nvPr>
            <p:ph/>
          </p:nvPr>
        </p:nvSpPr>
        <p:spPr>
          <a:xfrm>
            <a:off x="619308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66" name="PlaceHolder 4"/>
          <p:cNvSpPr>
            <a:spLocks noGrp="1"/>
          </p:cNvSpPr>
          <p:nvPr>
            <p:ph/>
          </p:nvPr>
        </p:nvSpPr>
        <p:spPr>
          <a:xfrm>
            <a:off x="2196360" y="406224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67" name="PlaceHolder 5"/>
          <p:cNvSpPr>
            <a:spLocks noGrp="1"/>
          </p:cNvSpPr>
          <p:nvPr>
            <p:ph/>
          </p:nvPr>
        </p:nvSpPr>
        <p:spPr>
          <a:xfrm>
            <a:off x="6193080" y="406224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69" name="PlaceHolder 2"/>
          <p:cNvSpPr>
            <a:spLocks noGrp="1"/>
          </p:cNvSpPr>
          <p:nvPr>
            <p:ph/>
          </p:nvPr>
        </p:nvSpPr>
        <p:spPr>
          <a:xfrm>
            <a:off x="2196360" y="326088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70" name="PlaceHolder 3"/>
          <p:cNvSpPr>
            <a:spLocks noGrp="1"/>
          </p:cNvSpPr>
          <p:nvPr>
            <p:ph/>
          </p:nvPr>
        </p:nvSpPr>
        <p:spPr>
          <a:xfrm>
            <a:off x="4833360" y="326088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71" name="PlaceHolder 4"/>
          <p:cNvSpPr>
            <a:spLocks noGrp="1"/>
          </p:cNvSpPr>
          <p:nvPr>
            <p:ph/>
          </p:nvPr>
        </p:nvSpPr>
        <p:spPr>
          <a:xfrm>
            <a:off x="7470360" y="326088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72" name="PlaceHolder 5"/>
          <p:cNvSpPr>
            <a:spLocks noGrp="1"/>
          </p:cNvSpPr>
          <p:nvPr>
            <p:ph/>
          </p:nvPr>
        </p:nvSpPr>
        <p:spPr>
          <a:xfrm>
            <a:off x="2196360" y="406224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73" name="PlaceHolder 6"/>
          <p:cNvSpPr>
            <a:spLocks noGrp="1"/>
          </p:cNvSpPr>
          <p:nvPr>
            <p:ph/>
          </p:nvPr>
        </p:nvSpPr>
        <p:spPr>
          <a:xfrm>
            <a:off x="4833360" y="406224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74" name="PlaceHolder 7"/>
          <p:cNvSpPr>
            <a:spLocks noGrp="1"/>
          </p:cNvSpPr>
          <p:nvPr>
            <p:ph/>
          </p:nvPr>
        </p:nvSpPr>
        <p:spPr>
          <a:xfrm>
            <a:off x="7470360" y="4062240"/>
            <a:ext cx="251100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8"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79" name="PlaceHolder 2"/>
          <p:cNvSpPr>
            <a:spLocks noGrp="1"/>
          </p:cNvSpPr>
          <p:nvPr>
            <p:ph type="subTitle"/>
          </p:nvPr>
        </p:nvSpPr>
        <p:spPr>
          <a:xfrm>
            <a:off x="2196360" y="3260880"/>
            <a:ext cx="7799040" cy="1534320"/>
          </a:xfrm>
          <a:prstGeom prst="rect">
            <a:avLst/>
          </a:prstGeom>
          <a:noFill/>
          <a:ln w="0">
            <a:noFill/>
          </a:ln>
        </p:spPr>
        <p:txBody>
          <a:bodyPr lIns="0" tIns="0" rIns="0" bIns="0" anchor="ctr">
            <a:noAutofit/>
          </a:bodyPr>
          <a:p>
            <a:pPr indent="0" algn="ctr">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81" name="PlaceHolder 2"/>
          <p:cNvSpPr>
            <a:spLocks noGrp="1"/>
          </p:cNvSpPr>
          <p:nvPr>
            <p:ph/>
          </p:nvPr>
        </p:nvSpPr>
        <p:spPr>
          <a:xfrm>
            <a:off x="2196360" y="3260880"/>
            <a:ext cx="7799040" cy="15343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83" name="PlaceHolder 2"/>
          <p:cNvSpPr>
            <a:spLocks noGrp="1"/>
          </p:cNvSpPr>
          <p:nvPr>
            <p:ph/>
          </p:nvPr>
        </p:nvSpPr>
        <p:spPr>
          <a:xfrm>
            <a:off x="2196360" y="3260880"/>
            <a:ext cx="3805920" cy="15343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284" name="PlaceHolder 3"/>
          <p:cNvSpPr>
            <a:spLocks noGrp="1"/>
          </p:cNvSpPr>
          <p:nvPr>
            <p:ph/>
          </p:nvPr>
        </p:nvSpPr>
        <p:spPr>
          <a:xfrm>
            <a:off x="6193080" y="3260880"/>
            <a:ext cx="3805920" cy="15343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5"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1" name="PlaceHolder 2"/>
          <p:cNvSpPr>
            <a:spLocks noGrp="1"/>
          </p:cNvSpPr>
          <p:nvPr>
            <p:ph/>
          </p:nvPr>
        </p:nvSpPr>
        <p:spPr>
          <a:xfrm>
            <a:off x="219636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2" name="PlaceHolder 3"/>
          <p:cNvSpPr>
            <a:spLocks noGrp="1"/>
          </p:cNvSpPr>
          <p:nvPr>
            <p:ph/>
          </p:nvPr>
        </p:nvSpPr>
        <p:spPr>
          <a:xfrm>
            <a:off x="6193080" y="3260880"/>
            <a:ext cx="380592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
        <p:nvSpPr>
          <p:cNvPr id="23" name="PlaceHolder 4"/>
          <p:cNvSpPr>
            <a:spLocks noGrp="1"/>
          </p:cNvSpPr>
          <p:nvPr>
            <p:ph/>
          </p:nvPr>
        </p:nvSpPr>
        <p:spPr>
          <a:xfrm>
            <a:off x="2196360" y="4062240"/>
            <a:ext cx="7799040" cy="7315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6" name="PlaceHolder 1"/>
          <p:cNvSpPr>
            <a:spLocks noGrp="1"/>
          </p:cNvSpPr>
          <p:nvPr>
            <p:ph type="subTitle"/>
          </p:nvPr>
        </p:nvSpPr>
        <p:spPr>
          <a:xfrm>
            <a:off x="1525320" y="1445040"/>
            <a:ext cx="9141120" cy="5309640"/>
          </a:xfrm>
          <a:prstGeom prst="rect">
            <a:avLst/>
          </a:prstGeom>
          <a:noFill/>
          <a:ln w="0">
            <a:noFill/>
          </a:ln>
        </p:spPr>
        <p:txBody>
          <a:bodyPr lIns="0" tIns="0" rIns="0" bIns="0" anchor="ctr">
            <a:noAutofit/>
          </a:bodyPr>
          <a:p>
            <a:pPr algn="ctr"/>
            <a:endParaRPr lang="en-IN" sz="3200" b="0" strike="noStrike" spc="-1">
              <a:solidFill>
                <a:srgbClr val="000000"/>
              </a:solidFill>
              <a:latin typeface="Arial" panose="020B0604020202020204"/>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88" name="PlaceHolder 2"/>
          <p:cNvSpPr>
            <a:spLocks noGrp="1"/>
          </p:cNvSpPr>
          <p:nvPr>
            <p:ph/>
          </p:nvPr>
        </p:nvSpPr>
        <p:spPr>
          <a:xfrm>
            <a:off x="2196360" y="326088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289" name="PlaceHolder 3"/>
          <p:cNvSpPr>
            <a:spLocks noGrp="1"/>
          </p:cNvSpPr>
          <p:nvPr>
            <p:ph/>
          </p:nvPr>
        </p:nvSpPr>
        <p:spPr>
          <a:xfrm>
            <a:off x="6193080" y="3260880"/>
            <a:ext cx="3805920" cy="15343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290" name="PlaceHolder 4"/>
          <p:cNvSpPr>
            <a:spLocks noGrp="1"/>
          </p:cNvSpPr>
          <p:nvPr>
            <p:ph/>
          </p:nvPr>
        </p:nvSpPr>
        <p:spPr>
          <a:xfrm>
            <a:off x="2196360" y="406224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92" name="PlaceHolder 2"/>
          <p:cNvSpPr>
            <a:spLocks noGrp="1"/>
          </p:cNvSpPr>
          <p:nvPr>
            <p:ph/>
          </p:nvPr>
        </p:nvSpPr>
        <p:spPr>
          <a:xfrm>
            <a:off x="2196360" y="3260880"/>
            <a:ext cx="3805920" cy="15343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293" name="PlaceHolder 3"/>
          <p:cNvSpPr>
            <a:spLocks noGrp="1"/>
          </p:cNvSpPr>
          <p:nvPr>
            <p:ph/>
          </p:nvPr>
        </p:nvSpPr>
        <p:spPr>
          <a:xfrm>
            <a:off x="6193080" y="326088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294" name="PlaceHolder 4"/>
          <p:cNvSpPr>
            <a:spLocks noGrp="1"/>
          </p:cNvSpPr>
          <p:nvPr>
            <p:ph/>
          </p:nvPr>
        </p:nvSpPr>
        <p:spPr>
          <a:xfrm>
            <a:off x="6193080" y="406224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296" name="PlaceHolder 2"/>
          <p:cNvSpPr>
            <a:spLocks noGrp="1"/>
          </p:cNvSpPr>
          <p:nvPr>
            <p:ph/>
          </p:nvPr>
        </p:nvSpPr>
        <p:spPr>
          <a:xfrm>
            <a:off x="2196360" y="326088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297" name="PlaceHolder 3"/>
          <p:cNvSpPr>
            <a:spLocks noGrp="1"/>
          </p:cNvSpPr>
          <p:nvPr>
            <p:ph/>
          </p:nvPr>
        </p:nvSpPr>
        <p:spPr>
          <a:xfrm>
            <a:off x="6193080" y="326088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298" name="PlaceHolder 4"/>
          <p:cNvSpPr>
            <a:spLocks noGrp="1"/>
          </p:cNvSpPr>
          <p:nvPr>
            <p:ph/>
          </p:nvPr>
        </p:nvSpPr>
        <p:spPr>
          <a:xfrm>
            <a:off x="2196360" y="4062240"/>
            <a:ext cx="779904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300" name="PlaceHolder 2"/>
          <p:cNvSpPr>
            <a:spLocks noGrp="1"/>
          </p:cNvSpPr>
          <p:nvPr>
            <p:ph/>
          </p:nvPr>
        </p:nvSpPr>
        <p:spPr>
          <a:xfrm>
            <a:off x="2196360" y="3260880"/>
            <a:ext cx="779904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301" name="PlaceHolder 3"/>
          <p:cNvSpPr>
            <a:spLocks noGrp="1"/>
          </p:cNvSpPr>
          <p:nvPr>
            <p:ph/>
          </p:nvPr>
        </p:nvSpPr>
        <p:spPr>
          <a:xfrm>
            <a:off x="2196360" y="4062240"/>
            <a:ext cx="779904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303" name="PlaceHolder 2"/>
          <p:cNvSpPr>
            <a:spLocks noGrp="1"/>
          </p:cNvSpPr>
          <p:nvPr>
            <p:ph/>
          </p:nvPr>
        </p:nvSpPr>
        <p:spPr>
          <a:xfrm>
            <a:off x="2196360" y="326088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304" name="PlaceHolder 3"/>
          <p:cNvSpPr>
            <a:spLocks noGrp="1"/>
          </p:cNvSpPr>
          <p:nvPr>
            <p:ph/>
          </p:nvPr>
        </p:nvSpPr>
        <p:spPr>
          <a:xfrm>
            <a:off x="6193080" y="326088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305" name="PlaceHolder 4"/>
          <p:cNvSpPr>
            <a:spLocks noGrp="1"/>
          </p:cNvSpPr>
          <p:nvPr>
            <p:ph/>
          </p:nvPr>
        </p:nvSpPr>
        <p:spPr>
          <a:xfrm>
            <a:off x="2196360" y="406224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306" name="PlaceHolder 5"/>
          <p:cNvSpPr>
            <a:spLocks noGrp="1"/>
          </p:cNvSpPr>
          <p:nvPr>
            <p:ph/>
          </p:nvPr>
        </p:nvSpPr>
        <p:spPr>
          <a:xfrm>
            <a:off x="6193080" y="4062240"/>
            <a:ext cx="380592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308" name="PlaceHolder 2"/>
          <p:cNvSpPr>
            <a:spLocks noGrp="1"/>
          </p:cNvSpPr>
          <p:nvPr>
            <p:ph/>
          </p:nvPr>
        </p:nvSpPr>
        <p:spPr>
          <a:xfrm>
            <a:off x="2196360" y="3260880"/>
            <a:ext cx="251100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309" name="PlaceHolder 3"/>
          <p:cNvSpPr>
            <a:spLocks noGrp="1"/>
          </p:cNvSpPr>
          <p:nvPr>
            <p:ph/>
          </p:nvPr>
        </p:nvSpPr>
        <p:spPr>
          <a:xfrm>
            <a:off x="4833360" y="3260880"/>
            <a:ext cx="251100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310" name="PlaceHolder 4"/>
          <p:cNvSpPr>
            <a:spLocks noGrp="1"/>
          </p:cNvSpPr>
          <p:nvPr>
            <p:ph/>
          </p:nvPr>
        </p:nvSpPr>
        <p:spPr>
          <a:xfrm>
            <a:off x="7470360" y="3260880"/>
            <a:ext cx="251100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311" name="PlaceHolder 5"/>
          <p:cNvSpPr>
            <a:spLocks noGrp="1"/>
          </p:cNvSpPr>
          <p:nvPr>
            <p:ph/>
          </p:nvPr>
        </p:nvSpPr>
        <p:spPr>
          <a:xfrm>
            <a:off x="2196360" y="4062240"/>
            <a:ext cx="251100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312" name="PlaceHolder 6"/>
          <p:cNvSpPr>
            <a:spLocks noGrp="1"/>
          </p:cNvSpPr>
          <p:nvPr>
            <p:ph/>
          </p:nvPr>
        </p:nvSpPr>
        <p:spPr>
          <a:xfrm>
            <a:off x="4833360" y="4062240"/>
            <a:ext cx="251100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
        <p:nvSpPr>
          <p:cNvPr id="313" name="PlaceHolder 7"/>
          <p:cNvSpPr>
            <a:spLocks noGrp="1"/>
          </p:cNvSpPr>
          <p:nvPr>
            <p:ph/>
          </p:nvPr>
        </p:nvSpPr>
        <p:spPr>
          <a:xfrm>
            <a:off x="7470360" y="4062240"/>
            <a:ext cx="2511000" cy="731520"/>
          </a:xfrm>
          <a:prstGeom prst="rect">
            <a:avLst/>
          </a:prstGeom>
          <a:noFill/>
          <a:ln w="0">
            <a:noFill/>
          </a:ln>
        </p:spPr>
        <p:txBody>
          <a:bodyPr lIns="0" tIns="0" rIns="0" bIns="0" anchor="t">
            <a:normAutofit fontScale="68000"/>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7"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318" name="PlaceHolder 2"/>
          <p:cNvSpPr>
            <a:spLocks noGrp="1"/>
          </p:cNvSpPr>
          <p:nvPr>
            <p:ph type="subTitle"/>
          </p:nvPr>
        </p:nvSpPr>
        <p:spPr>
          <a:xfrm>
            <a:off x="2196360" y="3260880"/>
            <a:ext cx="7799040" cy="1534320"/>
          </a:xfrm>
          <a:prstGeom prst="rect">
            <a:avLst/>
          </a:prstGeom>
          <a:noFill/>
          <a:ln w="0">
            <a:noFill/>
          </a:ln>
        </p:spPr>
        <p:txBody>
          <a:bodyPr lIns="0" tIns="0" rIns="0" bIns="0" anchor="ctr">
            <a:noAutofit/>
          </a:bodyPr>
          <a:p>
            <a:pPr indent="0" algn="ctr">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endParaRPr lang="en-US" sz="1400" b="0" strike="noStrike" spc="-1">
              <a:solidFill>
                <a:srgbClr val="000000"/>
              </a:solidFill>
              <a:latin typeface="Arial" panose="020B0604020202020204"/>
            </a:endParaRPr>
          </a:p>
        </p:txBody>
      </p:sp>
      <p:sp>
        <p:nvSpPr>
          <p:cNvPr id="320" name="PlaceHolder 2"/>
          <p:cNvSpPr>
            <a:spLocks noGrp="1"/>
          </p:cNvSpPr>
          <p:nvPr>
            <p:ph/>
          </p:nvPr>
        </p:nvSpPr>
        <p:spPr>
          <a:xfrm>
            <a:off x="2196360" y="3260880"/>
            <a:ext cx="7799040" cy="1534320"/>
          </a:xfrm>
          <a:prstGeom prst="rect">
            <a:avLst/>
          </a:prstGeom>
          <a:noFill/>
          <a:ln w="0">
            <a:noFill/>
          </a:ln>
        </p:spPr>
        <p:txBody>
          <a:bodyPr lIns="0" tIns="0" rIns="0" bIns="0" anchor="t">
            <a:normAutofit/>
          </a:bodyPr>
          <a:p>
            <a:pPr indent="0">
              <a:spcBef>
                <a:spcPts val="1415"/>
              </a:spcBef>
              <a:buNone/>
            </a:pPr>
            <a:endParaRPr lang="en-IN" sz="1800" b="0" strike="noStrike" spc="-1">
              <a:solidFill>
                <a:srgbClr val="000000"/>
              </a:solidFill>
              <a:latin typeface="Century Gothic" panose="020B0502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3" Type="http://schemas.openxmlformats.org/officeDocument/2006/relationships/theme" Target="../theme/theme5.xml"/><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3" Type="http://schemas.openxmlformats.org/officeDocument/2006/relationships/theme" Target="../theme/theme6.xml"/><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1.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 Type="http://schemas.openxmlformats.org/officeDocument/2006/relationships/slideLayout" Target="../slideLayouts/slideLayout74.xml"/><Relationship Id="rId13" Type="http://schemas.openxmlformats.org/officeDocument/2006/relationships/theme" Target="../theme/theme7.xml"/><Relationship Id="rId12" Type="http://schemas.openxmlformats.org/officeDocument/2006/relationships/slideLayout" Target="../slideLayouts/slideLayout84.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93.xml"/><Relationship Id="rId8" Type="http://schemas.openxmlformats.org/officeDocument/2006/relationships/slideLayout" Target="../slideLayouts/slideLayout92.xml"/><Relationship Id="rId7" Type="http://schemas.openxmlformats.org/officeDocument/2006/relationships/slideLayout" Target="../slideLayouts/slideLayout91.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 Id="rId3" Type="http://schemas.openxmlformats.org/officeDocument/2006/relationships/slideLayout" Target="../slideLayouts/slideLayout87.xml"/><Relationship Id="rId2" Type="http://schemas.openxmlformats.org/officeDocument/2006/relationships/slideLayout" Target="../slideLayouts/slideLayout86.xml"/><Relationship Id="rId13" Type="http://schemas.openxmlformats.org/officeDocument/2006/relationships/theme" Target="../theme/theme8.xml"/><Relationship Id="rId12" Type="http://schemas.openxmlformats.org/officeDocument/2006/relationships/slideLayout" Target="../slideLayouts/slideLayout96.xml"/><Relationship Id="rId11" Type="http://schemas.openxmlformats.org/officeDocument/2006/relationships/slideLayout" Target="../slideLayouts/slideLayout95.xml"/><Relationship Id="rId10" Type="http://schemas.openxmlformats.org/officeDocument/2006/relationships/slideLayout" Target="../slideLayouts/slideLayout94.xml"/><Relationship Id="rId1" Type="http://schemas.openxmlformats.org/officeDocument/2006/relationships/slideLayout" Target="../slideLayouts/slideLayout85.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05.xml"/><Relationship Id="rId8" Type="http://schemas.openxmlformats.org/officeDocument/2006/relationships/slideLayout" Target="../slideLayouts/slideLayout104.xml"/><Relationship Id="rId7" Type="http://schemas.openxmlformats.org/officeDocument/2006/relationships/slideLayout" Target="../slideLayouts/slideLayout103.xml"/><Relationship Id="rId6" Type="http://schemas.openxmlformats.org/officeDocument/2006/relationships/slideLayout" Target="../slideLayouts/slideLayout102.xml"/><Relationship Id="rId5" Type="http://schemas.openxmlformats.org/officeDocument/2006/relationships/slideLayout" Target="../slideLayouts/slideLayout101.xml"/><Relationship Id="rId4" Type="http://schemas.openxmlformats.org/officeDocument/2006/relationships/slideLayout" Target="../slideLayouts/slideLayout100.xml"/><Relationship Id="rId3" Type="http://schemas.openxmlformats.org/officeDocument/2006/relationships/slideLayout" Target="../slideLayouts/slideLayout99.xml"/><Relationship Id="rId2" Type="http://schemas.openxmlformats.org/officeDocument/2006/relationships/slideLayout" Target="../slideLayouts/slideLayout98.xml"/><Relationship Id="rId13" Type="http://schemas.openxmlformats.org/officeDocument/2006/relationships/theme" Target="../theme/theme9.xml"/><Relationship Id="rId12" Type="http://schemas.openxmlformats.org/officeDocument/2006/relationships/slideLayout" Target="../slideLayouts/slideLayout108.xml"/><Relationship Id="rId11" Type="http://schemas.openxmlformats.org/officeDocument/2006/relationships/slideLayout" Target="../slideLayouts/slideLayout107.xml"/><Relationship Id="rId10" Type="http://schemas.openxmlformats.org/officeDocument/2006/relationships/slideLayout" Target="../slideLayouts/slideLayout106.xml"/><Relationship Id="rId1"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0" name="Rectangle 6"/>
          <p:cNvSpPr/>
          <p:nvPr/>
        </p:nvSpPr>
        <p:spPr>
          <a:xfrm>
            <a:off x="234720" y="237600"/>
            <a:ext cx="11722320" cy="6382080"/>
          </a:xfrm>
          <a:prstGeom prst="rect">
            <a:avLst/>
          </a:prstGeom>
          <a:solidFill>
            <a:srgbClr val="E3DED1"/>
          </a:solidFill>
          <a:ln w="648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IN" sz="1800" b="0" strike="noStrike" spc="-1">
              <a:solidFill>
                <a:srgbClr val="000000"/>
              </a:solidFill>
              <a:latin typeface="Arial" panose="020B0604020202020204"/>
            </a:endParaRPr>
          </a:p>
        </p:txBody>
      </p:sp>
      <p:sp>
        <p:nvSpPr>
          <p:cNvPr id="2" name="PlaceHolder 1"/>
          <p:cNvSpPr>
            <a:spLocks noGrp="1"/>
          </p:cNvSpPr>
          <p:nvPr>
            <p:ph type="title"/>
          </p:nvPr>
        </p:nvSpPr>
        <p:spPr>
          <a:xfrm>
            <a:off x="3840480" y="2770560"/>
            <a:ext cx="7443000" cy="1325160"/>
          </a:xfrm>
          <a:prstGeom prst="rect">
            <a:avLst/>
          </a:prstGeom>
          <a:noFill/>
          <a:ln w="0">
            <a:noFill/>
          </a:ln>
        </p:spPr>
        <p:txBody>
          <a:bodyPr lIns="0" tIns="0" rIns="0" bIns="0" anchor="ctr">
            <a:noAutofit/>
          </a:bodyPr>
          <a:p>
            <a:pPr indent="0">
              <a:buNone/>
            </a:pPr>
            <a:r>
              <a:rPr lang="en-US" sz="1400" b="0" strike="noStrike" spc="-1">
                <a:solidFill>
                  <a:srgbClr val="000000"/>
                </a:solidFill>
                <a:latin typeface="Arial" panose="020B0604020202020204"/>
              </a:rPr>
              <a:t>Click to edit the title text format</a:t>
            </a:r>
            <a:endParaRPr lang="en-US" sz="1400" b="0" strike="noStrike" spc="-1">
              <a:solidFill>
                <a:srgbClr val="000000"/>
              </a:solidFill>
              <a:latin typeface="Arial" panose="020B0604020202020204"/>
            </a:endParaRPr>
          </a:p>
        </p:txBody>
      </p:sp>
      <p:sp>
        <p:nvSpPr>
          <p:cNvPr id="3"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IN" sz="1800" b="0" strike="noStrike" spc="-1">
                <a:solidFill>
                  <a:srgbClr val="000000"/>
                </a:solidFill>
                <a:latin typeface="Century Gothic" panose="020B0502020202020204"/>
              </a:rPr>
              <a:t>Click to edit the outline text format</a:t>
            </a:r>
            <a:endParaRPr lang="en-IN" sz="1800" b="0" strike="noStrike" spc="-1">
              <a:solidFill>
                <a:srgbClr val="000000"/>
              </a:solidFill>
              <a:latin typeface="Century Gothic" panose="020B0502020202020204"/>
            </a:endParaRPr>
          </a:p>
          <a:p>
            <a:pPr marL="864235" lvl="1" indent="-323850">
              <a:spcBef>
                <a:spcPts val="1135"/>
              </a:spcBef>
              <a:buClr>
                <a:srgbClr val="000000"/>
              </a:buClr>
              <a:buSzPct val="75000"/>
              <a:buFont typeface="Symbol" panose="05050102010706020507" charset="2"/>
              <a:buChar char=""/>
            </a:pPr>
            <a:r>
              <a:rPr lang="en-IN" sz="1400" b="0" strike="noStrike" spc="-1">
                <a:solidFill>
                  <a:srgbClr val="000000"/>
                </a:solidFill>
                <a:latin typeface="Century Gothic" panose="020B0502020202020204"/>
              </a:rPr>
              <a:t>Second Outline Level</a:t>
            </a:r>
            <a:endParaRPr lang="en-IN" sz="1400" b="0" strike="noStrike" spc="-1">
              <a:solidFill>
                <a:srgbClr val="000000"/>
              </a:solidFill>
              <a:latin typeface="Century Gothic" panose="020B0502020202020204"/>
            </a:endParaRPr>
          </a:p>
          <a:p>
            <a:pPr marL="1296035" lvl="2" indent="-288290">
              <a:spcBef>
                <a:spcPts val="850"/>
              </a:spcBef>
              <a:buClr>
                <a:srgbClr val="000000"/>
              </a:buClr>
              <a:buSzPct val="45000"/>
              <a:buFont typeface="Wingdings" panose="05000000000000000000" pitchFamily="2" charset="2"/>
              <a:buChar char=""/>
            </a:pPr>
            <a:r>
              <a:rPr lang="en-IN" sz="1400" b="0" strike="noStrike" spc="-1">
                <a:solidFill>
                  <a:srgbClr val="000000"/>
                </a:solidFill>
                <a:latin typeface="Century Gothic" panose="020B0502020202020204"/>
              </a:rPr>
              <a:t>Third Outline Level</a:t>
            </a:r>
            <a:endParaRPr lang="en-IN" sz="1400" b="0" strike="noStrike" spc="-1">
              <a:solidFill>
                <a:srgbClr val="000000"/>
              </a:solidFill>
              <a:latin typeface="Century Gothic" panose="020B0502020202020204"/>
            </a:endParaRPr>
          </a:p>
          <a:p>
            <a:pPr marL="1727835" lvl="3" indent="-215900">
              <a:spcBef>
                <a:spcPts val="565"/>
              </a:spcBef>
              <a:buClr>
                <a:srgbClr val="000000"/>
              </a:buClr>
              <a:buSzPct val="75000"/>
              <a:buFont typeface="Symbol" panose="05050102010706020507" charset="2"/>
              <a:buChar char=""/>
            </a:pPr>
            <a:r>
              <a:rPr lang="en-IN" sz="1400" b="0" strike="noStrike" spc="-1">
                <a:solidFill>
                  <a:srgbClr val="000000"/>
                </a:solidFill>
                <a:latin typeface="Century Gothic" panose="020B0502020202020204"/>
              </a:rPr>
              <a:t>Fourth Outline Level</a:t>
            </a:r>
            <a:endParaRPr lang="en-IN" sz="1400" b="0" strike="noStrike" spc="-1">
              <a:solidFill>
                <a:srgbClr val="000000"/>
              </a:solidFill>
              <a:latin typeface="Century Gothic" panose="020B0502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Fifth Outline Level</a:t>
            </a:r>
            <a:endParaRPr lang="en-IN" sz="2000" b="0" strike="noStrike" spc="-1">
              <a:solidFill>
                <a:srgbClr val="000000"/>
              </a:solidFill>
              <a:latin typeface="Century Gothic" panose="020B0502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Sixth Outline Level</a:t>
            </a:r>
            <a:endParaRPr lang="en-IN" sz="2000" b="0" strike="noStrike" spc="-1">
              <a:solidFill>
                <a:srgbClr val="000000"/>
              </a:solidFill>
              <a:latin typeface="Century Gothic" panose="020B0502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Seventh Outline Level</a:t>
            </a:r>
            <a:endParaRPr lang="en-IN" sz="2000" b="0" strike="noStrike" spc="-1">
              <a:solidFill>
                <a:srgbClr val="000000"/>
              </a:solidFill>
              <a:latin typeface="Century Gothic" panose="020B0502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9" name="Rectangle 6"/>
          <p:cNvSpPr/>
          <p:nvPr/>
        </p:nvSpPr>
        <p:spPr>
          <a:xfrm>
            <a:off x="234720" y="237600"/>
            <a:ext cx="11722320" cy="6382080"/>
          </a:xfrm>
          <a:prstGeom prst="rect">
            <a:avLst/>
          </a:prstGeom>
          <a:solidFill>
            <a:srgbClr val="E3DED1"/>
          </a:solidFill>
          <a:ln w="648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IN" sz="1800" b="0" strike="noStrike" spc="-1">
              <a:solidFill>
                <a:srgbClr val="000000"/>
              </a:solidFill>
              <a:latin typeface="Arial" panose="020B0604020202020204"/>
            </a:endParaRPr>
          </a:p>
        </p:txBody>
      </p:sp>
      <p:sp>
        <p:nvSpPr>
          <p:cNvPr id="40" name="PlaceHolder 1"/>
          <p:cNvSpPr>
            <a:spLocks noGrp="1"/>
          </p:cNvSpPr>
          <p:nvPr>
            <p:ph type="body"/>
          </p:nvPr>
        </p:nvSpPr>
        <p:spPr>
          <a:xfrm>
            <a:off x="2196360" y="3260880"/>
            <a:ext cx="7799040" cy="1534320"/>
          </a:xfrm>
          <a:prstGeom prst="rect">
            <a:avLst/>
          </a:prstGeom>
          <a:noFill/>
          <a:ln w="0">
            <a:noFill/>
          </a:ln>
        </p:spPr>
        <p:txBody>
          <a:bodyPr lIns="0" tIns="0" rIns="0" bIns="0" anchor="t">
            <a:normAutofit fontScale="68000"/>
          </a:bodyPr>
          <a:p>
            <a:pPr marL="294005" indent="-220345">
              <a:spcBef>
                <a:spcPts val="1415"/>
              </a:spcBef>
              <a:buClr>
                <a:srgbClr val="000000"/>
              </a:buClr>
              <a:buSzPct val="45000"/>
              <a:buFont typeface="Wingdings" panose="05000000000000000000" pitchFamily="2" charset="2"/>
              <a:buChar char=""/>
            </a:pPr>
            <a:r>
              <a:rPr lang="en-IN" sz="1800" b="0" strike="noStrike" spc="-1">
                <a:solidFill>
                  <a:srgbClr val="000000"/>
                </a:solidFill>
                <a:latin typeface="Century Gothic" panose="020B0502020202020204"/>
              </a:rPr>
              <a:t>Click to edit the outline text format</a:t>
            </a:r>
            <a:endParaRPr lang="en-IN" sz="1800" b="0" strike="noStrike" spc="-1">
              <a:solidFill>
                <a:srgbClr val="000000"/>
              </a:solidFill>
              <a:latin typeface="Century Gothic" panose="020B0502020202020204"/>
            </a:endParaRPr>
          </a:p>
          <a:p>
            <a:pPr marL="587375" lvl="1" indent="-220345">
              <a:spcBef>
                <a:spcPts val="1135"/>
              </a:spcBef>
              <a:buClr>
                <a:srgbClr val="000000"/>
              </a:buClr>
              <a:buSzPct val="75000"/>
              <a:buFont typeface="Symbol" panose="05050102010706020507" charset="2"/>
              <a:buChar char=""/>
            </a:pPr>
            <a:r>
              <a:rPr lang="en-IN" sz="1400" b="0" strike="noStrike" spc="-1">
                <a:solidFill>
                  <a:srgbClr val="000000"/>
                </a:solidFill>
                <a:latin typeface="Century Gothic" panose="020B0502020202020204"/>
              </a:rPr>
              <a:t>Second Outline Level</a:t>
            </a:r>
            <a:endParaRPr lang="en-IN" sz="1400" b="0" strike="noStrike" spc="-1">
              <a:solidFill>
                <a:srgbClr val="000000"/>
              </a:solidFill>
              <a:latin typeface="Century Gothic" panose="020B0502020202020204"/>
            </a:endParaRPr>
          </a:p>
          <a:p>
            <a:pPr marL="881380" lvl="2" indent="-195580">
              <a:spcBef>
                <a:spcPts val="850"/>
              </a:spcBef>
              <a:buClr>
                <a:srgbClr val="000000"/>
              </a:buClr>
              <a:buSzPct val="45000"/>
              <a:buFont typeface="Wingdings" panose="05000000000000000000" pitchFamily="2" charset="2"/>
              <a:buChar char=""/>
            </a:pPr>
            <a:r>
              <a:rPr lang="en-IN" sz="1400" b="0" strike="noStrike" spc="-1">
                <a:solidFill>
                  <a:srgbClr val="000000"/>
                </a:solidFill>
                <a:latin typeface="Century Gothic" panose="020B0502020202020204"/>
              </a:rPr>
              <a:t>Third Outline Level</a:t>
            </a:r>
            <a:endParaRPr lang="en-IN" sz="1400" b="0" strike="noStrike" spc="-1">
              <a:solidFill>
                <a:srgbClr val="000000"/>
              </a:solidFill>
              <a:latin typeface="Century Gothic" panose="020B0502020202020204"/>
            </a:endParaRPr>
          </a:p>
          <a:p>
            <a:pPr marL="1174750" lvl="3" indent="-146685">
              <a:spcBef>
                <a:spcPts val="565"/>
              </a:spcBef>
              <a:buClr>
                <a:srgbClr val="000000"/>
              </a:buClr>
              <a:buSzPct val="75000"/>
              <a:buFont typeface="Symbol" panose="05050102010706020507" charset="2"/>
              <a:buChar char=""/>
            </a:pPr>
            <a:r>
              <a:rPr lang="en-IN" sz="1400" b="0" strike="noStrike" spc="-1">
                <a:solidFill>
                  <a:srgbClr val="000000"/>
                </a:solidFill>
                <a:latin typeface="Century Gothic" panose="020B0502020202020204"/>
              </a:rPr>
              <a:t>Fourth Outline Level</a:t>
            </a:r>
            <a:endParaRPr lang="en-IN" sz="1400" b="0" strike="noStrike" spc="-1">
              <a:solidFill>
                <a:srgbClr val="000000"/>
              </a:solidFill>
              <a:latin typeface="Century Gothic" panose="020B0502020202020204"/>
            </a:endParaRPr>
          </a:p>
          <a:p>
            <a:pPr marL="1468755" lvl="4" indent="-146685">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Fifth Outline Level</a:t>
            </a:r>
            <a:endParaRPr lang="en-IN" sz="2000" b="0" strike="noStrike" spc="-1">
              <a:solidFill>
                <a:srgbClr val="000000"/>
              </a:solidFill>
              <a:latin typeface="Century Gothic" panose="020B0502020202020204"/>
            </a:endParaRPr>
          </a:p>
          <a:p>
            <a:pPr marL="1762760" lvl="5" indent="-146685">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Sixth Outline Level</a:t>
            </a:r>
            <a:endParaRPr lang="en-IN" sz="2000" b="0" strike="noStrike" spc="-1">
              <a:solidFill>
                <a:srgbClr val="000000"/>
              </a:solidFill>
              <a:latin typeface="Century Gothic" panose="020B0502020202020204"/>
            </a:endParaRPr>
          </a:p>
          <a:p>
            <a:pPr marL="2056130" lvl="6" indent="-146685">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Seventh Outline Level</a:t>
            </a:r>
            <a:endParaRPr lang="en-IN" sz="2000" b="0" strike="noStrike" spc="-1">
              <a:solidFill>
                <a:srgbClr val="000000"/>
              </a:solidFill>
              <a:latin typeface="Century Gothic" panose="020B0502020202020204"/>
            </a:endParaRPr>
          </a:p>
        </p:txBody>
      </p:sp>
      <p:sp>
        <p:nvSpPr>
          <p:cNvPr id="41" name="PlaceHolder 2"/>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r>
              <a:rPr lang="en-US" sz="1400" b="0" strike="noStrike" spc="-1">
                <a:solidFill>
                  <a:srgbClr val="000000"/>
                </a:solidFill>
                <a:latin typeface="Arial" panose="020B0604020202020204"/>
              </a:rPr>
              <a:t>Click to edit the title text format</a:t>
            </a:r>
            <a:endParaRPr lang="en-US" sz="14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8" name="Rectangle 6"/>
          <p:cNvSpPr/>
          <p:nvPr/>
        </p:nvSpPr>
        <p:spPr>
          <a:xfrm>
            <a:off x="234720" y="237600"/>
            <a:ext cx="11722320" cy="6382080"/>
          </a:xfrm>
          <a:prstGeom prst="rect">
            <a:avLst/>
          </a:prstGeom>
          <a:solidFill>
            <a:srgbClr val="E3DED1"/>
          </a:solidFill>
          <a:ln w="648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IN" sz="1800" b="0" strike="noStrike" spc="-1">
              <a:solidFill>
                <a:srgbClr val="000000"/>
              </a:solidFill>
              <a:latin typeface="Arial" panose="020B0604020202020204"/>
            </a:endParaRPr>
          </a:p>
        </p:txBody>
      </p:sp>
      <p:sp>
        <p:nvSpPr>
          <p:cNvPr id="79" name="PlaceHolder 1"/>
          <p:cNvSpPr>
            <a:spLocks noGrp="1"/>
          </p:cNvSpPr>
          <p:nvPr>
            <p:ph type="body"/>
          </p:nvPr>
        </p:nvSpPr>
        <p:spPr>
          <a:xfrm>
            <a:off x="762120" y="1905120"/>
            <a:ext cx="6476760" cy="32763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IN" sz="1800" b="0" strike="noStrike" spc="-1">
                <a:solidFill>
                  <a:srgbClr val="000000"/>
                </a:solidFill>
                <a:latin typeface="Century Gothic" panose="020B0502020202020204"/>
              </a:rPr>
              <a:t>Click to edit the outline text format</a:t>
            </a:r>
            <a:endParaRPr lang="en-IN" sz="1800" b="0" strike="noStrike" spc="-1">
              <a:solidFill>
                <a:srgbClr val="000000"/>
              </a:solidFill>
              <a:latin typeface="Century Gothic" panose="020B0502020202020204"/>
            </a:endParaRPr>
          </a:p>
          <a:p>
            <a:pPr marL="864235" lvl="1" indent="-323850">
              <a:spcBef>
                <a:spcPts val="1135"/>
              </a:spcBef>
              <a:buClr>
                <a:srgbClr val="000000"/>
              </a:buClr>
              <a:buSzPct val="75000"/>
              <a:buFont typeface="Symbol" panose="05050102010706020507" charset="2"/>
              <a:buChar char=""/>
            </a:pPr>
            <a:r>
              <a:rPr lang="en-IN" sz="1400" b="0" strike="noStrike" spc="-1">
                <a:solidFill>
                  <a:srgbClr val="000000"/>
                </a:solidFill>
                <a:latin typeface="Century Gothic" panose="020B0502020202020204"/>
              </a:rPr>
              <a:t>Second Outline Level</a:t>
            </a:r>
            <a:endParaRPr lang="en-IN" sz="1400" b="0" strike="noStrike" spc="-1">
              <a:solidFill>
                <a:srgbClr val="000000"/>
              </a:solidFill>
              <a:latin typeface="Century Gothic" panose="020B0502020202020204"/>
            </a:endParaRPr>
          </a:p>
          <a:p>
            <a:pPr marL="1296035" lvl="2" indent="-288290">
              <a:spcBef>
                <a:spcPts val="850"/>
              </a:spcBef>
              <a:buClr>
                <a:srgbClr val="000000"/>
              </a:buClr>
              <a:buSzPct val="45000"/>
              <a:buFont typeface="Wingdings" panose="05000000000000000000" pitchFamily="2" charset="2"/>
              <a:buChar char=""/>
            </a:pPr>
            <a:r>
              <a:rPr lang="en-IN" sz="1400" b="0" strike="noStrike" spc="-1">
                <a:solidFill>
                  <a:srgbClr val="000000"/>
                </a:solidFill>
                <a:latin typeface="Century Gothic" panose="020B0502020202020204"/>
              </a:rPr>
              <a:t>Third Outline Level</a:t>
            </a:r>
            <a:endParaRPr lang="en-IN" sz="1400" b="0" strike="noStrike" spc="-1">
              <a:solidFill>
                <a:srgbClr val="000000"/>
              </a:solidFill>
              <a:latin typeface="Century Gothic" panose="020B0502020202020204"/>
            </a:endParaRPr>
          </a:p>
          <a:p>
            <a:pPr marL="1727835" lvl="3" indent="-215900">
              <a:spcBef>
                <a:spcPts val="565"/>
              </a:spcBef>
              <a:buClr>
                <a:srgbClr val="000000"/>
              </a:buClr>
              <a:buSzPct val="75000"/>
              <a:buFont typeface="Symbol" panose="05050102010706020507" charset="2"/>
              <a:buChar char=""/>
            </a:pPr>
            <a:r>
              <a:rPr lang="en-IN" sz="1400" b="0" strike="noStrike" spc="-1">
                <a:solidFill>
                  <a:srgbClr val="000000"/>
                </a:solidFill>
                <a:latin typeface="Century Gothic" panose="020B0502020202020204"/>
              </a:rPr>
              <a:t>Fourth Outline Level</a:t>
            </a:r>
            <a:endParaRPr lang="en-IN" sz="1400" b="0" strike="noStrike" spc="-1">
              <a:solidFill>
                <a:srgbClr val="000000"/>
              </a:solidFill>
              <a:latin typeface="Century Gothic" panose="020B0502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Fifth Outline Level</a:t>
            </a:r>
            <a:endParaRPr lang="en-IN" sz="2000" b="0" strike="noStrike" spc="-1">
              <a:solidFill>
                <a:srgbClr val="000000"/>
              </a:solidFill>
              <a:latin typeface="Century Gothic" panose="020B0502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Sixth Outline Level</a:t>
            </a:r>
            <a:endParaRPr lang="en-IN" sz="2000" b="0" strike="noStrike" spc="-1">
              <a:solidFill>
                <a:srgbClr val="000000"/>
              </a:solidFill>
              <a:latin typeface="Century Gothic" panose="020B0502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Seventh Outline Level</a:t>
            </a:r>
            <a:endParaRPr lang="en-IN" sz="2000" b="0" strike="noStrike" spc="-1">
              <a:solidFill>
                <a:srgbClr val="000000"/>
              </a:solidFill>
              <a:latin typeface="Century Gothic" panose="020B0502020202020204"/>
            </a:endParaRPr>
          </a:p>
        </p:txBody>
      </p:sp>
      <p:sp>
        <p:nvSpPr>
          <p:cNvPr id="80" name="PlaceHolder 2"/>
          <p:cNvSpPr>
            <a:spLocks noGrp="1"/>
          </p:cNvSpPr>
          <p:nvPr>
            <p:ph type="title"/>
          </p:nvPr>
        </p:nvSpPr>
        <p:spPr>
          <a:xfrm>
            <a:off x="762120" y="716040"/>
            <a:ext cx="6476760" cy="1188720"/>
          </a:xfrm>
          <a:prstGeom prst="rect">
            <a:avLst/>
          </a:prstGeom>
          <a:noFill/>
          <a:ln w="0">
            <a:noFill/>
          </a:ln>
        </p:spPr>
        <p:txBody>
          <a:bodyPr lIns="0" tIns="0" rIns="0" bIns="0" anchor="ctr">
            <a:noAutofit/>
          </a:bodyPr>
          <a:p>
            <a:pPr indent="0">
              <a:buNone/>
            </a:pPr>
            <a:r>
              <a:rPr lang="en-US" sz="1400" b="0" strike="noStrike" spc="-1">
                <a:solidFill>
                  <a:srgbClr val="000000"/>
                </a:solidFill>
                <a:latin typeface="Arial" panose="020B0604020202020204"/>
              </a:rPr>
              <a:t>Click to edit the title text format</a:t>
            </a:r>
            <a:endParaRPr lang="en-US" sz="14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117" name="Rectangle 6"/>
          <p:cNvSpPr/>
          <p:nvPr/>
        </p:nvSpPr>
        <p:spPr>
          <a:xfrm>
            <a:off x="234720" y="237600"/>
            <a:ext cx="11722320" cy="6382080"/>
          </a:xfrm>
          <a:prstGeom prst="rect">
            <a:avLst/>
          </a:prstGeom>
          <a:solidFill>
            <a:srgbClr val="E3DED1"/>
          </a:solidFill>
          <a:ln w="648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IN" sz="1800" b="0" strike="noStrike" spc="-1">
              <a:solidFill>
                <a:srgbClr val="000000"/>
              </a:solidFill>
              <a:latin typeface="Arial" panose="020B0604020202020204"/>
            </a:endParaRPr>
          </a:p>
        </p:txBody>
      </p:sp>
      <p:sp>
        <p:nvSpPr>
          <p:cNvPr id="118" name="PlaceHolder 1"/>
          <p:cNvSpPr>
            <a:spLocks noGrp="1"/>
          </p:cNvSpPr>
          <p:nvPr>
            <p:ph type="body"/>
          </p:nvPr>
        </p:nvSpPr>
        <p:spPr>
          <a:xfrm>
            <a:off x="4533840" y="1905120"/>
            <a:ext cx="6955200" cy="32763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IN" sz="1800" b="0" strike="noStrike" spc="-1">
                <a:solidFill>
                  <a:srgbClr val="000000"/>
                </a:solidFill>
                <a:latin typeface="Century Gothic" panose="020B0502020202020204"/>
              </a:rPr>
              <a:t>Click to edit the outline text format</a:t>
            </a:r>
            <a:endParaRPr lang="en-IN" sz="1800" b="0" strike="noStrike" spc="-1">
              <a:solidFill>
                <a:srgbClr val="000000"/>
              </a:solidFill>
              <a:latin typeface="Century Gothic" panose="020B0502020202020204"/>
            </a:endParaRPr>
          </a:p>
          <a:p>
            <a:pPr marL="864235" lvl="1" indent="-323850">
              <a:spcBef>
                <a:spcPts val="1135"/>
              </a:spcBef>
              <a:buClr>
                <a:srgbClr val="000000"/>
              </a:buClr>
              <a:buSzPct val="75000"/>
              <a:buFont typeface="Symbol" panose="05050102010706020507" charset="2"/>
              <a:buChar char=""/>
            </a:pPr>
            <a:r>
              <a:rPr lang="en-IN" sz="1400" b="0" strike="noStrike" spc="-1">
                <a:solidFill>
                  <a:srgbClr val="000000"/>
                </a:solidFill>
                <a:latin typeface="Century Gothic" panose="020B0502020202020204"/>
              </a:rPr>
              <a:t>Second Outline Level</a:t>
            </a:r>
            <a:endParaRPr lang="en-IN" sz="1400" b="0" strike="noStrike" spc="-1">
              <a:solidFill>
                <a:srgbClr val="000000"/>
              </a:solidFill>
              <a:latin typeface="Century Gothic" panose="020B0502020202020204"/>
            </a:endParaRPr>
          </a:p>
          <a:p>
            <a:pPr marL="1296035" lvl="2" indent="-288290">
              <a:spcBef>
                <a:spcPts val="850"/>
              </a:spcBef>
              <a:buClr>
                <a:srgbClr val="000000"/>
              </a:buClr>
              <a:buSzPct val="45000"/>
              <a:buFont typeface="Wingdings" panose="05000000000000000000" pitchFamily="2" charset="2"/>
              <a:buChar char=""/>
            </a:pPr>
            <a:r>
              <a:rPr lang="en-IN" sz="1400" b="0" strike="noStrike" spc="-1">
                <a:solidFill>
                  <a:srgbClr val="000000"/>
                </a:solidFill>
                <a:latin typeface="Century Gothic" panose="020B0502020202020204"/>
              </a:rPr>
              <a:t>Third Outline Level</a:t>
            </a:r>
            <a:endParaRPr lang="en-IN" sz="1400" b="0" strike="noStrike" spc="-1">
              <a:solidFill>
                <a:srgbClr val="000000"/>
              </a:solidFill>
              <a:latin typeface="Century Gothic" panose="020B0502020202020204"/>
            </a:endParaRPr>
          </a:p>
          <a:p>
            <a:pPr marL="1727835" lvl="3" indent="-215900">
              <a:spcBef>
                <a:spcPts val="565"/>
              </a:spcBef>
              <a:buClr>
                <a:srgbClr val="000000"/>
              </a:buClr>
              <a:buSzPct val="75000"/>
              <a:buFont typeface="Symbol" panose="05050102010706020507" charset="2"/>
              <a:buChar char=""/>
            </a:pPr>
            <a:r>
              <a:rPr lang="en-IN" sz="1400" b="0" strike="noStrike" spc="-1">
                <a:solidFill>
                  <a:srgbClr val="000000"/>
                </a:solidFill>
                <a:latin typeface="Century Gothic" panose="020B0502020202020204"/>
              </a:rPr>
              <a:t>Fourth Outline Level</a:t>
            </a:r>
            <a:endParaRPr lang="en-IN" sz="1400" b="0" strike="noStrike" spc="-1">
              <a:solidFill>
                <a:srgbClr val="000000"/>
              </a:solidFill>
              <a:latin typeface="Century Gothic" panose="020B0502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Fifth Outline Level</a:t>
            </a:r>
            <a:endParaRPr lang="en-IN" sz="2000" b="0" strike="noStrike" spc="-1">
              <a:solidFill>
                <a:srgbClr val="000000"/>
              </a:solidFill>
              <a:latin typeface="Century Gothic" panose="020B0502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Sixth Outline Level</a:t>
            </a:r>
            <a:endParaRPr lang="en-IN" sz="2000" b="0" strike="noStrike" spc="-1">
              <a:solidFill>
                <a:srgbClr val="000000"/>
              </a:solidFill>
              <a:latin typeface="Century Gothic" panose="020B0502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Seventh Outline Level</a:t>
            </a:r>
            <a:endParaRPr lang="en-IN" sz="2000" b="0" strike="noStrike" spc="-1">
              <a:solidFill>
                <a:srgbClr val="000000"/>
              </a:solidFill>
              <a:latin typeface="Century Gothic" panose="020B0502020202020204"/>
            </a:endParaRPr>
          </a:p>
        </p:txBody>
      </p:sp>
      <p:sp>
        <p:nvSpPr>
          <p:cNvPr id="119" name="PlaceHolder 2"/>
          <p:cNvSpPr>
            <a:spLocks noGrp="1"/>
          </p:cNvSpPr>
          <p:nvPr>
            <p:ph type="title"/>
          </p:nvPr>
        </p:nvSpPr>
        <p:spPr>
          <a:xfrm>
            <a:off x="4533840" y="716040"/>
            <a:ext cx="6955200" cy="1188720"/>
          </a:xfrm>
          <a:prstGeom prst="rect">
            <a:avLst/>
          </a:prstGeom>
          <a:noFill/>
          <a:ln w="0">
            <a:noFill/>
          </a:ln>
        </p:spPr>
        <p:txBody>
          <a:bodyPr lIns="0" tIns="0" rIns="0" bIns="0" anchor="ctr">
            <a:noAutofit/>
          </a:bodyPr>
          <a:p>
            <a:pPr indent="0">
              <a:buNone/>
            </a:pPr>
            <a:r>
              <a:rPr lang="en-US" sz="1400" b="0" strike="noStrike" spc="-1">
                <a:solidFill>
                  <a:srgbClr val="000000"/>
                </a:solidFill>
                <a:latin typeface="Arial" panose="020B0604020202020204"/>
              </a:rPr>
              <a:t>Click to edit the title text format</a:t>
            </a:r>
            <a:endParaRPr lang="en-US" sz="14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6" name="Rectangle 6"/>
          <p:cNvSpPr/>
          <p:nvPr/>
        </p:nvSpPr>
        <p:spPr>
          <a:xfrm>
            <a:off x="234720" y="237600"/>
            <a:ext cx="11722320" cy="6382080"/>
          </a:xfrm>
          <a:prstGeom prst="rect">
            <a:avLst/>
          </a:prstGeom>
          <a:solidFill>
            <a:srgbClr val="E3DED1"/>
          </a:solidFill>
          <a:ln w="648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IN" sz="1800" b="0" strike="noStrike" spc="-1">
              <a:solidFill>
                <a:srgbClr val="000000"/>
              </a:solidFill>
              <a:latin typeface="Arial" panose="020B0604020202020204"/>
            </a:endParaRPr>
          </a:p>
        </p:txBody>
      </p:sp>
      <p:sp>
        <p:nvSpPr>
          <p:cNvPr id="157"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r>
              <a:rPr lang="en-US" sz="1400" b="0" strike="noStrike" spc="-1">
                <a:solidFill>
                  <a:srgbClr val="000000"/>
                </a:solidFill>
                <a:latin typeface="Arial" panose="020B0604020202020204"/>
              </a:rPr>
              <a:t>Click to edit the title text format</a:t>
            </a:r>
            <a:endParaRPr lang="en-US" sz="1400" b="0" strike="noStrike" spc="-1">
              <a:solidFill>
                <a:srgbClr val="000000"/>
              </a:solidFill>
              <a:latin typeface="Arial" panose="020B0604020202020204"/>
            </a:endParaRPr>
          </a:p>
        </p:txBody>
      </p:sp>
      <p:sp>
        <p:nvSpPr>
          <p:cNvPr id="158" name="PlaceHolder 2"/>
          <p:cNvSpPr>
            <a:spLocks noGrp="1"/>
          </p:cNvSpPr>
          <p:nvPr>
            <p:ph type="body"/>
          </p:nvPr>
        </p:nvSpPr>
        <p:spPr>
          <a:xfrm>
            <a:off x="2196360" y="3260880"/>
            <a:ext cx="7799040" cy="1534320"/>
          </a:xfrm>
          <a:prstGeom prst="rect">
            <a:avLst/>
          </a:prstGeom>
          <a:noFill/>
          <a:ln w="0">
            <a:noFill/>
          </a:ln>
        </p:spPr>
        <p:txBody>
          <a:bodyPr lIns="0" tIns="0" rIns="0" bIns="0" anchor="t">
            <a:normAutofit fontScale="68000"/>
          </a:bodyPr>
          <a:p>
            <a:pPr marL="294005" indent="-220345">
              <a:spcBef>
                <a:spcPts val="1415"/>
              </a:spcBef>
              <a:buClr>
                <a:srgbClr val="000000"/>
              </a:buClr>
              <a:buSzPct val="45000"/>
              <a:buFont typeface="Wingdings" panose="05000000000000000000" pitchFamily="2" charset="2"/>
              <a:buChar char=""/>
            </a:pPr>
            <a:r>
              <a:rPr lang="en-IN" sz="1800" b="0" strike="noStrike" spc="-1">
                <a:solidFill>
                  <a:srgbClr val="000000"/>
                </a:solidFill>
                <a:latin typeface="Century Gothic" panose="020B0502020202020204"/>
              </a:rPr>
              <a:t>Click to edit the outline text format</a:t>
            </a:r>
            <a:endParaRPr lang="en-IN" sz="1800" b="0" strike="noStrike" spc="-1">
              <a:solidFill>
                <a:srgbClr val="000000"/>
              </a:solidFill>
              <a:latin typeface="Century Gothic" panose="020B0502020202020204"/>
            </a:endParaRPr>
          </a:p>
          <a:p>
            <a:pPr marL="587375" lvl="1" indent="-220345">
              <a:spcBef>
                <a:spcPts val="1135"/>
              </a:spcBef>
              <a:buClr>
                <a:srgbClr val="000000"/>
              </a:buClr>
              <a:buSzPct val="75000"/>
              <a:buFont typeface="Symbol" panose="05050102010706020507" charset="2"/>
              <a:buChar char=""/>
            </a:pPr>
            <a:r>
              <a:rPr lang="en-IN" sz="1400" b="0" strike="noStrike" spc="-1">
                <a:solidFill>
                  <a:srgbClr val="000000"/>
                </a:solidFill>
                <a:latin typeface="Century Gothic" panose="020B0502020202020204"/>
              </a:rPr>
              <a:t>Second Outline Level</a:t>
            </a:r>
            <a:endParaRPr lang="en-IN" sz="1400" b="0" strike="noStrike" spc="-1">
              <a:solidFill>
                <a:srgbClr val="000000"/>
              </a:solidFill>
              <a:latin typeface="Century Gothic" panose="020B0502020202020204"/>
            </a:endParaRPr>
          </a:p>
          <a:p>
            <a:pPr marL="881380" lvl="2" indent="-195580">
              <a:spcBef>
                <a:spcPts val="850"/>
              </a:spcBef>
              <a:buClr>
                <a:srgbClr val="000000"/>
              </a:buClr>
              <a:buSzPct val="45000"/>
              <a:buFont typeface="Wingdings" panose="05000000000000000000" pitchFamily="2" charset="2"/>
              <a:buChar char=""/>
            </a:pPr>
            <a:r>
              <a:rPr lang="en-IN" sz="1400" b="0" strike="noStrike" spc="-1">
                <a:solidFill>
                  <a:srgbClr val="000000"/>
                </a:solidFill>
                <a:latin typeface="Century Gothic" panose="020B0502020202020204"/>
              </a:rPr>
              <a:t>Third Outline Level</a:t>
            </a:r>
            <a:endParaRPr lang="en-IN" sz="1400" b="0" strike="noStrike" spc="-1">
              <a:solidFill>
                <a:srgbClr val="000000"/>
              </a:solidFill>
              <a:latin typeface="Century Gothic" panose="020B0502020202020204"/>
            </a:endParaRPr>
          </a:p>
          <a:p>
            <a:pPr marL="1174750" lvl="3" indent="-146685">
              <a:spcBef>
                <a:spcPts val="565"/>
              </a:spcBef>
              <a:buClr>
                <a:srgbClr val="000000"/>
              </a:buClr>
              <a:buSzPct val="75000"/>
              <a:buFont typeface="Symbol" panose="05050102010706020507" charset="2"/>
              <a:buChar char=""/>
            </a:pPr>
            <a:r>
              <a:rPr lang="en-IN" sz="1400" b="0" strike="noStrike" spc="-1">
                <a:solidFill>
                  <a:srgbClr val="000000"/>
                </a:solidFill>
                <a:latin typeface="Century Gothic" panose="020B0502020202020204"/>
              </a:rPr>
              <a:t>Fourth Outline Level</a:t>
            </a:r>
            <a:endParaRPr lang="en-IN" sz="1400" b="0" strike="noStrike" spc="-1">
              <a:solidFill>
                <a:srgbClr val="000000"/>
              </a:solidFill>
              <a:latin typeface="Century Gothic" panose="020B0502020202020204"/>
            </a:endParaRPr>
          </a:p>
          <a:p>
            <a:pPr marL="1468755" lvl="4" indent="-146685">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Fifth Outline Level</a:t>
            </a:r>
            <a:endParaRPr lang="en-IN" sz="2000" b="0" strike="noStrike" spc="-1">
              <a:solidFill>
                <a:srgbClr val="000000"/>
              </a:solidFill>
              <a:latin typeface="Century Gothic" panose="020B0502020202020204"/>
            </a:endParaRPr>
          </a:p>
          <a:p>
            <a:pPr marL="1762760" lvl="5" indent="-146685">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Sixth Outline Level</a:t>
            </a:r>
            <a:endParaRPr lang="en-IN" sz="2000" b="0" strike="noStrike" spc="-1">
              <a:solidFill>
                <a:srgbClr val="000000"/>
              </a:solidFill>
              <a:latin typeface="Century Gothic" panose="020B0502020202020204"/>
            </a:endParaRPr>
          </a:p>
          <a:p>
            <a:pPr marL="2056130" lvl="6" indent="-146685">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Seventh Outline Level</a:t>
            </a:r>
            <a:endParaRPr lang="en-IN" sz="2000" b="0" strike="noStrike" spc="-1">
              <a:solidFill>
                <a:srgbClr val="000000"/>
              </a:solidFill>
              <a:latin typeface="Century Gothic" panose="020B05020202020202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195" name="Rectangle 6"/>
          <p:cNvSpPr/>
          <p:nvPr/>
        </p:nvSpPr>
        <p:spPr>
          <a:xfrm>
            <a:off x="234720" y="237600"/>
            <a:ext cx="11722320" cy="6382080"/>
          </a:xfrm>
          <a:prstGeom prst="rect">
            <a:avLst/>
          </a:prstGeom>
          <a:solidFill>
            <a:srgbClr val="E3DED1"/>
          </a:solidFill>
          <a:ln w="648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IN" sz="1800" b="0" strike="noStrike" spc="-1">
              <a:solidFill>
                <a:srgbClr val="000000"/>
              </a:solidFill>
              <a:latin typeface="Arial" panose="020B0604020202020204"/>
            </a:endParaRPr>
          </a:p>
        </p:txBody>
      </p:sp>
      <p:sp>
        <p:nvSpPr>
          <p:cNvPr id="196" name="PlaceHolder 1"/>
          <p:cNvSpPr>
            <a:spLocks noGrp="1"/>
          </p:cNvSpPr>
          <p:nvPr>
            <p:ph type="body"/>
          </p:nvPr>
        </p:nvSpPr>
        <p:spPr>
          <a:xfrm>
            <a:off x="762120" y="1905120"/>
            <a:ext cx="5333760" cy="32763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IN" sz="1800" b="0" strike="noStrike" spc="-1">
                <a:solidFill>
                  <a:srgbClr val="000000"/>
                </a:solidFill>
                <a:latin typeface="Century Gothic" panose="020B0502020202020204"/>
              </a:rPr>
              <a:t>Click to edit the outline text format</a:t>
            </a:r>
            <a:endParaRPr lang="en-IN" sz="1800" b="0" strike="noStrike" spc="-1">
              <a:solidFill>
                <a:srgbClr val="000000"/>
              </a:solidFill>
              <a:latin typeface="Century Gothic" panose="020B0502020202020204"/>
            </a:endParaRPr>
          </a:p>
          <a:p>
            <a:pPr marL="864235" lvl="1" indent="-323850">
              <a:spcBef>
                <a:spcPts val="1135"/>
              </a:spcBef>
              <a:buClr>
                <a:srgbClr val="000000"/>
              </a:buClr>
              <a:buSzPct val="75000"/>
              <a:buFont typeface="Symbol" panose="05050102010706020507" charset="2"/>
              <a:buChar char=""/>
            </a:pPr>
            <a:r>
              <a:rPr lang="en-IN" sz="1400" b="0" strike="noStrike" spc="-1">
                <a:solidFill>
                  <a:srgbClr val="000000"/>
                </a:solidFill>
                <a:latin typeface="Century Gothic" panose="020B0502020202020204"/>
              </a:rPr>
              <a:t>Second Outline Level</a:t>
            </a:r>
            <a:endParaRPr lang="en-IN" sz="1400" b="0" strike="noStrike" spc="-1">
              <a:solidFill>
                <a:srgbClr val="000000"/>
              </a:solidFill>
              <a:latin typeface="Century Gothic" panose="020B0502020202020204"/>
            </a:endParaRPr>
          </a:p>
          <a:p>
            <a:pPr marL="1296035" lvl="2" indent="-288290">
              <a:spcBef>
                <a:spcPts val="850"/>
              </a:spcBef>
              <a:buClr>
                <a:srgbClr val="000000"/>
              </a:buClr>
              <a:buSzPct val="45000"/>
              <a:buFont typeface="Wingdings" panose="05000000000000000000" pitchFamily="2" charset="2"/>
              <a:buChar char=""/>
            </a:pPr>
            <a:r>
              <a:rPr lang="en-IN" sz="1400" b="0" strike="noStrike" spc="-1">
                <a:solidFill>
                  <a:srgbClr val="000000"/>
                </a:solidFill>
                <a:latin typeface="Century Gothic" panose="020B0502020202020204"/>
              </a:rPr>
              <a:t>Third Outline Level</a:t>
            </a:r>
            <a:endParaRPr lang="en-IN" sz="1400" b="0" strike="noStrike" spc="-1">
              <a:solidFill>
                <a:srgbClr val="000000"/>
              </a:solidFill>
              <a:latin typeface="Century Gothic" panose="020B0502020202020204"/>
            </a:endParaRPr>
          </a:p>
          <a:p>
            <a:pPr marL="1727835" lvl="3" indent="-215900">
              <a:spcBef>
                <a:spcPts val="565"/>
              </a:spcBef>
              <a:buClr>
                <a:srgbClr val="000000"/>
              </a:buClr>
              <a:buSzPct val="75000"/>
              <a:buFont typeface="Symbol" panose="05050102010706020507" charset="2"/>
              <a:buChar char=""/>
            </a:pPr>
            <a:r>
              <a:rPr lang="en-IN" sz="1400" b="0" strike="noStrike" spc="-1">
                <a:solidFill>
                  <a:srgbClr val="000000"/>
                </a:solidFill>
                <a:latin typeface="Century Gothic" panose="020B0502020202020204"/>
              </a:rPr>
              <a:t>Fourth Outline Level</a:t>
            </a:r>
            <a:endParaRPr lang="en-IN" sz="1400" b="0" strike="noStrike" spc="-1">
              <a:solidFill>
                <a:srgbClr val="000000"/>
              </a:solidFill>
              <a:latin typeface="Century Gothic" panose="020B0502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Fifth Outline Level</a:t>
            </a:r>
            <a:endParaRPr lang="en-IN" sz="2000" b="0" strike="noStrike" spc="-1">
              <a:solidFill>
                <a:srgbClr val="000000"/>
              </a:solidFill>
              <a:latin typeface="Century Gothic" panose="020B0502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Sixth Outline Level</a:t>
            </a:r>
            <a:endParaRPr lang="en-IN" sz="2000" b="0" strike="noStrike" spc="-1">
              <a:solidFill>
                <a:srgbClr val="000000"/>
              </a:solidFill>
              <a:latin typeface="Century Gothic" panose="020B0502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Seventh Outline Level</a:t>
            </a:r>
            <a:endParaRPr lang="en-IN" sz="2000" b="0" strike="noStrike" spc="-1">
              <a:solidFill>
                <a:srgbClr val="000000"/>
              </a:solidFill>
              <a:latin typeface="Century Gothic" panose="020B0502020202020204"/>
            </a:endParaRPr>
          </a:p>
        </p:txBody>
      </p:sp>
      <p:sp>
        <p:nvSpPr>
          <p:cNvPr id="197" name="PlaceHolder 2"/>
          <p:cNvSpPr>
            <a:spLocks noGrp="1"/>
          </p:cNvSpPr>
          <p:nvPr>
            <p:ph type="body"/>
          </p:nvPr>
        </p:nvSpPr>
        <p:spPr>
          <a:xfrm>
            <a:off x="6858000" y="3444120"/>
            <a:ext cx="4571640" cy="2361960"/>
          </a:xfrm>
          <a:prstGeom prst="rect">
            <a:avLst/>
          </a:prstGeom>
          <a:noFill/>
          <a:ln w="0">
            <a:noFill/>
          </a:ln>
        </p:spPr>
        <p:txBody>
          <a:bodyPr lIns="0" tIns="0" rIns="0" bIns="0" anchor="t">
            <a:normAutofit fontScale="90000"/>
          </a:bodyPr>
          <a:p>
            <a:pPr marL="388620" indent="-291465">
              <a:spcBef>
                <a:spcPts val="1415"/>
              </a:spcBef>
              <a:buClr>
                <a:srgbClr val="000000"/>
              </a:buClr>
              <a:buSzPct val="45000"/>
              <a:buFont typeface="Wingdings" panose="05000000000000000000" pitchFamily="2" charset="2"/>
              <a:buChar char=""/>
            </a:pPr>
            <a:r>
              <a:rPr lang="en-IN" sz="1800" b="0" strike="noStrike" spc="-1">
                <a:solidFill>
                  <a:srgbClr val="000000"/>
                </a:solidFill>
                <a:latin typeface="Century Gothic" panose="020B0502020202020204"/>
              </a:rPr>
              <a:t>Click to edit the outline text format</a:t>
            </a:r>
            <a:endParaRPr lang="en-IN" sz="1800" b="0" strike="noStrike" spc="-1">
              <a:solidFill>
                <a:srgbClr val="000000"/>
              </a:solidFill>
              <a:latin typeface="Century Gothic" panose="020B0502020202020204"/>
            </a:endParaRPr>
          </a:p>
          <a:p>
            <a:pPr marL="777875" lvl="1" indent="-291465">
              <a:spcBef>
                <a:spcPts val="1135"/>
              </a:spcBef>
              <a:buClr>
                <a:srgbClr val="000000"/>
              </a:buClr>
              <a:buSzPct val="75000"/>
              <a:buFont typeface="Symbol" panose="05050102010706020507" charset="2"/>
              <a:buChar char=""/>
            </a:pPr>
            <a:r>
              <a:rPr lang="en-IN" sz="1400" b="0" strike="noStrike" spc="-1">
                <a:solidFill>
                  <a:srgbClr val="000000"/>
                </a:solidFill>
                <a:latin typeface="Century Gothic" panose="020B0502020202020204"/>
              </a:rPr>
              <a:t>Second Outline Level</a:t>
            </a:r>
            <a:endParaRPr lang="en-IN" sz="1400" b="0" strike="noStrike" spc="-1">
              <a:solidFill>
                <a:srgbClr val="000000"/>
              </a:solidFill>
              <a:latin typeface="Century Gothic" panose="020B0502020202020204"/>
            </a:endParaRPr>
          </a:p>
          <a:p>
            <a:pPr marL="1166495" lvl="2" indent="-259080">
              <a:spcBef>
                <a:spcPts val="850"/>
              </a:spcBef>
              <a:buClr>
                <a:srgbClr val="000000"/>
              </a:buClr>
              <a:buSzPct val="45000"/>
              <a:buFont typeface="Wingdings" panose="05000000000000000000" pitchFamily="2" charset="2"/>
              <a:buChar char=""/>
            </a:pPr>
            <a:r>
              <a:rPr lang="en-IN" sz="1400" b="0" strike="noStrike" spc="-1">
                <a:solidFill>
                  <a:srgbClr val="000000"/>
                </a:solidFill>
                <a:latin typeface="Century Gothic" panose="020B0502020202020204"/>
              </a:rPr>
              <a:t>Third Outline Level</a:t>
            </a:r>
            <a:endParaRPr lang="en-IN" sz="1400" b="0" strike="noStrike" spc="-1">
              <a:solidFill>
                <a:srgbClr val="000000"/>
              </a:solidFill>
              <a:latin typeface="Century Gothic" panose="020B0502020202020204"/>
            </a:endParaRPr>
          </a:p>
          <a:p>
            <a:pPr marL="1555115" lvl="3" indent="-194310">
              <a:spcBef>
                <a:spcPts val="565"/>
              </a:spcBef>
              <a:buClr>
                <a:srgbClr val="000000"/>
              </a:buClr>
              <a:buSzPct val="75000"/>
              <a:buFont typeface="Symbol" panose="05050102010706020507" charset="2"/>
              <a:buChar char=""/>
            </a:pPr>
            <a:r>
              <a:rPr lang="en-IN" sz="1400" b="0" strike="noStrike" spc="-1">
                <a:solidFill>
                  <a:srgbClr val="000000"/>
                </a:solidFill>
                <a:latin typeface="Century Gothic" panose="020B0502020202020204"/>
              </a:rPr>
              <a:t>Fourth Outline Level</a:t>
            </a:r>
            <a:endParaRPr lang="en-IN" sz="1400" b="0" strike="noStrike" spc="-1">
              <a:solidFill>
                <a:srgbClr val="000000"/>
              </a:solidFill>
              <a:latin typeface="Century Gothic" panose="020B0502020202020204"/>
            </a:endParaRPr>
          </a:p>
          <a:p>
            <a:pPr marL="1943735" lvl="4" indent="-19431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Fifth Outline Level</a:t>
            </a:r>
            <a:endParaRPr lang="en-IN" sz="2000" b="0" strike="noStrike" spc="-1">
              <a:solidFill>
                <a:srgbClr val="000000"/>
              </a:solidFill>
              <a:latin typeface="Century Gothic" panose="020B0502020202020204"/>
            </a:endParaRPr>
          </a:p>
          <a:p>
            <a:pPr marL="2332990" lvl="5" indent="-19431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Sixth Outline Level</a:t>
            </a:r>
            <a:endParaRPr lang="en-IN" sz="2000" b="0" strike="noStrike" spc="-1">
              <a:solidFill>
                <a:srgbClr val="000000"/>
              </a:solidFill>
              <a:latin typeface="Century Gothic" panose="020B0502020202020204"/>
            </a:endParaRPr>
          </a:p>
          <a:p>
            <a:pPr marL="2721610" lvl="6" indent="-19431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Seventh Outline Level</a:t>
            </a:r>
            <a:endParaRPr lang="en-IN" sz="2000" b="0" strike="noStrike" spc="-1">
              <a:solidFill>
                <a:srgbClr val="000000"/>
              </a:solidFill>
              <a:latin typeface="Century Gothic" panose="020B0502020202020204"/>
            </a:endParaRPr>
          </a:p>
        </p:txBody>
      </p:sp>
      <p:sp>
        <p:nvSpPr>
          <p:cNvPr id="198" name="PlaceHolder 3"/>
          <p:cNvSpPr>
            <a:spLocks noGrp="1"/>
          </p:cNvSpPr>
          <p:nvPr>
            <p:ph type="body"/>
          </p:nvPr>
        </p:nvSpPr>
        <p:spPr>
          <a:xfrm>
            <a:off x="6858000" y="716040"/>
            <a:ext cx="4571640" cy="2361960"/>
          </a:xfrm>
          <a:prstGeom prst="rect">
            <a:avLst/>
          </a:prstGeom>
          <a:noFill/>
          <a:ln w="0">
            <a:noFill/>
          </a:ln>
        </p:spPr>
        <p:txBody>
          <a:bodyPr lIns="0" tIns="0" rIns="0" bIns="0" anchor="t">
            <a:normAutofit fontScale="90000"/>
          </a:bodyPr>
          <a:p>
            <a:pPr marL="388620" indent="-291465">
              <a:spcBef>
                <a:spcPts val="1415"/>
              </a:spcBef>
              <a:buClr>
                <a:srgbClr val="000000"/>
              </a:buClr>
              <a:buSzPct val="45000"/>
              <a:buFont typeface="Wingdings" panose="05000000000000000000" pitchFamily="2" charset="2"/>
              <a:buChar char=""/>
            </a:pPr>
            <a:r>
              <a:rPr lang="en-IN" sz="1800" b="0" strike="noStrike" spc="-1">
                <a:solidFill>
                  <a:srgbClr val="000000"/>
                </a:solidFill>
                <a:latin typeface="Century Gothic" panose="020B0502020202020204"/>
              </a:rPr>
              <a:t>Click to edit the outline text format</a:t>
            </a:r>
            <a:endParaRPr lang="en-IN" sz="1800" b="0" strike="noStrike" spc="-1">
              <a:solidFill>
                <a:srgbClr val="000000"/>
              </a:solidFill>
              <a:latin typeface="Century Gothic" panose="020B0502020202020204"/>
            </a:endParaRPr>
          </a:p>
          <a:p>
            <a:pPr marL="777875" lvl="1" indent="-291465">
              <a:spcBef>
                <a:spcPts val="1135"/>
              </a:spcBef>
              <a:buClr>
                <a:srgbClr val="000000"/>
              </a:buClr>
              <a:buSzPct val="75000"/>
              <a:buFont typeface="Symbol" panose="05050102010706020507" charset="2"/>
              <a:buChar char=""/>
            </a:pPr>
            <a:r>
              <a:rPr lang="en-IN" sz="1400" b="0" strike="noStrike" spc="-1">
                <a:solidFill>
                  <a:srgbClr val="000000"/>
                </a:solidFill>
                <a:latin typeface="Century Gothic" panose="020B0502020202020204"/>
              </a:rPr>
              <a:t>Second Outline Level</a:t>
            </a:r>
            <a:endParaRPr lang="en-IN" sz="1400" b="0" strike="noStrike" spc="-1">
              <a:solidFill>
                <a:srgbClr val="000000"/>
              </a:solidFill>
              <a:latin typeface="Century Gothic" panose="020B0502020202020204"/>
            </a:endParaRPr>
          </a:p>
          <a:p>
            <a:pPr marL="1166495" lvl="2" indent="-259080">
              <a:spcBef>
                <a:spcPts val="850"/>
              </a:spcBef>
              <a:buClr>
                <a:srgbClr val="000000"/>
              </a:buClr>
              <a:buSzPct val="45000"/>
              <a:buFont typeface="Wingdings" panose="05000000000000000000" pitchFamily="2" charset="2"/>
              <a:buChar char=""/>
            </a:pPr>
            <a:r>
              <a:rPr lang="en-IN" sz="1400" b="0" strike="noStrike" spc="-1">
                <a:solidFill>
                  <a:srgbClr val="000000"/>
                </a:solidFill>
                <a:latin typeface="Century Gothic" panose="020B0502020202020204"/>
              </a:rPr>
              <a:t>Third Outline Level</a:t>
            </a:r>
            <a:endParaRPr lang="en-IN" sz="1400" b="0" strike="noStrike" spc="-1">
              <a:solidFill>
                <a:srgbClr val="000000"/>
              </a:solidFill>
              <a:latin typeface="Century Gothic" panose="020B0502020202020204"/>
            </a:endParaRPr>
          </a:p>
          <a:p>
            <a:pPr marL="1555115" lvl="3" indent="-194310">
              <a:spcBef>
                <a:spcPts val="565"/>
              </a:spcBef>
              <a:buClr>
                <a:srgbClr val="000000"/>
              </a:buClr>
              <a:buSzPct val="75000"/>
              <a:buFont typeface="Symbol" panose="05050102010706020507" charset="2"/>
              <a:buChar char=""/>
            </a:pPr>
            <a:r>
              <a:rPr lang="en-IN" sz="1400" b="0" strike="noStrike" spc="-1">
                <a:solidFill>
                  <a:srgbClr val="000000"/>
                </a:solidFill>
                <a:latin typeface="Century Gothic" panose="020B0502020202020204"/>
              </a:rPr>
              <a:t>Fourth Outline Level</a:t>
            </a:r>
            <a:endParaRPr lang="en-IN" sz="1400" b="0" strike="noStrike" spc="-1">
              <a:solidFill>
                <a:srgbClr val="000000"/>
              </a:solidFill>
              <a:latin typeface="Century Gothic" panose="020B0502020202020204"/>
            </a:endParaRPr>
          </a:p>
          <a:p>
            <a:pPr marL="1943735" lvl="4" indent="-19431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Fifth Outline Level</a:t>
            </a:r>
            <a:endParaRPr lang="en-IN" sz="2000" b="0" strike="noStrike" spc="-1">
              <a:solidFill>
                <a:srgbClr val="000000"/>
              </a:solidFill>
              <a:latin typeface="Century Gothic" panose="020B0502020202020204"/>
            </a:endParaRPr>
          </a:p>
          <a:p>
            <a:pPr marL="2332990" lvl="5" indent="-19431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Sixth Outline Level</a:t>
            </a:r>
            <a:endParaRPr lang="en-IN" sz="2000" b="0" strike="noStrike" spc="-1">
              <a:solidFill>
                <a:srgbClr val="000000"/>
              </a:solidFill>
              <a:latin typeface="Century Gothic" panose="020B0502020202020204"/>
            </a:endParaRPr>
          </a:p>
          <a:p>
            <a:pPr marL="2721610" lvl="6" indent="-19431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Seventh Outline Level</a:t>
            </a:r>
            <a:endParaRPr lang="en-IN" sz="2000" b="0" strike="noStrike" spc="-1">
              <a:solidFill>
                <a:srgbClr val="000000"/>
              </a:solidFill>
              <a:latin typeface="Century Gothic" panose="020B0502020202020204"/>
            </a:endParaRPr>
          </a:p>
        </p:txBody>
      </p:sp>
      <p:sp>
        <p:nvSpPr>
          <p:cNvPr id="199" name="PlaceHolder 4"/>
          <p:cNvSpPr>
            <a:spLocks noGrp="1"/>
          </p:cNvSpPr>
          <p:nvPr>
            <p:ph type="title"/>
          </p:nvPr>
        </p:nvSpPr>
        <p:spPr>
          <a:xfrm>
            <a:off x="762120" y="716040"/>
            <a:ext cx="5333760" cy="1188720"/>
          </a:xfrm>
          <a:prstGeom prst="rect">
            <a:avLst/>
          </a:prstGeom>
          <a:noFill/>
          <a:ln w="0">
            <a:noFill/>
          </a:ln>
        </p:spPr>
        <p:txBody>
          <a:bodyPr lIns="0" tIns="0" rIns="0" bIns="0" anchor="ctr">
            <a:noAutofit/>
          </a:bodyPr>
          <a:p>
            <a:pPr indent="0">
              <a:buNone/>
            </a:pPr>
            <a:r>
              <a:rPr lang="en-US" sz="1400" b="0" strike="noStrike" spc="-1">
                <a:solidFill>
                  <a:srgbClr val="000000"/>
                </a:solidFill>
                <a:latin typeface="Arial" panose="020B0604020202020204"/>
              </a:rPr>
              <a:t>Click to edit the title text format</a:t>
            </a:r>
            <a:endParaRPr lang="en-US" sz="14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36" name="Rectangle 6"/>
          <p:cNvSpPr/>
          <p:nvPr/>
        </p:nvSpPr>
        <p:spPr>
          <a:xfrm>
            <a:off x="234720" y="237600"/>
            <a:ext cx="11722320" cy="6382080"/>
          </a:xfrm>
          <a:prstGeom prst="rect">
            <a:avLst/>
          </a:prstGeom>
          <a:solidFill>
            <a:srgbClr val="E3DED1"/>
          </a:solidFill>
          <a:ln w="648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IN" sz="1800" b="0" strike="noStrike" spc="-1">
              <a:solidFill>
                <a:srgbClr val="000000"/>
              </a:solidFill>
              <a:latin typeface="Arial" panose="020B0604020202020204"/>
            </a:endParaRPr>
          </a:p>
        </p:txBody>
      </p:sp>
      <p:sp>
        <p:nvSpPr>
          <p:cNvPr id="237" name="PlaceHolder 1"/>
          <p:cNvSpPr>
            <a:spLocks noGrp="1"/>
          </p:cNvSpPr>
          <p:nvPr>
            <p:ph type="body"/>
          </p:nvPr>
        </p:nvSpPr>
        <p:spPr>
          <a:xfrm>
            <a:off x="4533840" y="1905120"/>
            <a:ext cx="6955200" cy="32763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IN" sz="1800" b="0" strike="noStrike" spc="-1">
                <a:solidFill>
                  <a:srgbClr val="000000"/>
                </a:solidFill>
                <a:latin typeface="Century Gothic" panose="020B0502020202020204"/>
              </a:rPr>
              <a:t>Click to edit the outline text format</a:t>
            </a:r>
            <a:endParaRPr lang="en-IN" sz="1800" b="0" strike="noStrike" spc="-1">
              <a:solidFill>
                <a:srgbClr val="000000"/>
              </a:solidFill>
              <a:latin typeface="Century Gothic" panose="020B0502020202020204"/>
            </a:endParaRPr>
          </a:p>
          <a:p>
            <a:pPr marL="864235" lvl="1" indent="-323850">
              <a:spcBef>
                <a:spcPts val="1135"/>
              </a:spcBef>
              <a:buClr>
                <a:srgbClr val="000000"/>
              </a:buClr>
              <a:buSzPct val="75000"/>
              <a:buFont typeface="Symbol" panose="05050102010706020507" charset="2"/>
              <a:buChar char=""/>
            </a:pPr>
            <a:r>
              <a:rPr lang="en-IN" sz="1400" b="0" strike="noStrike" spc="-1">
                <a:solidFill>
                  <a:srgbClr val="000000"/>
                </a:solidFill>
                <a:latin typeface="Century Gothic" panose="020B0502020202020204"/>
              </a:rPr>
              <a:t>Second Outline Level</a:t>
            </a:r>
            <a:endParaRPr lang="en-IN" sz="1400" b="0" strike="noStrike" spc="-1">
              <a:solidFill>
                <a:srgbClr val="000000"/>
              </a:solidFill>
              <a:latin typeface="Century Gothic" panose="020B0502020202020204"/>
            </a:endParaRPr>
          </a:p>
          <a:p>
            <a:pPr marL="1296035" lvl="2" indent="-288290">
              <a:spcBef>
                <a:spcPts val="850"/>
              </a:spcBef>
              <a:buClr>
                <a:srgbClr val="000000"/>
              </a:buClr>
              <a:buSzPct val="45000"/>
              <a:buFont typeface="Wingdings" panose="05000000000000000000" pitchFamily="2" charset="2"/>
              <a:buChar char=""/>
            </a:pPr>
            <a:r>
              <a:rPr lang="en-IN" sz="1400" b="0" strike="noStrike" spc="-1">
                <a:solidFill>
                  <a:srgbClr val="000000"/>
                </a:solidFill>
                <a:latin typeface="Century Gothic" panose="020B0502020202020204"/>
              </a:rPr>
              <a:t>Third Outline Level</a:t>
            </a:r>
            <a:endParaRPr lang="en-IN" sz="1400" b="0" strike="noStrike" spc="-1">
              <a:solidFill>
                <a:srgbClr val="000000"/>
              </a:solidFill>
              <a:latin typeface="Century Gothic" panose="020B0502020202020204"/>
            </a:endParaRPr>
          </a:p>
          <a:p>
            <a:pPr marL="1727835" lvl="3" indent="-215900">
              <a:spcBef>
                <a:spcPts val="565"/>
              </a:spcBef>
              <a:buClr>
                <a:srgbClr val="000000"/>
              </a:buClr>
              <a:buSzPct val="75000"/>
              <a:buFont typeface="Symbol" panose="05050102010706020507" charset="2"/>
              <a:buChar char=""/>
            </a:pPr>
            <a:r>
              <a:rPr lang="en-IN" sz="1400" b="0" strike="noStrike" spc="-1">
                <a:solidFill>
                  <a:srgbClr val="000000"/>
                </a:solidFill>
                <a:latin typeface="Century Gothic" panose="020B0502020202020204"/>
              </a:rPr>
              <a:t>Fourth Outline Level</a:t>
            </a:r>
            <a:endParaRPr lang="en-IN" sz="1400" b="0" strike="noStrike" spc="-1">
              <a:solidFill>
                <a:srgbClr val="000000"/>
              </a:solidFill>
              <a:latin typeface="Century Gothic" panose="020B0502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Fifth Outline Level</a:t>
            </a:r>
            <a:endParaRPr lang="en-IN" sz="2000" b="0" strike="noStrike" spc="-1">
              <a:solidFill>
                <a:srgbClr val="000000"/>
              </a:solidFill>
              <a:latin typeface="Century Gothic" panose="020B0502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Sixth Outline Level</a:t>
            </a:r>
            <a:endParaRPr lang="en-IN" sz="2000" b="0" strike="noStrike" spc="-1">
              <a:solidFill>
                <a:srgbClr val="000000"/>
              </a:solidFill>
              <a:latin typeface="Century Gothic" panose="020B0502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Seventh Outline Level</a:t>
            </a:r>
            <a:endParaRPr lang="en-IN" sz="2000" b="0" strike="noStrike" spc="-1">
              <a:solidFill>
                <a:srgbClr val="000000"/>
              </a:solidFill>
              <a:latin typeface="Century Gothic" panose="020B0502020202020204"/>
            </a:endParaRPr>
          </a:p>
        </p:txBody>
      </p:sp>
      <p:sp>
        <p:nvSpPr>
          <p:cNvPr id="238" name="PlaceHolder 2"/>
          <p:cNvSpPr>
            <a:spLocks noGrp="1"/>
          </p:cNvSpPr>
          <p:nvPr>
            <p:ph type="title"/>
          </p:nvPr>
        </p:nvSpPr>
        <p:spPr>
          <a:xfrm>
            <a:off x="4533840" y="716040"/>
            <a:ext cx="6955200" cy="1188720"/>
          </a:xfrm>
          <a:prstGeom prst="rect">
            <a:avLst/>
          </a:prstGeom>
          <a:noFill/>
          <a:ln w="0">
            <a:noFill/>
          </a:ln>
        </p:spPr>
        <p:txBody>
          <a:bodyPr lIns="0" tIns="0" rIns="0" bIns="0" anchor="ctr">
            <a:noAutofit/>
          </a:bodyPr>
          <a:p>
            <a:pPr indent="0">
              <a:buNone/>
            </a:pPr>
            <a:r>
              <a:rPr lang="en-US" sz="1400" b="0" strike="noStrike" spc="-1">
                <a:solidFill>
                  <a:srgbClr val="000000"/>
                </a:solidFill>
                <a:latin typeface="Arial" panose="020B0604020202020204"/>
              </a:rPr>
              <a:t>Click to edit the title text format</a:t>
            </a:r>
            <a:endParaRPr lang="en-US" sz="14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75" name="Rectangle 6"/>
          <p:cNvSpPr/>
          <p:nvPr/>
        </p:nvSpPr>
        <p:spPr>
          <a:xfrm>
            <a:off x="234720" y="237600"/>
            <a:ext cx="11722320" cy="6382080"/>
          </a:xfrm>
          <a:prstGeom prst="rect">
            <a:avLst/>
          </a:prstGeom>
          <a:solidFill>
            <a:srgbClr val="E3DED1"/>
          </a:solidFill>
          <a:ln w="648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IN" sz="1800" b="0" strike="noStrike" spc="-1">
              <a:solidFill>
                <a:srgbClr val="000000"/>
              </a:solidFill>
              <a:latin typeface="Arial" panose="020B0604020202020204"/>
            </a:endParaRPr>
          </a:p>
        </p:txBody>
      </p:sp>
      <p:sp>
        <p:nvSpPr>
          <p:cNvPr id="276" name="PlaceHolder 1"/>
          <p:cNvSpPr>
            <a:spLocks noGrp="1"/>
          </p:cNvSpPr>
          <p:nvPr>
            <p:ph type="title"/>
          </p:nvPr>
        </p:nvSpPr>
        <p:spPr>
          <a:xfrm>
            <a:off x="1525320" y="1445040"/>
            <a:ext cx="9141120" cy="1145160"/>
          </a:xfrm>
          <a:prstGeom prst="rect">
            <a:avLst/>
          </a:prstGeom>
          <a:noFill/>
          <a:ln w="0">
            <a:noFill/>
          </a:ln>
        </p:spPr>
        <p:txBody>
          <a:bodyPr lIns="0" tIns="0" rIns="0" bIns="0" anchor="ctr">
            <a:noAutofit/>
          </a:bodyPr>
          <a:p>
            <a:pPr indent="0">
              <a:buNone/>
            </a:pPr>
            <a:r>
              <a:rPr lang="en-US" sz="1400" b="0" strike="noStrike" spc="-1">
                <a:solidFill>
                  <a:srgbClr val="000000"/>
                </a:solidFill>
                <a:latin typeface="Arial" panose="020B0604020202020204"/>
              </a:rPr>
              <a:t>Click to edit the title text format</a:t>
            </a:r>
            <a:endParaRPr lang="en-US" sz="1400" b="0" strike="noStrike" spc="-1">
              <a:solidFill>
                <a:srgbClr val="000000"/>
              </a:solidFill>
              <a:latin typeface="Arial" panose="020B0604020202020204"/>
            </a:endParaRPr>
          </a:p>
        </p:txBody>
      </p:sp>
      <p:sp>
        <p:nvSpPr>
          <p:cNvPr id="277" name="PlaceHolder 2"/>
          <p:cNvSpPr>
            <a:spLocks noGrp="1"/>
          </p:cNvSpPr>
          <p:nvPr>
            <p:ph type="body"/>
          </p:nvPr>
        </p:nvSpPr>
        <p:spPr>
          <a:xfrm>
            <a:off x="2196360" y="3260880"/>
            <a:ext cx="7799040" cy="1534320"/>
          </a:xfrm>
          <a:prstGeom prst="rect">
            <a:avLst/>
          </a:prstGeom>
          <a:noFill/>
          <a:ln w="0">
            <a:noFill/>
          </a:ln>
        </p:spPr>
        <p:txBody>
          <a:bodyPr lIns="0" tIns="0" rIns="0" bIns="0" anchor="t">
            <a:normAutofit fontScale="68000"/>
          </a:bodyPr>
          <a:p>
            <a:pPr marL="294005" indent="-220345">
              <a:spcBef>
                <a:spcPts val="1415"/>
              </a:spcBef>
              <a:buClr>
                <a:srgbClr val="000000"/>
              </a:buClr>
              <a:buSzPct val="45000"/>
              <a:buFont typeface="Wingdings" panose="05000000000000000000" pitchFamily="2" charset="2"/>
              <a:buChar char=""/>
            </a:pPr>
            <a:r>
              <a:rPr lang="en-IN" sz="1800" b="0" strike="noStrike" spc="-1">
                <a:solidFill>
                  <a:srgbClr val="000000"/>
                </a:solidFill>
                <a:latin typeface="Century Gothic" panose="020B0502020202020204"/>
              </a:rPr>
              <a:t>Click to edit the outline text format</a:t>
            </a:r>
            <a:endParaRPr lang="en-IN" sz="1800" b="0" strike="noStrike" spc="-1">
              <a:solidFill>
                <a:srgbClr val="000000"/>
              </a:solidFill>
              <a:latin typeface="Century Gothic" panose="020B0502020202020204"/>
            </a:endParaRPr>
          </a:p>
          <a:p>
            <a:pPr marL="587375" lvl="1" indent="-220345">
              <a:spcBef>
                <a:spcPts val="1135"/>
              </a:spcBef>
              <a:buClr>
                <a:srgbClr val="000000"/>
              </a:buClr>
              <a:buSzPct val="75000"/>
              <a:buFont typeface="Symbol" panose="05050102010706020507" charset="2"/>
              <a:buChar char=""/>
            </a:pPr>
            <a:r>
              <a:rPr lang="en-IN" sz="1400" b="0" strike="noStrike" spc="-1">
                <a:solidFill>
                  <a:srgbClr val="000000"/>
                </a:solidFill>
                <a:latin typeface="Century Gothic" panose="020B0502020202020204"/>
              </a:rPr>
              <a:t>Second Outline Level</a:t>
            </a:r>
            <a:endParaRPr lang="en-IN" sz="1400" b="0" strike="noStrike" spc="-1">
              <a:solidFill>
                <a:srgbClr val="000000"/>
              </a:solidFill>
              <a:latin typeface="Century Gothic" panose="020B0502020202020204"/>
            </a:endParaRPr>
          </a:p>
          <a:p>
            <a:pPr marL="881380" lvl="2" indent="-195580">
              <a:spcBef>
                <a:spcPts val="850"/>
              </a:spcBef>
              <a:buClr>
                <a:srgbClr val="000000"/>
              </a:buClr>
              <a:buSzPct val="45000"/>
              <a:buFont typeface="Wingdings" panose="05000000000000000000" pitchFamily="2" charset="2"/>
              <a:buChar char=""/>
            </a:pPr>
            <a:r>
              <a:rPr lang="en-IN" sz="1400" b="0" strike="noStrike" spc="-1">
                <a:solidFill>
                  <a:srgbClr val="000000"/>
                </a:solidFill>
                <a:latin typeface="Century Gothic" panose="020B0502020202020204"/>
              </a:rPr>
              <a:t>Third Outline Level</a:t>
            </a:r>
            <a:endParaRPr lang="en-IN" sz="1400" b="0" strike="noStrike" spc="-1">
              <a:solidFill>
                <a:srgbClr val="000000"/>
              </a:solidFill>
              <a:latin typeface="Century Gothic" panose="020B0502020202020204"/>
            </a:endParaRPr>
          </a:p>
          <a:p>
            <a:pPr marL="1174750" lvl="3" indent="-146685">
              <a:spcBef>
                <a:spcPts val="565"/>
              </a:spcBef>
              <a:buClr>
                <a:srgbClr val="000000"/>
              </a:buClr>
              <a:buSzPct val="75000"/>
              <a:buFont typeface="Symbol" panose="05050102010706020507" charset="2"/>
              <a:buChar char=""/>
            </a:pPr>
            <a:r>
              <a:rPr lang="en-IN" sz="1400" b="0" strike="noStrike" spc="-1">
                <a:solidFill>
                  <a:srgbClr val="000000"/>
                </a:solidFill>
                <a:latin typeface="Century Gothic" panose="020B0502020202020204"/>
              </a:rPr>
              <a:t>Fourth Outline Level</a:t>
            </a:r>
            <a:endParaRPr lang="en-IN" sz="1400" b="0" strike="noStrike" spc="-1">
              <a:solidFill>
                <a:srgbClr val="000000"/>
              </a:solidFill>
              <a:latin typeface="Century Gothic" panose="020B0502020202020204"/>
            </a:endParaRPr>
          </a:p>
          <a:p>
            <a:pPr marL="1468755" lvl="4" indent="-146685">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Fifth Outline Level</a:t>
            </a:r>
            <a:endParaRPr lang="en-IN" sz="2000" b="0" strike="noStrike" spc="-1">
              <a:solidFill>
                <a:srgbClr val="000000"/>
              </a:solidFill>
              <a:latin typeface="Century Gothic" panose="020B0502020202020204"/>
            </a:endParaRPr>
          </a:p>
          <a:p>
            <a:pPr marL="1762760" lvl="5" indent="-146685">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Sixth Outline Level</a:t>
            </a:r>
            <a:endParaRPr lang="en-IN" sz="2000" b="0" strike="noStrike" spc="-1">
              <a:solidFill>
                <a:srgbClr val="000000"/>
              </a:solidFill>
              <a:latin typeface="Century Gothic" panose="020B0502020202020204"/>
            </a:endParaRPr>
          </a:p>
          <a:p>
            <a:pPr marL="2056130" lvl="6" indent="-146685">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Seventh Outline Level</a:t>
            </a:r>
            <a:endParaRPr lang="en-IN" sz="2000" b="0" strike="noStrike" spc="-1">
              <a:solidFill>
                <a:srgbClr val="000000"/>
              </a:solidFill>
              <a:latin typeface="Century Gothic" panose="020B0502020202020204"/>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14" name="Rectangle 6"/>
          <p:cNvSpPr/>
          <p:nvPr/>
        </p:nvSpPr>
        <p:spPr>
          <a:xfrm>
            <a:off x="234720" y="237600"/>
            <a:ext cx="11722320" cy="6382080"/>
          </a:xfrm>
          <a:prstGeom prst="rect">
            <a:avLst/>
          </a:prstGeom>
          <a:solidFill>
            <a:srgbClr val="E3DED1"/>
          </a:solidFill>
          <a:ln w="648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IN" sz="1800" b="0" strike="noStrike" spc="-1">
              <a:solidFill>
                <a:srgbClr val="000000"/>
              </a:solidFill>
              <a:latin typeface="Arial" panose="020B0604020202020204"/>
            </a:endParaRPr>
          </a:p>
        </p:txBody>
      </p:sp>
      <p:sp>
        <p:nvSpPr>
          <p:cNvPr id="315" name="PlaceHolder 1"/>
          <p:cNvSpPr>
            <a:spLocks noGrp="1"/>
          </p:cNvSpPr>
          <p:nvPr>
            <p:ph type="body"/>
          </p:nvPr>
        </p:nvSpPr>
        <p:spPr>
          <a:xfrm>
            <a:off x="4533840" y="1905120"/>
            <a:ext cx="6955200" cy="32763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IN" sz="1800" b="0" strike="noStrike" spc="-1">
                <a:solidFill>
                  <a:srgbClr val="000000"/>
                </a:solidFill>
                <a:latin typeface="Century Gothic" panose="020B0502020202020204"/>
              </a:rPr>
              <a:t>Click to edit the outline text format</a:t>
            </a:r>
            <a:endParaRPr lang="en-IN" sz="1800" b="0" strike="noStrike" spc="-1">
              <a:solidFill>
                <a:srgbClr val="000000"/>
              </a:solidFill>
              <a:latin typeface="Century Gothic" panose="020B0502020202020204"/>
            </a:endParaRPr>
          </a:p>
          <a:p>
            <a:pPr marL="864235" lvl="1" indent="-323850">
              <a:spcBef>
                <a:spcPts val="1135"/>
              </a:spcBef>
              <a:buClr>
                <a:srgbClr val="000000"/>
              </a:buClr>
              <a:buSzPct val="75000"/>
              <a:buFont typeface="Symbol" panose="05050102010706020507" charset="2"/>
              <a:buChar char=""/>
            </a:pPr>
            <a:r>
              <a:rPr lang="en-IN" sz="1400" b="0" strike="noStrike" spc="-1">
                <a:solidFill>
                  <a:srgbClr val="000000"/>
                </a:solidFill>
                <a:latin typeface="Century Gothic" panose="020B0502020202020204"/>
              </a:rPr>
              <a:t>Second Outline Level</a:t>
            </a:r>
            <a:endParaRPr lang="en-IN" sz="1400" b="0" strike="noStrike" spc="-1">
              <a:solidFill>
                <a:srgbClr val="000000"/>
              </a:solidFill>
              <a:latin typeface="Century Gothic" panose="020B0502020202020204"/>
            </a:endParaRPr>
          </a:p>
          <a:p>
            <a:pPr marL="1296035" lvl="2" indent="-288290">
              <a:spcBef>
                <a:spcPts val="850"/>
              </a:spcBef>
              <a:buClr>
                <a:srgbClr val="000000"/>
              </a:buClr>
              <a:buSzPct val="45000"/>
              <a:buFont typeface="Wingdings" panose="05000000000000000000" pitchFamily="2" charset="2"/>
              <a:buChar char=""/>
            </a:pPr>
            <a:r>
              <a:rPr lang="en-IN" sz="1400" b="0" strike="noStrike" spc="-1">
                <a:solidFill>
                  <a:srgbClr val="000000"/>
                </a:solidFill>
                <a:latin typeface="Century Gothic" panose="020B0502020202020204"/>
              </a:rPr>
              <a:t>Third Outline Level</a:t>
            </a:r>
            <a:endParaRPr lang="en-IN" sz="1400" b="0" strike="noStrike" spc="-1">
              <a:solidFill>
                <a:srgbClr val="000000"/>
              </a:solidFill>
              <a:latin typeface="Century Gothic" panose="020B0502020202020204"/>
            </a:endParaRPr>
          </a:p>
          <a:p>
            <a:pPr marL="1727835" lvl="3" indent="-215900">
              <a:spcBef>
                <a:spcPts val="565"/>
              </a:spcBef>
              <a:buClr>
                <a:srgbClr val="000000"/>
              </a:buClr>
              <a:buSzPct val="75000"/>
              <a:buFont typeface="Symbol" panose="05050102010706020507" charset="2"/>
              <a:buChar char=""/>
            </a:pPr>
            <a:r>
              <a:rPr lang="en-IN" sz="1400" b="0" strike="noStrike" spc="-1">
                <a:solidFill>
                  <a:srgbClr val="000000"/>
                </a:solidFill>
                <a:latin typeface="Century Gothic" panose="020B0502020202020204"/>
              </a:rPr>
              <a:t>Fourth Outline Level</a:t>
            </a:r>
            <a:endParaRPr lang="en-IN" sz="1400" b="0" strike="noStrike" spc="-1">
              <a:solidFill>
                <a:srgbClr val="000000"/>
              </a:solidFill>
              <a:latin typeface="Century Gothic" panose="020B0502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Fifth Outline Level</a:t>
            </a:r>
            <a:endParaRPr lang="en-IN" sz="2000" b="0" strike="noStrike" spc="-1">
              <a:solidFill>
                <a:srgbClr val="000000"/>
              </a:solidFill>
              <a:latin typeface="Century Gothic" panose="020B0502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Sixth Outline Level</a:t>
            </a:r>
            <a:endParaRPr lang="en-IN" sz="2000" b="0" strike="noStrike" spc="-1">
              <a:solidFill>
                <a:srgbClr val="000000"/>
              </a:solidFill>
              <a:latin typeface="Century Gothic" panose="020B0502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entury Gothic" panose="020B0502020202020204"/>
              </a:rPr>
              <a:t>Seventh Outline Level</a:t>
            </a:r>
            <a:endParaRPr lang="en-IN" sz="2000" b="0" strike="noStrike" spc="-1">
              <a:solidFill>
                <a:srgbClr val="000000"/>
              </a:solidFill>
              <a:latin typeface="Century Gothic" panose="020B0502020202020204"/>
            </a:endParaRPr>
          </a:p>
        </p:txBody>
      </p:sp>
      <p:sp>
        <p:nvSpPr>
          <p:cNvPr id="316" name="PlaceHolder 2"/>
          <p:cNvSpPr>
            <a:spLocks noGrp="1"/>
          </p:cNvSpPr>
          <p:nvPr>
            <p:ph type="title"/>
          </p:nvPr>
        </p:nvSpPr>
        <p:spPr>
          <a:xfrm>
            <a:off x="4533840" y="716040"/>
            <a:ext cx="6955200" cy="1188720"/>
          </a:xfrm>
          <a:prstGeom prst="rect">
            <a:avLst/>
          </a:prstGeom>
          <a:noFill/>
          <a:ln w="0">
            <a:noFill/>
          </a:ln>
        </p:spPr>
        <p:txBody>
          <a:bodyPr lIns="0" tIns="0" rIns="0" bIns="0" anchor="ctr">
            <a:noAutofit/>
          </a:bodyPr>
          <a:p>
            <a:pPr indent="0">
              <a:buNone/>
            </a:pPr>
            <a:r>
              <a:rPr lang="en-US" sz="1400" b="0" strike="noStrike" spc="-1">
                <a:solidFill>
                  <a:srgbClr val="000000"/>
                </a:solidFill>
                <a:latin typeface="Arial" panose="020B0604020202020204"/>
              </a:rPr>
              <a:t>Click to edit the title text format</a:t>
            </a:r>
            <a:endParaRPr lang="en-US" sz="14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3.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1998360" y="1871280"/>
            <a:ext cx="8134560" cy="1325160"/>
          </a:xfrm>
          <a:prstGeom prst="rect">
            <a:avLst/>
          </a:prstGeom>
          <a:noFill/>
          <a:ln w="0">
            <a:noFill/>
          </a:ln>
        </p:spPr>
        <p:txBody>
          <a:bodyPr anchor="ctr">
            <a:noAutofit/>
          </a:bodyPr>
          <a:p>
            <a:pPr indent="0" algn="ctr">
              <a:lnSpc>
                <a:spcPct val="90000"/>
              </a:lnSpc>
              <a:buNone/>
              <a:tabLst>
                <a:tab pos="0" algn="l"/>
              </a:tabLst>
            </a:pPr>
            <a:r>
              <a:rPr lang="en-US" sz="4800" b="1" strike="noStrike" spc="-1">
                <a:solidFill>
                  <a:schemeClr val="accent1"/>
                </a:solidFill>
                <a:latin typeface="Century Gothic" panose="020B0502020202020204"/>
              </a:rPr>
              <a:t>Internship Project Report</a:t>
            </a:r>
            <a:endParaRPr lang="en-US" sz="4800" b="0" strike="noStrike" spc="-1">
              <a:solidFill>
                <a:srgbClr val="000000"/>
              </a:solidFill>
              <a:latin typeface="Arial" panose="020B0604020202020204"/>
            </a:endParaRPr>
          </a:p>
        </p:txBody>
      </p:sp>
      <p:pic>
        <p:nvPicPr>
          <p:cNvPr id="360" name="Google Shape;76;p1"/>
          <p:cNvPicPr/>
          <p:nvPr/>
        </p:nvPicPr>
        <p:blipFill>
          <a:blip r:embed="rId1"/>
          <a:stretch>
            <a:fillRect/>
          </a:stretch>
        </p:blipFill>
        <p:spPr>
          <a:xfrm>
            <a:off x="9414720" y="284400"/>
            <a:ext cx="2447280" cy="1018800"/>
          </a:xfrm>
          <a:prstGeom prst="rect">
            <a:avLst/>
          </a:prstGeom>
          <a:ln w="0">
            <a:noFill/>
          </a:ln>
        </p:spPr>
      </p:pic>
      <p:sp>
        <p:nvSpPr>
          <p:cNvPr id="361" name="Google Shape;77;p1"/>
          <p:cNvSpPr/>
          <p:nvPr/>
        </p:nvSpPr>
        <p:spPr>
          <a:xfrm>
            <a:off x="3727440" y="4170960"/>
            <a:ext cx="3637440" cy="91476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00000"/>
              </a:lnSpc>
              <a:tabLst>
                <a:tab pos="0" algn="l"/>
              </a:tabLst>
            </a:pPr>
            <a:r>
              <a:rPr lang="en-US" sz="1800" b="0" strike="noStrike" spc="-1">
                <a:solidFill>
                  <a:schemeClr val="accent1"/>
                </a:solidFill>
                <a:latin typeface="Quattrocento Sans"/>
                <a:ea typeface="Quattrocento Sans"/>
              </a:rPr>
              <a:t>Report by:</a:t>
            </a:r>
            <a:endParaRPr lang="en-IN" sz="1800" b="0" strike="noStrike" spc="-1">
              <a:solidFill>
                <a:srgbClr val="000000"/>
              </a:solidFill>
              <a:latin typeface="Arial" panose="020B0604020202020204"/>
            </a:endParaRPr>
          </a:p>
          <a:p>
            <a:pPr>
              <a:lnSpc>
                <a:spcPct val="100000"/>
              </a:lnSpc>
              <a:tabLst>
                <a:tab pos="0" algn="l"/>
              </a:tabLst>
            </a:pPr>
            <a:r>
              <a:rPr lang="en-US" sz="1800" b="0" strike="noStrike" spc="-1">
                <a:solidFill>
                  <a:schemeClr val="accent1"/>
                </a:solidFill>
                <a:latin typeface="Quattrocento Sans"/>
                <a:ea typeface="Quattrocento Sans"/>
              </a:rPr>
              <a:t>Narayanan.M</a:t>
            </a:r>
            <a:endParaRPr lang="en-IN" sz="1800" b="0" strike="noStrike" spc="-1">
              <a:solidFill>
                <a:srgbClr val="000000"/>
              </a:solidFill>
              <a:latin typeface="Arial" panose="020B0604020202020204"/>
            </a:endParaRPr>
          </a:p>
          <a:p>
            <a:pPr>
              <a:lnSpc>
                <a:spcPct val="100000"/>
              </a:lnSpc>
              <a:tabLst>
                <a:tab pos="0" algn="l"/>
              </a:tabLst>
            </a:pPr>
            <a:r>
              <a:rPr lang="en-US" sz="1800" b="0" strike="noStrike" spc="-1">
                <a:solidFill>
                  <a:schemeClr val="accent1"/>
                </a:solidFill>
                <a:latin typeface="Quattrocento Sans"/>
                <a:ea typeface="Quattrocento Sans"/>
              </a:rPr>
              <a:t>UNID: CRIN2301894</a:t>
            </a:r>
            <a:endParaRPr lang="en-IN" sz="1800" b="0" strike="noStrike" spc="-1">
              <a:solidFill>
                <a:srgbClr val="000000"/>
              </a:solidFill>
              <a:latin typeface="Arial" panose="020B0604020202020204"/>
            </a:endParaRPr>
          </a:p>
        </p:txBody>
      </p:sp>
      <p:sp>
        <p:nvSpPr>
          <p:cNvPr id="362" name="Google Shape;78;p1"/>
          <p:cNvSpPr/>
          <p:nvPr/>
        </p:nvSpPr>
        <p:spPr>
          <a:xfrm>
            <a:off x="3727440" y="3241440"/>
            <a:ext cx="3794760" cy="51840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00000"/>
              </a:lnSpc>
              <a:tabLst>
                <a:tab pos="0" algn="l"/>
              </a:tabLst>
            </a:pPr>
            <a:r>
              <a:rPr lang="en-US" sz="2800" b="0" strike="noStrike" spc="-1">
                <a:solidFill>
                  <a:srgbClr val="FF0000"/>
                </a:solidFill>
                <a:latin typeface="Arial" panose="020B0604020202020204"/>
                <a:ea typeface="Arial" panose="020B0604020202020204"/>
              </a:rPr>
              <a:t>Domain: Data Science </a:t>
            </a:r>
            <a:endParaRPr lang="en-IN" sz="28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5" name="Picture 384"/>
          <p:cNvPicPr/>
          <p:nvPr/>
        </p:nvPicPr>
        <p:blipFill>
          <a:blip r:embed="rId1"/>
          <a:stretch>
            <a:fillRect/>
          </a:stretch>
        </p:blipFill>
        <p:spPr>
          <a:xfrm>
            <a:off x="293760" y="351720"/>
            <a:ext cx="9426240" cy="5768280"/>
          </a:xfrm>
          <a:prstGeom prst="rect">
            <a:avLst/>
          </a:prstGeom>
          <a:ln w="0">
            <a:noFill/>
          </a:ln>
        </p:spPr>
      </p:pic>
      <p:pic>
        <p:nvPicPr>
          <p:cNvPr id="386" name="Picture 385"/>
          <p:cNvPicPr/>
          <p:nvPr/>
        </p:nvPicPr>
        <p:blipFill>
          <a:blip r:embed="rId2"/>
          <a:stretch>
            <a:fillRect/>
          </a:stretch>
        </p:blipFill>
        <p:spPr>
          <a:xfrm>
            <a:off x="9926640" y="5143320"/>
            <a:ext cx="1773360" cy="9766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7" name="Picture 386"/>
          <p:cNvPicPr/>
          <p:nvPr/>
        </p:nvPicPr>
        <p:blipFill>
          <a:blip r:embed="rId1"/>
          <a:stretch>
            <a:fillRect/>
          </a:stretch>
        </p:blipFill>
        <p:spPr>
          <a:xfrm>
            <a:off x="9558360" y="4860000"/>
            <a:ext cx="1781640" cy="1343880"/>
          </a:xfrm>
          <a:prstGeom prst="rect">
            <a:avLst/>
          </a:prstGeom>
          <a:ln w="0">
            <a:noFill/>
          </a:ln>
        </p:spPr>
      </p:pic>
      <p:pic>
        <p:nvPicPr>
          <p:cNvPr id="388" name="Picture 387"/>
          <p:cNvPicPr/>
          <p:nvPr/>
        </p:nvPicPr>
        <p:blipFill>
          <a:blip r:embed="rId2"/>
          <a:stretch>
            <a:fillRect/>
          </a:stretch>
        </p:blipFill>
        <p:spPr>
          <a:xfrm>
            <a:off x="498960" y="424800"/>
            <a:ext cx="7781040" cy="59378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 name="Picture 388"/>
          <p:cNvPicPr/>
          <p:nvPr/>
        </p:nvPicPr>
        <p:blipFill>
          <a:blip r:embed="rId1"/>
          <a:stretch>
            <a:fillRect/>
          </a:stretch>
        </p:blipFill>
        <p:spPr>
          <a:xfrm>
            <a:off x="640800" y="540360"/>
            <a:ext cx="10950480" cy="58064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PlaceHolder 1"/>
          <p:cNvSpPr>
            <a:spLocks noGrp="1"/>
          </p:cNvSpPr>
          <p:nvPr>
            <p:ph/>
          </p:nvPr>
        </p:nvSpPr>
        <p:spPr>
          <a:xfrm>
            <a:off x="1075680" y="1550880"/>
            <a:ext cx="7107120" cy="3993840"/>
          </a:xfrm>
          <a:prstGeom prst="rect">
            <a:avLst/>
          </a:prstGeom>
          <a:noFill/>
          <a:ln w="0">
            <a:noFill/>
          </a:ln>
        </p:spPr>
        <p:txBody>
          <a:bodyPr anchor="t">
            <a:noAutofit/>
          </a:bodyPr>
          <a:p>
            <a:pPr indent="0">
              <a:lnSpc>
                <a:spcPct val="90000"/>
              </a:lnSpc>
              <a:buNone/>
              <a:tabLst>
                <a:tab pos="0" algn="l"/>
              </a:tabLst>
            </a:pPr>
            <a:r>
              <a:rPr lang="en-US" sz="2000" b="1" strike="noStrike" spc="-1">
                <a:solidFill>
                  <a:srgbClr val="FF0000"/>
                </a:solidFill>
                <a:latin typeface="Century Gothic" panose="020B0502020202020204"/>
              </a:rPr>
              <a:t>From Sales Trend analysis we note that the overall sales. have been decreasing and increasing.(Sales were observed especially low in the year 2016)</a:t>
            </a:r>
            <a:endParaRPr lang="en-IN" sz="2000" b="0" strike="noStrike" spc="-1">
              <a:solidFill>
                <a:srgbClr val="000000"/>
              </a:solidFill>
              <a:latin typeface="Century Gothic" panose="020B0502020202020204"/>
            </a:endParaRPr>
          </a:p>
          <a:p>
            <a:pPr indent="0">
              <a:lnSpc>
                <a:spcPct val="90000"/>
              </a:lnSpc>
              <a:spcBef>
                <a:spcPts val="1000"/>
              </a:spcBef>
              <a:buNone/>
              <a:tabLst>
                <a:tab pos="0" algn="l"/>
              </a:tabLst>
            </a:pPr>
            <a:endParaRPr lang="en-IN" sz="2000" b="0" strike="noStrike" spc="-1">
              <a:solidFill>
                <a:srgbClr val="000000"/>
              </a:solidFill>
              <a:latin typeface="Century Gothic" panose="020B0502020202020204"/>
            </a:endParaRPr>
          </a:p>
          <a:p>
            <a:pPr indent="0">
              <a:lnSpc>
                <a:spcPct val="90000"/>
              </a:lnSpc>
              <a:spcBef>
                <a:spcPts val="1000"/>
              </a:spcBef>
              <a:buNone/>
              <a:tabLst>
                <a:tab pos="0" algn="l"/>
              </a:tabLst>
            </a:pPr>
            <a:r>
              <a:rPr lang="en-US" sz="2000" b="1" strike="noStrike" spc="-1">
                <a:solidFill>
                  <a:srgbClr val="FF0000"/>
                </a:solidFill>
                <a:latin typeface="Century Gothic" panose="020B0502020202020204"/>
              </a:rPr>
              <a:t>The Most High Selling &amp; Profitable product types are:</a:t>
            </a:r>
            <a:endParaRPr lang="en-IN" sz="2000" b="0" strike="noStrike" spc="-1">
              <a:solidFill>
                <a:srgbClr val="000000"/>
              </a:solidFill>
              <a:latin typeface="Century Gothic" panose="020B0502020202020204"/>
            </a:endParaRPr>
          </a:p>
          <a:p>
            <a:pPr marL="1828800" indent="0" algn="just">
              <a:lnSpc>
                <a:spcPct val="90000"/>
              </a:lnSpc>
              <a:spcBef>
                <a:spcPts val="500"/>
              </a:spcBef>
              <a:buNone/>
              <a:tabLst>
                <a:tab pos="0" algn="l"/>
              </a:tabLst>
            </a:pPr>
            <a:r>
              <a:rPr lang="en-US" sz="2000" b="0" strike="noStrike" spc="-1">
                <a:solidFill>
                  <a:srgbClr val="FF0000"/>
                </a:solidFill>
                <a:latin typeface="Century Gothic" panose="020B0502020202020204"/>
                <a:ea typeface="Arial" panose="020B0604020202020204"/>
              </a:rPr>
              <a:t>Cosmetics</a:t>
            </a:r>
            <a:r>
              <a:rPr lang="en-US" sz="2000" b="0" strike="noStrike" spc="-1">
                <a:solidFill>
                  <a:srgbClr val="FF0000"/>
                </a:solidFill>
                <a:latin typeface="Century Gothic" panose="020B0502020202020204"/>
              </a:rPr>
              <a:t>----------- 36,601,510(in Dollars)</a:t>
            </a:r>
            <a:endParaRPr lang="en-IN" sz="2000" b="0" strike="noStrike" spc="-1">
              <a:solidFill>
                <a:srgbClr val="000000"/>
              </a:solidFill>
              <a:latin typeface="Century Gothic" panose="020B0502020202020204"/>
            </a:endParaRPr>
          </a:p>
          <a:p>
            <a:pPr marL="1828800" indent="0" algn="just">
              <a:lnSpc>
                <a:spcPct val="90000"/>
              </a:lnSpc>
              <a:spcBef>
                <a:spcPts val="500"/>
              </a:spcBef>
              <a:buNone/>
              <a:tabLst>
                <a:tab pos="0" algn="l"/>
              </a:tabLst>
            </a:pPr>
            <a:r>
              <a:rPr lang="en-US" sz="2000" b="0" strike="noStrike" spc="-1">
                <a:solidFill>
                  <a:srgbClr val="FF0000"/>
                </a:solidFill>
                <a:latin typeface="Century Gothic" panose="020B0502020202020204"/>
                <a:ea typeface="Arial" panose="020B0604020202020204"/>
              </a:rPr>
              <a:t>Office Supplies</a:t>
            </a:r>
            <a:r>
              <a:rPr lang="en-US" sz="2000" b="0" strike="noStrike" spc="-1">
                <a:solidFill>
                  <a:srgbClr val="FF0000"/>
                </a:solidFill>
                <a:latin typeface="Century Gothic" panose="020B0502020202020204"/>
              </a:rPr>
              <a:t>------ 30,585,380(in Dollars)</a:t>
            </a:r>
            <a:endParaRPr lang="en-IN" sz="2000" b="0" strike="noStrike" spc="-1">
              <a:solidFill>
                <a:srgbClr val="000000"/>
              </a:solidFill>
              <a:latin typeface="Century Gothic" panose="020B0502020202020204"/>
            </a:endParaRPr>
          </a:p>
          <a:p>
            <a:pPr marL="1828800" indent="0" algn="just">
              <a:lnSpc>
                <a:spcPct val="90000"/>
              </a:lnSpc>
              <a:spcBef>
                <a:spcPts val="500"/>
              </a:spcBef>
              <a:buNone/>
              <a:tabLst>
                <a:tab pos="0" algn="l"/>
              </a:tabLst>
            </a:pPr>
            <a:r>
              <a:rPr lang="en-US" sz="2000" b="0" strike="noStrike" spc="-1">
                <a:solidFill>
                  <a:srgbClr val="FF0000"/>
                </a:solidFill>
                <a:latin typeface="Century Gothic" panose="020B0502020202020204"/>
                <a:ea typeface="Arial" panose="020B0604020202020204"/>
              </a:rPr>
              <a:t>Household</a:t>
            </a:r>
            <a:r>
              <a:rPr lang="en-US" sz="2000" b="0" strike="noStrike" spc="-1">
                <a:solidFill>
                  <a:srgbClr val="FF0000"/>
                </a:solidFill>
                <a:latin typeface="Century Gothic" panose="020B0502020202020204"/>
              </a:rPr>
              <a:t>----------29,889,712(in Dollars)</a:t>
            </a:r>
            <a:endParaRPr lang="en-IN" sz="2000" b="0" strike="noStrike" spc="-1">
              <a:solidFill>
                <a:srgbClr val="000000"/>
              </a:solidFill>
              <a:latin typeface="Century Gothic" panose="020B0502020202020204"/>
            </a:endParaRPr>
          </a:p>
          <a:p>
            <a:pPr marL="1828800" indent="0" algn="just">
              <a:lnSpc>
                <a:spcPct val="90000"/>
              </a:lnSpc>
              <a:spcBef>
                <a:spcPts val="500"/>
              </a:spcBef>
              <a:buNone/>
              <a:tabLst>
                <a:tab pos="0" algn="l"/>
              </a:tabLst>
            </a:pPr>
            <a:endParaRPr lang="en-IN" sz="2000" b="0" strike="noStrike" spc="-1">
              <a:solidFill>
                <a:srgbClr val="000000"/>
              </a:solidFill>
              <a:latin typeface="Century Gothic" panose="020B0502020202020204"/>
            </a:endParaRPr>
          </a:p>
          <a:p>
            <a:pPr indent="0">
              <a:lnSpc>
                <a:spcPct val="90000"/>
              </a:lnSpc>
              <a:spcBef>
                <a:spcPts val="1000"/>
              </a:spcBef>
              <a:buNone/>
              <a:tabLst>
                <a:tab pos="0" algn="l"/>
              </a:tabLst>
            </a:pPr>
            <a:r>
              <a:rPr lang="en-US" sz="2000" b="1" strike="noStrike" spc="-1">
                <a:solidFill>
                  <a:srgbClr val="FF0000"/>
                </a:solidFill>
                <a:latin typeface="Century Gothic" panose="020B0502020202020204"/>
              </a:rPr>
              <a:t>The Least Selling &amp; Least Profitable products are:</a:t>
            </a:r>
            <a:endParaRPr lang="en-IN" sz="2000" b="0" strike="noStrike" spc="-1">
              <a:solidFill>
                <a:srgbClr val="000000"/>
              </a:solidFill>
              <a:latin typeface="Century Gothic" panose="020B0502020202020204"/>
            </a:endParaRPr>
          </a:p>
          <a:p>
            <a:pPr marL="1828800" indent="0" algn="just">
              <a:lnSpc>
                <a:spcPct val="90000"/>
              </a:lnSpc>
              <a:spcBef>
                <a:spcPts val="500"/>
              </a:spcBef>
              <a:buNone/>
              <a:tabLst>
                <a:tab pos="0" algn="l"/>
              </a:tabLst>
            </a:pPr>
            <a:r>
              <a:rPr lang="en-US" sz="2000" b="0" strike="noStrike" spc="-1">
                <a:solidFill>
                  <a:srgbClr val="FF0000"/>
                </a:solidFill>
                <a:latin typeface="Century Gothic" panose="020B0502020202020204"/>
              </a:rPr>
              <a:t>Fruits----------- 466,481(in Dollars)</a:t>
            </a:r>
            <a:endParaRPr lang="en-IN" sz="2000" b="0" strike="noStrike" spc="-1">
              <a:solidFill>
                <a:srgbClr val="000000"/>
              </a:solidFill>
              <a:latin typeface="Century Gothic" panose="020B0502020202020204"/>
            </a:endParaRPr>
          </a:p>
          <a:p>
            <a:pPr marL="1828800" indent="0" algn="just">
              <a:lnSpc>
                <a:spcPct val="90000"/>
              </a:lnSpc>
              <a:spcBef>
                <a:spcPts val="500"/>
              </a:spcBef>
              <a:buNone/>
              <a:tabLst>
                <a:tab pos="0" algn="l"/>
              </a:tabLst>
            </a:pPr>
            <a:r>
              <a:rPr lang="en-US" sz="2000" b="0" strike="noStrike" spc="-1">
                <a:solidFill>
                  <a:srgbClr val="FF0000"/>
                </a:solidFill>
                <a:latin typeface="Century Gothic" panose="020B0502020202020204"/>
                <a:ea typeface="Arial" panose="020B0604020202020204"/>
              </a:rPr>
              <a:t>Snacks----------- 2,080,733</a:t>
            </a:r>
            <a:r>
              <a:rPr lang="en-US" sz="2000" b="0" strike="noStrike" spc="-1">
                <a:solidFill>
                  <a:srgbClr val="FF0000"/>
                </a:solidFill>
                <a:latin typeface="Century Gothic" panose="020B0502020202020204"/>
              </a:rPr>
              <a:t>(in Dollars)</a:t>
            </a:r>
            <a:endParaRPr lang="en-IN" sz="2000" b="0" strike="noStrike" spc="-1">
              <a:solidFill>
                <a:srgbClr val="000000"/>
              </a:solidFill>
              <a:latin typeface="Century Gothic" panose="020B0502020202020204"/>
            </a:endParaRPr>
          </a:p>
          <a:p>
            <a:pPr marL="1828800" indent="0" algn="just">
              <a:lnSpc>
                <a:spcPct val="90000"/>
              </a:lnSpc>
              <a:spcBef>
                <a:spcPts val="500"/>
              </a:spcBef>
              <a:buNone/>
              <a:tabLst>
                <a:tab pos="0" algn="l"/>
              </a:tabLst>
            </a:pPr>
            <a:r>
              <a:rPr lang="en-US" sz="2000" b="0" strike="noStrike" spc="-1">
                <a:solidFill>
                  <a:srgbClr val="FF0000"/>
                </a:solidFill>
                <a:latin typeface="Century Gothic" panose="020B0502020202020204"/>
                <a:ea typeface="Arial" panose="020B0604020202020204"/>
              </a:rPr>
              <a:t>Beverages-------- 3,089,057</a:t>
            </a:r>
            <a:r>
              <a:rPr lang="en-US" sz="2000" b="0" strike="noStrike" spc="-1">
                <a:solidFill>
                  <a:srgbClr val="FF0000"/>
                </a:solidFill>
                <a:latin typeface="Century Gothic" panose="020B0502020202020204"/>
              </a:rPr>
              <a:t>(in Dollars)</a:t>
            </a:r>
            <a:endParaRPr lang="en-IN" sz="2000" b="0" strike="noStrike" spc="-1">
              <a:solidFill>
                <a:srgbClr val="000000"/>
              </a:solidFill>
              <a:latin typeface="Century Gothic" panose="020B0502020202020204"/>
            </a:endParaRPr>
          </a:p>
        </p:txBody>
      </p:sp>
      <p:sp>
        <p:nvSpPr>
          <p:cNvPr id="391" name="PlaceHolder 2"/>
          <p:cNvSpPr>
            <a:spLocks noGrp="1"/>
          </p:cNvSpPr>
          <p:nvPr>
            <p:ph type="title"/>
          </p:nvPr>
        </p:nvSpPr>
        <p:spPr>
          <a:xfrm>
            <a:off x="726840" y="574560"/>
            <a:ext cx="6955200" cy="1188720"/>
          </a:xfrm>
          <a:prstGeom prst="rect">
            <a:avLst/>
          </a:prstGeom>
          <a:noFill/>
          <a:ln w="0">
            <a:noFill/>
          </a:ln>
        </p:spPr>
        <p:txBody>
          <a:bodyPr anchor="t">
            <a:normAutofit fontScale="97000"/>
          </a:bodyPr>
          <a:p>
            <a:pPr indent="0">
              <a:lnSpc>
                <a:spcPct val="90000"/>
              </a:lnSpc>
              <a:buNone/>
              <a:tabLst>
                <a:tab pos="0" algn="l"/>
              </a:tabLst>
            </a:pPr>
            <a:r>
              <a:rPr lang="en-US" sz="4000" b="0" strike="noStrike" spc="-1">
                <a:solidFill>
                  <a:schemeClr val="accent1"/>
                </a:solidFill>
                <a:latin typeface="Century Gothic" panose="020B0502020202020204"/>
              </a:rPr>
              <a:t>Insights</a:t>
            </a:r>
            <a:br>
              <a:rPr sz="4000"/>
            </a:br>
            <a:endParaRPr lang="en-US" sz="40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Text Box 391"/>
          <p:cNvSpPr txBox="1"/>
          <p:nvPr/>
        </p:nvSpPr>
        <p:spPr>
          <a:xfrm>
            <a:off x="1080000" y="900000"/>
            <a:ext cx="8280000" cy="3457800"/>
          </a:xfrm>
          <a:prstGeom prst="rect">
            <a:avLst/>
          </a:prstGeom>
          <a:noFill/>
          <a:ln w="0">
            <a:noFill/>
          </a:ln>
        </p:spPr>
        <p:txBody>
          <a:bodyPr lIns="90000" tIns="45000" rIns="90000" bIns="45000" anchor="t">
            <a:noAutofit/>
          </a:bodyPr>
          <a:p>
            <a:r>
              <a:rPr lang="en-US" sz="2000" b="0" strike="noStrike" spc="-1">
                <a:solidFill>
                  <a:srgbClr val="FF0000"/>
                </a:solidFill>
                <a:latin typeface="Century Gothic" panose="020B0502020202020204"/>
                <a:ea typeface="Arial" panose="020B0604020202020204"/>
              </a:rPr>
              <a:t>The Online Sales surpassed Offline sales from middle of 2015 and the gap increased the following years.</a:t>
            </a:r>
            <a:endParaRPr lang="en-IN" sz="2000" b="0" strike="noStrike" spc="-1">
              <a:solidFill>
                <a:srgbClr val="000000"/>
              </a:solidFill>
              <a:latin typeface="Arial" panose="020B0604020202020204"/>
            </a:endParaRPr>
          </a:p>
          <a:p>
            <a:endParaRPr lang="en-IN" sz="2000" b="0" strike="noStrike" spc="-1">
              <a:solidFill>
                <a:srgbClr val="000000"/>
              </a:solidFill>
              <a:latin typeface="Arial" panose="020B0604020202020204"/>
            </a:endParaRPr>
          </a:p>
          <a:p>
            <a:r>
              <a:rPr lang="en-US" sz="2000" b="0" strike="noStrike" spc="-1">
                <a:solidFill>
                  <a:srgbClr val="FF0000"/>
                </a:solidFill>
                <a:latin typeface="Century Gothic" panose="020B0502020202020204"/>
                <a:ea typeface="Arial" panose="020B0604020202020204"/>
              </a:rPr>
              <a:t>Europe and Sub-Saharan Africa regions generate more profit compared to other regions.</a:t>
            </a:r>
            <a:endParaRPr lang="en-IN" sz="20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PlaceHolder 1"/>
          <p:cNvSpPr>
            <a:spLocks noGrp="1"/>
          </p:cNvSpPr>
          <p:nvPr>
            <p:ph/>
          </p:nvPr>
        </p:nvSpPr>
        <p:spPr>
          <a:xfrm>
            <a:off x="1980000" y="2340000"/>
            <a:ext cx="8460000" cy="3240000"/>
          </a:xfrm>
          <a:prstGeom prst="rect">
            <a:avLst/>
          </a:prstGeom>
          <a:noFill/>
          <a:ln w="0">
            <a:noFill/>
          </a:ln>
        </p:spPr>
        <p:txBody>
          <a:bodyPr lIns="0" tIns="0" rIns="0" bIns="0" anchor="t">
            <a:noAutofit/>
          </a:bodyPr>
          <a:p>
            <a:pPr indent="0">
              <a:lnSpc>
                <a:spcPct val="90000"/>
              </a:lnSpc>
              <a:buNone/>
              <a:tabLst>
                <a:tab pos="0" algn="l"/>
              </a:tabLst>
            </a:pPr>
            <a:r>
              <a:rPr lang="en-US" sz="1800" b="0" strike="noStrike" spc="-1">
                <a:solidFill>
                  <a:srgbClr val="FF0000"/>
                </a:solidFill>
                <a:latin typeface="Quattrocento Sans"/>
                <a:ea typeface="Quattrocento Sans"/>
              </a:rPr>
              <a:t>Project Difficulties level : Intermediate</a:t>
            </a:r>
            <a:endParaRPr lang="en-IN" sz="1800" b="0" strike="noStrike" spc="-1">
              <a:solidFill>
                <a:srgbClr val="000000"/>
              </a:solidFill>
              <a:latin typeface="Century Gothic" panose="020B0502020202020204"/>
            </a:endParaRPr>
          </a:p>
          <a:p>
            <a:pPr indent="0">
              <a:lnSpc>
                <a:spcPct val="90000"/>
              </a:lnSpc>
              <a:buNone/>
              <a:tabLst>
                <a:tab pos="0" algn="l"/>
              </a:tabLst>
            </a:pPr>
            <a:endParaRPr lang="en-IN" sz="1800" b="0" strike="noStrike" spc="-1">
              <a:solidFill>
                <a:srgbClr val="000000"/>
              </a:solidFill>
              <a:latin typeface="Century Gothic" panose="020B0502020202020204"/>
            </a:endParaRPr>
          </a:p>
          <a:p>
            <a:pPr indent="0">
              <a:lnSpc>
                <a:spcPct val="90000"/>
              </a:lnSpc>
              <a:buNone/>
              <a:tabLst>
                <a:tab pos="0" algn="l"/>
              </a:tabLst>
            </a:pPr>
            <a:r>
              <a:rPr lang="en-US" sz="1800" b="0" strike="noStrike" spc="-1">
                <a:solidFill>
                  <a:srgbClr val="FF0000"/>
                </a:solidFill>
                <a:latin typeface="Quattrocento Sans"/>
                <a:ea typeface="Quattrocento Sans"/>
              </a:rPr>
              <a:t>Python Link: https://colab.research.google.com/drive/1UneV2qvvw1s6o7t69LORKVrHruLa-rng?usp=drive_link </a:t>
            </a:r>
            <a:endParaRPr lang="en-IN" sz="1800" b="0" strike="noStrike" spc="-1">
              <a:solidFill>
                <a:srgbClr val="000000"/>
              </a:solidFill>
              <a:latin typeface="Century Gothic" panose="020B0502020202020204"/>
            </a:endParaRPr>
          </a:p>
        </p:txBody>
      </p:sp>
      <p:sp>
        <p:nvSpPr>
          <p:cNvPr id="394" name="PlaceHolder 2"/>
          <p:cNvSpPr>
            <a:spLocks noGrp="1"/>
          </p:cNvSpPr>
          <p:nvPr>
            <p:ph type="title"/>
          </p:nvPr>
        </p:nvSpPr>
        <p:spPr>
          <a:xfrm>
            <a:off x="1118880" y="1080000"/>
            <a:ext cx="9141120" cy="1080000"/>
          </a:xfrm>
          <a:prstGeom prst="rect">
            <a:avLst/>
          </a:prstGeom>
          <a:noFill/>
          <a:ln w="0">
            <a:noFill/>
          </a:ln>
        </p:spPr>
        <p:txBody>
          <a:bodyPr lIns="0" tIns="0" rIns="0" bIns="0" anchor="b">
            <a:normAutofit fontScale="74000"/>
          </a:bodyPr>
          <a:p>
            <a:pPr indent="0" algn="ctr">
              <a:lnSpc>
                <a:spcPct val="100000"/>
              </a:lnSpc>
              <a:buNone/>
              <a:tabLst>
                <a:tab pos="0" algn="l"/>
              </a:tabLst>
            </a:pPr>
            <a:br>
              <a:rPr sz="3200"/>
            </a:br>
            <a:r>
              <a:rPr lang="en-US" sz="3200" b="1" strike="noStrike" spc="-1">
                <a:solidFill>
                  <a:schemeClr val="accent1"/>
                </a:solidFill>
                <a:latin typeface="Arial Black" panose="020B0A04020102020204"/>
                <a:ea typeface="Quattrocento Sans"/>
              </a:rPr>
              <a:t>Project 2: Google App store Data Analysis</a:t>
            </a:r>
            <a:br>
              <a:rPr sz="3200"/>
            </a:br>
            <a:endParaRPr lang="en-US" sz="3200" b="0" strike="noStrike" spc="-1">
              <a:solidFill>
                <a:srgbClr val="000000"/>
              </a:solidFill>
              <a:latin typeface="Arial" panose="020B0604020202020204"/>
            </a:endParaRPr>
          </a:p>
        </p:txBody>
      </p:sp>
      <p:sp>
        <p:nvSpPr>
          <p:cNvPr id="395" name="Text Box 394"/>
          <p:cNvSpPr txBox="1"/>
          <p:nvPr/>
        </p:nvSpPr>
        <p:spPr>
          <a:xfrm>
            <a:off x="1809000" y="3780000"/>
            <a:ext cx="8271000" cy="1786680"/>
          </a:xfrm>
          <a:prstGeom prst="rect">
            <a:avLst/>
          </a:prstGeom>
          <a:noFill/>
          <a:ln w="0">
            <a:noFill/>
          </a:ln>
        </p:spPr>
        <p:txBody>
          <a:bodyPr lIns="90000" tIns="45000" rIns="90000" bIns="45000" anchor="t">
            <a:noAutofit/>
          </a:bodyPr>
          <a:p>
            <a:r>
              <a:rPr lang="en-US" sz="1800" b="0" strike="noStrike" spc="-1">
                <a:solidFill>
                  <a:srgbClr val="FF0000"/>
                </a:solidFill>
                <a:latin typeface="Quattrocento Sans"/>
                <a:ea typeface="Quattrocento Sans"/>
              </a:rPr>
              <a:t>Tableau Link: https://public.tableau.com/app/profile/narayanan.m4418/viz/GooglePlayAnalysis_16879842869460/GooglePlayAnalysis?publish=yes</a:t>
            </a:r>
            <a:endParaRPr lang="en-IN" sz="18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PlaceHolder 1"/>
          <p:cNvSpPr>
            <a:spLocks noGrp="1"/>
          </p:cNvSpPr>
          <p:nvPr>
            <p:ph/>
          </p:nvPr>
        </p:nvSpPr>
        <p:spPr>
          <a:xfrm>
            <a:off x="762120" y="1730520"/>
            <a:ext cx="9497880" cy="4699440"/>
          </a:xfrm>
          <a:prstGeom prst="rect">
            <a:avLst/>
          </a:prstGeom>
          <a:noFill/>
          <a:ln w="0">
            <a:noFill/>
          </a:ln>
        </p:spPr>
        <p:txBody>
          <a:bodyPr anchor="t">
            <a:normAutofit/>
          </a:bodyPr>
          <a:p>
            <a:pPr indent="0" algn="just">
              <a:lnSpc>
                <a:spcPct val="90000"/>
              </a:lnSpc>
              <a:buNone/>
              <a:tabLst>
                <a:tab pos="0" algn="l"/>
              </a:tabLst>
            </a:pPr>
            <a:r>
              <a:rPr lang="en-US" sz="1800" b="1" strike="noStrike" spc="-1">
                <a:solidFill>
                  <a:srgbClr val="FF0000"/>
                </a:solidFill>
                <a:latin typeface="Century Gothic" panose="020B0502020202020204"/>
              </a:rPr>
              <a:t>The Google Play Store is a widely recognized online marketplace for Android applications, offering a vast range of apps for users to download and install on their devices. </a:t>
            </a:r>
            <a:endParaRPr lang="en-IN" sz="1800" b="0" strike="noStrike" spc="-1">
              <a:solidFill>
                <a:srgbClr val="000000"/>
              </a:solidFill>
              <a:latin typeface="Century Gothic" panose="020B0502020202020204"/>
            </a:endParaRPr>
          </a:p>
          <a:p>
            <a:pPr indent="0" algn="just">
              <a:lnSpc>
                <a:spcPct val="90000"/>
              </a:lnSpc>
              <a:buNone/>
              <a:tabLst>
                <a:tab pos="0" algn="l"/>
              </a:tabLst>
            </a:pPr>
            <a:endParaRPr lang="en-IN" sz="1800" b="0" strike="noStrike" spc="-1">
              <a:solidFill>
                <a:srgbClr val="000000"/>
              </a:solidFill>
              <a:latin typeface="Century Gothic" panose="020B0502020202020204"/>
            </a:endParaRPr>
          </a:p>
          <a:p>
            <a:pPr indent="0" algn="just">
              <a:lnSpc>
                <a:spcPct val="90000"/>
              </a:lnSpc>
              <a:buNone/>
              <a:tabLst>
                <a:tab pos="0" algn="l"/>
              </a:tabLst>
            </a:pPr>
            <a:r>
              <a:rPr lang="en-US" sz="1800" b="1" strike="noStrike" spc="-1">
                <a:solidFill>
                  <a:srgbClr val="FF0000"/>
                </a:solidFill>
                <a:latin typeface="Century Gothic" panose="020B0502020202020204"/>
              </a:rPr>
              <a:t>With millions of apps available, the Google Play Store provides users with a diverse selection of categories, including games, productivity tools, social media platforms, and more . </a:t>
            </a:r>
            <a:endParaRPr lang="en-IN" sz="1800" b="0" strike="noStrike" spc="-1">
              <a:solidFill>
                <a:srgbClr val="000000"/>
              </a:solidFill>
              <a:latin typeface="Century Gothic" panose="020B0502020202020204"/>
            </a:endParaRPr>
          </a:p>
          <a:p>
            <a:pPr indent="0" algn="just">
              <a:lnSpc>
                <a:spcPct val="90000"/>
              </a:lnSpc>
              <a:buNone/>
              <a:tabLst>
                <a:tab pos="0" algn="l"/>
              </a:tabLst>
            </a:pPr>
            <a:endParaRPr lang="en-IN" sz="1800" b="0" strike="noStrike" spc="-1">
              <a:solidFill>
                <a:srgbClr val="000000"/>
              </a:solidFill>
              <a:latin typeface="Century Gothic" panose="020B0502020202020204"/>
            </a:endParaRPr>
          </a:p>
          <a:p>
            <a:pPr indent="0" algn="just">
              <a:lnSpc>
                <a:spcPct val="90000"/>
              </a:lnSpc>
              <a:buNone/>
              <a:tabLst>
                <a:tab pos="0" algn="l"/>
              </a:tabLst>
            </a:pPr>
            <a:r>
              <a:rPr lang="en-US" sz="1800" b="1" strike="noStrike" spc="-1">
                <a:solidFill>
                  <a:srgbClr val="FF0000"/>
                </a:solidFill>
                <a:latin typeface="Century Gothic" panose="020B0502020202020204"/>
              </a:rPr>
              <a:t>Users can explore and discover new apps through various features and recommendations provided by the Google Play Store, enhancing their mobile experience.</a:t>
            </a:r>
            <a:endParaRPr lang="en-IN" sz="1800" b="0" strike="noStrike" spc="-1">
              <a:solidFill>
                <a:srgbClr val="000000"/>
              </a:solidFill>
              <a:latin typeface="Century Gothic" panose="020B0502020202020204"/>
            </a:endParaRPr>
          </a:p>
        </p:txBody>
      </p:sp>
      <p:sp>
        <p:nvSpPr>
          <p:cNvPr id="397" name="PlaceHolder 2"/>
          <p:cNvSpPr>
            <a:spLocks noGrp="1"/>
          </p:cNvSpPr>
          <p:nvPr>
            <p:ph type="title"/>
          </p:nvPr>
        </p:nvSpPr>
        <p:spPr>
          <a:xfrm>
            <a:off x="762120" y="716040"/>
            <a:ext cx="6476760" cy="1188720"/>
          </a:xfrm>
          <a:prstGeom prst="rect">
            <a:avLst/>
          </a:prstGeom>
          <a:noFill/>
          <a:ln w="0">
            <a:noFill/>
          </a:ln>
        </p:spPr>
        <p:txBody>
          <a:bodyPr anchor="t">
            <a:normAutofit/>
          </a:bodyPr>
          <a:p>
            <a:pPr indent="0">
              <a:lnSpc>
                <a:spcPct val="90000"/>
              </a:lnSpc>
              <a:buNone/>
              <a:tabLst>
                <a:tab pos="0" algn="l"/>
              </a:tabLst>
            </a:pPr>
            <a:r>
              <a:rPr lang="en-US" sz="4000" b="1" strike="noStrike" spc="-1">
                <a:solidFill>
                  <a:schemeClr val="accent1"/>
                </a:solidFill>
                <a:latin typeface="Century Gothic" panose="020B0502020202020204"/>
              </a:rPr>
              <a:t>Introduction</a:t>
            </a:r>
            <a:endParaRPr lang="en-US" sz="40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PlaceHolder 1"/>
          <p:cNvSpPr>
            <a:spLocks noGrp="1"/>
          </p:cNvSpPr>
          <p:nvPr>
            <p:ph/>
          </p:nvPr>
        </p:nvSpPr>
        <p:spPr>
          <a:xfrm>
            <a:off x="762120" y="1260000"/>
            <a:ext cx="9497880" cy="4699440"/>
          </a:xfrm>
          <a:prstGeom prst="rect">
            <a:avLst/>
          </a:prstGeom>
          <a:noFill/>
          <a:ln w="0">
            <a:noFill/>
          </a:ln>
        </p:spPr>
        <p:txBody>
          <a:bodyPr anchor="t">
            <a:normAutofit/>
          </a:bodyPr>
          <a:p>
            <a:pPr indent="0" algn="just">
              <a:lnSpc>
                <a:spcPct val="90000"/>
              </a:lnSpc>
              <a:buNone/>
              <a:tabLst>
                <a:tab pos="0" algn="l"/>
              </a:tabLst>
            </a:pPr>
            <a:endParaRPr lang="en-IN" sz="1800" b="0" strike="noStrike" spc="-1">
              <a:solidFill>
                <a:srgbClr val="000000"/>
              </a:solidFill>
              <a:latin typeface="Century Gothic" panose="020B0502020202020204"/>
            </a:endParaRPr>
          </a:p>
          <a:p>
            <a:pPr indent="0" algn="just">
              <a:lnSpc>
                <a:spcPct val="90000"/>
              </a:lnSpc>
              <a:buNone/>
              <a:tabLst>
                <a:tab pos="0" algn="l"/>
              </a:tabLst>
            </a:pPr>
            <a:r>
              <a:rPr lang="en-US" sz="1800" b="1" strike="noStrike" spc="-1">
                <a:solidFill>
                  <a:srgbClr val="FF0000"/>
                </a:solidFill>
                <a:latin typeface="Century Gothic" panose="020B0502020202020204"/>
              </a:rPr>
              <a:t>Technology is an increasing need nowadays and used everywhere. </a:t>
            </a:r>
            <a:endParaRPr lang="en-IN" sz="1800" b="0" strike="noStrike" spc="-1">
              <a:solidFill>
                <a:srgbClr val="000000"/>
              </a:solidFill>
              <a:latin typeface="Century Gothic" panose="020B0502020202020204"/>
            </a:endParaRPr>
          </a:p>
          <a:p>
            <a:pPr indent="0" algn="just">
              <a:lnSpc>
                <a:spcPct val="90000"/>
              </a:lnSpc>
              <a:buNone/>
              <a:tabLst>
                <a:tab pos="0" algn="l"/>
              </a:tabLst>
            </a:pPr>
            <a:endParaRPr lang="en-IN" sz="1800" b="0" strike="noStrike" spc="-1">
              <a:solidFill>
                <a:srgbClr val="000000"/>
              </a:solidFill>
              <a:latin typeface="Century Gothic" panose="020B0502020202020204"/>
            </a:endParaRPr>
          </a:p>
          <a:p>
            <a:pPr indent="0" algn="just">
              <a:lnSpc>
                <a:spcPct val="90000"/>
              </a:lnSpc>
              <a:buNone/>
              <a:tabLst>
                <a:tab pos="0" algn="l"/>
              </a:tabLst>
            </a:pPr>
            <a:r>
              <a:rPr lang="en-US" sz="1800" b="1" strike="noStrike" spc="-1">
                <a:solidFill>
                  <a:srgbClr val="FF0000"/>
                </a:solidFill>
                <a:latin typeface="Century Gothic" panose="020B0502020202020204"/>
              </a:rPr>
              <a:t>One of the features of Technology is android.</a:t>
            </a:r>
            <a:endParaRPr lang="en-IN" sz="1800" b="0" strike="noStrike" spc="-1">
              <a:solidFill>
                <a:srgbClr val="000000"/>
              </a:solidFill>
              <a:latin typeface="Century Gothic" panose="020B0502020202020204"/>
            </a:endParaRPr>
          </a:p>
          <a:p>
            <a:pPr indent="0" algn="just">
              <a:lnSpc>
                <a:spcPct val="90000"/>
              </a:lnSpc>
              <a:buNone/>
              <a:tabLst>
                <a:tab pos="0" algn="l"/>
              </a:tabLst>
            </a:pPr>
            <a:r>
              <a:rPr lang="en-US" sz="1800" b="1" strike="noStrike" spc="-1">
                <a:solidFill>
                  <a:srgbClr val="FF0000"/>
                </a:solidFill>
                <a:latin typeface="Century Gothic" panose="020B0502020202020204"/>
              </a:rPr>
              <a:t> </a:t>
            </a:r>
            <a:endParaRPr lang="en-IN" sz="1800" b="0" strike="noStrike" spc="-1">
              <a:solidFill>
                <a:srgbClr val="000000"/>
              </a:solidFill>
              <a:latin typeface="Century Gothic" panose="020B0502020202020204"/>
            </a:endParaRPr>
          </a:p>
          <a:p>
            <a:pPr indent="0" algn="just">
              <a:lnSpc>
                <a:spcPct val="90000"/>
              </a:lnSpc>
              <a:buNone/>
              <a:tabLst>
                <a:tab pos="0" algn="l"/>
              </a:tabLst>
            </a:pPr>
            <a:r>
              <a:rPr lang="en-US" sz="1800" b="1" strike="noStrike" spc="-1">
                <a:solidFill>
                  <a:srgbClr val="FF0000"/>
                </a:solidFill>
                <a:latin typeface="Century Gothic" panose="020B0502020202020204"/>
              </a:rPr>
              <a:t>Which we all use in our daily life. </a:t>
            </a:r>
            <a:endParaRPr lang="en-IN" sz="1800" b="0" strike="noStrike" spc="-1">
              <a:solidFill>
                <a:srgbClr val="000000"/>
              </a:solidFill>
              <a:latin typeface="Century Gothic" panose="020B0502020202020204"/>
            </a:endParaRPr>
          </a:p>
          <a:p>
            <a:pPr indent="0" algn="just">
              <a:lnSpc>
                <a:spcPct val="90000"/>
              </a:lnSpc>
              <a:buNone/>
              <a:tabLst>
                <a:tab pos="0" algn="l"/>
              </a:tabLst>
            </a:pPr>
            <a:endParaRPr lang="en-IN" sz="1800" b="0" strike="noStrike" spc="-1">
              <a:solidFill>
                <a:srgbClr val="000000"/>
              </a:solidFill>
              <a:latin typeface="Century Gothic" panose="020B0502020202020204"/>
            </a:endParaRPr>
          </a:p>
          <a:p>
            <a:pPr indent="0" algn="just">
              <a:lnSpc>
                <a:spcPct val="90000"/>
              </a:lnSpc>
              <a:buNone/>
              <a:tabLst>
                <a:tab pos="0" algn="l"/>
              </a:tabLst>
            </a:pPr>
            <a:r>
              <a:rPr lang="en-US" sz="1800" b="1" strike="noStrike" spc="-1">
                <a:solidFill>
                  <a:srgbClr val="FF0000"/>
                </a:solidFill>
                <a:latin typeface="Century Gothic" panose="020B0502020202020204"/>
              </a:rPr>
              <a:t>Android is a mobile operating system based on a modified version of the Linux kernel and other open-source software, designed primarily for touchscreen mobile devices such as smartphones and tablets.</a:t>
            </a:r>
            <a:endParaRPr lang="en-IN" sz="1800" b="0" strike="noStrike" spc="-1">
              <a:solidFill>
                <a:srgbClr val="000000"/>
              </a:solidFill>
              <a:latin typeface="Century Gothic" panose="020B0502020202020204"/>
            </a:endParaRPr>
          </a:p>
          <a:p>
            <a:pPr indent="0" algn="just">
              <a:lnSpc>
                <a:spcPct val="90000"/>
              </a:lnSpc>
              <a:buNone/>
              <a:tabLst>
                <a:tab pos="0" algn="l"/>
              </a:tabLst>
            </a:pPr>
            <a:endParaRPr lang="en-IN" sz="1800" b="0" strike="noStrike" spc="-1">
              <a:solidFill>
                <a:srgbClr val="000000"/>
              </a:solidFill>
              <a:latin typeface="Century Gothic" panose="020B0502020202020204"/>
            </a:endParaRPr>
          </a:p>
          <a:p>
            <a:pPr indent="0" algn="just">
              <a:lnSpc>
                <a:spcPct val="90000"/>
              </a:lnSpc>
              <a:buNone/>
              <a:tabLst>
                <a:tab pos="0" algn="l"/>
              </a:tabLst>
            </a:pPr>
            <a:r>
              <a:rPr lang="en-US" sz="1800" b="1" strike="noStrike" spc="-1">
                <a:solidFill>
                  <a:srgbClr val="FF0000"/>
                </a:solidFill>
                <a:latin typeface="Century Gothic" panose="020B0502020202020204"/>
              </a:rPr>
              <a:t>Do ETL: Extract-Transform-Load the dataset and find for me some information from this large data. This is a form of data mining. </a:t>
            </a:r>
            <a:endParaRPr lang="en-IN" sz="1800" b="0" strike="noStrike" spc="-1">
              <a:solidFill>
                <a:srgbClr val="000000"/>
              </a:solidFill>
              <a:latin typeface="Century Gothic" panose="020B0502020202020204"/>
            </a:endParaRPr>
          </a:p>
          <a:p>
            <a:pPr indent="0" algn="just">
              <a:lnSpc>
                <a:spcPct val="90000"/>
              </a:lnSpc>
              <a:buNone/>
              <a:tabLst>
                <a:tab pos="0" algn="l"/>
              </a:tabLst>
            </a:pPr>
            <a:endParaRPr lang="en-IN" sz="1800" b="0" strike="noStrike" spc="-1">
              <a:solidFill>
                <a:srgbClr val="000000"/>
              </a:solidFill>
              <a:latin typeface="Century Gothic" panose="020B0502020202020204"/>
            </a:endParaRPr>
          </a:p>
          <a:p>
            <a:pPr indent="0" algn="just">
              <a:lnSpc>
                <a:spcPct val="90000"/>
              </a:lnSpc>
              <a:buNone/>
              <a:tabLst>
                <a:tab pos="0" algn="l"/>
              </a:tabLst>
            </a:pPr>
            <a:r>
              <a:rPr lang="en-US" sz="1800" b="1" strike="noStrike" spc="-1">
                <a:solidFill>
                  <a:srgbClr val="FF0000"/>
                </a:solidFill>
                <a:latin typeface="Century Gothic" panose="020B0502020202020204"/>
              </a:rPr>
              <a:t>Find key metrics and factors and show the meaningful relationships between attributes. </a:t>
            </a:r>
            <a:endParaRPr lang="en-IN" sz="1800" b="0" strike="noStrike" spc="-1">
              <a:solidFill>
                <a:srgbClr val="000000"/>
              </a:solidFill>
              <a:latin typeface="Century Gothic" panose="020B0502020202020204"/>
            </a:endParaRPr>
          </a:p>
          <a:p>
            <a:pPr indent="0" algn="just">
              <a:lnSpc>
                <a:spcPct val="90000"/>
              </a:lnSpc>
              <a:buNone/>
              <a:tabLst>
                <a:tab pos="0" algn="l"/>
              </a:tabLst>
            </a:pPr>
            <a:endParaRPr lang="en-IN" sz="1800" b="0" strike="noStrike" spc="-1">
              <a:solidFill>
                <a:srgbClr val="000000"/>
              </a:solidFill>
              <a:latin typeface="Century Gothic" panose="020B0502020202020204"/>
            </a:endParaRPr>
          </a:p>
          <a:p>
            <a:pPr indent="0" algn="just">
              <a:lnSpc>
                <a:spcPct val="90000"/>
              </a:lnSpc>
              <a:buNone/>
              <a:tabLst>
                <a:tab pos="0" algn="l"/>
              </a:tabLst>
            </a:pPr>
            <a:r>
              <a:rPr lang="en-US" sz="1800" b="1" strike="noStrike" spc="-1">
                <a:solidFill>
                  <a:srgbClr val="FF0000"/>
                </a:solidFill>
                <a:latin typeface="Century Gothic" panose="020B0502020202020204"/>
              </a:rPr>
              <a:t>Do your own research and come up with your findings.</a:t>
            </a:r>
            <a:endParaRPr lang="en-IN" sz="1800" b="0" strike="noStrike" spc="-1">
              <a:solidFill>
                <a:srgbClr val="000000"/>
              </a:solidFill>
              <a:latin typeface="Century Gothic" panose="020B0502020202020204"/>
            </a:endParaRPr>
          </a:p>
          <a:p>
            <a:pPr indent="0" algn="just">
              <a:lnSpc>
                <a:spcPct val="90000"/>
              </a:lnSpc>
              <a:buNone/>
              <a:tabLst>
                <a:tab pos="0" algn="l"/>
              </a:tabLst>
            </a:pPr>
            <a:endParaRPr lang="en-IN" sz="1800" b="0" strike="noStrike" spc="-1">
              <a:solidFill>
                <a:srgbClr val="000000"/>
              </a:solidFill>
              <a:latin typeface="Century Gothic" panose="020B0502020202020204"/>
            </a:endParaRPr>
          </a:p>
          <a:p>
            <a:pPr indent="0" algn="just">
              <a:lnSpc>
                <a:spcPct val="90000"/>
              </a:lnSpc>
              <a:buNone/>
              <a:tabLst>
                <a:tab pos="0" algn="l"/>
              </a:tabLst>
            </a:pPr>
            <a:endParaRPr lang="en-IN" sz="1800" b="0" strike="noStrike" spc="-1">
              <a:solidFill>
                <a:srgbClr val="000000"/>
              </a:solidFill>
              <a:latin typeface="Century Gothic" panose="020B0502020202020204"/>
            </a:endParaRPr>
          </a:p>
        </p:txBody>
      </p:sp>
      <p:sp>
        <p:nvSpPr>
          <p:cNvPr id="399" name="PlaceHolder 2"/>
          <p:cNvSpPr>
            <a:spLocks noGrp="1"/>
          </p:cNvSpPr>
          <p:nvPr>
            <p:ph type="title"/>
          </p:nvPr>
        </p:nvSpPr>
        <p:spPr>
          <a:xfrm>
            <a:off x="762120" y="716040"/>
            <a:ext cx="6476760" cy="1188720"/>
          </a:xfrm>
          <a:prstGeom prst="rect">
            <a:avLst/>
          </a:prstGeom>
          <a:noFill/>
          <a:ln w="0">
            <a:noFill/>
          </a:ln>
        </p:spPr>
        <p:txBody>
          <a:bodyPr anchor="t">
            <a:normAutofit/>
          </a:bodyPr>
          <a:p>
            <a:pPr indent="0" algn="just">
              <a:lnSpc>
                <a:spcPct val="90000"/>
              </a:lnSpc>
              <a:buNone/>
              <a:tabLst>
                <a:tab pos="0" algn="l"/>
              </a:tabLst>
            </a:pPr>
            <a:r>
              <a:rPr lang="en-US" sz="4000" b="1" strike="noStrike" spc="-1">
                <a:solidFill>
                  <a:srgbClr val="729FCF"/>
                </a:solidFill>
                <a:latin typeface="Century Gothic" panose="020B0502020202020204"/>
              </a:rPr>
              <a:t>PROBLEM STATEMENT </a:t>
            </a:r>
            <a:endParaRPr lang="en-US" sz="40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1525320" y="873720"/>
            <a:ext cx="9141120" cy="615240"/>
          </a:xfrm>
          <a:prstGeom prst="rect">
            <a:avLst/>
          </a:prstGeom>
          <a:noFill/>
          <a:ln w="0">
            <a:noFill/>
          </a:ln>
        </p:spPr>
        <p:txBody>
          <a:bodyPr lIns="0" tIns="0" rIns="0" bIns="0" anchor="b">
            <a:normAutofit/>
          </a:bodyPr>
          <a:p>
            <a:pPr indent="0" algn="ctr">
              <a:lnSpc>
                <a:spcPct val="100000"/>
              </a:lnSpc>
              <a:buNone/>
              <a:tabLst>
                <a:tab pos="0" algn="l"/>
              </a:tabLst>
            </a:pPr>
            <a:r>
              <a:rPr lang="en-US" sz="4000" b="1" strike="noStrike" spc="-1">
                <a:solidFill>
                  <a:schemeClr val="accent1"/>
                </a:solidFill>
                <a:latin typeface="Quattrocento Sans"/>
                <a:ea typeface="Quattrocento Sans"/>
              </a:rPr>
              <a:t>Details of Data </a:t>
            </a:r>
            <a:endParaRPr lang="en-US" sz="4000" b="0" strike="noStrike" spc="-1">
              <a:solidFill>
                <a:srgbClr val="000000"/>
              </a:solidFill>
              <a:latin typeface="Arial" panose="020B0604020202020204"/>
            </a:endParaRPr>
          </a:p>
        </p:txBody>
      </p:sp>
      <p:sp>
        <p:nvSpPr>
          <p:cNvPr id="401" name="Google Shape;107;p 3"/>
          <p:cNvSpPr/>
          <p:nvPr/>
        </p:nvSpPr>
        <p:spPr>
          <a:xfrm>
            <a:off x="423000" y="1593720"/>
            <a:ext cx="11457000" cy="374940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50000"/>
              </a:lnSpc>
            </a:pPr>
            <a:r>
              <a:rPr lang="en-US" sz="2000" b="0" strike="noStrike" spc="-1">
                <a:solidFill>
                  <a:srgbClr val="FF0000"/>
                </a:solidFill>
                <a:latin typeface="Quattrocento Sans"/>
                <a:ea typeface="Quattrocento Sans"/>
              </a:rPr>
              <a:t>There are 13 columns in the dataset.</a:t>
            </a:r>
            <a:endParaRPr lang="en-IN" sz="2000" b="0" strike="noStrike" spc="-1">
              <a:solidFill>
                <a:srgbClr val="000000"/>
              </a:solidFill>
              <a:latin typeface="Arial" panose="020B0604020202020204"/>
            </a:endParaRPr>
          </a:p>
          <a:p>
            <a:pPr>
              <a:lnSpc>
                <a:spcPct val="150000"/>
              </a:lnSpc>
            </a:pPr>
            <a:endParaRPr lang="en-IN" sz="2000" b="0" strike="noStrike" spc="-1">
              <a:solidFill>
                <a:srgbClr val="000000"/>
              </a:solidFill>
              <a:latin typeface="Arial" panose="020B0604020202020204"/>
            </a:endParaRPr>
          </a:p>
          <a:p>
            <a:pPr>
              <a:lnSpc>
                <a:spcPct val="150000"/>
              </a:lnSpc>
            </a:pPr>
            <a:r>
              <a:rPr lang="en-US" sz="2000" b="0" strike="noStrike" spc="-1">
                <a:solidFill>
                  <a:srgbClr val="FF0000"/>
                </a:solidFill>
                <a:latin typeface="Quattrocento Sans"/>
                <a:ea typeface="Quattrocento Sans"/>
              </a:rPr>
              <a:t>APP</a:t>
            </a:r>
            <a:r>
              <a:rPr lang="en-US" sz="2000" b="0" strike="noStrike" spc="-1">
                <a:solidFill>
                  <a:srgbClr val="FF0000"/>
                </a:solidFill>
                <a:latin typeface="Quattrocento Sans"/>
                <a:ea typeface="Quattrocento Sans"/>
              </a:rPr>
              <a:t>	</a:t>
            </a:r>
            <a:r>
              <a:rPr lang="en-US" sz="2000" b="0" strike="noStrike" spc="-1">
                <a:solidFill>
                  <a:srgbClr val="FF0000"/>
                </a:solidFill>
                <a:latin typeface="Quattrocento Sans"/>
                <a:ea typeface="Quattrocento Sans"/>
              </a:rPr>
              <a:t>        - Contains name of an app.</a:t>
            </a:r>
            <a:endParaRPr lang="en-IN" sz="2000" b="0" strike="noStrike" spc="-1">
              <a:solidFill>
                <a:srgbClr val="000000"/>
              </a:solidFill>
              <a:latin typeface="Arial" panose="020B0604020202020204"/>
            </a:endParaRPr>
          </a:p>
          <a:p>
            <a:pPr>
              <a:lnSpc>
                <a:spcPct val="150000"/>
              </a:lnSpc>
            </a:pPr>
            <a:r>
              <a:rPr lang="en-US" sz="2000" b="0" strike="noStrike" spc="-1">
                <a:solidFill>
                  <a:srgbClr val="FF0000"/>
                </a:solidFill>
                <a:latin typeface="Quattrocento Sans"/>
                <a:ea typeface="Quattrocento Sans"/>
              </a:rPr>
              <a:t>CATEGORY - Contains category of applications (Eg:'Games','Art and design etc..)  </a:t>
            </a:r>
            <a:endParaRPr lang="en-IN" sz="2000" b="0" strike="noStrike" spc="-1">
              <a:solidFill>
                <a:srgbClr val="000000"/>
              </a:solidFill>
              <a:latin typeface="Arial" panose="020B0604020202020204"/>
            </a:endParaRPr>
          </a:p>
          <a:p>
            <a:pPr>
              <a:lnSpc>
                <a:spcPct val="150000"/>
              </a:lnSpc>
            </a:pPr>
            <a:r>
              <a:rPr lang="en-US" sz="2000" b="0" strike="noStrike" spc="-1">
                <a:solidFill>
                  <a:srgbClr val="FF0000"/>
                </a:solidFill>
                <a:latin typeface="Quattrocento Sans"/>
                <a:ea typeface="Quattrocento Sans"/>
              </a:rPr>
              <a:t>RATING        - Contains info. about rating of each application.</a:t>
            </a:r>
            <a:endParaRPr lang="en-IN" sz="2000" b="0" strike="noStrike" spc="-1">
              <a:solidFill>
                <a:srgbClr val="000000"/>
              </a:solidFill>
              <a:latin typeface="Arial" panose="020B0604020202020204"/>
            </a:endParaRPr>
          </a:p>
          <a:p>
            <a:pPr>
              <a:lnSpc>
                <a:spcPct val="150000"/>
              </a:lnSpc>
            </a:pPr>
            <a:r>
              <a:rPr lang="en-US" sz="2000" b="0" strike="noStrike" spc="-1">
                <a:solidFill>
                  <a:srgbClr val="FF0000"/>
                </a:solidFill>
                <a:latin typeface="Quattrocento Sans"/>
                <a:ea typeface="Quattrocento Sans"/>
              </a:rPr>
              <a:t>REVIEWS     - Contains count of total reviews given by users for each application.  </a:t>
            </a:r>
            <a:endParaRPr lang="en-IN" sz="2000" b="0" strike="noStrike" spc="-1">
              <a:solidFill>
                <a:srgbClr val="000000"/>
              </a:solidFill>
              <a:latin typeface="Arial" panose="020B0604020202020204"/>
            </a:endParaRPr>
          </a:p>
          <a:p>
            <a:pPr>
              <a:lnSpc>
                <a:spcPct val="150000"/>
              </a:lnSpc>
            </a:pPr>
            <a:r>
              <a:rPr lang="en-US" sz="2000" b="0" strike="noStrike" spc="-1">
                <a:solidFill>
                  <a:srgbClr val="FF0000"/>
                </a:solidFill>
                <a:latin typeface="Quattrocento Sans"/>
                <a:ea typeface="Quattrocento Sans"/>
              </a:rPr>
              <a:t>SIZE</a:t>
            </a:r>
            <a:r>
              <a:rPr lang="en-US" sz="2000" b="0" strike="noStrike" spc="-1">
                <a:solidFill>
                  <a:srgbClr val="FF0000"/>
                </a:solidFill>
                <a:latin typeface="Quattrocento Sans"/>
                <a:ea typeface="Quattrocento Sans"/>
              </a:rPr>
              <a:t>	</a:t>
            </a:r>
            <a:r>
              <a:rPr lang="en-US" sz="2000" b="0" strike="noStrike" spc="-1">
                <a:solidFill>
                  <a:srgbClr val="FF0000"/>
                </a:solidFill>
                <a:latin typeface="Quattrocento Sans"/>
                <a:ea typeface="Quattrocento Sans"/>
              </a:rPr>
              <a:t>         - Contains size of an app.</a:t>
            </a:r>
            <a:endParaRPr lang="en-IN" sz="2000" b="0" strike="noStrike" spc="-1">
              <a:solidFill>
                <a:srgbClr val="000000"/>
              </a:solidFill>
              <a:latin typeface="Arial" panose="020B0604020202020204"/>
            </a:endParaRPr>
          </a:p>
          <a:p>
            <a:pPr>
              <a:lnSpc>
                <a:spcPct val="150000"/>
              </a:lnSpc>
            </a:pPr>
            <a:r>
              <a:rPr lang="en-US" sz="2000" b="0" strike="noStrike" spc="-1">
                <a:solidFill>
                  <a:srgbClr val="FF0000"/>
                </a:solidFill>
                <a:latin typeface="Quattrocento Sans"/>
                <a:ea typeface="Quattrocento Sans"/>
              </a:rPr>
              <a:t>INSTALLS     - Contains info. about total Downloads for each app.</a:t>
            </a:r>
            <a:endParaRPr lang="en-IN" sz="20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7CED7"/>
        </a:solidFill>
        <a:effectLst/>
      </p:bgPr>
    </p:bg>
    <p:spTree>
      <p:nvGrpSpPr>
        <p:cNvPr id="1" name=""/>
        <p:cNvGrpSpPr/>
        <p:nvPr/>
      </p:nvGrpSpPr>
      <p:grpSpPr>
        <a:xfrm>
          <a:off x="0" y="0"/>
          <a:ext cx="0" cy="0"/>
          <a:chOff x="0" y="0"/>
          <a:chExt cx="0" cy="0"/>
        </a:xfrm>
      </p:grpSpPr>
      <p:sp>
        <p:nvSpPr>
          <p:cNvPr id="402" name="PlaceHolder 1"/>
          <p:cNvSpPr>
            <a:spLocks noGrp="1"/>
          </p:cNvSpPr>
          <p:nvPr>
            <p:ph/>
          </p:nvPr>
        </p:nvSpPr>
        <p:spPr>
          <a:xfrm>
            <a:off x="762120" y="1698480"/>
            <a:ext cx="5333760" cy="3708720"/>
          </a:xfrm>
          <a:prstGeom prst="rect">
            <a:avLst/>
          </a:prstGeom>
          <a:noFill/>
          <a:ln w="0">
            <a:noFill/>
          </a:ln>
        </p:spPr>
        <p:txBody>
          <a:bodyPr anchor="t">
            <a:normAutofit/>
          </a:bodyPr>
          <a:p>
            <a:pPr indent="0">
              <a:lnSpc>
                <a:spcPct val="150000"/>
              </a:lnSpc>
              <a:buNone/>
              <a:tabLst>
                <a:tab pos="0" algn="l"/>
              </a:tabLst>
            </a:pPr>
            <a:r>
              <a:rPr lang="en-US" sz="1600" b="1" strike="noStrike" spc="-1">
                <a:solidFill>
                  <a:srgbClr val="FF0000"/>
                </a:solidFill>
                <a:latin typeface="Century Gothic" panose="020B0502020202020204"/>
              </a:rPr>
              <a:t>Total Reviews.</a:t>
            </a:r>
            <a:endParaRPr lang="en-IN" sz="1600" b="0" strike="noStrike" spc="-1">
              <a:solidFill>
                <a:srgbClr val="000000"/>
              </a:solidFill>
              <a:latin typeface="Century Gothic" panose="020B0502020202020204"/>
            </a:endParaRPr>
          </a:p>
          <a:p>
            <a:pPr indent="0">
              <a:lnSpc>
                <a:spcPct val="150000"/>
              </a:lnSpc>
              <a:spcBef>
                <a:spcPts val="1000"/>
              </a:spcBef>
              <a:buNone/>
              <a:tabLst>
                <a:tab pos="0" algn="l"/>
              </a:tabLst>
            </a:pPr>
            <a:r>
              <a:rPr lang="en-US" sz="1600" b="1" strike="noStrike" spc="-1">
                <a:solidFill>
                  <a:srgbClr val="FF0000"/>
                </a:solidFill>
                <a:latin typeface="Century Gothic" panose="020B0502020202020204"/>
              </a:rPr>
              <a:t>Total Installs paid and free.</a:t>
            </a:r>
            <a:endParaRPr lang="en-IN" sz="1600" b="0" strike="noStrike" spc="-1">
              <a:solidFill>
                <a:srgbClr val="000000"/>
              </a:solidFill>
              <a:latin typeface="Century Gothic" panose="020B0502020202020204"/>
            </a:endParaRPr>
          </a:p>
          <a:p>
            <a:pPr indent="0">
              <a:lnSpc>
                <a:spcPct val="150000"/>
              </a:lnSpc>
              <a:spcBef>
                <a:spcPts val="1000"/>
              </a:spcBef>
              <a:buNone/>
              <a:tabLst>
                <a:tab pos="0" algn="l"/>
              </a:tabLst>
            </a:pPr>
            <a:r>
              <a:rPr lang="en-US" sz="1600" b="1" strike="noStrike" spc="-1">
                <a:solidFill>
                  <a:srgbClr val="FF0000"/>
                </a:solidFill>
                <a:latin typeface="Century Gothic" panose="020B0502020202020204"/>
              </a:rPr>
              <a:t>Total apps.</a:t>
            </a:r>
            <a:endParaRPr lang="en-IN" sz="1600" b="0" strike="noStrike" spc="-1">
              <a:solidFill>
                <a:srgbClr val="000000"/>
              </a:solidFill>
              <a:latin typeface="Century Gothic" panose="020B0502020202020204"/>
            </a:endParaRPr>
          </a:p>
          <a:p>
            <a:pPr indent="0">
              <a:lnSpc>
                <a:spcPct val="150000"/>
              </a:lnSpc>
              <a:spcBef>
                <a:spcPts val="1000"/>
              </a:spcBef>
              <a:buNone/>
              <a:tabLst>
                <a:tab pos="0" algn="l"/>
              </a:tabLst>
            </a:pPr>
            <a:r>
              <a:rPr lang="en-US" sz="1600" b="1" strike="noStrike" spc="-1">
                <a:solidFill>
                  <a:srgbClr val="FF0000"/>
                </a:solidFill>
                <a:latin typeface="Century Gothic" panose="020B0502020202020204"/>
              </a:rPr>
              <a:t>Total Revenue.</a:t>
            </a:r>
            <a:endParaRPr lang="en-IN" sz="1600" b="0" strike="noStrike" spc="-1">
              <a:solidFill>
                <a:srgbClr val="000000"/>
              </a:solidFill>
              <a:latin typeface="Century Gothic" panose="020B0502020202020204"/>
            </a:endParaRPr>
          </a:p>
          <a:p>
            <a:pPr indent="0">
              <a:lnSpc>
                <a:spcPct val="150000"/>
              </a:lnSpc>
              <a:spcBef>
                <a:spcPts val="1000"/>
              </a:spcBef>
              <a:buNone/>
              <a:tabLst>
                <a:tab pos="0" algn="l"/>
              </a:tabLst>
            </a:pPr>
            <a:endParaRPr lang="en-IN" sz="1600" b="0" strike="noStrike" spc="-1">
              <a:solidFill>
                <a:srgbClr val="000000"/>
              </a:solidFill>
              <a:latin typeface="Century Gothic" panose="020B0502020202020204"/>
            </a:endParaRPr>
          </a:p>
        </p:txBody>
      </p:sp>
      <p:pic>
        <p:nvPicPr>
          <p:cNvPr id="403" name="Google Shape;158;p12"/>
          <p:cNvPicPr/>
          <p:nvPr/>
        </p:nvPicPr>
        <p:blipFill>
          <a:blip r:embed="rId1"/>
          <a:srcRect t="4201" b="4201"/>
          <a:stretch>
            <a:fillRect/>
          </a:stretch>
        </p:blipFill>
        <p:spPr>
          <a:xfrm>
            <a:off x="6194160" y="1505160"/>
            <a:ext cx="5525280" cy="3487320"/>
          </a:xfrm>
          <a:prstGeom prst="rect">
            <a:avLst/>
          </a:prstGeom>
          <a:ln w="0">
            <a:noFill/>
          </a:ln>
        </p:spPr>
      </p:pic>
      <p:sp>
        <p:nvSpPr>
          <p:cNvPr id="404" name="PlaceHolder 2"/>
          <p:cNvSpPr>
            <a:spLocks noGrp="1"/>
          </p:cNvSpPr>
          <p:nvPr>
            <p:ph type="title"/>
          </p:nvPr>
        </p:nvSpPr>
        <p:spPr>
          <a:xfrm>
            <a:off x="762120" y="716040"/>
            <a:ext cx="5333760" cy="1188720"/>
          </a:xfrm>
          <a:prstGeom prst="rect">
            <a:avLst/>
          </a:prstGeom>
          <a:noFill/>
          <a:ln w="0">
            <a:noFill/>
          </a:ln>
        </p:spPr>
        <p:txBody>
          <a:bodyPr anchor="t">
            <a:normAutofit/>
          </a:bodyPr>
          <a:p>
            <a:pPr indent="0">
              <a:lnSpc>
                <a:spcPct val="90000"/>
              </a:lnSpc>
              <a:buNone/>
              <a:tabLst>
                <a:tab pos="0" algn="l"/>
              </a:tabLst>
            </a:pPr>
            <a:r>
              <a:rPr lang="en-US" sz="4000" b="1" strike="noStrike" spc="-1">
                <a:solidFill>
                  <a:schemeClr val="accent1"/>
                </a:solidFill>
                <a:latin typeface="Quattrocento Sans"/>
                <a:ea typeface="Quattrocento Sans"/>
              </a:rPr>
              <a:t>Main KPI’s</a:t>
            </a:r>
            <a:endParaRPr lang="en-US" sz="4000" b="0" strike="noStrike" spc="-1">
              <a:solidFill>
                <a:srgbClr val="000000"/>
              </a:solidFill>
              <a:latin typeface="Arial" panose="020B0604020202020204"/>
            </a:endParaRPr>
          </a:p>
        </p:txBody>
      </p:sp>
      <p:sp>
        <p:nvSpPr>
          <p:cNvPr id="405" name="Google Shape;159;p12"/>
          <p:cNvSpPr/>
          <p:nvPr/>
        </p:nvSpPr>
        <p:spPr>
          <a:xfrm rot="163200">
            <a:off x="7246440" y="4631760"/>
            <a:ext cx="4699440" cy="36612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00000"/>
              </a:lnSpc>
              <a:tabLst>
                <a:tab pos="0" algn="l"/>
              </a:tabLst>
            </a:pPr>
            <a:r>
              <a:rPr lang="en-US" sz="1800" b="0" strike="noStrike" spc="-1">
                <a:solidFill>
                  <a:schemeClr val="accent5"/>
                </a:solidFill>
                <a:latin typeface="Quattrocento Sans"/>
                <a:ea typeface="Quattrocento Sans"/>
              </a:rPr>
              <a:t>KEY PERFORMANCE INDICATOR</a:t>
            </a:r>
            <a:endParaRPr lang="en-IN" sz="18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PlaceHolder 1"/>
          <p:cNvSpPr>
            <a:spLocks noGrp="1"/>
          </p:cNvSpPr>
          <p:nvPr>
            <p:ph/>
          </p:nvPr>
        </p:nvSpPr>
        <p:spPr>
          <a:xfrm>
            <a:off x="1620000" y="2473560"/>
            <a:ext cx="8640000" cy="2926440"/>
          </a:xfrm>
          <a:prstGeom prst="rect">
            <a:avLst/>
          </a:prstGeom>
          <a:noFill/>
          <a:ln w="0">
            <a:noFill/>
          </a:ln>
        </p:spPr>
        <p:txBody>
          <a:bodyPr lIns="0" tIns="0" rIns="0" bIns="0" anchor="t">
            <a:noAutofit/>
          </a:bodyPr>
          <a:p>
            <a:pPr indent="0">
              <a:lnSpc>
                <a:spcPct val="90000"/>
              </a:lnSpc>
              <a:buNone/>
              <a:tabLst>
                <a:tab pos="0" algn="l"/>
              </a:tabLst>
            </a:pPr>
            <a:r>
              <a:rPr lang="en-US" sz="1800" b="0" strike="noStrike" spc="-1">
                <a:solidFill>
                  <a:srgbClr val="FF0000"/>
                </a:solidFill>
                <a:latin typeface="Quattrocento Sans"/>
                <a:ea typeface="Quattrocento Sans"/>
              </a:rPr>
              <a:t>Project Difficulties level : Advanced</a:t>
            </a:r>
            <a:endParaRPr lang="en-IN" sz="1800" b="0" strike="noStrike" spc="-1">
              <a:solidFill>
                <a:srgbClr val="000000"/>
              </a:solidFill>
              <a:latin typeface="Century Gothic" panose="020B0502020202020204"/>
            </a:endParaRPr>
          </a:p>
          <a:p>
            <a:pPr indent="0">
              <a:lnSpc>
                <a:spcPct val="90000"/>
              </a:lnSpc>
              <a:buNone/>
              <a:tabLst>
                <a:tab pos="0" algn="l"/>
              </a:tabLst>
            </a:pPr>
            <a:endParaRPr lang="en-IN" sz="1800" b="0" strike="noStrike" spc="-1">
              <a:solidFill>
                <a:srgbClr val="000000"/>
              </a:solidFill>
              <a:latin typeface="Century Gothic" panose="020B0502020202020204"/>
            </a:endParaRPr>
          </a:p>
          <a:p>
            <a:pPr indent="0">
              <a:lnSpc>
                <a:spcPct val="90000"/>
              </a:lnSpc>
              <a:buNone/>
              <a:tabLst>
                <a:tab pos="0" algn="l"/>
              </a:tabLst>
            </a:pPr>
            <a:r>
              <a:rPr lang="en-US" sz="1800" b="0" strike="noStrike" spc="-1">
                <a:solidFill>
                  <a:srgbClr val="FF0000"/>
                </a:solidFill>
                <a:latin typeface="Quattrocento Sans"/>
                <a:ea typeface="Quattrocento Sans"/>
              </a:rPr>
              <a:t>Python link : </a:t>
            </a:r>
            <a:r>
              <a:rPr lang="en-US" sz="1800" b="0" strike="noStrike" spc="-1">
                <a:solidFill>
                  <a:srgbClr val="FF0000"/>
                </a:solidFill>
                <a:latin typeface="Quattrocento Sans"/>
                <a:ea typeface="Quattrocento Sans"/>
              </a:rPr>
              <a:t>https://colab.research.google.com/drive/1SqSROWNGsbvtdjFGAODqgryNtaiczVjc?usp=drive_link</a:t>
            </a:r>
            <a:endParaRPr lang="en-IN" sz="1800" b="0" strike="noStrike" spc="-1">
              <a:solidFill>
                <a:srgbClr val="000000"/>
              </a:solidFill>
              <a:latin typeface="Century Gothic" panose="020B0502020202020204"/>
            </a:endParaRPr>
          </a:p>
          <a:p>
            <a:pPr indent="0">
              <a:lnSpc>
                <a:spcPct val="90000"/>
              </a:lnSpc>
              <a:buNone/>
              <a:tabLst>
                <a:tab pos="0" algn="l"/>
              </a:tabLst>
            </a:pPr>
            <a:endParaRPr lang="en-IN" sz="1800" b="0" strike="noStrike" spc="-1">
              <a:solidFill>
                <a:srgbClr val="000000"/>
              </a:solidFill>
              <a:latin typeface="Century Gothic" panose="020B0502020202020204"/>
            </a:endParaRPr>
          </a:p>
          <a:p>
            <a:pPr indent="0">
              <a:lnSpc>
                <a:spcPct val="90000"/>
              </a:lnSpc>
              <a:buNone/>
              <a:tabLst>
                <a:tab pos="0" algn="l"/>
              </a:tabLst>
            </a:pPr>
            <a:r>
              <a:rPr lang="en-US" sz="1800" b="0" strike="noStrike" spc="-1">
                <a:solidFill>
                  <a:srgbClr val="FF0000"/>
                </a:solidFill>
                <a:latin typeface="Quattrocento Sans"/>
                <a:ea typeface="Quattrocento Sans"/>
              </a:rPr>
              <a:t>Tableau Link: https://public.tableau.com/app/profile/narayanan.m4418/viz/AmazonSalesAnalysis_16894158077900/AmazonSalesDataAnalysis</a:t>
            </a:r>
            <a:endParaRPr lang="en-IN" sz="1800" b="0" strike="noStrike" spc="-1">
              <a:solidFill>
                <a:srgbClr val="000000"/>
              </a:solidFill>
              <a:latin typeface="Century Gothic" panose="020B0502020202020204"/>
            </a:endParaRPr>
          </a:p>
        </p:txBody>
      </p:sp>
      <p:sp>
        <p:nvSpPr>
          <p:cNvPr id="364" name="PlaceHolder 2"/>
          <p:cNvSpPr>
            <a:spLocks noGrp="1"/>
          </p:cNvSpPr>
          <p:nvPr>
            <p:ph type="title"/>
          </p:nvPr>
        </p:nvSpPr>
        <p:spPr>
          <a:xfrm>
            <a:off x="1478880" y="1184760"/>
            <a:ext cx="9141120" cy="1155240"/>
          </a:xfrm>
          <a:prstGeom prst="rect">
            <a:avLst/>
          </a:prstGeom>
          <a:noFill/>
          <a:ln w="0">
            <a:noFill/>
          </a:ln>
        </p:spPr>
        <p:txBody>
          <a:bodyPr lIns="0" tIns="0" rIns="0" bIns="0" anchor="b">
            <a:normAutofit/>
          </a:bodyPr>
          <a:p>
            <a:pPr indent="0" algn="ctr">
              <a:lnSpc>
                <a:spcPct val="100000"/>
              </a:lnSpc>
              <a:buNone/>
              <a:tabLst>
                <a:tab pos="0" algn="l"/>
              </a:tabLst>
            </a:pPr>
            <a:br>
              <a:rPr sz="2400"/>
            </a:br>
            <a:r>
              <a:rPr lang="en-US" sz="2400" b="1" strike="noStrike" spc="-1">
                <a:solidFill>
                  <a:schemeClr val="accent1"/>
                </a:solidFill>
                <a:latin typeface="Arial Black" panose="020B0A04020102020204"/>
                <a:ea typeface="Quattrocento Sans"/>
              </a:rPr>
              <a:t>Project 1: Analyzing Amazon Sales data</a:t>
            </a:r>
            <a:br>
              <a:rPr sz="2400"/>
            </a:br>
            <a:endParaRPr lang="en-US" sz="24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365040" y="272160"/>
            <a:ext cx="3292200" cy="615240"/>
          </a:xfrm>
          <a:prstGeom prst="rect">
            <a:avLst/>
          </a:prstGeom>
          <a:noFill/>
          <a:ln w="0">
            <a:noFill/>
          </a:ln>
        </p:spPr>
        <p:txBody>
          <a:bodyPr lIns="0" tIns="0" rIns="0" bIns="0" anchor="b">
            <a:normAutofit/>
          </a:bodyPr>
          <a:p>
            <a:pPr indent="0">
              <a:lnSpc>
                <a:spcPct val="100000"/>
              </a:lnSpc>
              <a:buNone/>
              <a:tabLst>
                <a:tab pos="0" algn="l"/>
              </a:tabLst>
            </a:pPr>
            <a:r>
              <a:rPr lang="en-US" sz="4000" b="1" strike="noStrike" spc="-1">
                <a:solidFill>
                  <a:schemeClr val="accent1"/>
                </a:solidFill>
                <a:latin typeface="Quattrocento Sans"/>
                <a:ea typeface="Quattrocento Sans"/>
              </a:rPr>
              <a:t>Visuals</a:t>
            </a:r>
            <a:endParaRPr lang="en-US" sz="4000" b="0" strike="noStrike" spc="-1">
              <a:solidFill>
                <a:srgbClr val="000000"/>
              </a:solidFill>
              <a:latin typeface="Arial" panose="020B0604020202020204"/>
            </a:endParaRPr>
          </a:p>
        </p:txBody>
      </p:sp>
      <p:pic>
        <p:nvPicPr>
          <p:cNvPr id="407" name="Picture 406"/>
          <p:cNvPicPr/>
          <p:nvPr/>
        </p:nvPicPr>
        <p:blipFill>
          <a:blip r:embed="rId1"/>
          <a:stretch>
            <a:fillRect/>
          </a:stretch>
        </p:blipFill>
        <p:spPr>
          <a:xfrm>
            <a:off x="2340000" y="1080000"/>
            <a:ext cx="5616000" cy="5006160"/>
          </a:xfrm>
          <a:prstGeom prst="rect">
            <a:avLst/>
          </a:prstGeom>
          <a:ln w="0">
            <a:noFill/>
          </a:ln>
        </p:spPr>
      </p:pic>
      <p:pic>
        <p:nvPicPr>
          <p:cNvPr id="408" name="Picture 407"/>
          <p:cNvPicPr/>
          <p:nvPr/>
        </p:nvPicPr>
        <p:blipFill>
          <a:blip r:embed="rId2"/>
          <a:stretch>
            <a:fillRect/>
          </a:stretch>
        </p:blipFill>
        <p:spPr>
          <a:xfrm>
            <a:off x="8820000" y="4969800"/>
            <a:ext cx="1164240" cy="115020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 name="Picture 408"/>
          <p:cNvPicPr/>
          <p:nvPr/>
        </p:nvPicPr>
        <p:blipFill>
          <a:blip r:embed="rId1"/>
          <a:stretch>
            <a:fillRect/>
          </a:stretch>
        </p:blipFill>
        <p:spPr>
          <a:xfrm>
            <a:off x="540000" y="540000"/>
            <a:ext cx="9418680" cy="5661720"/>
          </a:xfrm>
          <a:prstGeom prst="rect">
            <a:avLst/>
          </a:prstGeom>
          <a:ln w="0">
            <a:noFill/>
          </a:ln>
        </p:spPr>
      </p:pic>
      <p:pic>
        <p:nvPicPr>
          <p:cNvPr id="410" name="Picture 409"/>
          <p:cNvPicPr/>
          <p:nvPr/>
        </p:nvPicPr>
        <p:blipFill>
          <a:blip r:embed="rId2"/>
          <a:stretch>
            <a:fillRect/>
          </a:stretch>
        </p:blipFill>
        <p:spPr>
          <a:xfrm>
            <a:off x="10260000" y="3418560"/>
            <a:ext cx="1472040" cy="25214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 name="Picture 410"/>
          <p:cNvPicPr/>
          <p:nvPr/>
        </p:nvPicPr>
        <p:blipFill>
          <a:blip r:embed="rId1"/>
          <a:stretch>
            <a:fillRect/>
          </a:stretch>
        </p:blipFill>
        <p:spPr>
          <a:xfrm>
            <a:off x="10225080" y="4680000"/>
            <a:ext cx="1654920" cy="1764000"/>
          </a:xfrm>
          <a:prstGeom prst="rect">
            <a:avLst/>
          </a:prstGeom>
          <a:ln w="0">
            <a:noFill/>
          </a:ln>
        </p:spPr>
      </p:pic>
      <p:pic>
        <p:nvPicPr>
          <p:cNvPr id="412" name="Picture 411"/>
          <p:cNvPicPr/>
          <p:nvPr/>
        </p:nvPicPr>
        <p:blipFill>
          <a:blip r:embed="rId2"/>
          <a:stretch>
            <a:fillRect/>
          </a:stretch>
        </p:blipFill>
        <p:spPr>
          <a:xfrm>
            <a:off x="540000" y="360000"/>
            <a:ext cx="9380520" cy="58064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3" name="Picture 412"/>
          <p:cNvPicPr/>
          <p:nvPr/>
        </p:nvPicPr>
        <p:blipFill>
          <a:blip r:embed="rId1"/>
          <a:stretch>
            <a:fillRect/>
          </a:stretch>
        </p:blipFill>
        <p:spPr>
          <a:xfrm>
            <a:off x="540000" y="540000"/>
            <a:ext cx="9349920" cy="546336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4" name="Picture 413"/>
          <p:cNvPicPr/>
          <p:nvPr/>
        </p:nvPicPr>
        <p:blipFill>
          <a:blip r:embed="rId1"/>
          <a:stretch>
            <a:fillRect/>
          </a:stretch>
        </p:blipFill>
        <p:spPr>
          <a:xfrm>
            <a:off x="331920" y="362160"/>
            <a:ext cx="9388080" cy="55778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 name="Picture 414"/>
          <p:cNvPicPr/>
          <p:nvPr/>
        </p:nvPicPr>
        <p:blipFill>
          <a:blip r:embed="rId1"/>
          <a:stretch>
            <a:fillRect/>
          </a:stretch>
        </p:blipFill>
        <p:spPr>
          <a:xfrm>
            <a:off x="1551600" y="338040"/>
            <a:ext cx="9128880" cy="56768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PlaceHolder 1"/>
          <p:cNvSpPr>
            <a:spLocks noGrp="1"/>
          </p:cNvSpPr>
          <p:nvPr>
            <p:ph/>
          </p:nvPr>
        </p:nvSpPr>
        <p:spPr>
          <a:xfrm>
            <a:off x="1075680" y="1550880"/>
            <a:ext cx="10624320" cy="3993840"/>
          </a:xfrm>
          <a:prstGeom prst="rect">
            <a:avLst/>
          </a:prstGeom>
          <a:noFill/>
          <a:ln w="0">
            <a:noFill/>
          </a:ln>
        </p:spPr>
        <p:txBody>
          <a:bodyPr anchor="t">
            <a:noAutofit/>
          </a:bodyPr>
          <a:p>
            <a:pPr indent="0">
              <a:lnSpc>
                <a:spcPct val="90000"/>
              </a:lnSpc>
              <a:buNone/>
              <a:tabLst>
                <a:tab pos="0" algn="l"/>
              </a:tabLst>
            </a:pPr>
            <a:r>
              <a:rPr lang="en-US" sz="2000" b="1" strike="noStrike" spc="-1">
                <a:solidFill>
                  <a:srgbClr val="FF0000"/>
                </a:solidFill>
                <a:latin typeface="Century Gothic" panose="020B0502020202020204"/>
              </a:rPr>
              <a:t>Free apps constitutes 92.70 % of the total apps and paid ones are at 7.30 %.This means Free apps are more in market than paid ones</a:t>
            </a:r>
            <a:endParaRPr lang="en-IN" sz="2000" b="0" strike="noStrike" spc="-1">
              <a:solidFill>
                <a:srgbClr val="000000"/>
              </a:solidFill>
              <a:latin typeface="Century Gothic" panose="020B0502020202020204"/>
            </a:endParaRPr>
          </a:p>
          <a:p>
            <a:pPr indent="0">
              <a:lnSpc>
                <a:spcPct val="90000"/>
              </a:lnSpc>
              <a:spcBef>
                <a:spcPts val="1000"/>
              </a:spcBef>
              <a:buNone/>
              <a:tabLst>
                <a:tab pos="0" algn="l"/>
              </a:tabLst>
            </a:pPr>
            <a:endParaRPr lang="en-IN" sz="2000" b="0" strike="noStrike" spc="-1">
              <a:solidFill>
                <a:srgbClr val="000000"/>
              </a:solidFill>
              <a:latin typeface="Century Gothic" panose="020B0502020202020204"/>
            </a:endParaRPr>
          </a:p>
          <a:p>
            <a:pPr indent="0">
              <a:lnSpc>
                <a:spcPct val="90000"/>
              </a:lnSpc>
              <a:spcBef>
                <a:spcPts val="1000"/>
              </a:spcBef>
              <a:buNone/>
              <a:tabLst>
                <a:tab pos="0" algn="l"/>
              </a:tabLst>
            </a:pPr>
            <a:r>
              <a:rPr lang="en-US" sz="2000" b="1" strike="noStrike" spc="-1">
                <a:solidFill>
                  <a:srgbClr val="FF0000"/>
                </a:solidFill>
                <a:latin typeface="Century Gothic" panose="020B0502020202020204"/>
              </a:rPr>
              <a:t>The Most Revenue Generating apps  are:</a:t>
            </a:r>
            <a:endParaRPr lang="en-IN" sz="2000" b="0" strike="noStrike" spc="-1">
              <a:solidFill>
                <a:srgbClr val="000000"/>
              </a:solidFill>
              <a:latin typeface="Century Gothic" panose="020B0502020202020204"/>
            </a:endParaRPr>
          </a:p>
          <a:p>
            <a:pPr marL="1828800" indent="0" algn="just">
              <a:lnSpc>
                <a:spcPct val="90000"/>
              </a:lnSpc>
              <a:spcBef>
                <a:spcPts val="500"/>
              </a:spcBef>
              <a:buNone/>
              <a:tabLst>
                <a:tab pos="0" algn="l"/>
              </a:tabLst>
            </a:pPr>
            <a:r>
              <a:rPr lang="en-US" sz="2000" b="0" strike="noStrike" spc="-1">
                <a:solidFill>
                  <a:srgbClr val="FF0000"/>
                </a:solidFill>
                <a:latin typeface="Century Gothic" panose="020B0502020202020204"/>
                <a:ea typeface="Arial" panose="020B0604020202020204"/>
              </a:rPr>
              <a:t>Minecraft</a:t>
            </a:r>
            <a:r>
              <a:rPr lang="en-US" sz="2000" b="0" strike="noStrike" spc="-1">
                <a:solidFill>
                  <a:srgbClr val="FF0000"/>
                </a:solidFill>
                <a:latin typeface="Century Gothic" panose="020B0502020202020204"/>
              </a:rPr>
              <a:t>----------- 69,900,000(in Indian Rupees)</a:t>
            </a:r>
            <a:endParaRPr lang="en-IN" sz="2000" b="0" strike="noStrike" spc="-1">
              <a:solidFill>
                <a:srgbClr val="000000"/>
              </a:solidFill>
              <a:latin typeface="Century Gothic" panose="020B0502020202020204"/>
            </a:endParaRPr>
          </a:p>
          <a:p>
            <a:pPr marL="1828800" indent="0" algn="just">
              <a:lnSpc>
                <a:spcPct val="90000"/>
              </a:lnSpc>
              <a:spcBef>
                <a:spcPts val="500"/>
              </a:spcBef>
              <a:buNone/>
              <a:tabLst>
                <a:tab pos="0" algn="l"/>
              </a:tabLst>
            </a:pPr>
            <a:r>
              <a:rPr lang="en-US" sz="2000" b="0" strike="noStrike" spc="-1">
                <a:solidFill>
                  <a:srgbClr val="FF0000"/>
                </a:solidFill>
                <a:latin typeface="Century Gothic" panose="020B0502020202020204"/>
                <a:ea typeface="Arial" panose="020B0604020202020204"/>
              </a:rPr>
              <a:t>I am rich------ 40,000,000(in </a:t>
            </a:r>
            <a:r>
              <a:rPr lang="en-US" sz="2000" b="0" strike="noStrike" spc="-1">
                <a:solidFill>
                  <a:srgbClr val="FF0000"/>
                </a:solidFill>
                <a:latin typeface="Century Gothic" panose="020B0502020202020204"/>
              </a:rPr>
              <a:t> Indian Rupees)</a:t>
            </a:r>
            <a:endParaRPr lang="en-IN" sz="2000" b="0" strike="noStrike" spc="-1">
              <a:solidFill>
                <a:srgbClr val="000000"/>
              </a:solidFill>
              <a:latin typeface="Century Gothic" panose="020B0502020202020204"/>
            </a:endParaRPr>
          </a:p>
          <a:p>
            <a:pPr marL="1828800" indent="0" algn="just">
              <a:lnSpc>
                <a:spcPct val="90000"/>
              </a:lnSpc>
              <a:spcBef>
                <a:spcPts val="500"/>
              </a:spcBef>
              <a:buNone/>
              <a:tabLst>
                <a:tab pos="0" algn="l"/>
              </a:tabLst>
            </a:pPr>
            <a:r>
              <a:rPr lang="en-US" sz="2000" b="0" strike="noStrike" spc="-1">
                <a:solidFill>
                  <a:srgbClr val="FF0000"/>
                </a:solidFill>
                <a:latin typeface="Century Gothic" panose="020B0502020202020204"/>
                <a:ea typeface="Arial" panose="020B0604020202020204"/>
              </a:rPr>
              <a:t>I am Rich premium----------20,000,200(in </a:t>
            </a:r>
            <a:r>
              <a:rPr lang="en-US" sz="2000" b="0" strike="noStrike" spc="-1">
                <a:solidFill>
                  <a:srgbClr val="FF0000"/>
                </a:solidFill>
                <a:latin typeface="Century Gothic" panose="020B0502020202020204"/>
              </a:rPr>
              <a:t> Indian Rupees)</a:t>
            </a:r>
            <a:endParaRPr lang="en-IN" sz="2000" b="0" strike="noStrike" spc="-1">
              <a:solidFill>
                <a:srgbClr val="000000"/>
              </a:solidFill>
              <a:latin typeface="Century Gothic" panose="020B0502020202020204"/>
            </a:endParaRPr>
          </a:p>
          <a:p>
            <a:pPr marL="1828800" indent="0" algn="just">
              <a:lnSpc>
                <a:spcPct val="90000"/>
              </a:lnSpc>
              <a:spcBef>
                <a:spcPts val="500"/>
              </a:spcBef>
              <a:buNone/>
              <a:tabLst>
                <a:tab pos="0" algn="l"/>
              </a:tabLst>
            </a:pPr>
            <a:endParaRPr lang="en-IN" sz="2000" b="0" strike="noStrike" spc="-1">
              <a:solidFill>
                <a:srgbClr val="000000"/>
              </a:solidFill>
              <a:latin typeface="Century Gothic" panose="020B0502020202020204"/>
            </a:endParaRPr>
          </a:p>
          <a:p>
            <a:pPr indent="0">
              <a:lnSpc>
                <a:spcPct val="90000"/>
              </a:lnSpc>
              <a:spcBef>
                <a:spcPts val="1000"/>
              </a:spcBef>
              <a:buNone/>
              <a:tabLst>
                <a:tab pos="0" algn="l"/>
              </a:tabLst>
            </a:pPr>
            <a:r>
              <a:rPr lang="en-US" sz="2000" b="1" strike="noStrike" spc="-1">
                <a:solidFill>
                  <a:srgbClr val="FF0000"/>
                </a:solidFill>
                <a:latin typeface="Century Gothic" panose="020B0502020202020204"/>
              </a:rPr>
              <a:t>The Most Reviewed apps  are:</a:t>
            </a:r>
            <a:endParaRPr lang="en-IN" sz="2000" b="0" strike="noStrike" spc="-1">
              <a:solidFill>
                <a:srgbClr val="000000"/>
              </a:solidFill>
              <a:latin typeface="Century Gothic" panose="020B0502020202020204"/>
            </a:endParaRPr>
          </a:p>
          <a:p>
            <a:pPr marL="1828800" indent="0" algn="just">
              <a:lnSpc>
                <a:spcPct val="90000"/>
              </a:lnSpc>
              <a:spcBef>
                <a:spcPts val="500"/>
              </a:spcBef>
              <a:buNone/>
              <a:tabLst>
                <a:tab pos="0" algn="l"/>
              </a:tabLst>
            </a:pPr>
            <a:r>
              <a:rPr lang="en-US" sz="2000" b="0" strike="noStrike" spc="-1">
                <a:solidFill>
                  <a:srgbClr val="FF0000"/>
                </a:solidFill>
                <a:latin typeface="Century Gothic" panose="020B0502020202020204"/>
                <a:ea typeface="Arial" panose="020B0604020202020204"/>
              </a:rPr>
              <a:t>Family----------- 115</a:t>
            </a:r>
            <a:r>
              <a:rPr lang="en-US" sz="2000" b="0" strike="noStrike" spc="-1">
                <a:solidFill>
                  <a:srgbClr val="FF0000"/>
                </a:solidFill>
                <a:latin typeface="Century Gothic" panose="020B0502020202020204"/>
              </a:rPr>
              <a:t>,630,000(in Indian Rupees)</a:t>
            </a:r>
            <a:endParaRPr lang="en-IN" sz="2000" b="0" strike="noStrike" spc="-1">
              <a:solidFill>
                <a:srgbClr val="000000"/>
              </a:solidFill>
              <a:latin typeface="Century Gothic" panose="020B0502020202020204"/>
            </a:endParaRPr>
          </a:p>
          <a:p>
            <a:pPr marL="1828800" indent="0" algn="just">
              <a:lnSpc>
                <a:spcPct val="90000"/>
              </a:lnSpc>
              <a:spcBef>
                <a:spcPts val="500"/>
              </a:spcBef>
              <a:buNone/>
              <a:tabLst>
                <a:tab pos="0" algn="l"/>
              </a:tabLst>
            </a:pPr>
            <a:r>
              <a:rPr lang="en-US" sz="2000" b="0" strike="noStrike" spc="-1">
                <a:solidFill>
                  <a:srgbClr val="FF0000"/>
                </a:solidFill>
                <a:latin typeface="Century Gothic" panose="020B0502020202020204"/>
                <a:ea typeface="Arial" panose="020B0604020202020204"/>
              </a:rPr>
              <a:t>Lifestyle----------- 57,580,000(in Indian Rupees)</a:t>
            </a:r>
            <a:endParaRPr lang="en-IN" sz="2000" b="0" strike="noStrike" spc="-1">
              <a:solidFill>
                <a:srgbClr val="000000"/>
              </a:solidFill>
              <a:latin typeface="Century Gothic" panose="020B0502020202020204"/>
            </a:endParaRPr>
          </a:p>
          <a:p>
            <a:pPr marL="1828800" indent="0" algn="just">
              <a:lnSpc>
                <a:spcPct val="90000"/>
              </a:lnSpc>
              <a:spcBef>
                <a:spcPts val="500"/>
              </a:spcBef>
              <a:buNone/>
              <a:tabLst>
                <a:tab pos="0" algn="l"/>
              </a:tabLst>
            </a:pPr>
            <a:r>
              <a:rPr lang="en-US" sz="2000" b="0" strike="noStrike" spc="-1">
                <a:solidFill>
                  <a:srgbClr val="FF0000"/>
                </a:solidFill>
                <a:latin typeface="Century Gothic" panose="020B0502020202020204"/>
                <a:ea typeface="Arial" panose="020B0604020202020204"/>
              </a:rPr>
              <a:t>Games-------- 40,690,000(in Indian Rupees)</a:t>
            </a:r>
            <a:endParaRPr lang="en-IN" sz="2000" b="0" strike="noStrike" spc="-1">
              <a:solidFill>
                <a:srgbClr val="000000"/>
              </a:solidFill>
              <a:latin typeface="Century Gothic" panose="020B0502020202020204"/>
            </a:endParaRPr>
          </a:p>
        </p:txBody>
      </p:sp>
      <p:sp>
        <p:nvSpPr>
          <p:cNvPr id="417" name="PlaceHolder 2"/>
          <p:cNvSpPr>
            <a:spLocks noGrp="1"/>
          </p:cNvSpPr>
          <p:nvPr>
            <p:ph type="title"/>
          </p:nvPr>
        </p:nvSpPr>
        <p:spPr>
          <a:xfrm>
            <a:off x="726840" y="574560"/>
            <a:ext cx="6955200" cy="1188720"/>
          </a:xfrm>
          <a:prstGeom prst="rect">
            <a:avLst/>
          </a:prstGeom>
          <a:noFill/>
          <a:ln w="0">
            <a:noFill/>
          </a:ln>
        </p:spPr>
        <p:txBody>
          <a:bodyPr anchor="t">
            <a:normAutofit fontScale="97000"/>
          </a:bodyPr>
          <a:p>
            <a:pPr indent="0">
              <a:lnSpc>
                <a:spcPct val="90000"/>
              </a:lnSpc>
              <a:buNone/>
              <a:tabLst>
                <a:tab pos="0" algn="l"/>
              </a:tabLst>
            </a:pPr>
            <a:r>
              <a:rPr lang="en-US" sz="4000" b="0" strike="noStrike" spc="-1">
                <a:solidFill>
                  <a:schemeClr val="accent1"/>
                </a:solidFill>
                <a:latin typeface="Century Gothic" panose="020B0502020202020204"/>
              </a:rPr>
              <a:t>Insights</a:t>
            </a:r>
            <a:br>
              <a:rPr sz="4000"/>
            </a:br>
            <a:endParaRPr lang="en-US" sz="40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Text Box 417"/>
          <p:cNvSpPr txBox="1"/>
          <p:nvPr/>
        </p:nvSpPr>
        <p:spPr>
          <a:xfrm>
            <a:off x="540000" y="540000"/>
            <a:ext cx="6921360" cy="1340640"/>
          </a:xfrm>
          <a:prstGeom prst="rect">
            <a:avLst/>
          </a:prstGeom>
          <a:noFill/>
          <a:ln w="0">
            <a:noFill/>
          </a:ln>
        </p:spPr>
        <p:txBody>
          <a:bodyPr lIns="90000" tIns="45000" rIns="90000" bIns="45000" anchor="t">
            <a:noAutofit/>
          </a:bodyPr>
          <a:p>
            <a:r>
              <a:rPr lang="en-US" sz="2000" b="1" strike="noStrike" spc="-1">
                <a:solidFill>
                  <a:srgbClr val="FF0000"/>
                </a:solidFill>
                <a:latin typeface="Century Gothic" panose="020B0502020202020204"/>
                <a:ea typeface="Microsoft YaHei" panose="020B0503020204020204" charset="-122"/>
              </a:rPr>
              <a:t>The Most Installed  apps </a:t>
            </a:r>
            <a:r>
              <a:rPr lang="en-US" sz="2000" b="1" strike="noStrike" spc="-1">
                <a:solidFill>
                  <a:srgbClr val="FF0000"/>
                </a:solidFill>
                <a:latin typeface="Century Gothic" panose="020B0502020202020204"/>
              </a:rPr>
              <a:t>Categories  are:</a:t>
            </a:r>
            <a:endParaRPr lang="en-IN" sz="2000" b="0" strike="noStrike" spc="-1">
              <a:solidFill>
                <a:srgbClr val="000000"/>
              </a:solidFill>
              <a:latin typeface="Arial" panose="020B0604020202020204"/>
            </a:endParaRPr>
          </a:p>
          <a:p>
            <a:r>
              <a:rPr lang="en-US" sz="2000" b="0" strike="noStrike" spc="-1">
                <a:solidFill>
                  <a:srgbClr val="FF0000"/>
                </a:solidFill>
                <a:latin typeface="Century Gothic" panose="020B0502020202020204"/>
                <a:ea typeface="Arial" panose="020B0604020202020204"/>
              </a:rPr>
              <a:t>Game----------- 270,00</a:t>
            </a:r>
            <a:r>
              <a:rPr lang="en-US" sz="2000" b="0" strike="noStrike" spc="-1">
                <a:solidFill>
                  <a:srgbClr val="FF0000"/>
                </a:solidFill>
                <a:latin typeface="Century Gothic" panose="020B0502020202020204"/>
              </a:rPr>
              <a:t>0,000(45.83% of total installs)</a:t>
            </a:r>
            <a:endParaRPr lang="en-IN" sz="2000" b="0" strike="noStrike" spc="-1">
              <a:solidFill>
                <a:srgbClr val="000000"/>
              </a:solidFill>
              <a:latin typeface="Arial" panose="020B0604020202020204"/>
            </a:endParaRPr>
          </a:p>
          <a:p>
            <a:r>
              <a:rPr lang="en-US" sz="2000" b="0" strike="noStrike" spc="-1">
                <a:solidFill>
                  <a:srgbClr val="FF0000"/>
                </a:solidFill>
                <a:latin typeface="Century Gothic" panose="020B0502020202020204"/>
                <a:ea typeface="Arial" panose="020B0604020202020204"/>
              </a:rPr>
              <a:t>Family----------- 192,000,000(32.59% of total installs)</a:t>
            </a:r>
            <a:endParaRPr lang="en-IN" sz="2000" b="0" strike="noStrike" spc="-1">
              <a:solidFill>
                <a:srgbClr val="000000"/>
              </a:solidFill>
              <a:latin typeface="Arial" panose="020B0604020202020204"/>
            </a:endParaRPr>
          </a:p>
          <a:p>
            <a:r>
              <a:rPr lang="en-US" sz="2000" b="0" strike="noStrike" spc="-1">
                <a:solidFill>
                  <a:srgbClr val="FF0000"/>
                </a:solidFill>
                <a:latin typeface="Century Gothic" panose="020B0502020202020204"/>
                <a:ea typeface="Arial" panose="020B0604020202020204"/>
              </a:rPr>
              <a:t>Sports-------- 100,00,000(16.98% of total installs)</a:t>
            </a:r>
            <a:endParaRPr lang="en-IN" sz="2000" b="0" strike="noStrike" spc="-1">
              <a:solidFill>
                <a:srgbClr val="000000"/>
              </a:solidFill>
              <a:latin typeface="Arial" panose="020B0604020202020204"/>
            </a:endParaRPr>
          </a:p>
        </p:txBody>
      </p:sp>
      <p:sp>
        <p:nvSpPr>
          <p:cNvPr id="419" name="Text Box 418"/>
          <p:cNvSpPr txBox="1"/>
          <p:nvPr/>
        </p:nvSpPr>
        <p:spPr>
          <a:xfrm>
            <a:off x="540000" y="2340000"/>
            <a:ext cx="6921360" cy="1340640"/>
          </a:xfrm>
          <a:prstGeom prst="rect">
            <a:avLst/>
          </a:prstGeom>
          <a:noFill/>
          <a:ln w="0">
            <a:noFill/>
          </a:ln>
        </p:spPr>
        <p:txBody>
          <a:bodyPr lIns="90000" tIns="45000" rIns="90000" bIns="45000" anchor="t">
            <a:noAutofit/>
          </a:bodyPr>
          <a:p>
            <a:r>
              <a:rPr lang="en-US" sz="2000" b="1" strike="noStrike" spc="-1">
                <a:solidFill>
                  <a:srgbClr val="FF0000"/>
                </a:solidFill>
                <a:latin typeface="Century Gothic" panose="020B0502020202020204"/>
              </a:rPr>
              <a:t>The Most Rated  apps  are:</a:t>
            </a:r>
            <a:endParaRPr lang="en-IN" sz="2000" b="0" strike="noStrike" spc="-1">
              <a:solidFill>
                <a:srgbClr val="000000"/>
              </a:solidFill>
              <a:latin typeface="Arial" panose="020B0604020202020204"/>
            </a:endParaRPr>
          </a:p>
          <a:p>
            <a:r>
              <a:rPr lang="en-US" sz="2000" b="0" strike="noStrike" spc="-1">
                <a:solidFill>
                  <a:srgbClr val="FF0000"/>
                </a:solidFill>
                <a:latin typeface="Century Gothic" panose="020B0502020202020204"/>
                <a:ea typeface="Arial" panose="020B0604020202020204"/>
              </a:rPr>
              <a:t>Dog Run – Pet Dog Simulator--- 9.40</a:t>
            </a:r>
            <a:endParaRPr lang="en-IN" sz="2000" b="0" strike="noStrike" spc="-1">
              <a:solidFill>
                <a:srgbClr val="000000"/>
              </a:solidFill>
              <a:latin typeface="Arial" panose="020B0604020202020204"/>
            </a:endParaRPr>
          </a:p>
          <a:p>
            <a:r>
              <a:rPr lang="en-US" sz="2000" b="0" strike="noStrike" spc="-1">
                <a:solidFill>
                  <a:srgbClr val="FF0000"/>
                </a:solidFill>
                <a:latin typeface="Century Gothic" panose="020B0502020202020204"/>
                <a:ea typeface="Arial" panose="020B0604020202020204"/>
              </a:rPr>
              <a:t>Idle Heroes----------- 9.40</a:t>
            </a:r>
            <a:endParaRPr lang="en-IN" sz="2000" b="0" strike="noStrike" spc="-1">
              <a:solidFill>
                <a:srgbClr val="000000"/>
              </a:solidFill>
              <a:latin typeface="Arial" panose="020B0604020202020204"/>
            </a:endParaRPr>
          </a:p>
          <a:p>
            <a:r>
              <a:rPr lang="en-US" sz="2000" b="0" strike="noStrike" spc="-1">
                <a:solidFill>
                  <a:srgbClr val="FF0000"/>
                </a:solidFill>
                <a:latin typeface="Century Gothic" panose="020B0502020202020204"/>
                <a:ea typeface="Arial" panose="020B0604020202020204"/>
              </a:rPr>
              <a:t>Angry Birds 2--------9.20</a:t>
            </a:r>
            <a:endParaRPr lang="en-IN" sz="2000" b="0" strike="noStrike" spc="-1">
              <a:solidFill>
                <a:srgbClr val="000000"/>
              </a:solidFill>
              <a:latin typeface="Arial" panose="020B0604020202020204"/>
            </a:endParaRPr>
          </a:p>
        </p:txBody>
      </p:sp>
      <p:sp>
        <p:nvSpPr>
          <p:cNvPr id="420" name="Text Box 419"/>
          <p:cNvSpPr txBox="1"/>
          <p:nvPr/>
        </p:nvSpPr>
        <p:spPr>
          <a:xfrm>
            <a:off x="540000" y="4419360"/>
            <a:ext cx="10800000" cy="1340640"/>
          </a:xfrm>
          <a:prstGeom prst="rect">
            <a:avLst/>
          </a:prstGeom>
          <a:noFill/>
          <a:ln w="0">
            <a:noFill/>
          </a:ln>
        </p:spPr>
        <p:txBody>
          <a:bodyPr lIns="90000" tIns="45000" rIns="90000" bIns="45000" anchor="t">
            <a:noAutofit/>
          </a:bodyPr>
          <a:p>
            <a:r>
              <a:rPr lang="en-US" sz="2000" b="1" strike="noStrike" spc="-1">
                <a:solidFill>
                  <a:srgbClr val="FF0000"/>
                </a:solidFill>
                <a:latin typeface="Century Gothic" panose="020B0502020202020204"/>
                <a:ea typeface="Microsoft YaHei" panose="020B0503020204020204" charset="-122"/>
              </a:rPr>
              <a:t>The Most Reviewed apps  and their </a:t>
            </a:r>
            <a:r>
              <a:rPr lang="en-US" sz="2000" b="1" strike="noStrike" spc="-1">
                <a:solidFill>
                  <a:srgbClr val="FF0000"/>
                </a:solidFill>
                <a:latin typeface="Century Gothic" panose="020B0502020202020204"/>
              </a:rPr>
              <a:t>Categories are:</a:t>
            </a:r>
            <a:endParaRPr lang="en-IN" sz="2000" b="0" strike="noStrike" spc="-1">
              <a:solidFill>
                <a:srgbClr val="000000"/>
              </a:solidFill>
              <a:latin typeface="Arial" panose="020B0604020202020204"/>
            </a:endParaRPr>
          </a:p>
          <a:p>
            <a:r>
              <a:rPr lang="en-US" sz="2000" b="0" strike="noStrike" spc="-1">
                <a:solidFill>
                  <a:srgbClr val="FF0000"/>
                </a:solidFill>
                <a:latin typeface="Century Gothic" panose="020B0502020202020204"/>
                <a:ea typeface="Arial" panose="020B0604020202020204"/>
              </a:rPr>
              <a:t>Clash of Clans-----------89,770,000 reviews-----Game,Family</a:t>
            </a:r>
            <a:endParaRPr lang="en-IN" sz="2000" b="0" strike="noStrike" spc="-1">
              <a:solidFill>
                <a:srgbClr val="000000"/>
              </a:solidFill>
              <a:latin typeface="Arial" panose="020B0604020202020204"/>
            </a:endParaRPr>
          </a:p>
          <a:p>
            <a:pPr>
              <a:lnSpc>
                <a:spcPct val="100000"/>
              </a:lnSpc>
            </a:pPr>
            <a:r>
              <a:rPr lang="en-US" sz="2000" b="0" strike="noStrike" spc="-1">
                <a:solidFill>
                  <a:srgbClr val="FF0000"/>
                </a:solidFill>
                <a:latin typeface="Century Gothic" panose="020B0502020202020204"/>
                <a:ea typeface="Arial" panose="020B0604020202020204"/>
              </a:rPr>
              <a:t>Facebook-----------78,150,000 reviews------Social</a:t>
            </a:r>
            <a:endParaRPr lang="en-IN" sz="2000" b="0" strike="noStrike" spc="-1">
              <a:solidFill>
                <a:srgbClr val="000000"/>
              </a:solidFill>
              <a:latin typeface="Arial" panose="020B0604020202020204"/>
            </a:endParaRPr>
          </a:p>
          <a:p>
            <a:pPr>
              <a:lnSpc>
                <a:spcPct val="100000"/>
              </a:lnSpc>
            </a:pPr>
            <a:r>
              <a:rPr lang="en-US" sz="2000" b="0" strike="noStrike" spc="-1">
                <a:solidFill>
                  <a:srgbClr val="FF0000"/>
                </a:solidFill>
                <a:latin typeface="Century Gothic" panose="020B0502020202020204"/>
                <a:ea typeface="Arial" panose="020B0604020202020204"/>
              </a:rPr>
              <a:t>Whats app messenger--------69,120,000 reviews----Communication</a:t>
            </a:r>
            <a:endParaRPr lang="en-IN" sz="20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PlaceHolder 1"/>
          <p:cNvSpPr>
            <a:spLocks noGrp="1"/>
          </p:cNvSpPr>
          <p:nvPr>
            <p:ph type="title"/>
          </p:nvPr>
        </p:nvSpPr>
        <p:spPr>
          <a:xfrm>
            <a:off x="1525320" y="2958480"/>
            <a:ext cx="9141120" cy="615240"/>
          </a:xfrm>
          <a:prstGeom prst="rect">
            <a:avLst/>
          </a:prstGeom>
          <a:noFill/>
          <a:ln w="0">
            <a:noFill/>
          </a:ln>
        </p:spPr>
        <p:txBody>
          <a:bodyPr lIns="0" tIns="0" rIns="0" bIns="0" anchor="b">
            <a:normAutofit fontScale="57000"/>
          </a:bodyPr>
          <a:p>
            <a:pPr indent="0" algn="ctr">
              <a:lnSpc>
                <a:spcPct val="100000"/>
              </a:lnSpc>
              <a:buNone/>
              <a:tabLst>
                <a:tab pos="0" algn="l"/>
              </a:tabLst>
            </a:pPr>
            <a:r>
              <a:rPr lang="en-US" sz="4000" b="1" strike="noStrike" spc="-1">
                <a:solidFill>
                  <a:schemeClr val="accent3"/>
                </a:solidFill>
                <a:latin typeface="Quattrocento Sans"/>
                <a:ea typeface="Quattrocento Sans"/>
              </a:rPr>
              <a:t>Thank You </a:t>
            </a:r>
            <a:r>
              <a:rPr lang="en-US" sz="7300" b="1" strike="noStrike" spc="-1">
                <a:solidFill>
                  <a:schemeClr val="accent3"/>
                </a:solidFill>
                <a:latin typeface="Quattrocento Sans"/>
                <a:ea typeface="Quattrocento Sans"/>
              </a:rPr>
              <a:t>!</a:t>
            </a:r>
            <a:endParaRPr lang="en-US" sz="7300" b="0" strike="noStrike" spc="-1">
              <a:solidFill>
                <a:srgbClr val="000000"/>
              </a:solidFill>
              <a:latin typeface="Arial" panose="020B0604020202020204"/>
            </a:endParaRPr>
          </a:p>
        </p:txBody>
      </p:sp>
      <p:sp>
        <p:nvSpPr>
          <p:cNvPr id="422" name="PlaceHolder 2"/>
          <p:cNvSpPr>
            <a:spLocks noGrp="1"/>
          </p:cNvSpPr>
          <p:nvPr>
            <p:ph/>
          </p:nvPr>
        </p:nvSpPr>
        <p:spPr>
          <a:xfrm>
            <a:off x="2196360" y="5453280"/>
            <a:ext cx="7799040" cy="927360"/>
          </a:xfrm>
          <a:prstGeom prst="rect">
            <a:avLst/>
          </a:prstGeom>
          <a:noFill/>
          <a:ln w="0">
            <a:noFill/>
          </a:ln>
        </p:spPr>
        <p:txBody>
          <a:bodyPr lIns="0" tIns="0" rIns="0" bIns="0" anchor="t">
            <a:noAutofit/>
          </a:bodyPr>
          <a:p>
            <a:pPr indent="0" algn="ctr">
              <a:lnSpc>
                <a:spcPct val="90000"/>
              </a:lnSpc>
              <a:buNone/>
              <a:tabLst>
                <a:tab pos="0" algn="l"/>
              </a:tabLst>
            </a:pPr>
            <a:r>
              <a:rPr lang="en-US" sz="1800" b="0" strike="noStrike" spc="-1">
                <a:solidFill>
                  <a:srgbClr val="000000"/>
                </a:solidFill>
                <a:latin typeface="Quattrocento Sans"/>
                <a:ea typeface="Quattrocento Sans"/>
              </a:rPr>
              <a:t>Email : </a:t>
            </a:r>
            <a:r>
              <a:rPr lang="en-US" sz="1800" b="0" u="sng" strike="noStrike" spc="-1">
                <a:solidFill>
                  <a:srgbClr val="F49100"/>
                </a:solidFill>
                <a:uFillTx/>
                <a:latin typeface="Quattrocento Sans"/>
                <a:ea typeface="Quattrocento Sans"/>
              </a:rPr>
              <a:t>narayananmannazhi10@gmail.com</a:t>
            </a:r>
            <a:endParaRPr lang="en-IN" sz="1800" b="0" strike="noStrike" spc="-1">
              <a:solidFill>
                <a:srgbClr val="000000"/>
              </a:solidFill>
              <a:latin typeface="Century Gothic" panose="020B0502020202020204"/>
            </a:endParaRPr>
          </a:p>
          <a:p>
            <a:pPr indent="0" algn="ctr">
              <a:lnSpc>
                <a:spcPct val="90000"/>
              </a:lnSpc>
              <a:buNone/>
              <a:tabLst>
                <a:tab pos="0" algn="l"/>
              </a:tabLst>
            </a:pPr>
            <a:r>
              <a:rPr lang="en-US" sz="1800" b="0" strike="noStrike" spc="-1">
                <a:solidFill>
                  <a:srgbClr val="000000"/>
                </a:solidFill>
                <a:latin typeface="Quattrocento Sans"/>
                <a:ea typeface="Quattrocento Sans"/>
              </a:rPr>
              <a:t>Contact: 80895</a:t>
            </a:r>
            <a:r>
              <a:rPr lang="en-IN" altLang="en-US" sz="1800" b="0" strike="noStrike" spc="-1">
                <a:solidFill>
                  <a:srgbClr val="000000"/>
                </a:solidFill>
                <a:latin typeface="Quattrocento Sans"/>
                <a:ea typeface="Quattrocento Sans"/>
              </a:rPr>
              <a:t>2</a:t>
            </a:r>
            <a:r>
              <a:rPr lang="en-US" sz="1800" b="0" strike="noStrike" spc="-1">
                <a:solidFill>
                  <a:srgbClr val="000000"/>
                </a:solidFill>
                <a:latin typeface="Quattrocento Sans"/>
                <a:ea typeface="Quattrocento Sans"/>
              </a:rPr>
              <a:t>5158</a:t>
            </a:r>
            <a:endParaRPr lang="en-IN" sz="1800" b="0" strike="noStrike" spc="-1">
              <a:solidFill>
                <a:srgbClr val="000000"/>
              </a:solidFill>
              <a:latin typeface="Century Gothic" panose="020B0502020202020204"/>
            </a:endParaRPr>
          </a:p>
          <a:p>
            <a:pPr indent="0" algn="ctr">
              <a:lnSpc>
                <a:spcPct val="90000"/>
              </a:lnSpc>
              <a:buNone/>
              <a:tabLst>
                <a:tab pos="0" algn="l"/>
              </a:tabLst>
            </a:pPr>
            <a:r>
              <a:rPr lang="en-US" sz="1400" b="0" strike="noStrike" spc="-1">
                <a:solidFill>
                  <a:srgbClr val="000000"/>
                </a:solidFill>
                <a:latin typeface="Quattrocento Sans"/>
                <a:ea typeface="Quattrocento Sans"/>
              </a:rPr>
              <a:t>(15 May to 15</a:t>
            </a:r>
            <a:r>
              <a:rPr lang="en-US" sz="1400" b="0" strike="noStrike" spc="-1" baseline="30000">
                <a:solidFill>
                  <a:srgbClr val="000000"/>
                </a:solidFill>
                <a:latin typeface="Quattrocento Sans"/>
                <a:ea typeface="Quattrocento Sans"/>
              </a:rPr>
              <a:t> </a:t>
            </a:r>
            <a:r>
              <a:rPr lang="en-US" sz="1400" b="0" strike="noStrike" spc="-1">
                <a:solidFill>
                  <a:srgbClr val="000000"/>
                </a:solidFill>
                <a:latin typeface="Quattrocento Sans"/>
                <a:ea typeface="Quattrocento Sans"/>
              </a:rPr>
              <a:t>August )</a:t>
            </a:r>
            <a:endParaRPr lang="en-IN" sz="1400" b="0" strike="noStrike" spc="-1">
              <a:solidFill>
                <a:srgbClr val="000000"/>
              </a:solidFill>
              <a:latin typeface="Century Gothic" panose="020B0502020202020204"/>
            </a:endParaRPr>
          </a:p>
          <a:p>
            <a:pPr indent="0" algn="ctr">
              <a:lnSpc>
                <a:spcPct val="90000"/>
              </a:lnSpc>
              <a:buNone/>
              <a:tabLst>
                <a:tab pos="0" algn="l"/>
              </a:tabLst>
            </a:pPr>
            <a:endParaRPr lang="en-IN" sz="1800" b="0" strike="noStrike" spc="-1">
              <a:solidFill>
                <a:srgbClr val="000000"/>
              </a:solidFill>
              <a:latin typeface="Century Gothic" panose="020B0502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PlaceHolder 1"/>
          <p:cNvSpPr>
            <a:spLocks noGrp="1"/>
          </p:cNvSpPr>
          <p:nvPr>
            <p:ph/>
          </p:nvPr>
        </p:nvSpPr>
        <p:spPr>
          <a:xfrm>
            <a:off x="762120" y="1730520"/>
            <a:ext cx="6476760" cy="4699440"/>
          </a:xfrm>
          <a:prstGeom prst="rect">
            <a:avLst/>
          </a:prstGeom>
          <a:noFill/>
          <a:ln w="0">
            <a:noFill/>
          </a:ln>
        </p:spPr>
        <p:txBody>
          <a:bodyPr anchor="t">
            <a:normAutofit/>
          </a:bodyPr>
          <a:p>
            <a:pPr marL="285750" indent="-285750" algn="just">
              <a:lnSpc>
                <a:spcPct val="90000"/>
              </a:lnSpc>
              <a:buClr>
                <a:srgbClr val="FFFFFF"/>
              </a:buClr>
              <a:buFont typeface="Wingdings" panose="05000000000000000000" pitchFamily="2" charset="2"/>
              <a:buChar char=""/>
            </a:pPr>
            <a:r>
              <a:rPr lang="en-US" sz="1800" b="1" strike="noStrike" spc="-1">
                <a:solidFill>
                  <a:srgbClr val="FF0000"/>
                </a:solidFill>
                <a:latin typeface="Century Gothic" panose="020B0502020202020204"/>
              </a:rPr>
              <a:t>The biggest online retailer in the world and a well-known cloud service provider, amazon. </a:t>
            </a:r>
            <a:endParaRPr lang="en-IN" sz="1800" b="0" strike="noStrike" spc="-1">
              <a:solidFill>
                <a:srgbClr val="000000"/>
              </a:solidFill>
              <a:latin typeface="Century Gothic" panose="020B0502020202020204"/>
            </a:endParaRPr>
          </a:p>
          <a:p>
            <a:pPr marL="285750" indent="-285750" algn="just">
              <a:lnSpc>
                <a:spcPct val="90000"/>
              </a:lnSpc>
              <a:spcBef>
                <a:spcPts val="1000"/>
              </a:spcBef>
              <a:buClr>
                <a:srgbClr val="FFFFFF"/>
              </a:buClr>
              <a:buFont typeface="Wingdings" panose="05000000000000000000" pitchFamily="2" charset="2"/>
              <a:buChar char=""/>
            </a:pPr>
            <a:r>
              <a:rPr lang="en-US" sz="1800" b="1" strike="noStrike" spc="-1">
                <a:solidFill>
                  <a:srgbClr val="FF0000"/>
                </a:solidFill>
                <a:latin typeface="Century Gothic" panose="020B0502020202020204"/>
              </a:rPr>
              <a:t>Sales, high performing sellers, and several other data indicators are all included in amazon sales statistics.</a:t>
            </a:r>
            <a:endParaRPr lang="en-IN" sz="1800" b="0" strike="noStrike" spc="-1">
              <a:solidFill>
                <a:srgbClr val="000000"/>
              </a:solidFill>
              <a:latin typeface="Century Gothic" panose="020B0502020202020204"/>
            </a:endParaRPr>
          </a:p>
          <a:p>
            <a:pPr marL="285750" indent="-285750" algn="just">
              <a:lnSpc>
                <a:spcPct val="90000"/>
              </a:lnSpc>
              <a:spcBef>
                <a:spcPts val="1000"/>
              </a:spcBef>
              <a:buClr>
                <a:srgbClr val="FFFFFF"/>
              </a:buClr>
              <a:buFont typeface="Wingdings" panose="05000000000000000000" pitchFamily="2" charset="2"/>
              <a:buChar char=""/>
            </a:pPr>
            <a:r>
              <a:rPr lang="en-US" sz="1800" b="1" strike="noStrike" spc="-1">
                <a:solidFill>
                  <a:srgbClr val="FF0000"/>
                </a:solidFill>
                <a:latin typeface="Century Gothic" panose="020B0502020202020204"/>
              </a:rPr>
              <a:t>Around the world, there are millions of amazon sellers. The majority of them (47%) are self-employed and rely only on their amazon enterprises and e-commerce/retail firms for revenue.</a:t>
            </a:r>
            <a:endParaRPr lang="en-IN" sz="1800" b="0" strike="noStrike" spc="-1">
              <a:solidFill>
                <a:srgbClr val="000000"/>
              </a:solidFill>
              <a:latin typeface="Century Gothic" panose="020B0502020202020204"/>
            </a:endParaRPr>
          </a:p>
          <a:p>
            <a:pPr marL="285750" indent="-285750" algn="just">
              <a:lnSpc>
                <a:spcPct val="90000"/>
              </a:lnSpc>
              <a:spcBef>
                <a:spcPts val="1000"/>
              </a:spcBef>
              <a:buClr>
                <a:srgbClr val="FFFFFF"/>
              </a:buClr>
              <a:buFont typeface="Wingdings" panose="05000000000000000000" pitchFamily="2" charset="2"/>
              <a:buChar char=""/>
            </a:pPr>
            <a:r>
              <a:rPr lang="en-US" sz="1800" b="1" strike="noStrike" spc="-1">
                <a:solidFill>
                  <a:srgbClr val="FF0000"/>
                </a:solidFill>
                <a:latin typeface="Century Gothic" panose="020B0502020202020204"/>
              </a:rPr>
              <a:t>The process of assessing customer behaviour, sales, and a number of other variables with the goal of improving decision-making via data is the subject of amazon sales data analysis.</a:t>
            </a:r>
            <a:endParaRPr lang="en-IN" sz="1800" b="0" strike="noStrike" spc="-1">
              <a:solidFill>
                <a:srgbClr val="000000"/>
              </a:solidFill>
              <a:latin typeface="Century Gothic" panose="020B0502020202020204"/>
            </a:endParaRPr>
          </a:p>
          <a:p>
            <a:pPr marL="285750" indent="-285750" algn="just">
              <a:lnSpc>
                <a:spcPct val="90000"/>
              </a:lnSpc>
              <a:spcBef>
                <a:spcPts val="1000"/>
              </a:spcBef>
              <a:buClr>
                <a:srgbClr val="FFFFFF"/>
              </a:buClr>
              <a:buFont typeface="Wingdings" panose="05000000000000000000" pitchFamily="2" charset="2"/>
              <a:buChar char=""/>
            </a:pPr>
            <a:r>
              <a:rPr lang="en-US" sz="1800" b="1" strike="noStrike" spc="-1">
                <a:solidFill>
                  <a:srgbClr val="FF0000"/>
                </a:solidFill>
                <a:latin typeface="Century Gothic" panose="020B0502020202020204"/>
              </a:rPr>
              <a:t>It's essential to their ability to effectively maintain their operations and generate revenues, and they use several indicators to this end.</a:t>
            </a:r>
            <a:endParaRPr lang="en-IN" sz="1800" b="0" strike="noStrike" spc="-1">
              <a:solidFill>
                <a:srgbClr val="000000"/>
              </a:solidFill>
              <a:latin typeface="Century Gothic" panose="020B0502020202020204"/>
            </a:endParaRPr>
          </a:p>
        </p:txBody>
      </p:sp>
      <p:sp>
        <p:nvSpPr>
          <p:cNvPr id="366" name="PlaceHolder 2"/>
          <p:cNvSpPr>
            <a:spLocks noGrp="1"/>
          </p:cNvSpPr>
          <p:nvPr>
            <p:ph type="title"/>
          </p:nvPr>
        </p:nvSpPr>
        <p:spPr>
          <a:xfrm>
            <a:off x="762120" y="716040"/>
            <a:ext cx="6476760" cy="1188720"/>
          </a:xfrm>
          <a:prstGeom prst="rect">
            <a:avLst/>
          </a:prstGeom>
          <a:noFill/>
          <a:ln w="0">
            <a:noFill/>
          </a:ln>
        </p:spPr>
        <p:txBody>
          <a:bodyPr anchor="t">
            <a:normAutofit/>
          </a:bodyPr>
          <a:p>
            <a:pPr indent="0">
              <a:lnSpc>
                <a:spcPct val="90000"/>
              </a:lnSpc>
              <a:buNone/>
              <a:tabLst>
                <a:tab pos="0" algn="l"/>
              </a:tabLst>
            </a:pPr>
            <a:r>
              <a:rPr lang="en-US" sz="4000" b="1" strike="noStrike" spc="-1">
                <a:solidFill>
                  <a:schemeClr val="accent1"/>
                </a:solidFill>
                <a:latin typeface="Century Gothic" panose="020B0502020202020204"/>
              </a:rPr>
              <a:t>Introduction</a:t>
            </a:r>
            <a:endParaRPr lang="en-US" sz="40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PlaceHolder 1"/>
          <p:cNvSpPr>
            <a:spLocks noGrp="1"/>
          </p:cNvSpPr>
          <p:nvPr>
            <p:ph/>
          </p:nvPr>
        </p:nvSpPr>
        <p:spPr>
          <a:xfrm>
            <a:off x="1223280" y="1604880"/>
            <a:ext cx="9749160" cy="1309680"/>
          </a:xfrm>
          <a:prstGeom prst="rect">
            <a:avLst/>
          </a:prstGeom>
          <a:noFill/>
          <a:ln w="0">
            <a:noFill/>
          </a:ln>
        </p:spPr>
        <p:txBody>
          <a:bodyPr anchor="t">
            <a:normAutofit/>
          </a:bodyPr>
          <a:p>
            <a:pPr indent="0" algn="just">
              <a:lnSpc>
                <a:spcPct val="100000"/>
              </a:lnSpc>
              <a:buNone/>
              <a:tabLst>
                <a:tab pos="0" algn="l"/>
              </a:tabLst>
            </a:pPr>
            <a:r>
              <a:rPr lang="en-US" sz="2000" b="1" strike="noStrike" spc="-1">
                <a:solidFill>
                  <a:srgbClr val="FF0000"/>
                </a:solidFill>
                <a:latin typeface="Times New Roman" panose="02020603050405020304"/>
                <a:ea typeface="Times New Roman" panose="02020603050405020304"/>
              </a:rPr>
              <a:t>Sales management has gained importance to meet increasing competition and the need for improved methods of distribution to reduce cost and to increase profits. Sales management today is the most important function in a commercial and business enterprise.</a:t>
            </a:r>
            <a:endParaRPr lang="en-IN" sz="2000" b="0" strike="noStrike" spc="-1">
              <a:solidFill>
                <a:srgbClr val="000000"/>
              </a:solidFill>
              <a:latin typeface="Century Gothic" panose="020B0502020202020204"/>
            </a:endParaRPr>
          </a:p>
        </p:txBody>
      </p:sp>
      <p:sp>
        <p:nvSpPr>
          <p:cNvPr id="368" name="PlaceHolder 2"/>
          <p:cNvSpPr>
            <a:spLocks noGrp="1"/>
          </p:cNvSpPr>
          <p:nvPr>
            <p:ph type="title"/>
          </p:nvPr>
        </p:nvSpPr>
        <p:spPr>
          <a:xfrm>
            <a:off x="793440" y="585360"/>
            <a:ext cx="6955200" cy="621000"/>
          </a:xfrm>
          <a:prstGeom prst="rect">
            <a:avLst/>
          </a:prstGeom>
          <a:noFill/>
          <a:ln w="0">
            <a:noFill/>
          </a:ln>
        </p:spPr>
        <p:txBody>
          <a:bodyPr anchor="t">
            <a:normAutofit/>
          </a:bodyPr>
          <a:p>
            <a:pPr indent="0">
              <a:lnSpc>
                <a:spcPct val="90000"/>
              </a:lnSpc>
              <a:buNone/>
              <a:tabLst>
                <a:tab pos="0" algn="l"/>
              </a:tabLst>
            </a:pPr>
            <a:r>
              <a:rPr lang="en-US" sz="4000" b="1" strike="noStrike" spc="-1">
                <a:solidFill>
                  <a:schemeClr val="accent1"/>
                </a:solidFill>
                <a:latin typeface="Century Gothic" panose="020B0502020202020204"/>
              </a:rPr>
              <a:t>PROBLEM STATEMENT</a:t>
            </a:r>
            <a:endParaRPr lang="en-US" sz="4000" b="0" strike="noStrike" spc="-1">
              <a:solidFill>
                <a:srgbClr val="000000"/>
              </a:solidFill>
              <a:latin typeface="Arial" panose="020B0604020202020204"/>
            </a:endParaRPr>
          </a:p>
        </p:txBody>
      </p:sp>
      <p:sp>
        <p:nvSpPr>
          <p:cNvPr id="369" name="Google Shape;98;p4"/>
          <p:cNvSpPr/>
          <p:nvPr/>
        </p:nvSpPr>
        <p:spPr>
          <a:xfrm>
            <a:off x="793440" y="3186000"/>
            <a:ext cx="6095520" cy="58536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90000"/>
              </a:lnSpc>
              <a:tabLst>
                <a:tab pos="0" algn="l"/>
              </a:tabLst>
            </a:pPr>
            <a:r>
              <a:rPr lang="en-US" sz="3600" b="1" strike="noStrike" spc="-1">
                <a:solidFill>
                  <a:schemeClr val="accent1"/>
                </a:solidFill>
                <a:latin typeface="Quattrocento Sans"/>
                <a:ea typeface="Quattrocento Sans"/>
              </a:rPr>
              <a:t>Analysis</a:t>
            </a:r>
            <a:endParaRPr lang="en-IN" sz="3600" b="0" strike="noStrike" spc="-1">
              <a:solidFill>
                <a:srgbClr val="000000"/>
              </a:solidFill>
              <a:latin typeface="Arial" panose="020B0604020202020204"/>
            </a:endParaRPr>
          </a:p>
        </p:txBody>
      </p:sp>
      <p:sp>
        <p:nvSpPr>
          <p:cNvPr id="370" name="Google Shape;99;p4"/>
          <p:cNvSpPr/>
          <p:nvPr/>
        </p:nvSpPr>
        <p:spPr>
          <a:xfrm>
            <a:off x="1317600" y="4048200"/>
            <a:ext cx="9654840" cy="87264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gn="just">
              <a:lnSpc>
                <a:spcPct val="90000"/>
              </a:lnSpc>
              <a:tabLst>
                <a:tab pos="0" algn="l"/>
              </a:tabLst>
            </a:pPr>
            <a:r>
              <a:rPr lang="en-US" sz="1900" b="1" strike="noStrike" spc="-1">
                <a:solidFill>
                  <a:srgbClr val="FF0000"/>
                </a:solidFill>
                <a:latin typeface="Times New Roman" panose="02020603050405020304"/>
                <a:ea typeface="Times New Roman" panose="02020603050405020304"/>
              </a:rPr>
              <a:t>As per the Problem statement, we have defined the several used cases to perform the analysis on which helps in not only understanding the meaningful relationships between attributes, but it also allows us to do our own research and come up with our findings.</a:t>
            </a:r>
            <a:endParaRPr lang="en-IN" sz="19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1525320" y="873720"/>
            <a:ext cx="9141120" cy="615240"/>
          </a:xfrm>
          <a:prstGeom prst="rect">
            <a:avLst/>
          </a:prstGeom>
          <a:noFill/>
          <a:ln w="0">
            <a:noFill/>
          </a:ln>
        </p:spPr>
        <p:txBody>
          <a:bodyPr lIns="0" tIns="0" rIns="0" bIns="0" anchor="b">
            <a:normAutofit/>
          </a:bodyPr>
          <a:p>
            <a:pPr indent="0" algn="ctr">
              <a:lnSpc>
                <a:spcPct val="100000"/>
              </a:lnSpc>
              <a:buNone/>
              <a:tabLst>
                <a:tab pos="0" algn="l"/>
              </a:tabLst>
            </a:pPr>
            <a:r>
              <a:rPr lang="en-US" sz="4000" b="1" strike="noStrike" spc="-1">
                <a:solidFill>
                  <a:schemeClr val="accent1"/>
                </a:solidFill>
                <a:latin typeface="Quattrocento Sans"/>
                <a:ea typeface="Quattrocento Sans"/>
              </a:rPr>
              <a:t>Details of Data </a:t>
            </a:r>
            <a:endParaRPr lang="en-US" sz="4000" b="0" strike="noStrike" spc="-1">
              <a:solidFill>
                <a:srgbClr val="000000"/>
              </a:solidFill>
              <a:latin typeface="Arial" panose="020B0604020202020204"/>
            </a:endParaRPr>
          </a:p>
        </p:txBody>
      </p:sp>
      <p:sp>
        <p:nvSpPr>
          <p:cNvPr id="372" name="PlaceHolder 2"/>
          <p:cNvSpPr>
            <a:spLocks noGrp="1"/>
          </p:cNvSpPr>
          <p:nvPr>
            <p:ph/>
          </p:nvPr>
        </p:nvSpPr>
        <p:spPr>
          <a:xfrm>
            <a:off x="3081240" y="2124360"/>
            <a:ext cx="3132360" cy="2923560"/>
          </a:xfrm>
          <a:prstGeom prst="rect">
            <a:avLst/>
          </a:prstGeom>
          <a:noFill/>
          <a:ln w="0">
            <a:noFill/>
          </a:ln>
        </p:spPr>
        <p:txBody>
          <a:bodyPr lIns="0" tIns="0" rIns="0" bIns="0" anchor="t">
            <a:noAutofit/>
          </a:bodyPr>
          <a:p>
            <a:pPr indent="0">
              <a:lnSpc>
                <a:spcPct val="150000"/>
              </a:lnSpc>
              <a:buNone/>
              <a:tabLst>
                <a:tab pos="0" algn="l"/>
              </a:tabLst>
            </a:pPr>
            <a:r>
              <a:rPr lang="en-US" sz="2000" b="0" strike="noStrike" spc="-1">
                <a:solidFill>
                  <a:srgbClr val="FF0000"/>
                </a:solidFill>
                <a:latin typeface="Quattrocento Sans"/>
                <a:ea typeface="Quattrocento Sans"/>
              </a:rPr>
              <a:t>Region </a:t>
            </a:r>
            <a:endParaRPr lang="en-IN" sz="2000" b="0" strike="noStrike" spc="-1">
              <a:solidFill>
                <a:srgbClr val="000000"/>
              </a:solidFill>
              <a:latin typeface="Century Gothic" panose="020B0502020202020204"/>
            </a:endParaRPr>
          </a:p>
          <a:p>
            <a:pPr indent="0">
              <a:lnSpc>
                <a:spcPct val="150000"/>
              </a:lnSpc>
              <a:buNone/>
              <a:tabLst>
                <a:tab pos="0" algn="l"/>
              </a:tabLst>
            </a:pPr>
            <a:r>
              <a:rPr lang="en-US" sz="2000" b="0" strike="noStrike" spc="-1">
                <a:solidFill>
                  <a:srgbClr val="FF0000"/>
                </a:solidFill>
                <a:latin typeface="Quattrocento Sans"/>
                <a:ea typeface="Quattrocento Sans"/>
              </a:rPr>
              <a:t>Country</a:t>
            </a:r>
            <a:endParaRPr lang="en-IN" sz="2000" b="0" strike="noStrike" spc="-1">
              <a:solidFill>
                <a:srgbClr val="000000"/>
              </a:solidFill>
              <a:latin typeface="Century Gothic" panose="020B0502020202020204"/>
            </a:endParaRPr>
          </a:p>
          <a:p>
            <a:pPr indent="0">
              <a:lnSpc>
                <a:spcPct val="150000"/>
              </a:lnSpc>
              <a:buNone/>
              <a:tabLst>
                <a:tab pos="0" algn="l"/>
              </a:tabLst>
            </a:pPr>
            <a:r>
              <a:rPr lang="en-US" sz="2000" b="0" strike="noStrike" spc="-1">
                <a:solidFill>
                  <a:srgbClr val="FF0000"/>
                </a:solidFill>
                <a:latin typeface="Quattrocento Sans"/>
                <a:ea typeface="Quattrocento Sans"/>
              </a:rPr>
              <a:t>Sales Channel</a:t>
            </a:r>
            <a:endParaRPr lang="en-IN" sz="2000" b="0" strike="noStrike" spc="-1">
              <a:solidFill>
                <a:srgbClr val="000000"/>
              </a:solidFill>
              <a:latin typeface="Century Gothic" panose="020B0502020202020204"/>
            </a:endParaRPr>
          </a:p>
          <a:p>
            <a:pPr indent="0">
              <a:lnSpc>
                <a:spcPct val="150000"/>
              </a:lnSpc>
              <a:buNone/>
              <a:tabLst>
                <a:tab pos="0" algn="l"/>
              </a:tabLst>
            </a:pPr>
            <a:r>
              <a:rPr lang="en-US" sz="2000" b="0" strike="noStrike" spc="-1">
                <a:solidFill>
                  <a:srgbClr val="FF0000"/>
                </a:solidFill>
                <a:latin typeface="Quattrocento Sans"/>
                <a:ea typeface="Quattrocento Sans"/>
              </a:rPr>
              <a:t>Order priority</a:t>
            </a:r>
            <a:endParaRPr lang="en-IN" sz="2000" b="0" strike="noStrike" spc="-1">
              <a:solidFill>
                <a:srgbClr val="000000"/>
              </a:solidFill>
              <a:latin typeface="Century Gothic" panose="020B0502020202020204"/>
            </a:endParaRPr>
          </a:p>
          <a:p>
            <a:pPr indent="0">
              <a:lnSpc>
                <a:spcPct val="150000"/>
              </a:lnSpc>
              <a:buNone/>
              <a:tabLst>
                <a:tab pos="0" algn="l"/>
              </a:tabLst>
            </a:pPr>
            <a:r>
              <a:rPr lang="en-US" sz="2000" b="0" strike="noStrike" spc="-1">
                <a:solidFill>
                  <a:srgbClr val="FF0000"/>
                </a:solidFill>
                <a:latin typeface="Quattrocento Sans"/>
                <a:ea typeface="Quattrocento Sans"/>
              </a:rPr>
              <a:t>Order Id</a:t>
            </a:r>
            <a:endParaRPr lang="en-IN" sz="2000" b="0" strike="noStrike" spc="-1">
              <a:solidFill>
                <a:srgbClr val="000000"/>
              </a:solidFill>
              <a:latin typeface="Century Gothic" panose="020B0502020202020204"/>
            </a:endParaRPr>
          </a:p>
          <a:p>
            <a:pPr indent="0">
              <a:lnSpc>
                <a:spcPct val="150000"/>
              </a:lnSpc>
              <a:buNone/>
              <a:tabLst>
                <a:tab pos="0" algn="l"/>
              </a:tabLst>
            </a:pPr>
            <a:r>
              <a:rPr lang="en-US" sz="2000" b="0" strike="noStrike" spc="-1">
                <a:solidFill>
                  <a:srgbClr val="FF0000"/>
                </a:solidFill>
                <a:latin typeface="Quattrocento Sans"/>
                <a:ea typeface="Quattrocento Sans"/>
              </a:rPr>
              <a:t>Ship date</a:t>
            </a:r>
            <a:endParaRPr lang="en-IN" sz="2000" b="0" strike="noStrike" spc="-1">
              <a:solidFill>
                <a:srgbClr val="000000"/>
              </a:solidFill>
              <a:latin typeface="Century Gothic" panose="020B0502020202020204"/>
            </a:endParaRPr>
          </a:p>
          <a:p>
            <a:pPr marL="285750" indent="0" algn="ctr">
              <a:lnSpc>
                <a:spcPct val="150000"/>
              </a:lnSpc>
              <a:buNone/>
              <a:tabLst>
                <a:tab pos="0" algn="l"/>
              </a:tabLst>
            </a:pPr>
            <a:endParaRPr lang="en-IN" sz="1800" b="0" strike="noStrike" spc="-1">
              <a:solidFill>
                <a:srgbClr val="000000"/>
              </a:solidFill>
              <a:latin typeface="Century Gothic" panose="020B0502020202020204"/>
            </a:endParaRPr>
          </a:p>
        </p:txBody>
      </p:sp>
      <p:sp>
        <p:nvSpPr>
          <p:cNvPr id="373" name="Google Shape;107;p5"/>
          <p:cNvSpPr/>
          <p:nvPr/>
        </p:nvSpPr>
        <p:spPr>
          <a:xfrm>
            <a:off x="7118640" y="2124360"/>
            <a:ext cx="4257000" cy="310932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50000"/>
              </a:lnSpc>
            </a:pPr>
            <a:r>
              <a:rPr lang="en-US" sz="2000" b="0" strike="noStrike" spc="-1">
                <a:solidFill>
                  <a:srgbClr val="FF0000"/>
                </a:solidFill>
                <a:latin typeface="Quattrocento Sans"/>
                <a:ea typeface="Quattrocento Sans"/>
              </a:rPr>
              <a:t>Unit cost</a:t>
            </a:r>
            <a:endParaRPr lang="en-IN" sz="2000" b="0" strike="noStrike" spc="-1">
              <a:solidFill>
                <a:srgbClr val="000000"/>
              </a:solidFill>
              <a:latin typeface="Arial" panose="020B0604020202020204"/>
            </a:endParaRPr>
          </a:p>
          <a:p>
            <a:pPr>
              <a:lnSpc>
                <a:spcPct val="150000"/>
              </a:lnSpc>
            </a:pPr>
            <a:r>
              <a:rPr lang="en-US" sz="2000" b="0" strike="noStrike" spc="-1">
                <a:solidFill>
                  <a:srgbClr val="FF0000"/>
                </a:solidFill>
                <a:latin typeface="Quattrocento Sans"/>
                <a:ea typeface="Quattrocento Sans"/>
              </a:rPr>
              <a:t>Unit Price</a:t>
            </a:r>
            <a:endParaRPr lang="en-IN" sz="2000" b="0" strike="noStrike" spc="-1">
              <a:solidFill>
                <a:srgbClr val="000000"/>
              </a:solidFill>
              <a:latin typeface="Arial" panose="020B0604020202020204"/>
            </a:endParaRPr>
          </a:p>
          <a:p>
            <a:pPr>
              <a:lnSpc>
                <a:spcPct val="150000"/>
              </a:lnSpc>
            </a:pPr>
            <a:r>
              <a:rPr lang="en-US" sz="2000" b="0" strike="noStrike" spc="-1">
                <a:solidFill>
                  <a:srgbClr val="FF0000"/>
                </a:solidFill>
                <a:latin typeface="Quattrocento Sans"/>
                <a:ea typeface="Quattrocento Sans"/>
              </a:rPr>
              <a:t>Unit sold</a:t>
            </a:r>
            <a:endParaRPr lang="en-IN" sz="2000" b="0" strike="noStrike" spc="-1">
              <a:solidFill>
                <a:srgbClr val="000000"/>
              </a:solidFill>
              <a:latin typeface="Arial" panose="020B0604020202020204"/>
            </a:endParaRPr>
          </a:p>
          <a:p>
            <a:pPr>
              <a:lnSpc>
                <a:spcPct val="150000"/>
              </a:lnSpc>
            </a:pPr>
            <a:r>
              <a:rPr lang="en-US" sz="2000" b="0" strike="noStrike" spc="-1">
                <a:solidFill>
                  <a:srgbClr val="FF0000"/>
                </a:solidFill>
                <a:latin typeface="Quattrocento Sans"/>
                <a:ea typeface="Quattrocento Sans"/>
              </a:rPr>
              <a:t>Total Revenue</a:t>
            </a:r>
            <a:endParaRPr lang="en-IN" sz="2000" b="0" strike="noStrike" spc="-1">
              <a:solidFill>
                <a:srgbClr val="000000"/>
              </a:solidFill>
              <a:latin typeface="Arial" panose="020B0604020202020204"/>
            </a:endParaRPr>
          </a:p>
          <a:p>
            <a:pPr>
              <a:lnSpc>
                <a:spcPct val="150000"/>
              </a:lnSpc>
            </a:pPr>
            <a:r>
              <a:rPr lang="en-US" sz="2000" b="0" strike="noStrike" spc="-1">
                <a:solidFill>
                  <a:srgbClr val="FF0000"/>
                </a:solidFill>
                <a:latin typeface="Quattrocento Sans"/>
                <a:ea typeface="Quattrocento Sans"/>
              </a:rPr>
              <a:t>Total Cost</a:t>
            </a:r>
            <a:endParaRPr lang="en-IN" sz="2000" b="0" strike="noStrike" spc="-1">
              <a:solidFill>
                <a:srgbClr val="000000"/>
              </a:solidFill>
              <a:latin typeface="Arial" panose="020B0604020202020204"/>
            </a:endParaRPr>
          </a:p>
          <a:p>
            <a:pPr>
              <a:lnSpc>
                <a:spcPct val="150000"/>
              </a:lnSpc>
            </a:pPr>
            <a:r>
              <a:rPr lang="en-US" sz="2000" b="0" strike="noStrike" spc="-1">
                <a:solidFill>
                  <a:srgbClr val="FF0000"/>
                </a:solidFill>
                <a:latin typeface="Quattrocento Sans"/>
                <a:ea typeface="Quattrocento Sans"/>
              </a:rPr>
              <a:t>Total profit</a:t>
            </a:r>
            <a:endParaRPr lang="en-IN" sz="2000" b="0" strike="noStrike" spc="-1">
              <a:solidFill>
                <a:srgbClr val="000000"/>
              </a:solidFill>
              <a:latin typeface="Arial" panose="020B0604020202020204"/>
            </a:endParaRPr>
          </a:p>
          <a:p>
            <a:pPr>
              <a:lnSpc>
                <a:spcPct val="100000"/>
              </a:lnSpc>
              <a:tabLst>
                <a:tab pos="0" algn="l"/>
              </a:tabLst>
            </a:pPr>
            <a:endParaRPr lang="en-IN" sz="18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7CED7"/>
        </a:solidFill>
        <a:effectLst/>
      </p:bgPr>
    </p:bg>
    <p:spTree>
      <p:nvGrpSpPr>
        <p:cNvPr id="1" name=""/>
        <p:cNvGrpSpPr/>
        <p:nvPr/>
      </p:nvGrpSpPr>
      <p:grpSpPr>
        <a:xfrm>
          <a:off x="0" y="0"/>
          <a:ext cx="0" cy="0"/>
          <a:chOff x="0" y="0"/>
          <a:chExt cx="0" cy="0"/>
        </a:xfrm>
      </p:grpSpPr>
      <p:sp>
        <p:nvSpPr>
          <p:cNvPr id="374" name="PlaceHolder 1"/>
          <p:cNvSpPr>
            <a:spLocks noGrp="1"/>
          </p:cNvSpPr>
          <p:nvPr>
            <p:ph/>
          </p:nvPr>
        </p:nvSpPr>
        <p:spPr>
          <a:xfrm>
            <a:off x="762120" y="1905120"/>
            <a:ext cx="5333760" cy="3276360"/>
          </a:xfrm>
          <a:prstGeom prst="rect">
            <a:avLst/>
          </a:prstGeom>
          <a:noFill/>
          <a:ln w="0">
            <a:noFill/>
          </a:ln>
        </p:spPr>
        <p:txBody>
          <a:bodyPr anchor="t">
            <a:normAutofit/>
          </a:bodyPr>
          <a:p>
            <a:pPr indent="0">
              <a:lnSpc>
                <a:spcPct val="150000"/>
              </a:lnSpc>
              <a:buNone/>
              <a:tabLst>
                <a:tab pos="0" algn="l"/>
              </a:tabLst>
            </a:pPr>
            <a:r>
              <a:rPr lang="en-US" sz="1800" b="1" strike="noStrike" spc="-1">
                <a:solidFill>
                  <a:srgbClr val="FF0000"/>
                </a:solidFill>
                <a:latin typeface="Century Gothic" panose="020B0502020202020204"/>
              </a:rPr>
              <a:t>Total no:of  Region</a:t>
            </a:r>
            <a:endParaRPr lang="en-IN" sz="1800" b="0" strike="noStrike" spc="-1">
              <a:solidFill>
                <a:srgbClr val="000000"/>
              </a:solidFill>
              <a:latin typeface="Century Gothic" panose="020B0502020202020204"/>
            </a:endParaRPr>
          </a:p>
          <a:p>
            <a:pPr indent="0">
              <a:lnSpc>
                <a:spcPct val="150000"/>
              </a:lnSpc>
              <a:buNone/>
              <a:tabLst>
                <a:tab pos="0" algn="l"/>
              </a:tabLst>
            </a:pPr>
            <a:r>
              <a:rPr lang="en-US" sz="1800" b="1" strike="noStrike" spc="-1">
                <a:solidFill>
                  <a:srgbClr val="FF0000"/>
                </a:solidFill>
                <a:latin typeface="Century Gothic" panose="020B0502020202020204"/>
              </a:rPr>
              <a:t>Total no:of  Countries</a:t>
            </a:r>
            <a:endParaRPr lang="en-IN" sz="1800" b="0" strike="noStrike" spc="-1">
              <a:solidFill>
                <a:srgbClr val="000000"/>
              </a:solidFill>
              <a:latin typeface="Century Gothic" panose="020B0502020202020204"/>
            </a:endParaRPr>
          </a:p>
          <a:p>
            <a:pPr indent="0">
              <a:lnSpc>
                <a:spcPct val="150000"/>
              </a:lnSpc>
              <a:buNone/>
              <a:tabLst>
                <a:tab pos="0" algn="l"/>
              </a:tabLst>
            </a:pPr>
            <a:r>
              <a:rPr lang="en-US" sz="1800" b="1" strike="noStrike" spc="-1">
                <a:solidFill>
                  <a:srgbClr val="FF0000"/>
                </a:solidFill>
                <a:latin typeface="Century Gothic" panose="020B0502020202020204"/>
              </a:rPr>
              <a:t>Total Order</a:t>
            </a:r>
            <a:endParaRPr lang="en-IN" sz="1800" b="0" strike="noStrike" spc="-1">
              <a:solidFill>
                <a:srgbClr val="000000"/>
              </a:solidFill>
              <a:latin typeface="Century Gothic" panose="020B0502020202020204"/>
            </a:endParaRPr>
          </a:p>
          <a:p>
            <a:pPr indent="0">
              <a:lnSpc>
                <a:spcPct val="150000"/>
              </a:lnSpc>
              <a:buNone/>
              <a:tabLst>
                <a:tab pos="0" algn="l"/>
              </a:tabLst>
            </a:pPr>
            <a:r>
              <a:rPr lang="en-US" sz="1800" b="1" strike="noStrike" spc="-1">
                <a:solidFill>
                  <a:srgbClr val="FF0000"/>
                </a:solidFill>
                <a:latin typeface="Century Gothic" panose="020B0502020202020204"/>
              </a:rPr>
              <a:t>Units Sold</a:t>
            </a:r>
            <a:endParaRPr lang="en-IN" sz="1800" b="0" strike="noStrike" spc="-1">
              <a:solidFill>
                <a:srgbClr val="000000"/>
              </a:solidFill>
              <a:latin typeface="Century Gothic" panose="020B0502020202020204"/>
            </a:endParaRPr>
          </a:p>
          <a:p>
            <a:pPr indent="0">
              <a:lnSpc>
                <a:spcPct val="150000"/>
              </a:lnSpc>
              <a:buNone/>
              <a:tabLst>
                <a:tab pos="0" algn="l"/>
              </a:tabLst>
            </a:pPr>
            <a:r>
              <a:rPr lang="en-US" sz="1800" b="1" strike="noStrike" spc="-1">
                <a:solidFill>
                  <a:srgbClr val="FF0000"/>
                </a:solidFill>
                <a:latin typeface="Century Gothic" panose="020B0502020202020204"/>
              </a:rPr>
              <a:t>Total Cost</a:t>
            </a:r>
            <a:endParaRPr lang="en-IN" sz="1800" b="0" strike="noStrike" spc="-1">
              <a:solidFill>
                <a:srgbClr val="000000"/>
              </a:solidFill>
              <a:latin typeface="Century Gothic" panose="020B0502020202020204"/>
            </a:endParaRPr>
          </a:p>
          <a:p>
            <a:pPr indent="0">
              <a:lnSpc>
                <a:spcPct val="150000"/>
              </a:lnSpc>
              <a:spcBef>
                <a:spcPts val="1000"/>
              </a:spcBef>
              <a:buNone/>
              <a:tabLst>
                <a:tab pos="0" algn="l"/>
              </a:tabLst>
            </a:pPr>
            <a:r>
              <a:rPr lang="en-US" sz="1800" b="1" strike="noStrike" spc="-1">
                <a:solidFill>
                  <a:srgbClr val="FF0000"/>
                </a:solidFill>
                <a:latin typeface="Century Gothic" panose="020B0502020202020204"/>
              </a:rPr>
              <a:t>Total profit</a:t>
            </a:r>
            <a:endParaRPr lang="en-IN" sz="1800" b="0" strike="noStrike" spc="-1">
              <a:solidFill>
                <a:srgbClr val="000000"/>
              </a:solidFill>
              <a:latin typeface="Century Gothic" panose="020B0502020202020204"/>
            </a:endParaRPr>
          </a:p>
          <a:p>
            <a:pPr indent="0">
              <a:lnSpc>
                <a:spcPct val="150000"/>
              </a:lnSpc>
              <a:spcBef>
                <a:spcPts val="1000"/>
              </a:spcBef>
              <a:buNone/>
              <a:tabLst>
                <a:tab pos="0" algn="l"/>
              </a:tabLst>
            </a:pPr>
            <a:r>
              <a:rPr lang="en-US" sz="1800" b="1" strike="noStrike" spc="-1">
                <a:solidFill>
                  <a:srgbClr val="FF0000"/>
                </a:solidFill>
                <a:latin typeface="Century Gothic" panose="020B0502020202020204"/>
              </a:rPr>
              <a:t>Total Revenue</a:t>
            </a:r>
            <a:endParaRPr lang="en-IN" sz="1800" b="0" strike="noStrike" spc="-1">
              <a:solidFill>
                <a:srgbClr val="000000"/>
              </a:solidFill>
              <a:latin typeface="Century Gothic" panose="020B0502020202020204"/>
            </a:endParaRPr>
          </a:p>
        </p:txBody>
      </p:sp>
      <p:pic>
        <p:nvPicPr>
          <p:cNvPr id="375" name="Google Shape;114;p6"/>
          <p:cNvPicPr/>
          <p:nvPr/>
        </p:nvPicPr>
        <p:blipFill>
          <a:blip r:embed="rId1"/>
          <a:srcRect t="4201" b="4201"/>
          <a:stretch>
            <a:fillRect/>
          </a:stretch>
        </p:blipFill>
        <p:spPr>
          <a:xfrm>
            <a:off x="6194160" y="1505160"/>
            <a:ext cx="5525280" cy="3487320"/>
          </a:xfrm>
          <a:prstGeom prst="rect">
            <a:avLst/>
          </a:prstGeom>
          <a:ln w="0">
            <a:noFill/>
          </a:ln>
        </p:spPr>
      </p:pic>
      <p:sp>
        <p:nvSpPr>
          <p:cNvPr id="376" name="PlaceHolder 2"/>
          <p:cNvSpPr>
            <a:spLocks noGrp="1"/>
          </p:cNvSpPr>
          <p:nvPr>
            <p:ph type="title"/>
          </p:nvPr>
        </p:nvSpPr>
        <p:spPr>
          <a:xfrm>
            <a:off x="762120" y="716040"/>
            <a:ext cx="5333760" cy="1188720"/>
          </a:xfrm>
          <a:prstGeom prst="rect">
            <a:avLst/>
          </a:prstGeom>
          <a:noFill/>
          <a:ln w="0">
            <a:noFill/>
          </a:ln>
        </p:spPr>
        <p:txBody>
          <a:bodyPr anchor="t">
            <a:normAutofit/>
          </a:bodyPr>
          <a:p>
            <a:pPr indent="0">
              <a:lnSpc>
                <a:spcPct val="90000"/>
              </a:lnSpc>
              <a:buNone/>
              <a:tabLst>
                <a:tab pos="0" algn="l"/>
              </a:tabLst>
            </a:pPr>
            <a:r>
              <a:rPr lang="en-US" sz="4000" b="1" strike="noStrike" spc="-1">
                <a:solidFill>
                  <a:schemeClr val="accent1"/>
                </a:solidFill>
                <a:latin typeface="Quattrocento Sans"/>
                <a:ea typeface="Quattrocento Sans"/>
              </a:rPr>
              <a:t>Main KPI’s</a:t>
            </a:r>
            <a:endParaRPr lang="en-US" sz="4000" b="0" strike="noStrike" spc="-1">
              <a:solidFill>
                <a:srgbClr val="000000"/>
              </a:solidFill>
              <a:latin typeface="Arial" panose="020B0604020202020204"/>
            </a:endParaRPr>
          </a:p>
        </p:txBody>
      </p:sp>
      <p:sp>
        <p:nvSpPr>
          <p:cNvPr id="377" name="Google Shape;115;p6"/>
          <p:cNvSpPr/>
          <p:nvPr/>
        </p:nvSpPr>
        <p:spPr>
          <a:xfrm rot="163200">
            <a:off x="7246440" y="4631760"/>
            <a:ext cx="4699440" cy="366120"/>
          </a:xfrm>
          <a:prstGeom prst="rect">
            <a:avLst/>
          </a:prstGeom>
          <a:noFill/>
          <a:ln w="0">
            <a:noFill/>
          </a:ln>
        </p:spPr>
        <p:style>
          <a:lnRef idx="0">
            <a:srgbClr val="FFFFFF"/>
          </a:lnRef>
          <a:fillRef idx="0">
            <a:srgbClr val="FFFFFF"/>
          </a:fillRef>
          <a:effectRef idx="0">
            <a:srgbClr val="FFFFFF"/>
          </a:effectRef>
          <a:fontRef idx="minor"/>
        </p:style>
        <p:txBody>
          <a:bodyPr anchor="t">
            <a:spAutoFit/>
          </a:bodyPr>
          <a:p>
            <a:pPr>
              <a:lnSpc>
                <a:spcPct val="100000"/>
              </a:lnSpc>
              <a:tabLst>
                <a:tab pos="0" algn="l"/>
              </a:tabLst>
            </a:pPr>
            <a:r>
              <a:rPr lang="en-US" sz="1800" b="0" strike="noStrike" spc="-1">
                <a:solidFill>
                  <a:schemeClr val="accent5"/>
                </a:solidFill>
                <a:latin typeface="Quattrocento Sans"/>
                <a:ea typeface="Quattrocento Sans"/>
              </a:rPr>
              <a:t>KEY PERFORMANCE INDICATOR</a:t>
            </a:r>
            <a:endParaRPr lang="en-IN" sz="18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PlaceHolder 1"/>
          <p:cNvSpPr>
            <a:spLocks noGrp="1"/>
          </p:cNvSpPr>
          <p:nvPr>
            <p:ph type="title"/>
          </p:nvPr>
        </p:nvSpPr>
        <p:spPr>
          <a:xfrm>
            <a:off x="365040" y="460800"/>
            <a:ext cx="3292200" cy="615240"/>
          </a:xfrm>
          <a:prstGeom prst="rect">
            <a:avLst/>
          </a:prstGeom>
          <a:noFill/>
          <a:ln w="0">
            <a:noFill/>
          </a:ln>
        </p:spPr>
        <p:txBody>
          <a:bodyPr lIns="0" tIns="0" rIns="0" bIns="0" anchor="b">
            <a:normAutofit/>
          </a:bodyPr>
          <a:p>
            <a:pPr indent="0">
              <a:lnSpc>
                <a:spcPct val="100000"/>
              </a:lnSpc>
              <a:buNone/>
              <a:tabLst>
                <a:tab pos="0" algn="l"/>
              </a:tabLst>
            </a:pPr>
            <a:r>
              <a:rPr lang="en-US" sz="4000" b="1" u="sng" strike="noStrike" spc="-1">
                <a:solidFill>
                  <a:srgbClr val="FF0000"/>
                </a:solidFill>
                <a:uFillTx/>
                <a:latin typeface="Quattrocento Sans"/>
                <a:ea typeface="Quattrocento Sans"/>
              </a:rPr>
              <a:t>Visuals</a:t>
            </a:r>
            <a:endParaRPr lang="en-US" sz="4000" b="0" strike="noStrike" spc="-1">
              <a:solidFill>
                <a:srgbClr val="000000"/>
              </a:solidFill>
              <a:latin typeface="Arial" panose="020B0604020202020204"/>
            </a:endParaRPr>
          </a:p>
        </p:txBody>
      </p:sp>
      <p:pic>
        <p:nvPicPr>
          <p:cNvPr id="379" name="Picture 378"/>
          <p:cNvPicPr/>
          <p:nvPr/>
        </p:nvPicPr>
        <p:blipFill>
          <a:blip r:embed="rId1"/>
          <a:stretch>
            <a:fillRect/>
          </a:stretch>
        </p:blipFill>
        <p:spPr>
          <a:xfrm>
            <a:off x="3060000" y="720000"/>
            <a:ext cx="8691840" cy="5370120"/>
          </a:xfrm>
          <a:prstGeom prst="rect">
            <a:avLst/>
          </a:prstGeom>
          <a:ln w="0">
            <a:noFill/>
          </a:ln>
        </p:spPr>
      </p:pic>
      <p:pic>
        <p:nvPicPr>
          <p:cNvPr id="380" name="Picture 379"/>
          <p:cNvPicPr/>
          <p:nvPr/>
        </p:nvPicPr>
        <p:blipFill>
          <a:blip r:embed="rId2"/>
          <a:stretch>
            <a:fillRect/>
          </a:stretch>
        </p:blipFill>
        <p:spPr>
          <a:xfrm>
            <a:off x="1440000" y="5124960"/>
            <a:ext cx="1440000" cy="9950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1" name="Picture 380"/>
          <p:cNvPicPr/>
          <p:nvPr/>
        </p:nvPicPr>
        <p:blipFill>
          <a:blip r:embed="rId1"/>
          <a:stretch>
            <a:fillRect/>
          </a:stretch>
        </p:blipFill>
        <p:spPr>
          <a:xfrm>
            <a:off x="451080" y="360000"/>
            <a:ext cx="9448920" cy="5798880"/>
          </a:xfrm>
          <a:prstGeom prst="rect">
            <a:avLst/>
          </a:prstGeom>
          <a:ln w="0">
            <a:noFill/>
          </a:ln>
        </p:spPr>
      </p:pic>
      <p:pic>
        <p:nvPicPr>
          <p:cNvPr id="382" name="Picture 381"/>
          <p:cNvPicPr/>
          <p:nvPr/>
        </p:nvPicPr>
        <p:blipFill>
          <a:blip r:embed="rId2"/>
          <a:stretch>
            <a:fillRect/>
          </a:stretch>
        </p:blipFill>
        <p:spPr>
          <a:xfrm>
            <a:off x="10252440" y="5400000"/>
            <a:ext cx="1447560" cy="647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3" name="Picture 382"/>
          <p:cNvPicPr/>
          <p:nvPr/>
        </p:nvPicPr>
        <p:blipFill>
          <a:blip r:embed="rId1"/>
          <a:stretch>
            <a:fillRect/>
          </a:stretch>
        </p:blipFill>
        <p:spPr>
          <a:xfrm>
            <a:off x="428040" y="360000"/>
            <a:ext cx="9471960" cy="5837040"/>
          </a:xfrm>
          <a:prstGeom prst="rect">
            <a:avLst/>
          </a:prstGeom>
          <a:ln w="0">
            <a:noFill/>
          </a:ln>
        </p:spPr>
      </p:pic>
      <p:pic>
        <p:nvPicPr>
          <p:cNvPr id="384" name="Picture 383"/>
          <p:cNvPicPr/>
          <p:nvPr/>
        </p:nvPicPr>
        <p:blipFill>
          <a:blip r:embed="rId2"/>
          <a:stretch>
            <a:fillRect/>
          </a:stretch>
        </p:blipFill>
        <p:spPr>
          <a:xfrm>
            <a:off x="10240200" y="5040000"/>
            <a:ext cx="1459800" cy="110340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5735</Words>
  <Application>WPS Presentation</Application>
  <PresentationFormat/>
  <Paragraphs>175</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9</vt:i4>
      </vt:variant>
      <vt:variant>
        <vt:lpstr>幻灯片标题</vt:lpstr>
      </vt:variant>
      <vt:variant>
        <vt:i4>28</vt:i4>
      </vt:variant>
    </vt:vector>
  </HeadingPairs>
  <TitlesOfParts>
    <vt:vector size="49" baseType="lpstr">
      <vt:lpstr>Arial</vt:lpstr>
      <vt:lpstr>SimSun</vt:lpstr>
      <vt:lpstr>Wingdings</vt:lpstr>
      <vt:lpstr>Arial</vt:lpstr>
      <vt:lpstr>Century Gothic</vt:lpstr>
      <vt:lpstr>Symbol</vt:lpstr>
      <vt:lpstr>Times New Roman</vt:lpstr>
      <vt:lpstr>Quattrocento Sans</vt:lpstr>
      <vt:lpstr>Liberation Mono</vt:lpstr>
      <vt:lpstr>Arial Black</vt:lpstr>
      <vt:lpstr>Microsoft YaHei</vt:lpstr>
      <vt:lpstr>Arial Unicode MS</vt:lpstr>
      <vt:lpstr>Savon</vt:lpstr>
      <vt:lpstr>Savon</vt:lpstr>
      <vt:lpstr>Savon</vt:lpstr>
      <vt:lpstr>Savon</vt:lpstr>
      <vt:lpstr>Savon</vt:lpstr>
      <vt:lpstr>Savon</vt:lpstr>
      <vt:lpstr>Savon</vt:lpstr>
      <vt:lpstr>Office Theme</vt:lpstr>
      <vt:lpstr>Office Theme</vt:lpstr>
      <vt:lpstr>Internship Project Report</vt:lpstr>
      <vt:lpstr> Project 1: Analyzing Amazon Sales data </vt:lpstr>
      <vt:lpstr>Introduction</vt:lpstr>
      <vt:lpstr>PROBLEM STATEMENT</vt:lpstr>
      <vt:lpstr>Details of Data </vt:lpstr>
      <vt:lpstr>Main KPI’s</vt:lpstr>
      <vt:lpstr>Visuals</vt:lpstr>
      <vt:lpstr>PowerPoint 演示文稿</vt:lpstr>
      <vt:lpstr>PowerPoint 演示文稿</vt:lpstr>
      <vt:lpstr>PowerPoint 演示文稿</vt:lpstr>
      <vt:lpstr>PowerPoint 演示文稿</vt:lpstr>
      <vt:lpstr>PowerPoint 演示文稿</vt:lpstr>
      <vt:lpstr>Insights </vt:lpstr>
      <vt:lpstr>PowerPoint 演示文稿</vt:lpstr>
      <vt:lpstr> Project 2: Google App store Data Analysis </vt:lpstr>
      <vt:lpstr>Introduction</vt:lpstr>
      <vt:lpstr>PROBLEM STATEMENT </vt:lpstr>
      <vt:lpstr>Details of Data </vt:lpstr>
      <vt:lpstr>Main KPI’s</vt:lpstr>
      <vt:lpstr>Visuals</vt:lpstr>
      <vt:lpstr>PowerPoint 演示文稿</vt:lpstr>
      <vt:lpstr>PowerPoint 演示文稿</vt:lpstr>
      <vt:lpstr>PowerPoint 演示文稿</vt:lpstr>
      <vt:lpstr>PowerPoint 演示文稿</vt:lpstr>
      <vt:lpstr>PowerPoint 演示文稿</vt:lpstr>
      <vt:lpstr>Insights </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 Report</dc:title>
  <dc:creator>Mahesh</dc:creator>
  <cp:lastModifiedBy>NarayananM</cp:lastModifiedBy>
  <cp:revision>7</cp:revision>
  <dcterms:created xsi:type="dcterms:W3CDTF">2021-01-14T05:24:00Z</dcterms:created>
  <dcterms:modified xsi:type="dcterms:W3CDTF">2023-08-16T13:53:01Z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r8>15</vt:r8>
  </property>
  <property fmtid="{D5CDD505-2E9C-101B-9397-08002B2CF9AE}" pid="4" name="PresentationFormat">
    <vt:lpwstr>Widescreen</vt:lpwstr>
  </property>
  <property fmtid="{D5CDD505-2E9C-101B-9397-08002B2CF9AE}" pid="5" name="Slides">
    <vt:r8>15</vt:r8>
  </property>
  <property fmtid="{D5CDD505-2E9C-101B-9397-08002B2CF9AE}" pid="6" name="ICV">
    <vt:lpwstr>E704ED23A11C4411BA32DE48642E96E6</vt:lpwstr>
  </property>
  <property fmtid="{D5CDD505-2E9C-101B-9397-08002B2CF9AE}" pid="7" name="KSOProductBuildVer">
    <vt:lpwstr>1033-11.2.0.11537</vt:lpwstr>
  </property>
</Properties>
</file>