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SalesAnalysis_16894158077900/AmazonSalesData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F9BE98-6248-4ACF-869D-BA3D6AD254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Amazon 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7B7461-77DD-429B-BD67-DC3BB661E8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7/15/2023 4:30:29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Amazon Sales Data Analysis" id="2" name="slide2">
            <a:extLst>
              <a:ext uri="{FF2B5EF4-FFF2-40B4-BE49-F238E27FC236}">
                <a16:creationId xmlns:a16="http://schemas.microsoft.com/office/drawing/2014/main" id="{CE723C70-1D96-4D78-9AA7-4B6A2E472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2023-07-15T16:30:30Z</dcterms:created>
  <dcterms:modified xsi:type="dcterms:W3CDTF">2023-07-15T16:30:30Z</dcterms:modified>
</cp:coreProperties>
</file>