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25.xml.rels" ContentType="application/vnd.openxmlformats-package.relationships+xml"/>
  <Override PartName="/ppt/notesSlides/_rels/notesSlide28.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10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40.xml" ContentType="application/vnd.openxmlformats-officedocument.presentationml.slideLayout+xml"/>
  <Override PartName="/ppt/slideLayouts/slideLayout63.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35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35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356"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57"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58"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4EB6022-1314-4E16-8CFA-CCBAC803FF0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Num" idx="4"/>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200" spc="-1" strike="noStrike">
                <a:solidFill>
                  <a:schemeClr val="dk1"/>
                </a:solidFill>
                <a:latin typeface="Arial"/>
                <a:ea typeface="Arial"/>
              </a:defRPr>
            </a:lvl1pPr>
          </a:lstStyle>
          <a:p>
            <a:pPr indent="0" algn="r">
              <a:lnSpc>
                <a:spcPct val="100000"/>
              </a:lnSpc>
              <a:buNone/>
              <a:tabLst>
                <a:tab algn="l" pos="0"/>
              </a:tabLst>
            </a:pPr>
            <a:fld id="{3A046677-57A5-4DAB-A1BE-F31B93DB0964}" type="slidenum">
              <a:rPr b="0" lang="en-US" sz="1200" spc="-1" strike="noStrike">
                <a:solidFill>
                  <a:schemeClr val="dk1"/>
                </a:solidFill>
                <a:latin typeface="Arial"/>
                <a:ea typeface="Arial"/>
              </a:rPr>
              <a:t>&lt;number&gt;</a:t>
            </a:fld>
            <a:endParaRPr b="0" lang="en-IN" sz="1200" spc="-1" strike="noStrike">
              <a:solidFill>
                <a:srgbClr val="000000"/>
              </a:solidFill>
              <a:latin typeface="Times New Roman"/>
            </a:endParaRPr>
          </a:p>
        </p:txBody>
      </p:sp>
      <p:sp>
        <p:nvSpPr>
          <p:cNvPr id="424" name="PlaceHolder 2"/>
          <p:cNvSpPr>
            <a:spLocks noGrp="1"/>
          </p:cNvSpPr>
          <p:nvPr>
            <p:ph type="sldImg"/>
          </p:nvPr>
        </p:nvSpPr>
        <p:spPr>
          <a:xfrm>
            <a:off x="380880" y="685800"/>
            <a:ext cx="6095520" cy="3428640"/>
          </a:xfrm>
          <a:prstGeom prst="rect">
            <a:avLst/>
          </a:prstGeom>
          <a:ln w="0">
            <a:noFill/>
          </a:ln>
        </p:spPr>
      </p:sp>
      <p:sp>
        <p:nvSpPr>
          <p:cNvPr id="425" name="PlaceHolder 3"/>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380880" y="685800"/>
            <a:ext cx="6095520" cy="3428640"/>
          </a:xfrm>
          <a:prstGeom prst="rect">
            <a:avLst/>
          </a:prstGeom>
          <a:ln w="0">
            <a:noFill/>
          </a:ln>
        </p:spPr>
      </p:sp>
      <p:sp>
        <p:nvSpPr>
          <p:cNvPr id="44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43"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2EEA5F1-DF6D-463D-91FF-82DB31CC7EF8}"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380880" y="685800"/>
            <a:ext cx="6095520" cy="3428640"/>
          </a:xfrm>
          <a:prstGeom prst="rect">
            <a:avLst/>
          </a:prstGeom>
          <a:ln w="0">
            <a:noFill/>
          </a:ln>
        </p:spPr>
      </p:sp>
      <p:sp>
        <p:nvSpPr>
          <p:cNvPr id="44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46"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65055C6-614D-434C-A1C3-4D145294CCF7}"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380880" y="685800"/>
            <a:ext cx="6095520" cy="3428640"/>
          </a:xfrm>
          <a:prstGeom prst="rect">
            <a:avLst/>
          </a:prstGeom>
          <a:ln w="0">
            <a:noFill/>
          </a:ln>
        </p:spPr>
      </p:sp>
      <p:sp>
        <p:nvSpPr>
          <p:cNvPr id="44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49"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4474922-285F-4367-8FD2-2315EBA65F1A}"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0880" y="685800"/>
            <a:ext cx="6095520" cy="3428640"/>
          </a:xfrm>
          <a:prstGeom prst="rect">
            <a:avLst/>
          </a:prstGeom>
          <a:ln w="0">
            <a:noFill/>
          </a:ln>
        </p:spPr>
      </p:sp>
      <p:sp>
        <p:nvSpPr>
          <p:cNvPr id="45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52"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48D235A-C568-463A-A880-6C2409EDF2C3}"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380880" y="685800"/>
            <a:ext cx="6095520" cy="3428640"/>
          </a:xfrm>
          <a:prstGeom prst="rect">
            <a:avLst/>
          </a:prstGeom>
          <a:ln w="0">
            <a:noFill/>
          </a:ln>
        </p:spPr>
      </p:sp>
      <p:sp>
        <p:nvSpPr>
          <p:cNvPr id="45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55"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6022BD2-B6A2-44E3-90C0-7F6B92BE73A8}"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380880" y="685800"/>
            <a:ext cx="6095520" cy="3428640"/>
          </a:xfrm>
          <a:prstGeom prst="rect">
            <a:avLst/>
          </a:prstGeom>
          <a:ln w="0">
            <a:noFill/>
          </a:ln>
        </p:spPr>
      </p:sp>
      <p:sp>
        <p:nvSpPr>
          <p:cNvPr id="42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28" name="PlaceHolder 3"/>
          <p:cNvSpPr>
            <a:spLocks noGrp="1"/>
          </p:cNvSpPr>
          <p:nvPr>
            <p:ph type="sldNum" idx="5"/>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F2F9622-A55B-44CF-9446-1657B1EC4920}"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0880" y="685800"/>
            <a:ext cx="6095520" cy="3428640"/>
          </a:xfrm>
          <a:prstGeom prst="rect">
            <a:avLst/>
          </a:prstGeom>
          <a:ln w="0">
            <a:noFill/>
          </a:ln>
        </p:spPr>
      </p:sp>
      <p:sp>
        <p:nvSpPr>
          <p:cNvPr id="45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58"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A8A7B0E-1F2F-48C4-8630-26F26D0CCC53}"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380880" y="685800"/>
            <a:ext cx="6095520" cy="3428640"/>
          </a:xfrm>
          <a:prstGeom prst="rect">
            <a:avLst/>
          </a:prstGeom>
          <a:ln w="0">
            <a:noFill/>
          </a:ln>
        </p:spPr>
      </p:sp>
      <p:sp>
        <p:nvSpPr>
          <p:cNvPr id="46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61"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FD9E3CB-71DC-44E1-AAA8-3526D541C4FA}"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380880" y="685800"/>
            <a:ext cx="6095520" cy="3428640"/>
          </a:xfrm>
          <a:prstGeom prst="rect">
            <a:avLst/>
          </a:prstGeom>
          <a:ln w="0">
            <a:noFill/>
          </a:ln>
        </p:spPr>
      </p:sp>
      <p:sp>
        <p:nvSpPr>
          <p:cNvPr id="46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64"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0D06B594-A580-471F-8F57-7AA60C9E0771}"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380880" y="685800"/>
            <a:ext cx="6095520" cy="3428640"/>
          </a:xfrm>
          <a:prstGeom prst="rect">
            <a:avLst/>
          </a:prstGeom>
          <a:ln w="0">
            <a:noFill/>
          </a:ln>
        </p:spPr>
      </p:sp>
      <p:sp>
        <p:nvSpPr>
          <p:cNvPr id="43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31" name="PlaceHolder 3"/>
          <p:cNvSpPr>
            <a:spLocks noGrp="1"/>
          </p:cNvSpPr>
          <p:nvPr>
            <p:ph type="sldNum" idx="6"/>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7922986C-CAF3-4225-B2D4-5BB8DADF5330}"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380880" y="685800"/>
            <a:ext cx="6095520" cy="3428640"/>
          </a:xfrm>
          <a:prstGeom prst="rect">
            <a:avLst/>
          </a:prstGeom>
          <a:ln w="0">
            <a:noFill/>
          </a:ln>
        </p:spPr>
      </p:sp>
      <p:sp>
        <p:nvSpPr>
          <p:cNvPr id="43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34"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D4D45CE5-81F9-483B-A1AD-FBA3F20C0D74}"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80880" y="685800"/>
            <a:ext cx="6095520" cy="3428640"/>
          </a:xfrm>
          <a:prstGeom prst="rect">
            <a:avLst/>
          </a:prstGeom>
          <a:ln w="0">
            <a:noFill/>
          </a:ln>
        </p:spPr>
      </p:sp>
      <p:sp>
        <p:nvSpPr>
          <p:cNvPr id="43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37"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4BD5434-EE55-4A45-847C-5A87689E7346}"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380880" y="685800"/>
            <a:ext cx="6095520" cy="3428640"/>
          </a:xfrm>
          <a:prstGeom prst="rect">
            <a:avLst/>
          </a:prstGeom>
          <a:ln w="0">
            <a:noFill/>
          </a:ln>
        </p:spPr>
      </p:sp>
      <p:sp>
        <p:nvSpPr>
          <p:cNvPr id="43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200" spc="-1" strike="noStrike">
              <a:solidFill>
                <a:srgbClr val="000000"/>
              </a:solidFill>
              <a:latin typeface="Arial"/>
              <a:ea typeface="Arial"/>
            </a:endParaRPr>
          </a:p>
        </p:txBody>
      </p:sp>
      <p:sp>
        <p:nvSpPr>
          <p:cNvPr id="440"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EC23C14-1CB0-402E-A5AF-EA107D28D4AB}" type="slidenum">
              <a:rPr b="0" lang="en-US"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6"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2"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23"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7"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28"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29"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1"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32"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33"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5"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36"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37"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9"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0"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2"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3"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4"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5"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47"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8"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9"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50"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51"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52"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1"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4"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5"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6"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7"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8"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48"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53"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54"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57"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58"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61"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62"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65"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68"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69"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0"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3"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4"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5"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6"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77"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2"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4"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87"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92"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93"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96"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97"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0"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1"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4"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6"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7"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8"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09"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1"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12"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13"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14"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15"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16"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1"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3"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9"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5"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26"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0"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31"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32"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4"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35"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36"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8"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39"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0"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2"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3"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5"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6"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7"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8"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0"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1"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2"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3"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4"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5"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0"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2"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4"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65"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9"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0"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1"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3"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4"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5"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7"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8"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79"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1"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82"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4"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85"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86"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87"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9"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0"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1"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2"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3"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4"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1"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3"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5"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06"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0"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11"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12"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4"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15"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16"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8"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19"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0"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4"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5"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2"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3"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5"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6"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7"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8"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0"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1"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2"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3"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4"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5"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0"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2"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4"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45"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9"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0"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1"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8"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19"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3"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4"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5"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7"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8"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59"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1"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62"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4"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65"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66"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67"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9"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70"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71"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72"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73"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74"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9"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1"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3"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84"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2"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3"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1525320" y="1445040"/>
            <a:ext cx="9141120" cy="5309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8"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89" name="PlaceHolder 3"/>
          <p:cNvSpPr>
            <a:spLocks noGrp="1"/>
          </p:cNvSpPr>
          <p:nvPr>
            <p:ph/>
          </p:nvPr>
        </p:nvSpPr>
        <p:spPr>
          <a:xfrm>
            <a:off x="619308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0"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2" name="PlaceHolder 2"/>
          <p:cNvSpPr>
            <a:spLocks noGrp="1"/>
          </p:cNvSpPr>
          <p:nvPr>
            <p:ph/>
          </p:nvPr>
        </p:nvSpPr>
        <p:spPr>
          <a:xfrm>
            <a:off x="2196360" y="3260880"/>
            <a:ext cx="380592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3"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4" name="PlaceHolder 4"/>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6"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7"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298" name="PlaceHolder 4"/>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0" name="PlaceHolder 2"/>
          <p:cNvSpPr>
            <a:spLocks noGrp="1"/>
          </p:cNvSpPr>
          <p:nvPr>
            <p:ph/>
          </p:nvPr>
        </p:nvSpPr>
        <p:spPr>
          <a:xfrm>
            <a:off x="2196360" y="326088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1" name="PlaceHolder 3"/>
          <p:cNvSpPr>
            <a:spLocks noGrp="1"/>
          </p:cNvSpPr>
          <p:nvPr>
            <p:ph/>
          </p:nvPr>
        </p:nvSpPr>
        <p:spPr>
          <a:xfrm>
            <a:off x="2196360" y="4062240"/>
            <a:ext cx="779904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3" name="PlaceHolder 2"/>
          <p:cNvSpPr>
            <a:spLocks noGrp="1"/>
          </p:cNvSpPr>
          <p:nvPr>
            <p:ph/>
          </p:nvPr>
        </p:nvSpPr>
        <p:spPr>
          <a:xfrm>
            <a:off x="219636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4" name="PlaceHolder 3"/>
          <p:cNvSpPr>
            <a:spLocks noGrp="1"/>
          </p:cNvSpPr>
          <p:nvPr>
            <p:ph/>
          </p:nvPr>
        </p:nvSpPr>
        <p:spPr>
          <a:xfrm>
            <a:off x="6193080" y="326088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5" name="PlaceHolder 4"/>
          <p:cNvSpPr>
            <a:spLocks noGrp="1"/>
          </p:cNvSpPr>
          <p:nvPr>
            <p:ph/>
          </p:nvPr>
        </p:nvSpPr>
        <p:spPr>
          <a:xfrm>
            <a:off x="219636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6" name="PlaceHolder 5"/>
          <p:cNvSpPr>
            <a:spLocks noGrp="1"/>
          </p:cNvSpPr>
          <p:nvPr>
            <p:ph/>
          </p:nvPr>
        </p:nvSpPr>
        <p:spPr>
          <a:xfrm>
            <a:off x="6193080" y="4062240"/>
            <a:ext cx="380592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8" name="PlaceHolder 2"/>
          <p:cNvSpPr>
            <a:spLocks noGrp="1"/>
          </p:cNvSpPr>
          <p:nvPr>
            <p:ph/>
          </p:nvPr>
        </p:nvSpPr>
        <p:spPr>
          <a:xfrm>
            <a:off x="2196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09" name="PlaceHolder 3"/>
          <p:cNvSpPr>
            <a:spLocks noGrp="1"/>
          </p:cNvSpPr>
          <p:nvPr>
            <p:ph/>
          </p:nvPr>
        </p:nvSpPr>
        <p:spPr>
          <a:xfrm>
            <a:off x="4833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10" name="PlaceHolder 4"/>
          <p:cNvSpPr>
            <a:spLocks noGrp="1"/>
          </p:cNvSpPr>
          <p:nvPr>
            <p:ph/>
          </p:nvPr>
        </p:nvSpPr>
        <p:spPr>
          <a:xfrm>
            <a:off x="7470360" y="326088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11" name="PlaceHolder 5"/>
          <p:cNvSpPr>
            <a:spLocks noGrp="1"/>
          </p:cNvSpPr>
          <p:nvPr>
            <p:ph/>
          </p:nvPr>
        </p:nvSpPr>
        <p:spPr>
          <a:xfrm>
            <a:off x="2196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12" name="PlaceHolder 6"/>
          <p:cNvSpPr>
            <a:spLocks noGrp="1"/>
          </p:cNvSpPr>
          <p:nvPr>
            <p:ph/>
          </p:nvPr>
        </p:nvSpPr>
        <p:spPr>
          <a:xfrm>
            <a:off x="4833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
        <p:nvSpPr>
          <p:cNvPr id="313" name="PlaceHolder 7"/>
          <p:cNvSpPr>
            <a:spLocks noGrp="1"/>
          </p:cNvSpPr>
          <p:nvPr>
            <p:ph/>
          </p:nvPr>
        </p:nvSpPr>
        <p:spPr>
          <a:xfrm>
            <a:off x="7470360" y="4062240"/>
            <a:ext cx="2511000" cy="7315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18" name="PlaceHolder 2"/>
          <p:cNvSpPr>
            <a:spLocks noGrp="1"/>
          </p:cNvSpPr>
          <p:nvPr>
            <p:ph type="subTitle"/>
          </p:nvPr>
        </p:nvSpPr>
        <p:spPr>
          <a:xfrm>
            <a:off x="2196360" y="3260880"/>
            <a:ext cx="7799040" cy="1534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0" name="PlaceHolder 2"/>
          <p:cNvSpPr>
            <a:spLocks noGrp="1"/>
          </p:cNvSpPr>
          <p:nvPr>
            <p:ph/>
          </p:nvPr>
        </p:nvSpPr>
        <p:spPr>
          <a:xfrm>
            <a:off x="2196360" y="3260880"/>
            <a:ext cx="7799040" cy="153432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 name="PlaceHolder 1"/>
          <p:cNvSpPr>
            <a:spLocks noGrp="1"/>
          </p:cNvSpPr>
          <p:nvPr>
            <p:ph type="title"/>
          </p:nvPr>
        </p:nvSpPr>
        <p:spPr>
          <a:xfrm>
            <a:off x="3840480" y="2770560"/>
            <a:ext cx="7443000" cy="132516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39"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40" name="PlaceHolder 1"/>
          <p:cNvSpPr>
            <a:spLocks noGrp="1"/>
          </p:cNvSpPr>
          <p:nvPr>
            <p:ph type="body"/>
          </p:nvPr>
        </p:nvSpPr>
        <p:spPr>
          <a:xfrm>
            <a:off x="2196360" y="3260880"/>
            <a:ext cx="7799040" cy="1534320"/>
          </a:xfrm>
          <a:prstGeom prst="rect">
            <a:avLst/>
          </a:prstGeom>
          <a:noFill/>
          <a:ln w="0">
            <a:noFill/>
          </a:ln>
        </p:spPr>
        <p:txBody>
          <a:bodyPr lIns="0" rIns="0" tIns="0" bIns="0" anchor="t">
            <a:normAutofit fontScale="68000"/>
          </a:bodyPr>
          <a:p>
            <a:pPr marL="293760" indent="-22032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587520" indent="-22032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881280" indent="-19584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175040" indent="-14688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1468800" indent="-14688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1762560" indent="-14688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2056320" indent="-14688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41" name="PlaceHolder 2"/>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78"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79" name="PlaceHolder 1"/>
          <p:cNvSpPr>
            <a:spLocks noGrp="1"/>
          </p:cNvSpPr>
          <p:nvPr>
            <p:ph type="body"/>
          </p:nvPr>
        </p:nvSpPr>
        <p:spPr>
          <a:xfrm>
            <a:off x="762120" y="1905120"/>
            <a:ext cx="6476760" cy="3276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80" name="PlaceHolder 2"/>
          <p:cNvSpPr>
            <a:spLocks noGrp="1"/>
          </p:cNvSpPr>
          <p:nvPr>
            <p:ph type="title"/>
          </p:nvPr>
        </p:nvSpPr>
        <p:spPr>
          <a:xfrm>
            <a:off x="762120" y="716040"/>
            <a:ext cx="6476760" cy="118872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117"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8" name="PlaceHolder 1"/>
          <p:cNvSpPr>
            <a:spLocks noGrp="1"/>
          </p:cNvSpPr>
          <p:nvPr>
            <p:ph type="body"/>
          </p:nvPr>
        </p:nvSpPr>
        <p:spPr>
          <a:xfrm>
            <a:off x="4533840" y="1905120"/>
            <a:ext cx="6955200" cy="3276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119" name="PlaceHolder 2"/>
          <p:cNvSpPr>
            <a:spLocks noGrp="1"/>
          </p:cNvSpPr>
          <p:nvPr>
            <p:ph type="title"/>
          </p:nvPr>
        </p:nvSpPr>
        <p:spPr>
          <a:xfrm>
            <a:off x="4533840" y="716040"/>
            <a:ext cx="6955200" cy="118872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56"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57"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58" name="PlaceHolder 2"/>
          <p:cNvSpPr>
            <a:spLocks noGrp="1"/>
          </p:cNvSpPr>
          <p:nvPr>
            <p:ph type="body"/>
          </p:nvPr>
        </p:nvSpPr>
        <p:spPr>
          <a:xfrm>
            <a:off x="2196360" y="3260880"/>
            <a:ext cx="7799040" cy="1534320"/>
          </a:xfrm>
          <a:prstGeom prst="rect">
            <a:avLst/>
          </a:prstGeom>
          <a:noFill/>
          <a:ln w="0">
            <a:noFill/>
          </a:ln>
        </p:spPr>
        <p:txBody>
          <a:bodyPr lIns="0" rIns="0" tIns="0" bIns="0" anchor="t">
            <a:normAutofit fontScale="68000"/>
          </a:bodyPr>
          <a:p>
            <a:pPr marL="293760" indent="-22032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587520" indent="-22032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881280" indent="-19584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175040" indent="-14688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1468800" indent="-14688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1762560" indent="-14688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2056320" indent="-14688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195"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96" name="PlaceHolder 1"/>
          <p:cNvSpPr>
            <a:spLocks noGrp="1"/>
          </p:cNvSpPr>
          <p:nvPr>
            <p:ph type="body"/>
          </p:nvPr>
        </p:nvSpPr>
        <p:spPr>
          <a:xfrm>
            <a:off x="762120" y="1905120"/>
            <a:ext cx="5333760" cy="3276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197" name="PlaceHolder 2"/>
          <p:cNvSpPr>
            <a:spLocks noGrp="1"/>
          </p:cNvSpPr>
          <p:nvPr>
            <p:ph type="body"/>
          </p:nvPr>
        </p:nvSpPr>
        <p:spPr>
          <a:xfrm>
            <a:off x="6858000" y="3444120"/>
            <a:ext cx="4571640" cy="2361960"/>
          </a:xfrm>
          <a:prstGeom prst="rect">
            <a:avLst/>
          </a:prstGeom>
          <a:noFill/>
          <a:ln w="0">
            <a:noFill/>
          </a:ln>
        </p:spPr>
        <p:txBody>
          <a:bodyPr lIns="0" rIns="0" tIns="0" bIns="0" anchor="t">
            <a:normAutofit fontScale="90000"/>
          </a:bodyPr>
          <a:p>
            <a:pPr marL="388800" indent="-2916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777600" indent="-2916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166400" indent="-2592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555200" indent="-1944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1944000" indent="-1944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332800" indent="-1944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2721600" indent="-1944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198" name="PlaceHolder 3"/>
          <p:cNvSpPr>
            <a:spLocks noGrp="1"/>
          </p:cNvSpPr>
          <p:nvPr>
            <p:ph type="body"/>
          </p:nvPr>
        </p:nvSpPr>
        <p:spPr>
          <a:xfrm>
            <a:off x="6858000" y="716040"/>
            <a:ext cx="4571640" cy="2361960"/>
          </a:xfrm>
          <a:prstGeom prst="rect">
            <a:avLst/>
          </a:prstGeom>
          <a:noFill/>
          <a:ln w="0">
            <a:noFill/>
          </a:ln>
        </p:spPr>
        <p:txBody>
          <a:bodyPr lIns="0" rIns="0" tIns="0" bIns="0" anchor="t">
            <a:normAutofit fontScale="90000"/>
          </a:bodyPr>
          <a:p>
            <a:pPr marL="388800" indent="-2916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777600" indent="-2916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166400" indent="-2592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555200" indent="-1944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1944000" indent="-1944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332800" indent="-1944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2721600" indent="-1944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199" name="PlaceHolder 4"/>
          <p:cNvSpPr>
            <a:spLocks noGrp="1"/>
          </p:cNvSpPr>
          <p:nvPr>
            <p:ph type="title"/>
          </p:nvPr>
        </p:nvSpPr>
        <p:spPr>
          <a:xfrm>
            <a:off x="762120" y="716040"/>
            <a:ext cx="5333760" cy="118872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236"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37" name="PlaceHolder 1"/>
          <p:cNvSpPr>
            <a:spLocks noGrp="1"/>
          </p:cNvSpPr>
          <p:nvPr>
            <p:ph type="body"/>
          </p:nvPr>
        </p:nvSpPr>
        <p:spPr>
          <a:xfrm>
            <a:off x="4533840" y="1905120"/>
            <a:ext cx="6955200" cy="3276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238" name="PlaceHolder 2"/>
          <p:cNvSpPr>
            <a:spLocks noGrp="1"/>
          </p:cNvSpPr>
          <p:nvPr>
            <p:ph type="title"/>
          </p:nvPr>
        </p:nvSpPr>
        <p:spPr>
          <a:xfrm>
            <a:off x="4533840" y="716040"/>
            <a:ext cx="6955200" cy="118872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75"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76" name="PlaceHolder 1"/>
          <p:cNvSpPr>
            <a:spLocks noGrp="1"/>
          </p:cNvSpPr>
          <p:nvPr>
            <p:ph type="title"/>
          </p:nvPr>
        </p:nvSpPr>
        <p:spPr>
          <a:xfrm>
            <a:off x="1525320" y="1445040"/>
            <a:ext cx="9141120" cy="114516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77" name="PlaceHolder 2"/>
          <p:cNvSpPr>
            <a:spLocks noGrp="1"/>
          </p:cNvSpPr>
          <p:nvPr>
            <p:ph type="body"/>
          </p:nvPr>
        </p:nvSpPr>
        <p:spPr>
          <a:xfrm>
            <a:off x="2196360" y="3260880"/>
            <a:ext cx="7799040" cy="1534320"/>
          </a:xfrm>
          <a:prstGeom prst="rect">
            <a:avLst/>
          </a:prstGeom>
          <a:noFill/>
          <a:ln w="0">
            <a:noFill/>
          </a:ln>
        </p:spPr>
        <p:txBody>
          <a:bodyPr lIns="0" rIns="0" tIns="0" bIns="0" anchor="t">
            <a:normAutofit fontScale="68000"/>
          </a:bodyPr>
          <a:p>
            <a:pPr marL="293760" indent="-22032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587520" indent="-22032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881280" indent="-19584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175040" indent="-14688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1468800" indent="-14688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1762560" indent="-14688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2056320" indent="-14688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314" name="Rectangle 6"/>
          <p:cNvSpPr/>
          <p:nvPr/>
        </p:nvSpPr>
        <p:spPr>
          <a:xfrm>
            <a:off x="234720" y="237600"/>
            <a:ext cx="11722320" cy="6382080"/>
          </a:xfrm>
          <a:prstGeom prst="rect">
            <a:avLst/>
          </a:prstGeom>
          <a:solidFill>
            <a:srgbClr val="e3ded1"/>
          </a:solidFill>
          <a:ln w="648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15" name="PlaceHolder 1"/>
          <p:cNvSpPr>
            <a:spLocks noGrp="1"/>
          </p:cNvSpPr>
          <p:nvPr>
            <p:ph type="body"/>
          </p:nvPr>
        </p:nvSpPr>
        <p:spPr>
          <a:xfrm>
            <a:off x="4533840" y="1905120"/>
            <a:ext cx="6955200" cy="3276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entury Gothic"/>
              </a:rPr>
              <a:t>Click to edit the outline text format</a:t>
            </a:r>
            <a:endParaRPr b="0" lang="en-IN" sz="18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Century Gothic"/>
              </a:rPr>
              <a:t>Second Outline Level</a:t>
            </a:r>
            <a:endParaRPr b="0" lang="en-IN" sz="14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Century Gothic"/>
              </a:rPr>
              <a:t>Third Outline Level</a:t>
            </a:r>
            <a:endParaRPr b="0" lang="en-IN" sz="14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Century Gothic"/>
              </a:rPr>
              <a:t>Fourth Outline Level</a:t>
            </a:r>
            <a:endParaRPr b="0" lang="en-IN" sz="14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entury Gothic"/>
              </a:rPr>
              <a:t>Fifth Outline Level</a:t>
            </a:r>
            <a:endParaRPr b="0" lang="en-IN"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entury Gothic"/>
              </a:rPr>
              <a:t>Sixth Outline Level</a:t>
            </a:r>
            <a:endParaRPr b="0" lang="en-IN"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entury Gothic"/>
              </a:rPr>
              <a:t>Seventh Outline Level</a:t>
            </a:r>
            <a:endParaRPr b="0" lang="en-IN" sz="2000" spc="-1" strike="noStrike">
              <a:solidFill>
                <a:srgbClr val="000000"/>
              </a:solidFill>
              <a:latin typeface="Century Gothic"/>
            </a:endParaRPr>
          </a:p>
        </p:txBody>
      </p:sp>
      <p:sp>
        <p:nvSpPr>
          <p:cNvPr id="316" name="PlaceHolder 2"/>
          <p:cNvSpPr>
            <a:spLocks noGrp="1"/>
          </p:cNvSpPr>
          <p:nvPr>
            <p:ph type="title"/>
          </p:nvPr>
        </p:nvSpPr>
        <p:spPr>
          <a:xfrm>
            <a:off x="4533840" y="716040"/>
            <a:ext cx="6955200" cy="118872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1998360" y="1871280"/>
            <a:ext cx="8134560" cy="1325160"/>
          </a:xfrm>
          <a:prstGeom prst="rect">
            <a:avLst/>
          </a:prstGeom>
          <a:noFill/>
          <a:ln w="0">
            <a:noFill/>
          </a:ln>
        </p:spPr>
        <p:txBody>
          <a:bodyPr anchor="ctr">
            <a:noAutofit/>
          </a:bodyPr>
          <a:p>
            <a:pPr indent="0" algn="ctr">
              <a:lnSpc>
                <a:spcPct val="90000"/>
              </a:lnSpc>
              <a:buNone/>
              <a:tabLst>
                <a:tab algn="l" pos="0"/>
              </a:tabLst>
            </a:pPr>
            <a:r>
              <a:rPr b="1" lang="en-US" sz="4800" spc="-1" strike="noStrike">
                <a:solidFill>
                  <a:schemeClr val="accent1"/>
                </a:solidFill>
                <a:latin typeface="Century Gothic"/>
              </a:rPr>
              <a:t>Internship Project Report</a:t>
            </a:r>
            <a:endParaRPr b="0" lang="en-US" sz="4800" spc="-1" strike="noStrike">
              <a:solidFill>
                <a:srgbClr val="000000"/>
              </a:solidFill>
              <a:latin typeface="Arial"/>
            </a:endParaRPr>
          </a:p>
        </p:txBody>
      </p:sp>
      <p:pic>
        <p:nvPicPr>
          <p:cNvPr id="360" name="Google Shape;76;p1" descr=""/>
          <p:cNvPicPr/>
          <p:nvPr/>
        </p:nvPicPr>
        <p:blipFill>
          <a:blip r:embed="rId1"/>
          <a:stretch/>
        </p:blipFill>
        <p:spPr>
          <a:xfrm>
            <a:off x="9414720" y="284400"/>
            <a:ext cx="2447280" cy="1018800"/>
          </a:xfrm>
          <a:prstGeom prst="rect">
            <a:avLst/>
          </a:prstGeom>
          <a:ln w="0">
            <a:noFill/>
          </a:ln>
        </p:spPr>
      </p:pic>
      <p:sp>
        <p:nvSpPr>
          <p:cNvPr id="361" name="Google Shape;77;p1"/>
          <p:cNvSpPr/>
          <p:nvPr/>
        </p:nvSpPr>
        <p:spPr>
          <a:xfrm>
            <a:off x="3727440" y="4170960"/>
            <a:ext cx="3637440" cy="9147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accent1"/>
                </a:solidFill>
                <a:latin typeface="Quattrocento Sans"/>
                <a:ea typeface="Quattrocento Sans"/>
              </a:rPr>
              <a:t>Report by:</a:t>
            </a:r>
            <a:endParaRPr b="0" lang="en-IN" sz="1800" spc="-1" strike="noStrike">
              <a:solidFill>
                <a:srgbClr val="000000"/>
              </a:solidFill>
              <a:latin typeface="Arial"/>
            </a:endParaRPr>
          </a:p>
          <a:p>
            <a:pPr>
              <a:lnSpc>
                <a:spcPct val="100000"/>
              </a:lnSpc>
              <a:tabLst>
                <a:tab algn="l" pos="0"/>
              </a:tabLst>
            </a:pPr>
            <a:r>
              <a:rPr b="0" lang="en-US" sz="1800" spc="-1" strike="noStrike">
                <a:solidFill>
                  <a:schemeClr val="accent1"/>
                </a:solidFill>
                <a:latin typeface="Quattrocento Sans"/>
                <a:ea typeface="Quattrocento Sans"/>
              </a:rPr>
              <a:t>Narayanan.M</a:t>
            </a:r>
            <a:endParaRPr b="0" lang="en-IN" sz="1800" spc="-1" strike="noStrike">
              <a:solidFill>
                <a:srgbClr val="000000"/>
              </a:solidFill>
              <a:latin typeface="Arial"/>
            </a:endParaRPr>
          </a:p>
          <a:p>
            <a:pPr>
              <a:lnSpc>
                <a:spcPct val="100000"/>
              </a:lnSpc>
              <a:tabLst>
                <a:tab algn="l" pos="0"/>
              </a:tabLst>
            </a:pPr>
            <a:r>
              <a:rPr b="0" lang="en-US" sz="1800" spc="-1" strike="noStrike">
                <a:solidFill>
                  <a:schemeClr val="accent1"/>
                </a:solidFill>
                <a:latin typeface="Quattrocento Sans"/>
                <a:ea typeface="Quattrocento Sans"/>
              </a:rPr>
              <a:t>UNID: CRIN2301894</a:t>
            </a:r>
            <a:endParaRPr b="0" lang="en-IN" sz="1800" spc="-1" strike="noStrike">
              <a:solidFill>
                <a:srgbClr val="000000"/>
              </a:solidFill>
              <a:latin typeface="Arial"/>
            </a:endParaRPr>
          </a:p>
        </p:txBody>
      </p:sp>
      <p:sp>
        <p:nvSpPr>
          <p:cNvPr id="362" name="Google Shape;78;p1"/>
          <p:cNvSpPr/>
          <p:nvPr/>
        </p:nvSpPr>
        <p:spPr>
          <a:xfrm>
            <a:off x="3727440" y="3241440"/>
            <a:ext cx="3794760" cy="518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pc="-1" strike="noStrike">
                <a:solidFill>
                  <a:srgbClr val="ff0000"/>
                </a:solidFill>
                <a:latin typeface="Arial"/>
                <a:ea typeface="Arial"/>
              </a:rPr>
              <a:t>Domain: Data Science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5" name="" descr=""/>
          <p:cNvPicPr/>
          <p:nvPr/>
        </p:nvPicPr>
        <p:blipFill>
          <a:blip r:embed="rId1"/>
          <a:stretch/>
        </p:blipFill>
        <p:spPr>
          <a:xfrm>
            <a:off x="293760" y="351720"/>
            <a:ext cx="9426240" cy="5768280"/>
          </a:xfrm>
          <a:prstGeom prst="rect">
            <a:avLst/>
          </a:prstGeom>
          <a:ln w="0">
            <a:noFill/>
          </a:ln>
        </p:spPr>
      </p:pic>
      <p:pic>
        <p:nvPicPr>
          <p:cNvPr id="386" name="" descr=""/>
          <p:cNvPicPr/>
          <p:nvPr/>
        </p:nvPicPr>
        <p:blipFill>
          <a:blip r:embed="rId2"/>
          <a:stretch/>
        </p:blipFill>
        <p:spPr>
          <a:xfrm>
            <a:off x="9926640" y="5143320"/>
            <a:ext cx="1773360" cy="976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7" name="" descr=""/>
          <p:cNvPicPr/>
          <p:nvPr/>
        </p:nvPicPr>
        <p:blipFill>
          <a:blip r:embed="rId1"/>
          <a:stretch/>
        </p:blipFill>
        <p:spPr>
          <a:xfrm>
            <a:off x="9558360" y="4860000"/>
            <a:ext cx="1781640" cy="1343880"/>
          </a:xfrm>
          <a:prstGeom prst="rect">
            <a:avLst/>
          </a:prstGeom>
          <a:ln w="0">
            <a:noFill/>
          </a:ln>
        </p:spPr>
      </p:pic>
      <p:pic>
        <p:nvPicPr>
          <p:cNvPr id="388" name="" descr=""/>
          <p:cNvPicPr/>
          <p:nvPr/>
        </p:nvPicPr>
        <p:blipFill>
          <a:blip r:embed="rId2"/>
          <a:stretch/>
        </p:blipFill>
        <p:spPr>
          <a:xfrm>
            <a:off x="498960" y="424800"/>
            <a:ext cx="7781040" cy="5937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 descr=""/>
          <p:cNvPicPr/>
          <p:nvPr/>
        </p:nvPicPr>
        <p:blipFill>
          <a:blip r:embed="rId1"/>
          <a:stretch/>
        </p:blipFill>
        <p:spPr>
          <a:xfrm>
            <a:off x="640800" y="540360"/>
            <a:ext cx="10950480" cy="5806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p:nvPr>
        </p:nvSpPr>
        <p:spPr>
          <a:xfrm>
            <a:off x="1075680" y="1550880"/>
            <a:ext cx="7107120" cy="3993840"/>
          </a:xfrm>
          <a:prstGeom prst="rect">
            <a:avLst/>
          </a:prstGeom>
          <a:noFill/>
          <a:ln w="0">
            <a:noFill/>
          </a:ln>
        </p:spPr>
        <p:txBody>
          <a:bodyPr anchor="t">
            <a:noAutofit/>
          </a:bodyPr>
          <a:p>
            <a:pPr indent="0">
              <a:lnSpc>
                <a:spcPct val="90000"/>
              </a:lnSpc>
              <a:buNone/>
              <a:tabLst>
                <a:tab algn="l" pos="0"/>
              </a:tabLst>
            </a:pPr>
            <a:r>
              <a:rPr b="1" lang="en-US" sz="2000" spc="-1" strike="noStrike">
                <a:solidFill>
                  <a:srgbClr val="ff0000"/>
                </a:solidFill>
                <a:latin typeface="Century Gothic"/>
              </a:rPr>
              <a:t>From Sales Trend analysis we note that the overall sales. have been decreasing and increasing.(Sales were observed especially low in the year 2016)</a:t>
            </a:r>
            <a:endParaRPr b="0" lang="en-IN" sz="2000" spc="-1" strike="noStrike">
              <a:solidFill>
                <a:srgbClr val="000000"/>
              </a:solidFill>
              <a:latin typeface="Century Gothic"/>
            </a:endParaRPr>
          </a:p>
          <a:p>
            <a:pPr indent="0">
              <a:lnSpc>
                <a:spcPct val="90000"/>
              </a:lnSpc>
              <a:spcBef>
                <a:spcPts val="1001"/>
              </a:spcBef>
              <a:buNone/>
              <a:tabLst>
                <a:tab algn="l" pos="0"/>
              </a:tabLst>
            </a:pPr>
            <a:endParaRPr b="0" lang="en-IN" sz="2000" spc="-1" strike="noStrike">
              <a:solidFill>
                <a:srgbClr val="000000"/>
              </a:solidFill>
              <a:latin typeface="Century Gothic"/>
            </a:endParaRPr>
          </a:p>
          <a:p>
            <a:pPr indent="0">
              <a:lnSpc>
                <a:spcPct val="90000"/>
              </a:lnSpc>
              <a:spcBef>
                <a:spcPts val="1001"/>
              </a:spcBef>
              <a:buNone/>
              <a:tabLst>
                <a:tab algn="l" pos="0"/>
              </a:tabLst>
            </a:pPr>
            <a:r>
              <a:rPr b="1" lang="en-US" sz="2000" spc="-1" strike="noStrike">
                <a:solidFill>
                  <a:srgbClr val="ff0000"/>
                </a:solidFill>
                <a:latin typeface="Century Gothic"/>
              </a:rPr>
              <a:t>The Most High Selling &amp; Profitable product types are:</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Cosmetics</a:t>
            </a:r>
            <a:r>
              <a:rPr b="0" lang="en-US" sz="2000" spc="-1" strike="noStrike">
                <a:solidFill>
                  <a:srgbClr val="ff0000"/>
                </a:solidFill>
                <a:latin typeface="Century Gothic"/>
              </a:rPr>
              <a:t>----------- 36,601,510(in Dollars)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Office Supplies</a:t>
            </a:r>
            <a:r>
              <a:rPr b="0" lang="en-US" sz="2000" spc="-1" strike="noStrike">
                <a:solidFill>
                  <a:srgbClr val="ff0000"/>
                </a:solidFill>
                <a:latin typeface="Century Gothic"/>
              </a:rPr>
              <a:t>------ 30,585,380(in Dollars)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Household</a:t>
            </a:r>
            <a:r>
              <a:rPr b="0" lang="en-US" sz="2000" spc="-1" strike="noStrike">
                <a:solidFill>
                  <a:srgbClr val="ff0000"/>
                </a:solidFill>
                <a:latin typeface="Century Gothic"/>
              </a:rPr>
              <a:t>----------29,889,712(in Dollars)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endParaRPr b="0" lang="en-IN" sz="2000" spc="-1" strike="noStrike">
              <a:solidFill>
                <a:srgbClr val="000000"/>
              </a:solidFill>
              <a:latin typeface="Century Gothic"/>
            </a:endParaRPr>
          </a:p>
          <a:p>
            <a:pPr indent="0">
              <a:lnSpc>
                <a:spcPct val="90000"/>
              </a:lnSpc>
              <a:spcBef>
                <a:spcPts val="1001"/>
              </a:spcBef>
              <a:buNone/>
              <a:tabLst>
                <a:tab algn="l" pos="0"/>
              </a:tabLst>
            </a:pPr>
            <a:r>
              <a:rPr b="1" lang="en-US" sz="2000" spc="-1" strike="noStrike">
                <a:solidFill>
                  <a:srgbClr val="ff0000"/>
                </a:solidFill>
                <a:latin typeface="Century Gothic"/>
              </a:rPr>
              <a:t>The Least Selling &amp; Least Profitable products are:</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rPr>
              <a:t>Fruits----------- 466,481(in Dollars)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Snacks----------- 2,080,733</a:t>
            </a:r>
            <a:r>
              <a:rPr b="0" lang="en-US" sz="2000" spc="-1" strike="noStrike">
                <a:solidFill>
                  <a:srgbClr val="ff0000"/>
                </a:solidFill>
                <a:latin typeface="Century Gothic"/>
              </a:rPr>
              <a:t>(in Dollars)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Beverages-------- 3,089,057</a:t>
            </a:r>
            <a:r>
              <a:rPr b="0" lang="en-US" sz="2000" spc="-1" strike="noStrike">
                <a:solidFill>
                  <a:srgbClr val="ff0000"/>
                </a:solidFill>
                <a:latin typeface="Century Gothic"/>
              </a:rPr>
              <a:t>(in Dollars)</a:t>
            </a:r>
            <a:endParaRPr b="0" lang="en-IN" sz="2000" spc="-1" strike="noStrike">
              <a:solidFill>
                <a:srgbClr val="000000"/>
              </a:solidFill>
              <a:latin typeface="Century Gothic"/>
            </a:endParaRPr>
          </a:p>
        </p:txBody>
      </p:sp>
      <p:sp>
        <p:nvSpPr>
          <p:cNvPr id="391" name="PlaceHolder 2"/>
          <p:cNvSpPr>
            <a:spLocks noGrp="1"/>
          </p:cNvSpPr>
          <p:nvPr>
            <p:ph type="title"/>
          </p:nvPr>
        </p:nvSpPr>
        <p:spPr>
          <a:xfrm>
            <a:off x="726840" y="574560"/>
            <a:ext cx="6955200" cy="1188720"/>
          </a:xfrm>
          <a:prstGeom prst="rect">
            <a:avLst/>
          </a:prstGeom>
          <a:noFill/>
          <a:ln w="0">
            <a:noFill/>
          </a:ln>
        </p:spPr>
        <p:txBody>
          <a:bodyPr anchor="t">
            <a:normAutofit fontScale="97000"/>
          </a:bodyPr>
          <a:p>
            <a:pPr indent="0">
              <a:lnSpc>
                <a:spcPct val="90000"/>
              </a:lnSpc>
              <a:buNone/>
              <a:tabLst>
                <a:tab algn="l" pos="0"/>
              </a:tabLst>
            </a:pPr>
            <a:r>
              <a:rPr b="0" lang="en-US" sz="4000" spc="-1" strike="noStrike">
                <a:solidFill>
                  <a:schemeClr val="accent1"/>
                </a:solidFill>
                <a:latin typeface="Century Gothic"/>
              </a:rPr>
              <a:t>Insights</a:t>
            </a:r>
            <a:br>
              <a:rPr sz="4000"/>
            </a:b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
          <p:cNvSpPr txBox="1"/>
          <p:nvPr/>
        </p:nvSpPr>
        <p:spPr>
          <a:xfrm>
            <a:off x="1080000" y="900000"/>
            <a:ext cx="8280000" cy="3457800"/>
          </a:xfrm>
          <a:prstGeom prst="rect">
            <a:avLst/>
          </a:prstGeom>
          <a:noFill/>
          <a:ln w="0">
            <a:noFill/>
          </a:ln>
        </p:spPr>
        <p:txBody>
          <a:bodyPr lIns="90000" rIns="90000" tIns="45000" bIns="45000" anchor="t">
            <a:noAutofit/>
          </a:bodyPr>
          <a:p>
            <a:r>
              <a:rPr b="0" lang="en-US" sz="2000" spc="-1" strike="noStrike">
                <a:solidFill>
                  <a:srgbClr val="ff0000"/>
                </a:solidFill>
                <a:latin typeface="Century Gothic"/>
                <a:ea typeface="Arial"/>
              </a:rPr>
              <a:t>The Online Sales surpassed Offline sales from middle of 2015 and the gap increased the following years.</a:t>
            </a:r>
            <a:endParaRPr b="0" lang="en-IN" sz="2000" spc="-1" strike="noStrike">
              <a:solidFill>
                <a:srgbClr val="000000"/>
              </a:solidFill>
              <a:latin typeface="Arial"/>
            </a:endParaRPr>
          </a:p>
          <a:p>
            <a:endParaRPr b="0" lang="en-IN" sz="2000" spc="-1" strike="noStrike">
              <a:solidFill>
                <a:srgbClr val="000000"/>
              </a:solidFill>
              <a:latin typeface="Arial"/>
            </a:endParaRPr>
          </a:p>
          <a:p>
            <a:r>
              <a:rPr b="0" lang="en-US" sz="2000" spc="-1" strike="noStrike">
                <a:solidFill>
                  <a:srgbClr val="ff0000"/>
                </a:solidFill>
                <a:latin typeface="Century Gothic"/>
                <a:ea typeface="Arial"/>
              </a:rPr>
              <a:t>Europe and Sub-Saharan Africa regions generate more profit compared to other regions.</a:t>
            </a:r>
            <a:endParaRPr b="0" lang="en-IN"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p:nvPr>
        </p:nvSpPr>
        <p:spPr>
          <a:xfrm>
            <a:off x="1980000" y="2340000"/>
            <a:ext cx="8460000" cy="3240000"/>
          </a:xfrm>
          <a:prstGeom prst="rect">
            <a:avLst/>
          </a:prstGeom>
          <a:noFill/>
          <a:ln w="0">
            <a:noFill/>
          </a:ln>
        </p:spPr>
        <p:txBody>
          <a:bodyPr lIns="0" rIns="0" tIns="0" bIns="0" anchor="t">
            <a:noAutofit/>
          </a:bodyPr>
          <a:p>
            <a:pPr indent="0">
              <a:lnSpc>
                <a:spcPct val="90000"/>
              </a:lnSpc>
              <a:buNone/>
              <a:tabLst>
                <a:tab algn="l" pos="0"/>
              </a:tabLst>
            </a:pPr>
            <a:r>
              <a:rPr b="0" lang="en-US" sz="1800" spc="-1" strike="noStrike">
                <a:solidFill>
                  <a:srgbClr val="ff0000"/>
                </a:solidFill>
                <a:latin typeface="Quattrocento Sans"/>
                <a:ea typeface="Quattrocento Sans"/>
              </a:rPr>
              <a:t>Project Difficulties level : Intermediate</a:t>
            </a:r>
            <a:endParaRPr b="0" lang="en-IN" sz="1800" spc="-1" strike="noStrike">
              <a:solidFill>
                <a:srgbClr val="000000"/>
              </a:solidFill>
              <a:latin typeface="Century Gothic"/>
            </a:endParaRPr>
          </a:p>
          <a:p>
            <a:pPr indent="0">
              <a:lnSpc>
                <a:spcPct val="90000"/>
              </a:lnSpc>
              <a:buNone/>
              <a:tabLst>
                <a:tab algn="l" pos="0"/>
              </a:tabLst>
            </a:pPr>
            <a:endParaRPr b="0" lang="en-IN" sz="1800" spc="-1" strike="noStrike">
              <a:solidFill>
                <a:srgbClr val="000000"/>
              </a:solidFill>
              <a:latin typeface="Century Gothic"/>
            </a:endParaRPr>
          </a:p>
          <a:p>
            <a:pPr indent="0">
              <a:lnSpc>
                <a:spcPct val="90000"/>
              </a:lnSpc>
              <a:buNone/>
              <a:tabLst>
                <a:tab algn="l" pos="0"/>
              </a:tabLst>
            </a:pPr>
            <a:r>
              <a:rPr b="0" lang="en-US" sz="1800" spc="-1" strike="noStrike">
                <a:solidFill>
                  <a:srgbClr val="ff0000"/>
                </a:solidFill>
                <a:latin typeface="Quattrocento Sans"/>
                <a:ea typeface="Quattrocento Sans"/>
              </a:rPr>
              <a:t>Python Link: https://colab.research.google.com/drive/1UneV2qvvw1s6o7t69LORKVrHruLa-rng?usp=drive_link </a:t>
            </a:r>
            <a:endParaRPr b="0" lang="en-IN" sz="1800" spc="-1" strike="noStrike">
              <a:solidFill>
                <a:srgbClr val="000000"/>
              </a:solidFill>
              <a:latin typeface="Century Gothic"/>
            </a:endParaRPr>
          </a:p>
        </p:txBody>
      </p:sp>
      <p:sp>
        <p:nvSpPr>
          <p:cNvPr id="394" name="PlaceHolder 2"/>
          <p:cNvSpPr>
            <a:spLocks noGrp="1"/>
          </p:cNvSpPr>
          <p:nvPr>
            <p:ph type="title"/>
          </p:nvPr>
        </p:nvSpPr>
        <p:spPr>
          <a:xfrm>
            <a:off x="1118880" y="1080000"/>
            <a:ext cx="9141120" cy="1080000"/>
          </a:xfrm>
          <a:prstGeom prst="rect">
            <a:avLst/>
          </a:prstGeom>
          <a:noFill/>
          <a:ln w="0">
            <a:noFill/>
          </a:ln>
        </p:spPr>
        <p:txBody>
          <a:bodyPr lIns="0" rIns="0" tIns="0" bIns="0" anchor="b">
            <a:normAutofit fontScale="74000"/>
          </a:bodyPr>
          <a:p>
            <a:pPr indent="0" algn="ctr">
              <a:lnSpc>
                <a:spcPct val="100000"/>
              </a:lnSpc>
              <a:buNone/>
              <a:tabLst>
                <a:tab algn="l" pos="0"/>
              </a:tabLst>
            </a:pPr>
            <a:br>
              <a:rPr sz="3200"/>
            </a:br>
            <a:r>
              <a:rPr b="1" lang="en-US" sz="3200" spc="-1" strike="noStrike">
                <a:solidFill>
                  <a:schemeClr val="accent1"/>
                </a:solidFill>
                <a:latin typeface="Arial Black"/>
                <a:ea typeface="Quattrocento Sans"/>
              </a:rPr>
              <a:t>Project 2: Google App store Data Analysis</a:t>
            </a:r>
            <a:br>
              <a:rPr sz="3200"/>
            </a:br>
            <a:endParaRPr b="0" lang="en-US" sz="3200" spc="-1" strike="noStrike">
              <a:solidFill>
                <a:srgbClr val="000000"/>
              </a:solidFill>
              <a:latin typeface="Arial"/>
            </a:endParaRPr>
          </a:p>
        </p:txBody>
      </p:sp>
      <p:sp>
        <p:nvSpPr>
          <p:cNvPr id="395" name=""/>
          <p:cNvSpPr txBox="1"/>
          <p:nvPr/>
        </p:nvSpPr>
        <p:spPr>
          <a:xfrm>
            <a:off x="1809000" y="3780000"/>
            <a:ext cx="8271000" cy="1786680"/>
          </a:xfrm>
          <a:prstGeom prst="rect">
            <a:avLst/>
          </a:prstGeom>
          <a:noFill/>
          <a:ln w="0">
            <a:noFill/>
          </a:ln>
        </p:spPr>
        <p:txBody>
          <a:bodyPr lIns="90000" rIns="90000" tIns="45000" bIns="45000" anchor="t">
            <a:noAutofit/>
          </a:bodyPr>
          <a:p>
            <a:r>
              <a:rPr b="0" lang="en-US" sz="1800" spc="-1" strike="noStrike">
                <a:solidFill>
                  <a:srgbClr val="ff0000"/>
                </a:solidFill>
                <a:latin typeface="Quattrocento Sans"/>
                <a:ea typeface="Quattrocento Sans"/>
              </a:rPr>
              <a:t>Tableau Link: https://public.tableau.com/app/profile/narayanan.m4418/viz/GooglePlayAnalysis_16879842869460/GooglePlayAnalysis?publish=yes</a:t>
            </a:r>
            <a:endParaRPr b="0" lang="en-IN"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p:nvPr>
        </p:nvSpPr>
        <p:spPr>
          <a:xfrm>
            <a:off x="762120" y="1730520"/>
            <a:ext cx="9497880" cy="4699440"/>
          </a:xfrm>
          <a:prstGeom prst="rect">
            <a:avLst/>
          </a:prstGeom>
          <a:noFill/>
          <a:ln w="0">
            <a:noFill/>
          </a:ln>
        </p:spPr>
        <p:txBody>
          <a:bodyPr anchor="t">
            <a:normAutofit/>
          </a:bodyPr>
          <a:p>
            <a:pPr indent="0" algn="just">
              <a:lnSpc>
                <a:spcPct val="90000"/>
              </a:lnSpc>
              <a:buNone/>
              <a:tabLst>
                <a:tab algn="l" pos="0"/>
              </a:tabLst>
            </a:pPr>
            <a:r>
              <a:rPr b="1" lang="en-US" sz="1800" spc="-1" strike="noStrike">
                <a:solidFill>
                  <a:srgbClr val="ff0000"/>
                </a:solidFill>
                <a:latin typeface="Century Gothic"/>
              </a:rPr>
              <a:t>The Google Play Store is a widely recognized online marketplace for Android applications, offering a vast range of apps for users to download and install on their devices.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With millions of apps available, the Google Play Store provides users with a diverse selection of categories, including games, productivity tools, social media platforms, and more .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Users can explore and discover new apps through various features and recommendations provided by the Google Play Store, enhancing their mobile experience.</a:t>
            </a:r>
            <a:endParaRPr b="0" lang="en-IN" sz="1800" spc="-1" strike="noStrike">
              <a:solidFill>
                <a:srgbClr val="000000"/>
              </a:solidFill>
              <a:latin typeface="Century Gothic"/>
            </a:endParaRPr>
          </a:p>
        </p:txBody>
      </p:sp>
      <p:sp>
        <p:nvSpPr>
          <p:cNvPr id="397"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nSpc>
                <a:spcPct val="90000"/>
              </a:lnSpc>
              <a:buNone/>
              <a:tabLst>
                <a:tab algn="l" pos="0"/>
              </a:tabLst>
            </a:pPr>
            <a:r>
              <a:rPr b="1" lang="en-US" sz="4000" spc="-1" strike="noStrike">
                <a:solidFill>
                  <a:schemeClr val="accent1"/>
                </a:solidFill>
                <a:latin typeface="Century Gothic"/>
              </a:rPr>
              <a:t>Introduction</a:t>
            </a: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p:nvPr>
        </p:nvSpPr>
        <p:spPr>
          <a:xfrm>
            <a:off x="762120" y="1260000"/>
            <a:ext cx="9497880" cy="4699440"/>
          </a:xfrm>
          <a:prstGeom prst="rect">
            <a:avLst/>
          </a:prstGeom>
          <a:noFill/>
          <a:ln w="0">
            <a:noFill/>
          </a:ln>
        </p:spPr>
        <p:txBody>
          <a:bodyPr anchor="t">
            <a:normAutofit/>
          </a:bodyPr>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Technology is an increasing need nowadays and used everywhere.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One of the features of Technology is android.</a:t>
            </a: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 </a:t>
            </a: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Which we all use in our daily life.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Android is a mobile operating system based on a modified version of the Linux kernel and other open-source software, designed primarily for touchscreen mobile devices such as smartphones and tablets.</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Do ETL: Extract-Transform-Load the dataset and find for me some information from this large data. This is a form of data mining.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Find key metrics and factors and show the meaningful relationships between attributes. </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r>
              <a:rPr b="1" lang="en-US" sz="1800" spc="-1" strike="noStrike">
                <a:solidFill>
                  <a:srgbClr val="ff0000"/>
                </a:solidFill>
                <a:latin typeface="Century Gothic"/>
              </a:rPr>
              <a:t>Do your own research and come up with your findings.</a:t>
            </a: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a:p>
            <a:pPr indent="0" algn="just">
              <a:lnSpc>
                <a:spcPct val="90000"/>
              </a:lnSpc>
              <a:buNone/>
              <a:tabLst>
                <a:tab algn="l" pos="0"/>
              </a:tabLst>
            </a:pPr>
            <a:endParaRPr b="0" lang="en-IN" sz="1800" spc="-1" strike="noStrike">
              <a:solidFill>
                <a:srgbClr val="000000"/>
              </a:solidFill>
              <a:latin typeface="Century Gothic"/>
            </a:endParaRPr>
          </a:p>
        </p:txBody>
      </p:sp>
      <p:sp>
        <p:nvSpPr>
          <p:cNvPr id="399"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gn="just">
              <a:lnSpc>
                <a:spcPct val="90000"/>
              </a:lnSpc>
              <a:buNone/>
              <a:tabLst>
                <a:tab algn="l" pos="0"/>
              </a:tabLst>
            </a:pPr>
            <a:r>
              <a:rPr b="1" lang="en-US" sz="4000" spc="-1" strike="noStrike">
                <a:solidFill>
                  <a:srgbClr val="729fcf"/>
                </a:solidFill>
                <a:latin typeface="Century Gothic"/>
              </a:rPr>
              <a:t>PROBLEM STATEMENT </a:t>
            </a: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525320" y="873720"/>
            <a:ext cx="9141120" cy="615240"/>
          </a:xfrm>
          <a:prstGeom prst="rect">
            <a:avLst/>
          </a:prstGeom>
          <a:noFill/>
          <a:ln w="0">
            <a:noFill/>
          </a:ln>
        </p:spPr>
        <p:txBody>
          <a:bodyPr lIns="0" rIns="0" tIns="0" bIns="0" anchor="b">
            <a:normAutofit/>
          </a:bodyPr>
          <a:p>
            <a:pPr indent="0" algn="ctr">
              <a:lnSpc>
                <a:spcPct val="100000"/>
              </a:lnSpc>
              <a:buNone/>
              <a:tabLst>
                <a:tab algn="l" pos="0"/>
              </a:tabLst>
            </a:pPr>
            <a:r>
              <a:rPr b="1" lang="en-US" sz="4000" spc="-1" strike="noStrike">
                <a:solidFill>
                  <a:schemeClr val="accent1"/>
                </a:solidFill>
                <a:latin typeface="Quattrocento Sans"/>
                <a:ea typeface="Quattrocento Sans"/>
              </a:rPr>
              <a:t>Details of Data </a:t>
            </a:r>
            <a:endParaRPr b="0" lang="en-US" sz="4000" spc="-1" strike="noStrike">
              <a:solidFill>
                <a:srgbClr val="000000"/>
              </a:solidFill>
              <a:latin typeface="Arial"/>
            </a:endParaRPr>
          </a:p>
        </p:txBody>
      </p:sp>
      <p:sp>
        <p:nvSpPr>
          <p:cNvPr id="401" name="Google Shape;107;p 3"/>
          <p:cNvSpPr/>
          <p:nvPr/>
        </p:nvSpPr>
        <p:spPr>
          <a:xfrm>
            <a:off x="423000" y="1593720"/>
            <a:ext cx="11457000" cy="3749400"/>
          </a:xfrm>
          <a:prstGeom prst="rect">
            <a:avLst/>
          </a:prstGeom>
          <a:noFill/>
          <a:ln w="0">
            <a:noFill/>
          </a:ln>
        </p:spPr>
        <p:style>
          <a:lnRef idx="0"/>
          <a:fillRef idx="0"/>
          <a:effectRef idx="0"/>
          <a:fontRef idx="minor"/>
        </p:style>
        <p:txBody>
          <a:bodyPr anchor="t">
            <a:spAutoFit/>
          </a:bodyPr>
          <a:p>
            <a:pPr>
              <a:lnSpc>
                <a:spcPct val="150000"/>
              </a:lnSpc>
            </a:pPr>
            <a:r>
              <a:rPr b="0" lang="en-US" sz="2000" spc="-1" strike="noStrike">
                <a:solidFill>
                  <a:srgbClr val="ff0000"/>
                </a:solidFill>
                <a:latin typeface="Quattrocento Sans"/>
                <a:ea typeface="Quattrocento Sans"/>
              </a:rPr>
              <a:t>There are 13 columns in the dataset.</a:t>
            </a:r>
            <a:endParaRPr b="0" lang="en-IN" sz="2000" spc="-1" strike="noStrike">
              <a:solidFill>
                <a:srgbClr val="000000"/>
              </a:solidFill>
              <a:latin typeface="Arial"/>
            </a:endParaRPr>
          </a:p>
          <a:p>
            <a:pPr>
              <a:lnSpc>
                <a:spcPct val="150000"/>
              </a:lnSpc>
            </a:pP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APP</a:t>
            </a:r>
            <a:r>
              <a:rPr b="0" lang="en-US" sz="2000" spc="-1" strike="noStrike">
                <a:solidFill>
                  <a:srgbClr val="ff0000"/>
                </a:solidFill>
                <a:latin typeface="Quattrocento Sans"/>
                <a:ea typeface="Quattrocento Sans"/>
              </a:rPr>
              <a:t>	</a:t>
            </a:r>
            <a:r>
              <a:rPr b="0" lang="en-US" sz="2000" spc="-1" strike="noStrike">
                <a:solidFill>
                  <a:srgbClr val="ff0000"/>
                </a:solidFill>
                <a:latin typeface="Quattrocento Sans"/>
                <a:ea typeface="Quattrocento Sans"/>
              </a:rPr>
              <a:t>        - Contains name of an app.</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CATEGORY - Contains category of applications (Eg:'Games','Art and design etc..)  </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RATING        - Contains info. about rating of each application.</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REVIEWS     - Contains count of total reviews given by users for each application.  </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SIZE</a:t>
            </a:r>
            <a:r>
              <a:rPr b="0" lang="en-US" sz="2000" spc="-1" strike="noStrike">
                <a:solidFill>
                  <a:srgbClr val="ff0000"/>
                </a:solidFill>
                <a:latin typeface="Quattrocento Sans"/>
                <a:ea typeface="Quattrocento Sans"/>
              </a:rPr>
              <a:t>	</a:t>
            </a:r>
            <a:r>
              <a:rPr b="0" lang="en-US" sz="2000" spc="-1" strike="noStrike">
                <a:solidFill>
                  <a:srgbClr val="ff0000"/>
                </a:solidFill>
                <a:latin typeface="Quattrocento Sans"/>
                <a:ea typeface="Quattrocento Sans"/>
              </a:rPr>
              <a:t>         - Contains size of an app.</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INSTALLS     - Contains info. about total Downloads for each app.</a:t>
            </a:r>
            <a:endParaRPr b="0" lang="en-IN"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ced7"/>
        </a:solidFill>
      </p:bgPr>
    </p:bg>
    <p:spTree>
      <p:nvGrpSpPr>
        <p:cNvPr id="1" name=""/>
        <p:cNvGrpSpPr/>
        <p:nvPr/>
      </p:nvGrpSpPr>
      <p:grpSpPr>
        <a:xfrm>
          <a:off x="0" y="0"/>
          <a:ext cx="0" cy="0"/>
          <a:chOff x="0" y="0"/>
          <a:chExt cx="0" cy="0"/>
        </a:xfrm>
      </p:grpSpPr>
      <p:sp>
        <p:nvSpPr>
          <p:cNvPr id="402" name="PlaceHolder 1"/>
          <p:cNvSpPr>
            <a:spLocks noGrp="1"/>
          </p:cNvSpPr>
          <p:nvPr>
            <p:ph/>
          </p:nvPr>
        </p:nvSpPr>
        <p:spPr>
          <a:xfrm>
            <a:off x="762120" y="1698480"/>
            <a:ext cx="5333760" cy="3708720"/>
          </a:xfrm>
          <a:prstGeom prst="rect">
            <a:avLst/>
          </a:prstGeom>
          <a:noFill/>
          <a:ln w="0">
            <a:noFill/>
          </a:ln>
        </p:spPr>
        <p:txBody>
          <a:bodyPr anchor="t">
            <a:normAutofit/>
          </a:bodyPr>
          <a:p>
            <a:pPr indent="0">
              <a:lnSpc>
                <a:spcPct val="150000"/>
              </a:lnSpc>
              <a:buNone/>
              <a:tabLst>
                <a:tab algn="l" pos="0"/>
              </a:tabLst>
            </a:pPr>
            <a:r>
              <a:rPr b="1" lang="en-US" sz="1600" spc="-1" strike="noStrike">
                <a:solidFill>
                  <a:srgbClr val="ff0000"/>
                </a:solidFill>
                <a:latin typeface="Century Gothic"/>
              </a:rPr>
              <a:t>Total Reviews.</a:t>
            </a:r>
            <a:endParaRPr b="0" lang="en-IN" sz="1600" spc="-1" strike="noStrike">
              <a:solidFill>
                <a:srgbClr val="000000"/>
              </a:solidFill>
              <a:latin typeface="Century Gothic"/>
            </a:endParaRPr>
          </a:p>
          <a:p>
            <a:pPr indent="0">
              <a:lnSpc>
                <a:spcPct val="150000"/>
              </a:lnSpc>
              <a:spcBef>
                <a:spcPts val="1001"/>
              </a:spcBef>
              <a:buNone/>
              <a:tabLst>
                <a:tab algn="l" pos="0"/>
              </a:tabLst>
            </a:pPr>
            <a:r>
              <a:rPr b="1" lang="en-US" sz="1600" spc="-1" strike="noStrike">
                <a:solidFill>
                  <a:srgbClr val="ff0000"/>
                </a:solidFill>
                <a:latin typeface="Century Gothic"/>
              </a:rPr>
              <a:t>Total Installs paid and free.</a:t>
            </a:r>
            <a:endParaRPr b="0" lang="en-IN" sz="1600" spc="-1" strike="noStrike">
              <a:solidFill>
                <a:srgbClr val="000000"/>
              </a:solidFill>
              <a:latin typeface="Century Gothic"/>
            </a:endParaRPr>
          </a:p>
          <a:p>
            <a:pPr indent="0">
              <a:lnSpc>
                <a:spcPct val="150000"/>
              </a:lnSpc>
              <a:spcBef>
                <a:spcPts val="1001"/>
              </a:spcBef>
              <a:buNone/>
              <a:tabLst>
                <a:tab algn="l" pos="0"/>
              </a:tabLst>
            </a:pPr>
            <a:r>
              <a:rPr b="1" lang="en-US" sz="1600" spc="-1" strike="noStrike">
                <a:solidFill>
                  <a:srgbClr val="ff0000"/>
                </a:solidFill>
                <a:latin typeface="Century Gothic"/>
              </a:rPr>
              <a:t>Total apps.</a:t>
            </a:r>
            <a:endParaRPr b="0" lang="en-IN" sz="1600" spc="-1" strike="noStrike">
              <a:solidFill>
                <a:srgbClr val="000000"/>
              </a:solidFill>
              <a:latin typeface="Century Gothic"/>
            </a:endParaRPr>
          </a:p>
          <a:p>
            <a:pPr indent="0">
              <a:lnSpc>
                <a:spcPct val="150000"/>
              </a:lnSpc>
              <a:spcBef>
                <a:spcPts val="1001"/>
              </a:spcBef>
              <a:buNone/>
              <a:tabLst>
                <a:tab algn="l" pos="0"/>
              </a:tabLst>
            </a:pPr>
            <a:r>
              <a:rPr b="1" lang="en-US" sz="1600" spc="-1" strike="noStrike">
                <a:solidFill>
                  <a:srgbClr val="ff0000"/>
                </a:solidFill>
                <a:latin typeface="Century Gothic"/>
              </a:rPr>
              <a:t>Total Revenue.</a:t>
            </a:r>
            <a:endParaRPr b="0" lang="en-IN" sz="1600" spc="-1" strike="noStrike">
              <a:solidFill>
                <a:srgbClr val="000000"/>
              </a:solidFill>
              <a:latin typeface="Century Gothic"/>
            </a:endParaRPr>
          </a:p>
          <a:p>
            <a:pPr indent="0">
              <a:lnSpc>
                <a:spcPct val="150000"/>
              </a:lnSpc>
              <a:spcBef>
                <a:spcPts val="1001"/>
              </a:spcBef>
              <a:buNone/>
              <a:tabLst>
                <a:tab algn="l" pos="0"/>
              </a:tabLst>
            </a:pPr>
            <a:endParaRPr b="0" lang="en-IN" sz="1600" spc="-1" strike="noStrike">
              <a:solidFill>
                <a:srgbClr val="000000"/>
              </a:solidFill>
              <a:latin typeface="Century Gothic"/>
            </a:endParaRPr>
          </a:p>
        </p:txBody>
      </p:sp>
      <p:pic>
        <p:nvPicPr>
          <p:cNvPr id="403" name="Google Shape;158;p12" descr=""/>
          <p:cNvPicPr/>
          <p:nvPr/>
        </p:nvPicPr>
        <p:blipFill>
          <a:blip r:embed="rId1"/>
          <a:srcRect l="0" t="4201" r="0" b="4201"/>
          <a:stretch/>
        </p:blipFill>
        <p:spPr>
          <a:xfrm>
            <a:off x="6194160" y="1505160"/>
            <a:ext cx="5525280" cy="3487320"/>
          </a:xfrm>
          <a:prstGeom prst="rect">
            <a:avLst/>
          </a:prstGeom>
          <a:ln w="0">
            <a:noFill/>
          </a:ln>
        </p:spPr>
      </p:pic>
      <p:sp>
        <p:nvSpPr>
          <p:cNvPr id="404" name="PlaceHolder 2"/>
          <p:cNvSpPr>
            <a:spLocks noGrp="1"/>
          </p:cNvSpPr>
          <p:nvPr>
            <p:ph type="title"/>
          </p:nvPr>
        </p:nvSpPr>
        <p:spPr>
          <a:xfrm>
            <a:off x="762120" y="716040"/>
            <a:ext cx="5333760" cy="1188720"/>
          </a:xfrm>
          <a:prstGeom prst="rect">
            <a:avLst/>
          </a:prstGeom>
          <a:noFill/>
          <a:ln w="0">
            <a:noFill/>
          </a:ln>
        </p:spPr>
        <p:txBody>
          <a:bodyPr anchor="t">
            <a:normAutofit/>
          </a:bodyPr>
          <a:p>
            <a:pPr indent="0">
              <a:lnSpc>
                <a:spcPct val="90000"/>
              </a:lnSpc>
              <a:buNone/>
              <a:tabLst>
                <a:tab algn="l" pos="0"/>
              </a:tabLst>
            </a:pPr>
            <a:r>
              <a:rPr b="1" lang="en-US" sz="4000" spc="-1" strike="noStrike">
                <a:solidFill>
                  <a:schemeClr val="accent1"/>
                </a:solidFill>
                <a:latin typeface="Quattrocento Sans"/>
                <a:ea typeface="Quattrocento Sans"/>
              </a:rPr>
              <a:t>Main KPI’s</a:t>
            </a:r>
            <a:endParaRPr b="0" lang="en-US" sz="4000" spc="-1" strike="noStrike">
              <a:solidFill>
                <a:srgbClr val="000000"/>
              </a:solidFill>
              <a:latin typeface="Arial"/>
            </a:endParaRPr>
          </a:p>
        </p:txBody>
      </p:sp>
      <p:sp>
        <p:nvSpPr>
          <p:cNvPr id="405" name="Google Shape;159;p12"/>
          <p:cNvSpPr/>
          <p:nvPr/>
        </p:nvSpPr>
        <p:spPr>
          <a:xfrm rot="163200">
            <a:off x="7246440" y="4631760"/>
            <a:ext cx="4699440" cy="3661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accent5"/>
                </a:solidFill>
                <a:latin typeface="Quattrocento Sans"/>
                <a:ea typeface="Quattrocento Sans"/>
              </a:rPr>
              <a:t>KEY PERFORMANCE INDICATOR</a:t>
            </a:r>
            <a:endParaRPr b="0" lang="en-IN"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p:nvPr>
        </p:nvSpPr>
        <p:spPr>
          <a:xfrm>
            <a:off x="1620000" y="2473560"/>
            <a:ext cx="8640000" cy="2926440"/>
          </a:xfrm>
          <a:prstGeom prst="rect">
            <a:avLst/>
          </a:prstGeom>
          <a:noFill/>
          <a:ln w="0">
            <a:noFill/>
          </a:ln>
        </p:spPr>
        <p:txBody>
          <a:bodyPr lIns="0" rIns="0" tIns="0" bIns="0" anchor="t">
            <a:noAutofit/>
          </a:bodyPr>
          <a:p>
            <a:pPr indent="0">
              <a:lnSpc>
                <a:spcPct val="90000"/>
              </a:lnSpc>
              <a:buNone/>
              <a:tabLst>
                <a:tab algn="l" pos="0"/>
              </a:tabLst>
            </a:pPr>
            <a:r>
              <a:rPr b="0" lang="en-US" sz="1800" spc="-1" strike="noStrike">
                <a:solidFill>
                  <a:srgbClr val="ff0000"/>
                </a:solidFill>
                <a:latin typeface="Quattrocento Sans"/>
                <a:ea typeface="Quattrocento Sans"/>
              </a:rPr>
              <a:t>Project Difficulties level : Advanced</a:t>
            </a:r>
            <a:endParaRPr b="0" lang="en-IN" sz="1800" spc="-1" strike="noStrike">
              <a:solidFill>
                <a:srgbClr val="000000"/>
              </a:solidFill>
              <a:latin typeface="Century Gothic"/>
            </a:endParaRPr>
          </a:p>
          <a:p>
            <a:pPr indent="0">
              <a:lnSpc>
                <a:spcPct val="90000"/>
              </a:lnSpc>
              <a:buNone/>
              <a:tabLst>
                <a:tab algn="l" pos="0"/>
              </a:tabLst>
            </a:pPr>
            <a:endParaRPr b="0" lang="en-IN" sz="1800" spc="-1" strike="noStrike">
              <a:solidFill>
                <a:srgbClr val="000000"/>
              </a:solidFill>
              <a:latin typeface="Century Gothic"/>
            </a:endParaRPr>
          </a:p>
          <a:p>
            <a:pPr indent="0">
              <a:lnSpc>
                <a:spcPct val="90000"/>
              </a:lnSpc>
              <a:buNone/>
              <a:tabLst>
                <a:tab algn="l" pos="0"/>
              </a:tabLst>
            </a:pPr>
            <a:r>
              <a:rPr b="0" lang="en-US" sz="1800" spc="-1" strike="noStrike">
                <a:solidFill>
                  <a:srgbClr val="ff0000"/>
                </a:solidFill>
                <a:latin typeface="Quattrocento Sans"/>
                <a:ea typeface="Quattrocento Sans"/>
              </a:rPr>
              <a:t>Python link : </a:t>
            </a:r>
            <a:r>
              <a:rPr b="0" lang="en-US" sz="1800" spc="-1" strike="noStrike">
                <a:solidFill>
                  <a:srgbClr val="ff0000"/>
                </a:solidFill>
                <a:latin typeface="Quattrocento Sans"/>
                <a:ea typeface="Quattrocento Sans"/>
              </a:rPr>
              <a:t>https://colab.research.google.com/drive/1SqSROWNGsbvtdjFGAODqgryNtaiczVjc?usp=drive_link</a:t>
            </a:r>
            <a:endParaRPr b="0" lang="en-IN" sz="1800" spc="-1" strike="noStrike">
              <a:solidFill>
                <a:srgbClr val="000000"/>
              </a:solidFill>
              <a:latin typeface="Century Gothic"/>
            </a:endParaRPr>
          </a:p>
          <a:p>
            <a:pPr indent="0">
              <a:lnSpc>
                <a:spcPct val="90000"/>
              </a:lnSpc>
              <a:buNone/>
              <a:tabLst>
                <a:tab algn="l" pos="0"/>
              </a:tabLst>
            </a:pPr>
            <a:endParaRPr b="0" lang="en-IN" sz="1800" spc="-1" strike="noStrike">
              <a:solidFill>
                <a:srgbClr val="000000"/>
              </a:solidFill>
              <a:latin typeface="Century Gothic"/>
            </a:endParaRPr>
          </a:p>
          <a:p>
            <a:pPr indent="0">
              <a:lnSpc>
                <a:spcPct val="90000"/>
              </a:lnSpc>
              <a:buNone/>
              <a:tabLst>
                <a:tab algn="l" pos="0"/>
              </a:tabLst>
            </a:pPr>
            <a:r>
              <a:rPr b="0" lang="en-US" sz="1800" spc="-1" strike="noStrike">
                <a:solidFill>
                  <a:srgbClr val="ff0000"/>
                </a:solidFill>
                <a:latin typeface="Quattrocento Sans"/>
                <a:ea typeface="Quattrocento Sans"/>
              </a:rPr>
              <a:t>Tableau Link: https://public.tableau.com/app/profile/narayanan.m4418/viz/AmazonSalesAnalysis_16894158077900/AmazonSalesDataAnalysis</a:t>
            </a:r>
            <a:endParaRPr b="0" lang="en-IN" sz="1800" spc="-1" strike="noStrike">
              <a:solidFill>
                <a:srgbClr val="000000"/>
              </a:solidFill>
              <a:latin typeface="Century Gothic"/>
            </a:endParaRPr>
          </a:p>
        </p:txBody>
      </p:sp>
      <p:sp>
        <p:nvSpPr>
          <p:cNvPr id="364" name="PlaceHolder 2"/>
          <p:cNvSpPr>
            <a:spLocks noGrp="1"/>
          </p:cNvSpPr>
          <p:nvPr>
            <p:ph type="title"/>
          </p:nvPr>
        </p:nvSpPr>
        <p:spPr>
          <a:xfrm>
            <a:off x="1478880" y="1184760"/>
            <a:ext cx="9141120" cy="1155240"/>
          </a:xfrm>
          <a:prstGeom prst="rect">
            <a:avLst/>
          </a:prstGeom>
          <a:noFill/>
          <a:ln w="0">
            <a:noFill/>
          </a:ln>
        </p:spPr>
        <p:txBody>
          <a:bodyPr lIns="0" rIns="0" tIns="0" bIns="0" anchor="b">
            <a:normAutofit/>
          </a:bodyPr>
          <a:p>
            <a:pPr indent="0" algn="ctr">
              <a:lnSpc>
                <a:spcPct val="100000"/>
              </a:lnSpc>
              <a:buNone/>
              <a:tabLst>
                <a:tab algn="l" pos="0"/>
              </a:tabLst>
            </a:pPr>
            <a:br>
              <a:rPr sz="2400"/>
            </a:br>
            <a:r>
              <a:rPr b="1" lang="en-US" sz="2400" spc="-1" strike="noStrike">
                <a:solidFill>
                  <a:schemeClr val="accent1"/>
                </a:solidFill>
                <a:latin typeface="Arial Black"/>
                <a:ea typeface="Quattrocento Sans"/>
              </a:rPr>
              <a:t>Project 1: Analyzing Amazon Sales data</a:t>
            </a:r>
            <a:br>
              <a:rPr sz="2400"/>
            </a:br>
            <a:endParaRPr b="0" lang="en-US"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365040" y="272160"/>
            <a:ext cx="3292200" cy="615240"/>
          </a:xfrm>
          <a:prstGeom prst="rect">
            <a:avLst/>
          </a:prstGeom>
          <a:noFill/>
          <a:ln w="0">
            <a:noFill/>
          </a:ln>
        </p:spPr>
        <p:txBody>
          <a:bodyPr lIns="0" rIns="0" tIns="0" bIns="0" anchor="b">
            <a:normAutofit/>
          </a:bodyPr>
          <a:p>
            <a:pPr indent="0">
              <a:lnSpc>
                <a:spcPct val="100000"/>
              </a:lnSpc>
              <a:buNone/>
              <a:tabLst>
                <a:tab algn="l" pos="0"/>
              </a:tabLst>
            </a:pPr>
            <a:r>
              <a:rPr b="1" lang="en-US" sz="4000" spc="-1" strike="noStrike">
                <a:solidFill>
                  <a:schemeClr val="accent1"/>
                </a:solidFill>
                <a:latin typeface="Quattrocento Sans"/>
                <a:ea typeface="Quattrocento Sans"/>
              </a:rPr>
              <a:t>Visuals</a:t>
            </a:r>
            <a:endParaRPr b="0" lang="en-US" sz="4000" spc="-1" strike="noStrike">
              <a:solidFill>
                <a:srgbClr val="000000"/>
              </a:solidFill>
              <a:latin typeface="Arial"/>
            </a:endParaRPr>
          </a:p>
        </p:txBody>
      </p:sp>
      <p:pic>
        <p:nvPicPr>
          <p:cNvPr id="407" name="" descr=""/>
          <p:cNvPicPr/>
          <p:nvPr/>
        </p:nvPicPr>
        <p:blipFill>
          <a:blip r:embed="rId1"/>
          <a:stretch/>
        </p:blipFill>
        <p:spPr>
          <a:xfrm>
            <a:off x="2340000" y="1080000"/>
            <a:ext cx="5616000" cy="5006160"/>
          </a:xfrm>
          <a:prstGeom prst="rect">
            <a:avLst/>
          </a:prstGeom>
          <a:ln w="0">
            <a:noFill/>
          </a:ln>
        </p:spPr>
      </p:pic>
      <p:pic>
        <p:nvPicPr>
          <p:cNvPr id="408" name="" descr=""/>
          <p:cNvPicPr/>
          <p:nvPr/>
        </p:nvPicPr>
        <p:blipFill>
          <a:blip r:embed="rId2"/>
          <a:stretch/>
        </p:blipFill>
        <p:spPr>
          <a:xfrm>
            <a:off x="8820000" y="4969800"/>
            <a:ext cx="1164240" cy="11502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9" name="" descr=""/>
          <p:cNvPicPr/>
          <p:nvPr/>
        </p:nvPicPr>
        <p:blipFill>
          <a:blip r:embed="rId1"/>
          <a:stretch/>
        </p:blipFill>
        <p:spPr>
          <a:xfrm>
            <a:off x="540000" y="540000"/>
            <a:ext cx="9418680" cy="5661720"/>
          </a:xfrm>
          <a:prstGeom prst="rect">
            <a:avLst/>
          </a:prstGeom>
          <a:ln w="0">
            <a:noFill/>
          </a:ln>
        </p:spPr>
      </p:pic>
      <p:pic>
        <p:nvPicPr>
          <p:cNvPr id="410" name="" descr=""/>
          <p:cNvPicPr/>
          <p:nvPr/>
        </p:nvPicPr>
        <p:blipFill>
          <a:blip r:embed="rId2"/>
          <a:stretch/>
        </p:blipFill>
        <p:spPr>
          <a:xfrm>
            <a:off x="10260000" y="3418560"/>
            <a:ext cx="1472040" cy="2521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1" name="" descr=""/>
          <p:cNvPicPr/>
          <p:nvPr/>
        </p:nvPicPr>
        <p:blipFill>
          <a:blip r:embed="rId1"/>
          <a:stretch/>
        </p:blipFill>
        <p:spPr>
          <a:xfrm>
            <a:off x="10225080" y="4680000"/>
            <a:ext cx="1654920" cy="1764000"/>
          </a:xfrm>
          <a:prstGeom prst="rect">
            <a:avLst/>
          </a:prstGeom>
          <a:ln w="0">
            <a:noFill/>
          </a:ln>
        </p:spPr>
      </p:pic>
      <p:pic>
        <p:nvPicPr>
          <p:cNvPr id="412" name="" descr=""/>
          <p:cNvPicPr/>
          <p:nvPr/>
        </p:nvPicPr>
        <p:blipFill>
          <a:blip r:embed="rId2"/>
          <a:stretch/>
        </p:blipFill>
        <p:spPr>
          <a:xfrm>
            <a:off x="540000" y="360000"/>
            <a:ext cx="9380520" cy="5806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3" name="" descr=""/>
          <p:cNvPicPr/>
          <p:nvPr/>
        </p:nvPicPr>
        <p:blipFill>
          <a:blip r:embed="rId1"/>
          <a:stretch/>
        </p:blipFill>
        <p:spPr>
          <a:xfrm>
            <a:off x="540000" y="540000"/>
            <a:ext cx="9349920" cy="5463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4" name="" descr=""/>
          <p:cNvPicPr/>
          <p:nvPr/>
        </p:nvPicPr>
        <p:blipFill>
          <a:blip r:embed="rId1"/>
          <a:stretch/>
        </p:blipFill>
        <p:spPr>
          <a:xfrm>
            <a:off x="331920" y="362160"/>
            <a:ext cx="9388080" cy="5577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5" name="" descr=""/>
          <p:cNvPicPr/>
          <p:nvPr/>
        </p:nvPicPr>
        <p:blipFill>
          <a:blip r:embed="rId1"/>
          <a:stretch/>
        </p:blipFill>
        <p:spPr>
          <a:xfrm>
            <a:off x="1551600" y="338040"/>
            <a:ext cx="9128880" cy="5676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p:nvPr>
        </p:nvSpPr>
        <p:spPr>
          <a:xfrm>
            <a:off x="1075680" y="1550880"/>
            <a:ext cx="10624320" cy="3993840"/>
          </a:xfrm>
          <a:prstGeom prst="rect">
            <a:avLst/>
          </a:prstGeom>
          <a:noFill/>
          <a:ln w="0">
            <a:noFill/>
          </a:ln>
        </p:spPr>
        <p:txBody>
          <a:bodyPr anchor="t">
            <a:noAutofit/>
          </a:bodyPr>
          <a:p>
            <a:pPr indent="0">
              <a:lnSpc>
                <a:spcPct val="90000"/>
              </a:lnSpc>
              <a:buNone/>
              <a:tabLst>
                <a:tab algn="l" pos="0"/>
              </a:tabLst>
            </a:pPr>
            <a:r>
              <a:rPr b="1" lang="en-US" sz="2000" spc="-1" strike="noStrike">
                <a:solidFill>
                  <a:srgbClr val="ff0000"/>
                </a:solidFill>
                <a:latin typeface="Century Gothic"/>
              </a:rPr>
              <a:t>Free apps constitutes 92.70 % of the total apps and paid ones are at 7.30 %.This means Free apps are more in market than paid ones</a:t>
            </a:r>
            <a:endParaRPr b="0" lang="en-IN" sz="2000" spc="-1" strike="noStrike">
              <a:solidFill>
                <a:srgbClr val="000000"/>
              </a:solidFill>
              <a:latin typeface="Century Gothic"/>
            </a:endParaRPr>
          </a:p>
          <a:p>
            <a:pPr indent="0">
              <a:lnSpc>
                <a:spcPct val="90000"/>
              </a:lnSpc>
              <a:spcBef>
                <a:spcPts val="1001"/>
              </a:spcBef>
              <a:buNone/>
              <a:tabLst>
                <a:tab algn="l" pos="0"/>
              </a:tabLst>
            </a:pPr>
            <a:endParaRPr b="0" lang="en-IN" sz="2000" spc="-1" strike="noStrike">
              <a:solidFill>
                <a:srgbClr val="000000"/>
              </a:solidFill>
              <a:latin typeface="Century Gothic"/>
            </a:endParaRPr>
          </a:p>
          <a:p>
            <a:pPr indent="0">
              <a:lnSpc>
                <a:spcPct val="90000"/>
              </a:lnSpc>
              <a:spcBef>
                <a:spcPts val="1001"/>
              </a:spcBef>
              <a:buNone/>
              <a:tabLst>
                <a:tab algn="l" pos="0"/>
              </a:tabLst>
            </a:pPr>
            <a:r>
              <a:rPr b="1" lang="en-US" sz="2000" spc="-1" strike="noStrike">
                <a:solidFill>
                  <a:srgbClr val="ff0000"/>
                </a:solidFill>
                <a:latin typeface="Century Gothic"/>
              </a:rPr>
              <a:t>The Most Revenue Generating apps  are:</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Minecraft</a:t>
            </a:r>
            <a:r>
              <a:rPr b="0" lang="en-US" sz="2000" spc="-1" strike="noStrike">
                <a:solidFill>
                  <a:srgbClr val="ff0000"/>
                </a:solidFill>
                <a:latin typeface="Century Gothic"/>
              </a:rPr>
              <a:t>----------- 69,900,000(in Indian Rupees)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I am rich------ 40,000,000(in </a:t>
            </a:r>
            <a:r>
              <a:rPr b="0" lang="en-US" sz="2000" spc="-1" strike="noStrike">
                <a:solidFill>
                  <a:srgbClr val="ff0000"/>
                </a:solidFill>
                <a:latin typeface="Century Gothic"/>
              </a:rPr>
              <a:t> Indian Rupees)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I am Rich premium----------20,000,200(in </a:t>
            </a:r>
            <a:r>
              <a:rPr b="0" lang="en-US" sz="2000" spc="-1" strike="noStrike">
                <a:solidFill>
                  <a:srgbClr val="ff0000"/>
                </a:solidFill>
                <a:latin typeface="Century Gothic"/>
              </a:rPr>
              <a:t> Indian Rupees)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endParaRPr b="0" lang="en-IN" sz="2000" spc="-1" strike="noStrike">
              <a:solidFill>
                <a:srgbClr val="000000"/>
              </a:solidFill>
              <a:latin typeface="Century Gothic"/>
            </a:endParaRPr>
          </a:p>
          <a:p>
            <a:pPr indent="0">
              <a:lnSpc>
                <a:spcPct val="90000"/>
              </a:lnSpc>
              <a:spcBef>
                <a:spcPts val="1001"/>
              </a:spcBef>
              <a:buNone/>
              <a:tabLst>
                <a:tab algn="l" pos="0"/>
              </a:tabLst>
            </a:pPr>
            <a:r>
              <a:rPr b="1" lang="en-US" sz="2000" spc="-1" strike="noStrike">
                <a:solidFill>
                  <a:srgbClr val="ff0000"/>
                </a:solidFill>
                <a:latin typeface="Century Gothic"/>
              </a:rPr>
              <a:t>The Most Reviewed apps  are:</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Family----------- 115</a:t>
            </a:r>
            <a:r>
              <a:rPr b="0" lang="en-US" sz="2000" spc="-1" strike="noStrike">
                <a:solidFill>
                  <a:srgbClr val="ff0000"/>
                </a:solidFill>
                <a:latin typeface="Century Gothic"/>
              </a:rPr>
              <a:t>,630,000(in Indian Rupees)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Lifestyle----------- 57,580,000(in Indian Rupees)</a:t>
            </a:r>
            <a:endParaRPr b="0" lang="en-IN" sz="2000" spc="-1" strike="noStrike">
              <a:solidFill>
                <a:srgbClr val="000000"/>
              </a:solidFill>
              <a:latin typeface="Century Gothic"/>
            </a:endParaRPr>
          </a:p>
          <a:p>
            <a:pPr marL="1828800" indent="0" algn="just">
              <a:lnSpc>
                <a:spcPct val="90000"/>
              </a:lnSpc>
              <a:spcBef>
                <a:spcPts val="499"/>
              </a:spcBef>
              <a:buNone/>
              <a:tabLst>
                <a:tab algn="l" pos="0"/>
              </a:tabLst>
            </a:pPr>
            <a:r>
              <a:rPr b="0" lang="en-US" sz="2000" spc="-1" strike="noStrike">
                <a:solidFill>
                  <a:srgbClr val="ff0000"/>
                </a:solidFill>
                <a:latin typeface="Century Gothic"/>
                <a:ea typeface="Arial"/>
              </a:rPr>
              <a:t>Games-------- 40,690,000(in Indian Rupees)</a:t>
            </a:r>
            <a:endParaRPr b="0" lang="en-IN" sz="2000" spc="-1" strike="noStrike">
              <a:solidFill>
                <a:srgbClr val="000000"/>
              </a:solidFill>
              <a:latin typeface="Century Gothic"/>
            </a:endParaRPr>
          </a:p>
        </p:txBody>
      </p:sp>
      <p:sp>
        <p:nvSpPr>
          <p:cNvPr id="417" name="PlaceHolder 2"/>
          <p:cNvSpPr>
            <a:spLocks noGrp="1"/>
          </p:cNvSpPr>
          <p:nvPr>
            <p:ph type="title"/>
          </p:nvPr>
        </p:nvSpPr>
        <p:spPr>
          <a:xfrm>
            <a:off x="726840" y="574560"/>
            <a:ext cx="6955200" cy="1188720"/>
          </a:xfrm>
          <a:prstGeom prst="rect">
            <a:avLst/>
          </a:prstGeom>
          <a:noFill/>
          <a:ln w="0">
            <a:noFill/>
          </a:ln>
        </p:spPr>
        <p:txBody>
          <a:bodyPr anchor="t">
            <a:normAutofit fontScale="97000"/>
          </a:bodyPr>
          <a:p>
            <a:pPr indent="0">
              <a:lnSpc>
                <a:spcPct val="90000"/>
              </a:lnSpc>
              <a:buNone/>
              <a:tabLst>
                <a:tab algn="l" pos="0"/>
              </a:tabLst>
            </a:pPr>
            <a:r>
              <a:rPr b="0" lang="en-US" sz="4000" spc="-1" strike="noStrike">
                <a:solidFill>
                  <a:schemeClr val="accent1"/>
                </a:solidFill>
                <a:latin typeface="Century Gothic"/>
              </a:rPr>
              <a:t>Insights</a:t>
            </a:r>
            <a:br>
              <a:rPr sz="4000"/>
            </a:b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
          <p:cNvSpPr txBox="1"/>
          <p:nvPr/>
        </p:nvSpPr>
        <p:spPr>
          <a:xfrm>
            <a:off x="540000" y="540000"/>
            <a:ext cx="6921360" cy="1340640"/>
          </a:xfrm>
          <a:prstGeom prst="rect">
            <a:avLst/>
          </a:prstGeom>
          <a:noFill/>
          <a:ln w="0">
            <a:noFill/>
          </a:ln>
        </p:spPr>
        <p:txBody>
          <a:bodyPr lIns="90000" rIns="90000" tIns="45000" bIns="45000" anchor="t">
            <a:noAutofit/>
          </a:bodyPr>
          <a:p>
            <a:r>
              <a:rPr b="1" lang="en-US" sz="2000" spc="-1" strike="noStrike">
                <a:solidFill>
                  <a:srgbClr val="ff0000"/>
                </a:solidFill>
                <a:latin typeface="Century Gothic"/>
                <a:ea typeface="Microsoft YaHei"/>
              </a:rPr>
              <a:t>The Most Installed  apps </a:t>
            </a:r>
            <a:r>
              <a:rPr b="1" lang="en-US" sz="2000" spc="-1" strike="noStrike">
                <a:solidFill>
                  <a:srgbClr val="ff0000"/>
                </a:solidFill>
                <a:latin typeface="Century Gothic"/>
              </a:rPr>
              <a:t>Categories  are:</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Game----------- 270,00</a:t>
            </a:r>
            <a:r>
              <a:rPr b="0" lang="en-US" sz="2000" spc="-1" strike="noStrike">
                <a:solidFill>
                  <a:srgbClr val="ff0000"/>
                </a:solidFill>
                <a:latin typeface="Century Gothic"/>
              </a:rPr>
              <a:t>0,000(45.83% of total installs)</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Family----------- 192,000,000(32.59% of total installs)</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Sports-------- 100,00,000(16.98% of total installs)</a:t>
            </a:r>
            <a:endParaRPr b="0" lang="en-IN" sz="2000" spc="-1" strike="noStrike">
              <a:solidFill>
                <a:srgbClr val="000000"/>
              </a:solidFill>
              <a:latin typeface="Arial"/>
            </a:endParaRPr>
          </a:p>
        </p:txBody>
      </p:sp>
      <p:sp>
        <p:nvSpPr>
          <p:cNvPr id="419" name=""/>
          <p:cNvSpPr txBox="1"/>
          <p:nvPr/>
        </p:nvSpPr>
        <p:spPr>
          <a:xfrm>
            <a:off x="540000" y="2340000"/>
            <a:ext cx="6921360" cy="1340640"/>
          </a:xfrm>
          <a:prstGeom prst="rect">
            <a:avLst/>
          </a:prstGeom>
          <a:noFill/>
          <a:ln w="0">
            <a:noFill/>
          </a:ln>
        </p:spPr>
        <p:txBody>
          <a:bodyPr lIns="90000" rIns="90000" tIns="45000" bIns="45000" anchor="t">
            <a:noAutofit/>
          </a:bodyPr>
          <a:p>
            <a:r>
              <a:rPr b="1" lang="en-US" sz="2000" spc="-1" strike="noStrike">
                <a:solidFill>
                  <a:srgbClr val="ff0000"/>
                </a:solidFill>
                <a:latin typeface="Century Gothic"/>
              </a:rPr>
              <a:t>The Most Rated  apps  are:</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Dog Run – Pet Dog Simulator--- 9.40</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Idle Heroes----------- 9.40</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Angry Birds 2--------9.20</a:t>
            </a:r>
            <a:endParaRPr b="0" lang="en-IN" sz="2000" spc="-1" strike="noStrike">
              <a:solidFill>
                <a:srgbClr val="000000"/>
              </a:solidFill>
              <a:latin typeface="Arial"/>
            </a:endParaRPr>
          </a:p>
        </p:txBody>
      </p:sp>
      <p:sp>
        <p:nvSpPr>
          <p:cNvPr id="420" name=""/>
          <p:cNvSpPr txBox="1"/>
          <p:nvPr/>
        </p:nvSpPr>
        <p:spPr>
          <a:xfrm>
            <a:off x="540000" y="4419360"/>
            <a:ext cx="10800000" cy="1340640"/>
          </a:xfrm>
          <a:prstGeom prst="rect">
            <a:avLst/>
          </a:prstGeom>
          <a:noFill/>
          <a:ln w="0">
            <a:noFill/>
          </a:ln>
        </p:spPr>
        <p:txBody>
          <a:bodyPr lIns="90000" rIns="90000" tIns="45000" bIns="45000" anchor="t">
            <a:noAutofit/>
          </a:bodyPr>
          <a:p>
            <a:r>
              <a:rPr b="1" lang="en-US" sz="2000" spc="-1" strike="noStrike">
                <a:solidFill>
                  <a:srgbClr val="ff0000"/>
                </a:solidFill>
                <a:latin typeface="Century Gothic"/>
                <a:ea typeface="Microsoft YaHei"/>
              </a:rPr>
              <a:t>The Most Reviewed apps  and their </a:t>
            </a:r>
            <a:r>
              <a:rPr b="1" lang="en-US" sz="2000" spc="-1" strike="noStrike">
                <a:solidFill>
                  <a:srgbClr val="ff0000"/>
                </a:solidFill>
                <a:latin typeface="Century Gothic"/>
              </a:rPr>
              <a:t>Categories are:</a:t>
            </a:r>
            <a:endParaRPr b="0" lang="en-IN" sz="2000" spc="-1" strike="noStrike">
              <a:solidFill>
                <a:srgbClr val="000000"/>
              </a:solidFill>
              <a:latin typeface="Arial"/>
            </a:endParaRPr>
          </a:p>
          <a:p>
            <a:r>
              <a:rPr b="0" lang="en-US" sz="2000" spc="-1" strike="noStrike">
                <a:solidFill>
                  <a:srgbClr val="ff0000"/>
                </a:solidFill>
                <a:latin typeface="Century Gothic"/>
                <a:ea typeface="Arial"/>
              </a:rPr>
              <a:t>Clash of Clans-----------89,770,000 reviews-----Game,Family</a:t>
            </a:r>
            <a:endParaRPr b="0" lang="en-IN" sz="2000" spc="-1" strike="noStrike">
              <a:solidFill>
                <a:srgbClr val="000000"/>
              </a:solidFill>
              <a:latin typeface="Arial"/>
            </a:endParaRPr>
          </a:p>
          <a:p>
            <a:pPr>
              <a:lnSpc>
                <a:spcPct val="100000"/>
              </a:lnSpc>
            </a:pPr>
            <a:r>
              <a:rPr b="0" lang="en-US" sz="2000" spc="-1" strike="noStrike">
                <a:solidFill>
                  <a:srgbClr val="ff0000"/>
                </a:solidFill>
                <a:latin typeface="Century Gothic"/>
                <a:ea typeface="Arial"/>
              </a:rPr>
              <a:t>Facebook-----------78,150,000 reviews------Social</a:t>
            </a:r>
            <a:endParaRPr b="0" lang="en-IN" sz="2000" spc="-1" strike="noStrike">
              <a:solidFill>
                <a:srgbClr val="000000"/>
              </a:solidFill>
              <a:latin typeface="Arial"/>
            </a:endParaRPr>
          </a:p>
          <a:p>
            <a:pPr>
              <a:lnSpc>
                <a:spcPct val="100000"/>
              </a:lnSpc>
            </a:pPr>
            <a:r>
              <a:rPr b="0" lang="en-US" sz="2000" spc="-1" strike="noStrike">
                <a:solidFill>
                  <a:srgbClr val="ff0000"/>
                </a:solidFill>
                <a:latin typeface="Century Gothic"/>
                <a:ea typeface="Arial"/>
              </a:rPr>
              <a:t>Whats app messenger--------69,120,000 reviews----Communication</a:t>
            </a:r>
            <a:endParaRPr b="0" lang="en-IN"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1525320" y="2958480"/>
            <a:ext cx="9141120" cy="615240"/>
          </a:xfrm>
          <a:prstGeom prst="rect">
            <a:avLst/>
          </a:prstGeom>
          <a:noFill/>
          <a:ln w="0">
            <a:noFill/>
          </a:ln>
        </p:spPr>
        <p:txBody>
          <a:bodyPr lIns="0" rIns="0" tIns="0" bIns="0" anchor="b">
            <a:normAutofit fontScale="57000"/>
          </a:bodyPr>
          <a:p>
            <a:pPr indent="0" algn="ctr">
              <a:lnSpc>
                <a:spcPct val="100000"/>
              </a:lnSpc>
              <a:buNone/>
              <a:tabLst>
                <a:tab algn="l" pos="0"/>
              </a:tabLst>
            </a:pPr>
            <a:r>
              <a:rPr b="1" lang="en-US" sz="4000" spc="-1" strike="noStrike">
                <a:solidFill>
                  <a:schemeClr val="accent3"/>
                </a:solidFill>
                <a:latin typeface="Quattrocento Sans"/>
                <a:ea typeface="Quattrocento Sans"/>
              </a:rPr>
              <a:t>Thank You </a:t>
            </a:r>
            <a:r>
              <a:rPr b="1" lang="en-US" sz="7300" spc="-1" strike="noStrike">
                <a:solidFill>
                  <a:schemeClr val="accent3"/>
                </a:solidFill>
                <a:latin typeface="Quattrocento Sans"/>
                <a:ea typeface="Quattrocento Sans"/>
              </a:rPr>
              <a:t>!</a:t>
            </a:r>
            <a:endParaRPr b="0" lang="en-US" sz="7300" spc="-1" strike="noStrike">
              <a:solidFill>
                <a:srgbClr val="000000"/>
              </a:solidFill>
              <a:latin typeface="Arial"/>
            </a:endParaRPr>
          </a:p>
        </p:txBody>
      </p:sp>
      <p:sp>
        <p:nvSpPr>
          <p:cNvPr id="422" name="PlaceHolder 2"/>
          <p:cNvSpPr>
            <a:spLocks noGrp="1"/>
          </p:cNvSpPr>
          <p:nvPr>
            <p:ph/>
          </p:nvPr>
        </p:nvSpPr>
        <p:spPr>
          <a:xfrm>
            <a:off x="2196360" y="5453280"/>
            <a:ext cx="7799040" cy="927360"/>
          </a:xfrm>
          <a:prstGeom prst="rect">
            <a:avLst/>
          </a:prstGeom>
          <a:noFill/>
          <a:ln w="0">
            <a:noFill/>
          </a:ln>
        </p:spPr>
        <p:txBody>
          <a:bodyPr lIns="0" rIns="0" tIns="0" bIns="0" anchor="t">
            <a:noAutofit/>
          </a:bodyPr>
          <a:p>
            <a:pPr indent="0" algn="ctr">
              <a:lnSpc>
                <a:spcPct val="90000"/>
              </a:lnSpc>
              <a:buNone/>
              <a:tabLst>
                <a:tab algn="l" pos="0"/>
              </a:tabLst>
            </a:pPr>
            <a:r>
              <a:rPr b="0" lang="en-US" sz="1800" spc="-1" strike="noStrike">
                <a:solidFill>
                  <a:srgbClr val="000000"/>
                </a:solidFill>
                <a:latin typeface="Quattrocento Sans"/>
                <a:ea typeface="Quattrocento Sans"/>
              </a:rPr>
              <a:t>Email : </a:t>
            </a:r>
            <a:r>
              <a:rPr b="0" lang="en-US" sz="1800" spc="-1" strike="noStrike" u="sng">
                <a:solidFill>
                  <a:srgbClr val="f49100"/>
                </a:solidFill>
                <a:uFillTx/>
                <a:latin typeface="Quattrocento Sans"/>
                <a:ea typeface="Quattrocento Sans"/>
              </a:rPr>
              <a:t>narayananmannazhi10@gmail.com</a:t>
            </a:r>
            <a:endParaRPr b="0" lang="en-IN" sz="1800" spc="-1" strike="noStrike">
              <a:solidFill>
                <a:srgbClr val="000000"/>
              </a:solidFill>
              <a:latin typeface="Century Gothic"/>
            </a:endParaRPr>
          </a:p>
          <a:p>
            <a:pPr indent="0" algn="ctr">
              <a:lnSpc>
                <a:spcPct val="90000"/>
              </a:lnSpc>
              <a:buNone/>
              <a:tabLst>
                <a:tab algn="l" pos="0"/>
              </a:tabLst>
            </a:pPr>
            <a:r>
              <a:rPr b="0" lang="en-US" sz="1800" spc="-1" strike="noStrike">
                <a:solidFill>
                  <a:srgbClr val="000000"/>
                </a:solidFill>
                <a:latin typeface="Quattrocento Sans"/>
                <a:ea typeface="Quattrocento Sans"/>
              </a:rPr>
              <a:t>Contact: 808955158</a:t>
            </a:r>
            <a:endParaRPr b="0" lang="en-IN" sz="1800" spc="-1" strike="noStrike">
              <a:solidFill>
                <a:srgbClr val="000000"/>
              </a:solidFill>
              <a:latin typeface="Century Gothic"/>
            </a:endParaRPr>
          </a:p>
          <a:p>
            <a:pPr indent="0" algn="ctr">
              <a:lnSpc>
                <a:spcPct val="90000"/>
              </a:lnSpc>
              <a:buNone/>
              <a:tabLst>
                <a:tab algn="l" pos="0"/>
              </a:tabLst>
            </a:pPr>
            <a:r>
              <a:rPr b="0" lang="en-US" sz="1400" spc="-1" strike="noStrike">
                <a:solidFill>
                  <a:srgbClr val="000000"/>
                </a:solidFill>
                <a:latin typeface="Quattrocento Sans"/>
                <a:ea typeface="Quattrocento Sans"/>
              </a:rPr>
              <a:t>(15 May to 15</a:t>
            </a:r>
            <a:r>
              <a:rPr b="0" lang="en-US" sz="1400" spc="-1" strike="noStrike" baseline="30000">
                <a:solidFill>
                  <a:srgbClr val="000000"/>
                </a:solidFill>
                <a:latin typeface="Quattrocento Sans"/>
                <a:ea typeface="Quattrocento Sans"/>
              </a:rPr>
              <a:t> </a:t>
            </a:r>
            <a:r>
              <a:rPr b="0" lang="en-US" sz="1400" spc="-1" strike="noStrike">
                <a:solidFill>
                  <a:srgbClr val="000000"/>
                </a:solidFill>
                <a:latin typeface="Quattrocento Sans"/>
                <a:ea typeface="Quattrocento Sans"/>
              </a:rPr>
              <a:t>August )</a:t>
            </a:r>
            <a:endParaRPr b="0" lang="en-IN" sz="1400" spc="-1" strike="noStrike">
              <a:solidFill>
                <a:srgbClr val="000000"/>
              </a:solidFill>
              <a:latin typeface="Century Gothic"/>
            </a:endParaRPr>
          </a:p>
          <a:p>
            <a:pPr indent="0" algn="ctr">
              <a:lnSpc>
                <a:spcPct val="90000"/>
              </a:lnSpc>
              <a:buNone/>
              <a:tabLst>
                <a:tab algn="l" pos="0"/>
              </a:tabLst>
            </a:pPr>
            <a:endParaRPr b="0" lang="en-IN" sz="1800" spc="-1" strike="noStrike">
              <a:solidFill>
                <a:srgbClr val="000000"/>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p:nvPr>
        </p:nvSpPr>
        <p:spPr>
          <a:xfrm>
            <a:off x="762120" y="1730520"/>
            <a:ext cx="6476760" cy="4699440"/>
          </a:xfrm>
          <a:prstGeom prst="rect">
            <a:avLst/>
          </a:prstGeom>
          <a:noFill/>
          <a:ln w="0">
            <a:noFill/>
          </a:ln>
        </p:spPr>
        <p:txBody>
          <a:bodyPr anchor="t">
            <a:normAutofit/>
          </a:bodyPr>
          <a:p>
            <a:pPr marL="285840" indent="-285840" algn="just">
              <a:lnSpc>
                <a:spcPct val="90000"/>
              </a:lnSpc>
              <a:buClr>
                <a:srgbClr val="ffffff"/>
              </a:buClr>
              <a:buFont typeface="Wingdings" charset="2"/>
              <a:buChar char=""/>
            </a:pPr>
            <a:r>
              <a:rPr b="1" lang="en-US" sz="1800" spc="-1" strike="noStrike">
                <a:solidFill>
                  <a:srgbClr val="ff0000"/>
                </a:solidFill>
                <a:latin typeface="Century Gothic"/>
              </a:rPr>
              <a:t>The biggest online retailer in the world and a well-known cloud service provider, amazon. </a:t>
            </a:r>
            <a:endParaRPr b="0" lang="en-IN" sz="1800" spc="-1" strike="noStrike">
              <a:solidFill>
                <a:srgbClr val="000000"/>
              </a:solidFill>
              <a:latin typeface="Century Gothic"/>
            </a:endParaRPr>
          </a:p>
          <a:p>
            <a:pPr marL="285840" indent="-285840" algn="just">
              <a:lnSpc>
                <a:spcPct val="90000"/>
              </a:lnSpc>
              <a:spcBef>
                <a:spcPts val="1001"/>
              </a:spcBef>
              <a:buClr>
                <a:srgbClr val="ffffff"/>
              </a:buClr>
              <a:buFont typeface="Wingdings" charset="2"/>
              <a:buChar char=""/>
            </a:pPr>
            <a:r>
              <a:rPr b="1" lang="en-US" sz="1800" spc="-1" strike="noStrike">
                <a:solidFill>
                  <a:srgbClr val="ff0000"/>
                </a:solidFill>
                <a:latin typeface="Century Gothic"/>
              </a:rPr>
              <a:t>Sales, high performing sellers, and several other data indicators are all included in amazon sales statistics.</a:t>
            </a:r>
            <a:endParaRPr b="0" lang="en-IN" sz="1800" spc="-1" strike="noStrike">
              <a:solidFill>
                <a:srgbClr val="000000"/>
              </a:solidFill>
              <a:latin typeface="Century Gothic"/>
            </a:endParaRPr>
          </a:p>
          <a:p>
            <a:pPr marL="285840" indent="-285840" algn="just">
              <a:lnSpc>
                <a:spcPct val="90000"/>
              </a:lnSpc>
              <a:spcBef>
                <a:spcPts val="1001"/>
              </a:spcBef>
              <a:buClr>
                <a:srgbClr val="ffffff"/>
              </a:buClr>
              <a:buFont typeface="Wingdings" charset="2"/>
              <a:buChar char=""/>
            </a:pPr>
            <a:r>
              <a:rPr b="1" lang="en-US" sz="1800" spc="-1" strike="noStrike">
                <a:solidFill>
                  <a:srgbClr val="ff0000"/>
                </a:solidFill>
                <a:latin typeface="Century Gothic"/>
              </a:rPr>
              <a:t>Around the world, there are millions of amazon sellers. The majority of them (47%) are self-employed and rely only on their amazon enterprises and e-commerce/retail firms for revenue.</a:t>
            </a:r>
            <a:endParaRPr b="0" lang="en-IN" sz="1800" spc="-1" strike="noStrike">
              <a:solidFill>
                <a:srgbClr val="000000"/>
              </a:solidFill>
              <a:latin typeface="Century Gothic"/>
            </a:endParaRPr>
          </a:p>
          <a:p>
            <a:pPr marL="285840" indent="-285840" algn="just">
              <a:lnSpc>
                <a:spcPct val="90000"/>
              </a:lnSpc>
              <a:spcBef>
                <a:spcPts val="1001"/>
              </a:spcBef>
              <a:buClr>
                <a:srgbClr val="ffffff"/>
              </a:buClr>
              <a:buFont typeface="Wingdings" charset="2"/>
              <a:buChar char=""/>
            </a:pPr>
            <a:r>
              <a:rPr b="1" lang="en-US" sz="1800" spc="-1" strike="noStrike">
                <a:solidFill>
                  <a:srgbClr val="ff0000"/>
                </a:solidFill>
                <a:latin typeface="Century Gothic"/>
              </a:rPr>
              <a:t>The process of assessing customer behaviour, sales, and a number of other variables with the goal of improving decision-making via data is the subject of amazon sales data analysis.</a:t>
            </a:r>
            <a:endParaRPr b="0" lang="en-IN" sz="1800" spc="-1" strike="noStrike">
              <a:solidFill>
                <a:srgbClr val="000000"/>
              </a:solidFill>
              <a:latin typeface="Century Gothic"/>
            </a:endParaRPr>
          </a:p>
          <a:p>
            <a:pPr marL="285840" indent="-285840" algn="just">
              <a:lnSpc>
                <a:spcPct val="90000"/>
              </a:lnSpc>
              <a:spcBef>
                <a:spcPts val="1001"/>
              </a:spcBef>
              <a:buClr>
                <a:srgbClr val="ffffff"/>
              </a:buClr>
              <a:buFont typeface="Wingdings" charset="2"/>
              <a:buChar char=""/>
            </a:pPr>
            <a:r>
              <a:rPr b="1" lang="en-US" sz="1800" spc="-1" strike="noStrike">
                <a:solidFill>
                  <a:srgbClr val="ff0000"/>
                </a:solidFill>
                <a:latin typeface="Century Gothic"/>
              </a:rPr>
              <a:t>It's essential to their ability to effectively maintain their operations and generate revenues, and they use several indicators to this end.</a:t>
            </a:r>
            <a:endParaRPr b="0" lang="en-IN" sz="1800" spc="-1" strike="noStrike">
              <a:solidFill>
                <a:srgbClr val="000000"/>
              </a:solidFill>
              <a:latin typeface="Century Gothic"/>
            </a:endParaRPr>
          </a:p>
        </p:txBody>
      </p:sp>
      <p:sp>
        <p:nvSpPr>
          <p:cNvPr id="366" name="PlaceHolder 2"/>
          <p:cNvSpPr>
            <a:spLocks noGrp="1"/>
          </p:cNvSpPr>
          <p:nvPr>
            <p:ph type="title"/>
          </p:nvPr>
        </p:nvSpPr>
        <p:spPr>
          <a:xfrm>
            <a:off x="762120" y="716040"/>
            <a:ext cx="6476760" cy="1188720"/>
          </a:xfrm>
          <a:prstGeom prst="rect">
            <a:avLst/>
          </a:prstGeom>
          <a:noFill/>
          <a:ln w="0">
            <a:noFill/>
          </a:ln>
        </p:spPr>
        <p:txBody>
          <a:bodyPr anchor="t">
            <a:normAutofit/>
          </a:bodyPr>
          <a:p>
            <a:pPr indent="0">
              <a:lnSpc>
                <a:spcPct val="90000"/>
              </a:lnSpc>
              <a:buNone/>
              <a:tabLst>
                <a:tab algn="l" pos="0"/>
              </a:tabLst>
            </a:pPr>
            <a:r>
              <a:rPr b="1" lang="en-US" sz="4000" spc="-1" strike="noStrike">
                <a:solidFill>
                  <a:schemeClr val="accent1"/>
                </a:solidFill>
                <a:latin typeface="Century Gothic"/>
              </a:rPr>
              <a:t>Introduction</a:t>
            </a:r>
            <a:endParaRPr b="0" lang="en-US" sz="4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p:nvPr>
        </p:nvSpPr>
        <p:spPr>
          <a:xfrm>
            <a:off x="1223280" y="1604880"/>
            <a:ext cx="9749160" cy="1309680"/>
          </a:xfrm>
          <a:prstGeom prst="rect">
            <a:avLst/>
          </a:prstGeom>
          <a:noFill/>
          <a:ln w="0">
            <a:noFill/>
          </a:ln>
        </p:spPr>
        <p:txBody>
          <a:bodyPr anchor="t">
            <a:normAutofit/>
          </a:bodyPr>
          <a:p>
            <a:pPr indent="0" algn="just">
              <a:lnSpc>
                <a:spcPct val="100000"/>
              </a:lnSpc>
              <a:buNone/>
              <a:tabLst>
                <a:tab algn="l" pos="0"/>
              </a:tabLst>
            </a:pPr>
            <a:r>
              <a:rPr b="1" lang="en-US" sz="2000" spc="-1" strike="noStrike">
                <a:solidFill>
                  <a:srgbClr val="ff0000"/>
                </a:solidFill>
                <a:latin typeface="Times New Roman"/>
                <a:ea typeface="Times New Roman"/>
              </a:rPr>
              <a:t>Sales management has gained importance to meet increasing competition and the need for improved methods of distribution to reduce cost and to increase profits. Sales management today is the most important function in a commercial and business enterprise.</a:t>
            </a:r>
            <a:endParaRPr b="0" lang="en-IN" sz="2000" spc="-1" strike="noStrike">
              <a:solidFill>
                <a:srgbClr val="000000"/>
              </a:solidFill>
              <a:latin typeface="Century Gothic"/>
            </a:endParaRPr>
          </a:p>
        </p:txBody>
      </p:sp>
      <p:sp>
        <p:nvSpPr>
          <p:cNvPr id="368" name="PlaceHolder 2"/>
          <p:cNvSpPr>
            <a:spLocks noGrp="1"/>
          </p:cNvSpPr>
          <p:nvPr>
            <p:ph type="title"/>
          </p:nvPr>
        </p:nvSpPr>
        <p:spPr>
          <a:xfrm>
            <a:off x="793440" y="585360"/>
            <a:ext cx="6955200" cy="621000"/>
          </a:xfrm>
          <a:prstGeom prst="rect">
            <a:avLst/>
          </a:prstGeom>
          <a:noFill/>
          <a:ln w="0">
            <a:noFill/>
          </a:ln>
        </p:spPr>
        <p:txBody>
          <a:bodyPr anchor="t">
            <a:normAutofit/>
          </a:bodyPr>
          <a:p>
            <a:pPr indent="0">
              <a:lnSpc>
                <a:spcPct val="90000"/>
              </a:lnSpc>
              <a:buNone/>
              <a:tabLst>
                <a:tab algn="l" pos="0"/>
              </a:tabLst>
            </a:pPr>
            <a:r>
              <a:rPr b="1" lang="en-US" sz="4000" spc="-1" strike="noStrike">
                <a:solidFill>
                  <a:schemeClr val="accent1"/>
                </a:solidFill>
                <a:latin typeface="Century Gothic"/>
              </a:rPr>
              <a:t>PROBLEM STATEMENT</a:t>
            </a:r>
            <a:endParaRPr b="0" lang="en-US" sz="4000" spc="-1" strike="noStrike">
              <a:solidFill>
                <a:srgbClr val="000000"/>
              </a:solidFill>
              <a:latin typeface="Arial"/>
            </a:endParaRPr>
          </a:p>
        </p:txBody>
      </p:sp>
      <p:sp>
        <p:nvSpPr>
          <p:cNvPr id="369" name="Google Shape;98;p4"/>
          <p:cNvSpPr/>
          <p:nvPr/>
        </p:nvSpPr>
        <p:spPr>
          <a:xfrm>
            <a:off x="793440" y="3186000"/>
            <a:ext cx="6095520" cy="585360"/>
          </a:xfrm>
          <a:prstGeom prst="rect">
            <a:avLst/>
          </a:prstGeom>
          <a:noFill/>
          <a:ln w="0">
            <a:noFill/>
          </a:ln>
        </p:spPr>
        <p:style>
          <a:lnRef idx="0"/>
          <a:fillRef idx="0"/>
          <a:effectRef idx="0"/>
          <a:fontRef idx="minor"/>
        </p:style>
        <p:txBody>
          <a:bodyPr anchor="t">
            <a:spAutoFit/>
          </a:bodyPr>
          <a:p>
            <a:pPr>
              <a:lnSpc>
                <a:spcPct val="90000"/>
              </a:lnSpc>
              <a:tabLst>
                <a:tab algn="l" pos="0"/>
              </a:tabLst>
            </a:pPr>
            <a:r>
              <a:rPr b="1" lang="en-US" sz="3600" spc="-1" strike="noStrike">
                <a:solidFill>
                  <a:schemeClr val="accent1"/>
                </a:solidFill>
                <a:latin typeface="Quattrocento Sans"/>
                <a:ea typeface="Quattrocento Sans"/>
              </a:rPr>
              <a:t>Analysis</a:t>
            </a:r>
            <a:endParaRPr b="0" lang="en-IN" sz="3600" spc="-1" strike="noStrike">
              <a:solidFill>
                <a:srgbClr val="000000"/>
              </a:solidFill>
              <a:latin typeface="Arial"/>
            </a:endParaRPr>
          </a:p>
        </p:txBody>
      </p:sp>
      <p:sp>
        <p:nvSpPr>
          <p:cNvPr id="370" name="Google Shape;99;p4"/>
          <p:cNvSpPr/>
          <p:nvPr/>
        </p:nvSpPr>
        <p:spPr>
          <a:xfrm>
            <a:off x="1317600" y="4048200"/>
            <a:ext cx="9654840" cy="872640"/>
          </a:xfrm>
          <a:prstGeom prst="rect">
            <a:avLst/>
          </a:prstGeom>
          <a:noFill/>
          <a:ln w="0">
            <a:noFill/>
          </a:ln>
        </p:spPr>
        <p:style>
          <a:lnRef idx="0"/>
          <a:fillRef idx="0"/>
          <a:effectRef idx="0"/>
          <a:fontRef idx="minor"/>
        </p:style>
        <p:txBody>
          <a:bodyPr anchor="t">
            <a:spAutoFit/>
          </a:bodyPr>
          <a:p>
            <a:pPr algn="just">
              <a:lnSpc>
                <a:spcPct val="90000"/>
              </a:lnSpc>
              <a:tabLst>
                <a:tab algn="l" pos="0"/>
              </a:tabLst>
            </a:pPr>
            <a:r>
              <a:rPr b="1" lang="en-US" sz="1900" spc="-1" strike="noStrike">
                <a:solidFill>
                  <a:srgbClr val="ff0000"/>
                </a:solidFill>
                <a:latin typeface="Times New Roman"/>
                <a:ea typeface="Times New Roman"/>
              </a:rPr>
              <a:t>As per the Problem statement, we have defined the several used cases to perform the analysis on which helps in not only understanding the meaningful relationships between attributes, but it also allows us to do our own research and come up with our findings.</a:t>
            </a:r>
            <a:endParaRPr b="0" lang="en-IN" sz="19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525320" y="873720"/>
            <a:ext cx="9141120" cy="615240"/>
          </a:xfrm>
          <a:prstGeom prst="rect">
            <a:avLst/>
          </a:prstGeom>
          <a:noFill/>
          <a:ln w="0">
            <a:noFill/>
          </a:ln>
        </p:spPr>
        <p:txBody>
          <a:bodyPr lIns="0" rIns="0" tIns="0" bIns="0" anchor="b">
            <a:normAutofit/>
          </a:bodyPr>
          <a:p>
            <a:pPr indent="0" algn="ctr">
              <a:lnSpc>
                <a:spcPct val="100000"/>
              </a:lnSpc>
              <a:buNone/>
              <a:tabLst>
                <a:tab algn="l" pos="0"/>
              </a:tabLst>
            </a:pPr>
            <a:r>
              <a:rPr b="1" lang="en-US" sz="4000" spc="-1" strike="noStrike">
                <a:solidFill>
                  <a:schemeClr val="accent1"/>
                </a:solidFill>
                <a:latin typeface="Quattrocento Sans"/>
                <a:ea typeface="Quattrocento Sans"/>
              </a:rPr>
              <a:t>Details of Data </a:t>
            </a:r>
            <a:endParaRPr b="0" lang="en-US" sz="4000" spc="-1" strike="noStrike">
              <a:solidFill>
                <a:srgbClr val="000000"/>
              </a:solidFill>
              <a:latin typeface="Arial"/>
            </a:endParaRPr>
          </a:p>
        </p:txBody>
      </p:sp>
      <p:sp>
        <p:nvSpPr>
          <p:cNvPr id="372" name="PlaceHolder 2"/>
          <p:cNvSpPr>
            <a:spLocks noGrp="1"/>
          </p:cNvSpPr>
          <p:nvPr>
            <p:ph/>
          </p:nvPr>
        </p:nvSpPr>
        <p:spPr>
          <a:xfrm>
            <a:off x="3081240" y="2124360"/>
            <a:ext cx="3132360" cy="2923560"/>
          </a:xfrm>
          <a:prstGeom prst="rect">
            <a:avLst/>
          </a:prstGeom>
          <a:noFill/>
          <a:ln w="0">
            <a:noFill/>
          </a:ln>
        </p:spPr>
        <p:txBody>
          <a:bodyPr lIns="0" rIns="0" tIns="0" bIns="0" anchor="t">
            <a:noAutofit/>
          </a:bodyPr>
          <a:p>
            <a:pPr indent="0">
              <a:lnSpc>
                <a:spcPct val="150000"/>
              </a:lnSpc>
              <a:buNone/>
              <a:tabLst>
                <a:tab algn="l" pos="0"/>
              </a:tabLst>
            </a:pPr>
            <a:r>
              <a:rPr b="0" lang="en-US" sz="2000" spc="-1" strike="noStrike">
                <a:solidFill>
                  <a:srgbClr val="ff0000"/>
                </a:solidFill>
                <a:latin typeface="Quattrocento Sans"/>
                <a:ea typeface="Quattrocento Sans"/>
              </a:rPr>
              <a:t>Region </a:t>
            </a:r>
            <a:endParaRPr b="0" lang="en-IN" sz="2000" spc="-1" strike="noStrike">
              <a:solidFill>
                <a:srgbClr val="000000"/>
              </a:solidFill>
              <a:latin typeface="Century Gothic"/>
            </a:endParaRPr>
          </a:p>
          <a:p>
            <a:pPr indent="0">
              <a:lnSpc>
                <a:spcPct val="150000"/>
              </a:lnSpc>
              <a:buNone/>
              <a:tabLst>
                <a:tab algn="l" pos="0"/>
              </a:tabLst>
            </a:pPr>
            <a:r>
              <a:rPr b="0" lang="en-US" sz="2000" spc="-1" strike="noStrike">
                <a:solidFill>
                  <a:srgbClr val="ff0000"/>
                </a:solidFill>
                <a:latin typeface="Quattrocento Sans"/>
                <a:ea typeface="Quattrocento Sans"/>
              </a:rPr>
              <a:t>Country</a:t>
            </a:r>
            <a:endParaRPr b="0" lang="en-IN" sz="2000" spc="-1" strike="noStrike">
              <a:solidFill>
                <a:srgbClr val="000000"/>
              </a:solidFill>
              <a:latin typeface="Century Gothic"/>
            </a:endParaRPr>
          </a:p>
          <a:p>
            <a:pPr indent="0">
              <a:lnSpc>
                <a:spcPct val="150000"/>
              </a:lnSpc>
              <a:buNone/>
              <a:tabLst>
                <a:tab algn="l" pos="0"/>
              </a:tabLst>
            </a:pPr>
            <a:r>
              <a:rPr b="0" lang="en-US" sz="2000" spc="-1" strike="noStrike">
                <a:solidFill>
                  <a:srgbClr val="ff0000"/>
                </a:solidFill>
                <a:latin typeface="Quattrocento Sans"/>
                <a:ea typeface="Quattrocento Sans"/>
              </a:rPr>
              <a:t>Sales Channel</a:t>
            </a:r>
            <a:endParaRPr b="0" lang="en-IN" sz="2000" spc="-1" strike="noStrike">
              <a:solidFill>
                <a:srgbClr val="000000"/>
              </a:solidFill>
              <a:latin typeface="Century Gothic"/>
            </a:endParaRPr>
          </a:p>
          <a:p>
            <a:pPr indent="0">
              <a:lnSpc>
                <a:spcPct val="150000"/>
              </a:lnSpc>
              <a:buNone/>
              <a:tabLst>
                <a:tab algn="l" pos="0"/>
              </a:tabLst>
            </a:pPr>
            <a:r>
              <a:rPr b="0" lang="en-US" sz="2000" spc="-1" strike="noStrike">
                <a:solidFill>
                  <a:srgbClr val="ff0000"/>
                </a:solidFill>
                <a:latin typeface="Quattrocento Sans"/>
                <a:ea typeface="Quattrocento Sans"/>
              </a:rPr>
              <a:t>Order priority</a:t>
            </a:r>
            <a:endParaRPr b="0" lang="en-IN" sz="2000" spc="-1" strike="noStrike">
              <a:solidFill>
                <a:srgbClr val="000000"/>
              </a:solidFill>
              <a:latin typeface="Century Gothic"/>
            </a:endParaRPr>
          </a:p>
          <a:p>
            <a:pPr indent="0">
              <a:lnSpc>
                <a:spcPct val="150000"/>
              </a:lnSpc>
              <a:buNone/>
              <a:tabLst>
                <a:tab algn="l" pos="0"/>
              </a:tabLst>
            </a:pPr>
            <a:r>
              <a:rPr b="0" lang="en-US" sz="2000" spc="-1" strike="noStrike">
                <a:solidFill>
                  <a:srgbClr val="ff0000"/>
                </a:solidFill>
                <a:latin typeface="Quattrocento Sans"/>
                <a:ea typeface="Quattrocento Sans"/>
              </a:rPr>
              <a:t>Order Id</a:t>
            </a:r>
            <a:endParaRPr b="0" lang="en-IN" sz="2000" spc="-1" strike="noStrike">
              <a:solidFill>
                <a:srgbClr val="000000"/>
              </a:solidFill>
              <a:latin typeface="Century Gothic"/>
            </a:endParaRPr>
          </a:p>
          <a:p>
            <a:pPr indent="0">
              <a:lnSpc>
                <a:spcPct val="150000"/>
              </a:lnSpc>
              <a:buNone/>
              <a:tabLst>
                <a:tab algn="l" pos="0"/>
              </a:tabLst>
            </a:pPr>
            <a:r>
              <a:rPr b="0" lang="en-US" sz="2000" spc="-1" strike="noStrike">
                <a:solidFill>
                  <a:srgbClr val="ff0000"/>
                </a:solidFill>
                <a:latin typeface="Quattrocento Sans"/>
                <a:ea typeface="Quattrocento Sans"/>
              </a:rPr>
              <a:t>Ship date</a:t>
            </a:r>
            <a:endParaRPr b="0" lang="en-IN" sz="2000" spc="-1" strike="noStrike">
              <a:solidFill>
                <a:srgbClr val="000000"/>
              </a:solidFill>
              <a:latin typeface="Century Gothic"/>
            </a:endParaRPr>
          </a:p>
          <a:p>
            <a:pPr marL="285840" indent="0" algn="ctr">
              <a:lnSpc>
                <a:spcPct val="150000"/>
              </a:lnSpc>
              <a:buNone/>
              <a:tabLst>
                <a:tab algn="l" pos="0"/>
              </a:tabLst>
            </a:pPr>
            <a:endParaRPr b="0" lang="en-IN" sz="1800" spc="-1" strike="noStrike">
              <a:solidFill>
                <a:srgbClr val="000000"/>
              </a:solidFill>
              <a:latin typeface="Century Gothic"/>
            </a:endParaRPr>
          </a:p>
        </p:txBody>
      </p:sp>
      <p:sp>
        <p:nvSpPr>
          <p:cNvPr id="373" name="Google Shape;107;p5"/>
          <p:cNvSpPr/>
          <p:nvPr/>
        </p:nvSpPr>
        <p:spPr>
          <a:xfrm>
            <a:off x="7118640" y="2124360"/>
            <a:ext cx="4257000" cy="3109320"/>
          </a:xfrm>
          <a:prstGeom prst="rect">
            <a:avLst/>
          </a:prstGeom>
          <a:noFill/>
          <a:ln w="0">
            <a:noFill/>
          </a:ln>
        </p:spPr>
        <p:style>
          <a:lnRef idx="0"/>
          <a:fillRef idx="0"/>
          <a:effectRef idx="0"/>
          <a:fontRef idx="minor"/>
        </p:style>
        <p:txBody>
          <a:bodyPr anchor="t">
            <a:spAutoFit/>
          </a:bodyPr>
          <a:p>
            <a:pPr>
              <a:lnSpc>
                <a:spcPct val="150000"/>
              </a:lnSpc>
            </a:pPr>
            <a:r>
              <a:rPr b="0" lang="en-US" sz="2000" spc="-1" strike="noStrike">
                <a:solidFill>
                  <a:srgbClr val="ff0000"/>
                </a:solidFill>
                <a:latin typeface="Quattrocento Sans"/>
                <a:ea typeface="Quattrocento Sans"/>
              </a:rPr>
              <a:t>Unit cost</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Unit Price</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Unit sold</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Total Revenue</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Total Cost</a:t>
            </a:r>
            <a:endParaRPr b="0" lang="en-IN" sz="2000" spc="-1" strike="noStrike">
              <a:solidFill>
                <a:srgbClr val="000000"/>
              </a:solidFill>
              <a:latin typeface="Arial"/>
            </a:endParaRPr>
          </a:p>
          <a:p>
            <a:pPr>
              <a:lnSpc>
                <a:spcPct val="150000"/>
              </a:lnSpc>
            </a:pPr>
            <a:r>
              <a:rPr b="0" lang="en-US" sz="2000" spc="-1" strike="noStrike">
                <a:solidFill>
                  <a:srgbClr val="ff0000"/>
                </a:solidFill>
                <a:latin typeface="Quattrocento Sans"/>
                <a:ea typeface="Quattrocento Sans"/>
              </a:rPr>
              <a:t>Total profit</a:t>
            </a:r>
            <a:endParaRPr b="0" lang="en-IN" sz="20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7ced7"/>
        </a:solidFill>
      </p:bgPr>
    </p:bg>
    <p:spTree>
      <p:nvGrpSpPr>
        <p:cNvPr id="1" name=""/>
        <p:cNvGrpSpPr/>
        <p:nvPr/>
      </p:nvGrpSpPr>
      <p:grpSpPr>
        <a:xfrm>
          <a:off x="0" y="0"/>
          <a:ext cx="0" cy="0"/>
          <a:chOff x="0" y="0"/>
          <a:chExt cx="0" cy="0"/>
        </a:xfrm>
      </p:grpSpPr>
      <p:sp>
        <p:nvSpPr>
          <p:cNvPr id="374" name="PlaceHolder 1"/>
          <p:cNvSpPr>
            <a:spLocks noGrp="1"/>
          </p:cNvSpPr>
          <p:nvPr>
            <p:ph/>
          </p:nvPr>
        </p:nvSpPr>
        <p:spPr>
          <a:xfrm>
            <a:off x="762120" y="1905120"/>
            <a:ext cx="5333760" cy="3276360"/>
          </a:xfrm>
          <a:prstGeom prst="rect">
            <a:avLst/>
          </a:prstGeom>
          <a:noFill/>
          <a:ln w="0">
            <a:noFill/>
          </a:ln>
        </p:spPr>
        <p:txBody>
          <a:bodyPr anchor="t">
            <a:normAutofit/>
          </a:bodyPr>
          <a:p>
            <a:pPr indent="0">
              <a:lnSpc>
                <a:spcPct val="150000"/>
              </a:lnSpc>
              <a:buNone/>
              <a:tabLst>
                <a:tab algn="l" pos="0"/>
              </a:tabLst>
            </a:pPr>
            <a:r>
              <a:rPr b="1" lang="en-US" sz="1800" spc="-1" strike="noStrike">
                <a:solidFill>
                  <a:srgbClr val="ff0000"/>
                </a:solidFill>
                <a:latin typeface="Century Gothic"/>
              </a:rPr>
              <a:t>Total no:of  Region</a:t>
            </a:r>
            <a:endParaRPr b="0" lang="en-IN" sz="1800" spc="-1" strike="noStrike">
              <a:solidFill>
                <a:srgbClr val="000000"/>
              </a:solidFill>
              <a:latin typeface="Century Gothic"/>
            </a:endParaRPr>
          </a:p>
          <a:p>
            <a:pPr indent="0">
              <a:lnSpc>
                <a:spcPct val="150000"/>
              </a:lnSpc>
              <a:buNone/>
              <a:tabLst>
                <a:tab algn="l" pos="0"/>
              </a:tabLst>
            </a:pPr>
            <a:r>
              <a:rPr b="1" lang="en-US" sz="1800" spc="-1" strike="noStrike">
                <a:solidFill>
                  <a:srgbClr val="ff0000"/>
                </a:solidFill>
                <a:latin typeface="Century Gothic"/>
              </a:rPr>
              <a:t>Total no:of  Countries</a:t>
            </a:r>
            <a:endParaRPr b="0" lang="en-IN" sz="1800" spc="-1" strike="noStrike">
              <a:solidFill>
                <a:srgbClr val="000000"/>
              </a:solidFill>
              <a:latin typeface="Century Gothic"/>
            </a:endParaRPr>
          </a:p>
          <a:p>
            <a:pPr indent="0">
              <a:lnSpc>
                <a:spcPct val="150000"/>
              </a:lnSpc>
              <a:buNone/>
              <a:tabLst>
                <a:tab algn="l" pos="0"/>
              </a:tabLst>
            </a:pPr>
            <a:r>
              <a:rPr b="1" lang="en-US" sz="1800" spc="-1" strike="noStrike">
                <a:solidFill>
                  <a:srgbClr val="ff0000"/>
                </a:solidFill>
                <a:latin typeface="Century Gothic"/>
              </a:rPr>
              <a:t>Total Order</a:t>
            </a:r>
            <a:endParaRPr b="0" lang="en-IN" sz="1800" spc="-1" strike="noStrike">
              <a:solidFill>
                <a:srgbClr val="000000"/>
              </a:solidFill>
              <a:latin typeface="Century Gothic"/>
            </a:endParaRPr>
          </a:p>
          <a:p>
            <a:pPr indent="0">
              <a:lnSpc>
                <a:spcPct val="150000"/>
              </a:lnSpc>
              <a:buNone/>
              <a:tabLst>
                <a:tab algn="l" pos="0"/>
              </a:tabLst>
            </a:pPr>
            <a:r>
              <a:rPr b="1" lang="en-US" sz="1800" spc="-1" strike="noStrike">
                <a:solidFill>
                  <a:srgbClr val="ff0000"/>
                </a:solidFill>
                <a:latin typeface="Century Gothic"/>
              </a:rPr>
              <a:t>Units Sold</a:t>
            </a:r>
            <a:endParaRPr b="0" lang="en-IN" sz="1800" spc="-1" strike="noStrike">
              <a:solidFill>
                <a:srgbClr val="000000"/>
              </a:solidFill>
              <a:latin typeface="Century Gothic"/>
            </a:endParaRPr>
          </a:p>
          <a:p>
            <a:pPr indent="0">
              <a:lnSpc>
                <a:spcPct val="150000"/>
              </a:lnSpc>
              <a:buNone/>
              <a:tabLst>
                <a:tab algn="l" pos="0"/>
              </a:tabLst>
            </a:pPr>
            <a:r>
              <a:rPr b="1" lang="en-US" sz="1800" spc="-1" strike="noStrike">
                <a:solidFill>
                  <a:srgbClr val="ff0000"/>
                </a:solidFill>
                <a:latin typeface="Century Gothic"/>
              </a:rPr>
              <a:t>Total Cost</a:t>
            </a:r>
            <a:endParaRPr b="0" lang="en-IN" sz="1800" spc="-1" strike="noStrike">
              <a:solidFill>
                <a:srgbClr val="000000"/>
              </a:solidFill>
              <a:latin typeface="Century Gothic"/>
            </a:endParaRPr>
          </a:p>
          <a:p>
            <a:pPr indent="0">
              <a:lnSpc>
                <a:spcPct val="150000"/>
              </a:lnSpc>
              <a:spcBef>
                <a:spcPts val="1001"/>
              </a:spcBef>
              <a:buNone/>
              <a:tabLst>
                <a:tab algn="l" pos="0"/>
              </a:tabLst>
            </a:pPr>
            <a:r>
              <a:rPr b="1" lang="en-US" sz="1800" spc="-1" strike="noStrike">
                <a:solidFill>
                  <a:srgbClr val="ff0000"/>
                </a:solidFill>
                <a:latin typeface="Century Gothic"/>
              </a:rPr>
              <a:t>Total profit</a:t>
            </a:r>
            <a:endParaRPr b="0" lang="en-IN" sz="1800" spc="-1" strike="noStrike">
              <a:solidFill>
                <a:srgbClr val="000000"/>
              </a:solidFill>
              <a:latin typeface="Century Gothic"/>
            </a:endParaRPr>
          </a:p>
          <a:p>
            <a:pPr indent="0">
              <a:lnSpc>
                <a:spcPct val="150000"/>
              </a:lnSpc>
              <a:spcBef>
                <a:spcPts val="1001"/>
              </a:spcBef>
              <a:buNone/>
              <a:tabLst>
                <a:tab algn="l" pos="0"/>
              </a:tabLst>
            </a:pPr>
            <a:r>
              <a:rPr b="1" lang="en-US" sz="1800" spc="-1" strike="noStrike">
                <a:solidFill>
                  <a:srgbClr val="ff0000"/>
                </a:solidFill>
                <a:latin typeface="Century Gothic"/>
              </a:rPr>
              <a:t>Total Revenue</a:t>
            </a:r>
            <a:endParaRPr b="0" lang="en-IN" sz="1800" spc="-1" strike="noStrike">
              <a:solidFill>
                <a:srgbClr val="000000"/>
              </a:solidFill>
              <a:latin typeface="Century Gothic"/>
            </a:endParaRPr>
          </a:p>
        </p:txBody>
      </p:sp>
      <p:pic>
        <p:nvPicPr>
          <p:cNvPr id="375" name="Google Shape;114;p6" descr=""/>
          <p:cNvPicPr/>
          <p:nvPr/>
        </p:nvPicPr>
        <p:blipFill>
          <a:blip r:embed="rId1"/>
          <a:srcRect l="0" t="4201" r="0" b="4201"/>
          <a:stretch/>
        </p:blipFill>
        <p:spPr>
          <a:xfrm>
            <a:off x="6194160" y="1505160"/>
            <a:ext cx="5525280" cy="3487320"/>
          </a:xfrm>
          <a:prstGeom prst="rect">
            <a:avLst/>
          </a:prstGeom>
          <a:ln w="0">
            <a:noFill/>
          </a:ln>
        </p:spPr>
      </p:pic>
      <p:sp>
        <p:nvSpPr>
          <p:cNvPr id="376" name="PlaceHolder 2"/>
          <p:cNvSpPr>
            <a:spLocks noGrp="1"/>
          </p:cNvSpPr>
          <p:nvPr>
            <p:ph type="title"/>
          </p:nvPr>
        </p:nvSpPr>
        <p:spPr>
          <a:xfrm>
            <a:off x="762120" y="716040"/>
            <a:ext cx="5333760" cy="1188720"/>
          </a:xfrm>
          <a:prstGeom prst="rect">
            <a:avLst/>
          </a:prstGeom>
          <a:noFill/>
          <a:ln w="0">
            <a:noFill/>
          </a:ln>
        </p:spPr>
        <p:txBody>
          <a:bodyPr anchor="t">
            <a:normAutofit/>
          </a:bodyPr>
          <a:p>
            <a:pPr indent="0">
              <a:lnSpc>
                <a:spcPct val="90000"/>
              </a:lnSpc>
              <a:buNone/>
              <a:tabLst>
                <a:tab algn="l" pos="0"/>
              </a:tabLst>
            </a:pPr>
            <a:r>
              <a:rPr b="1" lang="en-US" sz="4000" spc="-1" strike="noStrike">
                <a:solidFill>
                  <a:schemeClr val="accent1"/>
                </a:solidFill>
                <a:latin typeface="Quattrocento Sans"/>
                <a:ea typeface="Quattrocento Sans"/>
              </a:rPr>
              <a:t>Main KPI’s</a:t>
            </a:r>
            <a:endParaRPr b="0" lang="en-US" sz="4000" spc="-1" strike="noStrike">
              <a:solidFill>
                <a:srgbClr val="000000"/>
              </a:solidFill>
              <a:latin typeface="Arial"/>
            </a:endParaRPr>
          </a:p>
        </p:txBody>
      </p:sp>
      <p:sp>
        <p:nvSpPr>
          <p:cNvPr id="377" name="Google Shape;115;p6"/>
          <p:cNvSpPr/>
          <p:nvPr/>
        </p:nvSpPr>
        <p:spPr>
          <a:xfrm rot="163200">
            <a:off x="7246440" y="4631760"/>
            <a:ext cx="4699440" cy="3661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accent5"/>
                </a:solidFill>
                <a:latin typeface="Quattrocento Sans"/>
                <a:ea typeface="Quattrocento Sans"/>
              </a:rPr>
              <a:t>KEY PERFORMANCE INDICATOR</a:t>
            </a:r>
            <a:endParaRPr b="0" lang="en-IN"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5040" y="460800"/>
            <a:ext cx="3292200" cy="615240"/>
          </a:xfrm>
          <a:prstGeom prst="rect">
            <a:avLst/>
          </a:prstGeom>
          <a:noFill/>
          <a:ln w="0">
            <a:noFill/>
          </a:ln>
        </p:spPr>
        <p:txBody>
          <a:bodyPr lIns="0" rIns="0" tIns="0" bIns="0" anchor="b">
            <a:normAutofit/>
          </a:bodyPr>
          <a:p>
            <a:pPr indent="0">
              <a:lnSpc>
                <a:spcPct val="100000"/>
              </a:lnSpc>
              <a:buNone/>
              <a:tabLst>
                <a:tab algn="l" pos="0"/>
              </a:tabLst>
            </a:pPr>
            <a:r>
              <a:rPr b="1" lang="en-US" sz="4000" spc="-1" strike="noStrike" u="sng">
                <a:solidFill>
                  <a:srgbClr val="ff0000"/>
                </a:solidFill>
                <a:uFillTx/>
                <a:latin typeface="Quattrocento Sans"/>
                <a:ea typeface="Quattrocento Sans"/>
              </a:rPr>
              <a:t>Visuals</a:t>
            </a:r>
            <a:endParaRPr b="0" lang="en-US" sz="4000" spc="-1" strike="noStrike">
              <a:solidFill>
                <a:srgbClr val="000000"/>
              </a:solidFill>
              <a:latin typeface="Arial"/>
            </a:endParaRPr>
          </a:p>
        </p:txBody>
      </p:sp>
      <p:pic>
        <p:nvPicPr>
          <p:cNvPr id="379" name="" descr=""/>
          <p:cNvPicPr/>
          <p:nvPr/>
        </p:nvPicPr>
        <p:blipFill>
          <a:blip r:embed="rId1"/>
          <a:stretch/>
        </p:blipFill>
        <p:spPr>
          <a:xfrm>
            <a:off x="3060000" y="720000"/>
            <a:ext cx="8691840" cy="5370120"/>
          </a:xfrm>
          <a:prstGeom prst="rect">
            <a:avLst/>
          </a:prstGeom>
          <a:ln w="0">
            <a:noFill/>
          </a:ln>
        </p:spPr>
      </p:pic>
      <p:pic>
        <p:nvPicPr>
          <p:cNvPr id="380" name="" descr=""/>
          <p:cNvPicPr/>
          <p:nvPr/>
        </p:nvPicPr>
        <p:blipFill>
          <a:blip r:embed="rId2"/>
          <a:stretch/>
        </p:blipFill>
        <p:spPr>
          <a:xfrm>
            <a:off x="1440000" y="5124960"/>
            <a:ext cx="1440000" cy="995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1" name="" descr=""/>
          <p:cNvPicPr/>
          <p:nvPr/>
        </p:nvPicPr>
        <p:blipFill>
          <a:blip r:embed="rId1"/>
          <a:stretch/>
        </p:blipFill>
        <p:spPr>
          <a:xfrm>
            <a:off x="451080" y="360000"/>
            <a:ext cx="9448920" cy="5798880"/>
          </a:xfrm>
          <a:prstGeom prst="rect">
            <a:avLst/>
          </a:prstGeom>
          <a:ln w="0">
            <a:noFill/>
          </a:ln>
        </p:spPr>
      </p:pic>
      <p:pic>
        <p:nvPicPr>
          <p:cNvPr id="382" name="" descr=""/>
          <p:cNvPicPr/>
          <p:nvPr/>
        </p:nvPicPr>
        <p:blipFill>
          <a:blip r:embed="rId2"/>
          <a:stretch/>
        </p:blipFill>
        <p:spPr>
          <a:xfrm>
            <a:off x="10252440" y="5400000"/>
            <a:ext cx="1447560" cy="647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3" name="" descr=""/>
          <p:cNvPicPr/>
          <p:nvPr/>
        </p:nvPicPr>
        <p:blipFill>
          <a:blip r:embed="rId1"/>
          <a:stretch/>
        </p:blipFill>
        <p:spPr>
          <a:xfrm>
            <a:off x="428040" y="360000"/>
            <a:ext cx="9471960" cy="5837040"/>
          </a:xfrm>
          <a:prstGeom prst="rect">
            <a:avLst/>
          </a:prstGeom>
          <a:ln w="0">
            <a:noFill/>
          </a:ln>
        </p:spPr>
      </p:pic>
      <p:pic>
        <p:nvPicPr>
          <p:cNvPr id="384" name="" descr=""/>
          <p:cNvPicPr/>
          <p:nvPr/>
        </p:nvPicPr>
        <p:blipFill>
          <a:blip r:embed="rId2"/>
          <a:stretch/>
        </p:blipFill>
        <p:spPr>
          <a:xfrm>
            <a:off x="10240200" y="5040000"/>
            <a:ext cx="1459800" cy="1103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TM03457510[[fn=Savon]]</Template>
  <TotalTime>270</TotalTime>
  <Application>LibreOffice/7.5.4.2$Windows_X86_64 LibreOffice_project/36ccfdc35048b057fd9854c757a8b67ec53977b6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2021-01-14T05:24:35Z</dcterms:created>
  <dc:creator>Mahesh</dc:creator>
  <dc:description/>
  <dc:language>en-IN</dc:language>
  <cp:lastModifiedBy/>
  <dcterms:modified xsi:type="dcterms:W3CDTF">2023-07-16T02:00:23Z</dcterms:modified>
  <cp:revision>6</cp:revision>
  <dc:subject/>
  <dc:title>Internship Project Report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r8>15</vt:r8>
  </property>
  <property fmtid="{D5CDD505-2E9C-101B-9397-08002B2CF9AE}" pid="4" name="PresentationFormat">
    <vt:lpwstr>Widescreen</vt:lpwstr>
  </property>
  <property fmtid="{D5CDD505-2E9C-101B-9397-08002B2CF9AE}" pid="5" name="Slides">
    <vt:r8>15</vt:r8>
  </property>
</Properties>
</file>