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59051"/>
            <a:ext cx="8610600" cy="2308324"/>
          </a:xfrm>
          <a:prstGeom prst="rect">
            <a:avLst/>
          </a:prstGeom>
          <a:noFill/>
        </p:spPr>
        <p:txBody>
          <a:bodyPr wrap="square" rtlCol="0">
            <a:spAutoFit/>
          </a:bodyPr>
          <a:lstStyle/>
          <a:p>
            <a:r>
              <a:rPr lang="en-US" sz="2400" dirty="0"/>
              <a:t>STUDENT NAME: NARAYANI.R</a:t>
            </a:r>
          </a:p>
          <a:p>
            <a:r>
              <a:rPr lang="en-US" sz="2400" dirty="0"/>
              <a:t>REGISTER NO: 122202047</a:t>
            </a:r>
          </a:p>
          <a:p>
            <a:r>
              <a:rPr lang="en-US" sz="2400" dirty="0"/>
              <a:t>DEPARTMENT: B.</a:t>
            </a:r>
            <a:r>
              <a:rPr lang="en-IN" sz="2400"/>
              <a:t>COM (CORPORATE SECRATERYSHIP )</a:t>
            </a:r>
            <a:endParaRPr lang="en-US" sz="2400" dirty="0"/>
          </a:p>
          <a:p>
            <a:r>
              <a:rPr lang="en-US" sz="2400" dirty="0"/>
              <a:t>COLLEGE: ANNA ADARSH COLLEGE FOR WOMEN</a:t>
            </a:r>
          </a:p>
          <a:p>
            <a:r>
              <a:rPr lang="en-US" sz="2400" dirty="0"/>
              <a:t>NM ID: asunm1353122202047</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5679" y="1889920"/>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p>
          <a:p>
            <a:pPr marL="342900" indent="-342900">
              <a:buFont typeface="+mj-lt"/>
              <a:buAutoNum type="arabicPeriod"/>
            </a:pPr>
            <a:r>
              <a:rPr lang="en-US" dirty="0"/>
              <a:t>Create a pivot table(if not already done)</a:t>
            </a:r>
          </a:p>
          <a:p>
            <a:pPr marL="342900" indent="-342900">
              <a:buFont typeface="+mj-lt"/>
              <a:buAutoNum type="arabicPeriod"/>
            </a:pPr>
            <a:r>
              <a:rPr lang="en-US" dirty="0"/>
              <a:t>Set up the pivot table</a:t>
            </a:r>
          </a:p>
          <a:p>
            <a:pPr marL="342900" indent="-342900">
              <a:buFont typeface="+mj-lt"/>
              <a:buAutoNum type="arabicPeriod"/>
            </a:pPr>
            <a:r>
              <a:rPr lang="en-US" dirty="0"/>
              <a:t>Insert a bar chart</a:t>
            </a:r>
          </a:p>
          <a:p>
            <a:pPr marL="342900" indent="-342900">
              <a:buFont typeface="+mj-lt"/>
              <a:buAutoNum type="arabicPeriod"/>
            </a:pPr>
            <a:r>
              <a:rPr lang="en-US" dirty="0"/>
              <a:t>Customize the bar chart</a:t>
            </a:r>
          </a:p>
          <a:p>
            <a:pPr marL="342900" indent="-342900">
              <a:buFont typeface="+mj-lt"/>
              <a:buAutoNum type="arabicPeriod"/>
            </a:pPr>
            <a:r>
              <a:rPr lang="en-US" dirty="0"/>
              <a:t>Update and refresh</a:t>
            </a:r>
          </a:p>
          <a:p>
            <a:pPr marL="342900" indent="-342900">
              <a:buFont typeface="+mj-lt"/>
              <a:buAutoNum type="arabicPeriod"/>
            </a:pPr>
            <a:r>
              <a:rPr lang="en-US" dirty="0"/>
              <a:t>Save and share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03F3F2F0-88B9-5249-D401-98AC12256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371600"/>
            <a:ext cx="6315075" cy="4448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447800" y="1600200"/>
            <a:ext cx="6096000" cy="4524315"/>
          </a:xfrm>
          <a:prstGeom prst="rect">
            <a:avLst/>
          </a:prstGeom>
        </p:spPr>
        <p:txBody>
          <a:bodyPr>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lang="en-IN" dirty="0"/>
              <a:t>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a:t>
            </a:r>
            <a:r>
              <a:rPr lang="en-US" sz="4400" b="1">
                <a:solidFill>
                  <a:srgbClr val="0F0F0F"/>
                </a:solidFill>
                <a:latin typeface="Times New Roman" panose="02020603050405020304" pitchFamily="18" charset="0"/>
                <a:cs typeface="Times New Roman" panose="02020603050405020304" pitchFamily="18" charset="0"/>
              </a:rPr>
              <a:t>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6" y="1600201"/>
            <a:ext cx="5794692" cy="3970318"/>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Data</a:t>
            </a:r>
          </a:p>
          <a:p>
            <a:r>
              <a:rPr lang="en-US" dirty="0"/>
              <a:t>3. Set Up Your Excel Spreadsheet</a:t>
            </a:r>
          </a:p>
          <a:p>
            <a:r>
              <a:rPr lang="en-IN" dirty="0"/>
              <a:t>4. Enter Data</a:t>
            </a:r>
          </a:p>
          <a:p>
            <a:r>
              <a:rPr lang="en-IN" dirty="0"/>
              <a:t>5. Calculate Performance Scores</a:t>
            </a:r>
          </a:p>
          <a:p>
            <a:r>
              <a:rPr lang="en-IN" dirty="0"/>
              <a:t>6. Use Pivot table</a:t>
            </a:r>
          </a:p>
          <a:p>
            <a:r>
              <a:rPr lang="en-IN" dirty="0"/>
              <a:t>7. Create Charts</a:t>
            </a:r>
          </a:p>
          <a:p>
            <a:r>
              <a:rPr lang="en-IN" dirty="0"/>
              <a:t>8. </a:t>
            </a:r>
            <a:r>
              <a:rPr lang="en-IN" dirty="0" err="1"/>
              <a:t>Analyze</a:t>
            </a:r>
            <a:r>
              <a:rPr lang="en-IN" dirty="0"/>
              <a:t> the Data</a:t>
            </a:r>
          </a:p>
          <a:p>
            <a:r>
              <a:rPr lang="en-IN" dirty="0"/>
              <a:t>9. Generate Reports</a:t>
            </a:r>
          </a:p>
          <a:p>
            <a:r>
              <a:rPr lang="en-US" dirty="0"/>
              <a:t>10. Review and Update Regularly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7010400" cy="4093428"/>
          </a:xfrm>
          <a:prstGeom prst="rect">
            <a:avLst/>
          </a:prstGeom>
          <a:noFill/>
        </p:spPr>
        <p:txBody>
          <a:bodyPr wrap="square" rtlCol="0">
            <a:spAutoFit/>
          </a:bodyPr>
          <a:lstStyle/>
          <a:p>
            <a:r>
              <a:rPr lang="en-US" sz="2000" b="1"/>
              <a:t>Objective:</a:t>
            </a:r>
          </a:p>
          <a:p>
            <a:r>
              <a:rPr lang="en-US" sz="200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a:t>Scope:</a:t>
            </a:r>
          </a:p>
          <a:p>
            <a:r>
              <a:rPr lang="en-US" sz="200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33400" y="1695450"/>
            <a:ext cx="6096000" cy="3139321"/>
          </a:xfrm>
          <a:prstGeom prst="rect">
            <a:avLst/>
          </a:prstGeom>
        </p:spPr>
        <p:txBody>
          <a:bodyPr>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a:t>HR Managers</a:t>
            </a:r>
          </a:p>
          <a:p>
            <a:pPr marL="342900" indent="-342900">
              <a:buAutoNum type="arabicPeriod"/>
            </a:pPr>
            <a:r>
              <a:rPr lang="en-IN" dirty="0"/>
              <a:t>Department Heads/Managers</a:t>
            </a:r>
          </a:p>
          <a:p>
            <a:pPr marL="342900" indent="-342900">
              <a:buAutoNum type="arabicPeriod"/>
            </a:pPr>
            <a:r>
              <a:rPr lang="en-IN" dirty="0"/>
              <a:t>Executives/Senior Leadership</a:t>
            </a:r>
          </a:p>
          <a:p>
            <a:pPr marL="342900" indent="-342900">
              <a:buAutoNum type="arabicPeriod"/>
            </a:pPr>
            <a:r>
              <a:rPr lang="en-IN" dirty="0"/>
              <a:t>Employees</a:t>
            </a:r>
          </a:p>
          <a:p>
            <a:pPr marL="342900" indent="-342900">
              <a:buAutoNum type="arabicPeriod"/>
            </a:pPr>
            <a:r>
              <a:rPr lang="en-IN" dirty="0"/>
              <a:t>Performance Analysts</a:t>
            </a:r>
          </a:p>
          <a:p>
            <a:pPr marL="342900" indent="-342900">
              <a:buFontTx/>
              <a:buAutoNum type="arabicPeriod"/>
            </a:pPr>
            <a:r>
              <a:rPr lang="en-IN" dirty="0"/>
              <a:t>Training and Development Teams</a:t>
            </a:r>
          </a:p>
          <a:p>
            <a:pPr marL="342900" indent="-342900">
              <a:buAutoNum type="arabicPeriod"/>
            </a:pPr>
            <a:r>
              <a:rPr lang="en-IN" dirty="0"/>
              <a:t>Recruitment Teams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2019300"/>
            <a:ext cx="6172200" cy="3693319"/>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marL="342900" indent="-342900">
              <a:buFont typeface="+mj-lt"/>
              <a:buAutoNum type="arabicPeriod"/>
            </a:pPr>
            <a:r>
              <a:rPr lang="en-IN" dirty="0"/>
              <a:t>Enhanced Decision-Making</a:t>
            </a:r>
          </a:p>
          <a:p>
            <a:pPr marL="342900" indent="-342900">
              <a:buFont typeface="+mj-lt"/>
              <a:buAutoNum type="arabicPeriod"/>
            </a:pPr>
            <a:r>
              <a:rPr lang="en-IN" dirty="0"/>
              <a:t>Increased Efficiency</a:t>
            </a:r>
          </a:p>
          <a:p>
            <a:pPr marL="342900" indent="-342900">
              <a:buFont typeface="+mj-lt"/>
              <a:buAutoNum type="arabicPeriod"/>
            </a:pPr>
            <a:r>
              <a:rPr lang="en-IN" dirty="0"/>
              <a:t>Improved Performance Management</a:t>
            </a:r>
          </a:p>
          <a:p>
            <a:pPr marL="342900" indent="-342900">
              <a:buFont typeface="+mj-lt"/>
              <a:buAutoNum type="arabicPeriod"/>
            </a:pPr>
            <a:r>
              <a:rPr lang="en-IN" dirty="0"/>
              <a:t>Actionable Insights</a:t>
            </a:r>
          </a:p>
          <a:p>
            <a:pPr marL="342900" indent="-342900">
              <a:buFont typeface="+mj-lt"/>
              <a:buAutoNum type="arabicPeriod"/>
            </a:pPr>
            <a:r>
              <a:rPr lang="en-IN" dirty="0"/>
              <a:t>Scalability and Customization</a:t>
            </a:r>
          </a:p>
          <a:p>
            <a:pPr marL="342900" indent="-342900">
              <a:buFont typeface="+mj-lt"/>
              <a:buAutoNum type="arabicPeriod"/>
            </a:pPr>
            <a:r>
              <a:rPr lang="en-IN" dirty="0"/>
              <a:t>Cost-Effective Solution</a:t>
            </a:r>
          </a:p>
          <a:p>
            <a:pPr marL="342900" indent="-342900">
              <a:buFont typeface="+mj-lt"/>
              <a:buAutoNum type="arabicPeriod"/>
            </a:pPr>
            <a:r>
              <a:rPr lang="en-IN" dirty="0"/>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FTE</a:t>
            </a:r>
          </a:p>
          <a:p>
            <a:pPr marL="342900" indent="-342900">
              <a:buFont typeface="+mj-lt"/>
              <a:buAutoNum type="arabicPeriod"/>
            </a:pPr>
            <a:r>
              <a:rPr lang="en-US" dirty="0"/>
              <a:t>Employee</a:t>
            </a:r>
            <a:r>
              <a:rPr lang="en-IN" dirty="0"/>
              <a:t> type</a:t>
            </a:r>
          </a:p>
          <a:p>
            <a:pPr marL="342900" indent="-342900">
              <a:buFont typeface="+mj-lt"/>
              <a:buAutoNum type="arabicPeriod"/>
            </a:pPr>
            <a:r>
              <a:rPr lang="en-US" dirty="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695449"/>
            <a:ext cx="6934200" cy="3693319"/>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buFont typeface="+mj-lt"/>
              <a:buAutoNum type="arabicPeriod"/>
            </a:pPr>
            <a:r>
              <a:rPr lang="en-IN" dirty="0"/>
              <a:t>Dynamic Data Summarization</a:t>
            </a:r>
          </a:p>
          <a:p>
            <a:pPr marL="342900" indent="-342900">
              <a:buFont typeface="+mj-lt"/>
              <a:buAutoNum type="arabicPeriod"/>
            </a:pPr>
            <a:r>
              <a:rPr lang="en-IN" dirty="0"/>
              <a:t>Interactive Data Exploration</a:t>
            </a:r>
          </a:p>
          <a:p>
            <a:pPr marL="342900" indent="-342900">
              <a:buFont typeface="+mj-lt"/>
              <a:buAutoNum type="arabicPeriod"/>
            </a:pPr>
            <a:r>
              <a:rPr lang="en-IN" dirty="0"/>
              <a:t>Customizable Views and Reports</a:t>
            </a:r>
          </a:p>
          <a:p>
            <a:pPr marL="342900" indent="-342900">
              <a:buFont typeface="+mj-lt"/>
              <a:buAutoNum type="arabicPeriod"/>
            </a:pPr>
            <a:r>
              <a:rPr lang="en-IN" dirty="0"/>
              <a:t>Trend Analysis and Comparison</a:t>
            </a:r>
          </a:p>
          <a:p>
            <a:pPr marL="342900" indent="-342900">
              <a:buFont typeface="+mj-lt"/>
              <a:buAutoNum type="arabicPeriod"/>
            </a:pPr>
            <a:r>
              <a:rPr lang="en-IN" dirty="0"/>
              <a:t>Visual Data Representation</a:t>
            </a:r>
          </a:p>
          <a:p>
            <a:pPr marL="342900" indent="-342900">
              <a:buFont typeface="+mj-lt"/>
              <a:buAutoNum type="arabicPeriod"/>
            </a:pPr>
            <a:r>
              <a:rPr lang="en-IN" dirty="0"/>
              <a:t>Efficient Data 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731</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Narayani R</cp:lastModifiedBy>
  <cp:revision>23</cp:revision>
  <dcterms:created xsi:type="dcterms:W3CDTF">2024-03-29T15:07:22Z</dcterms:created>
  <dcterms:modified xsi:type="dcterms:W3CDTF">2024-09-06T15:05:32Z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