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68"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43225856"/>
        <c:axId val="43228544"/>
      </c:lineChart>
      <c:catAx>
        <c:axId val="43225856"/>
        <c:scaling>
          <c:orientation val="minMax"/>
        </c:scaling>
        <c:axPos val="b"/>
        <c:tickLblPos val="nextTo"/>
        <c:crossAx val="43228544"/>
        <c:crosses val="autoZero"/>
        <c:auto val="1"/>
        <c:lblAlgn val="ctr"/>
        <c:lblOffset val="100"/>
      </c:catAx>
      <c:valAx>
        <c:axId val="43228544"/>
        <c:scaling>
          <c:orientation val="minMax"/>
        </c:scaling>
        <c:axPos val="l"/>
        <c:majorGridlines/>
        <c:numFmt formatCode="General" sourceLinked="1"/>
        <c:tickLblPos val="nextTo"/>
        <c:crossAx val="43225856"/>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0770928-0C32-48B7-96BF-32387430F827}" type="datetimeFigureOut">
              <a:rPr lang="en-US" smtClean="0"/>
              <a:pPr/>
              <a:t>8/28/2024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CE4C5B3-C027-4F9C-A584-9100AEAC8B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770928-0C32-48B7-96BF-32387430F827}"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4C5B3-C027-4F9C-A584-9100AEAC8B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0770928-0C32-48B7-96BF-32387430F827}" type="datetimeFigureOut">
              <a:rPr lang="en-US" smtClean="0"/>
              <a:pPr/>
              <a:t>8/28/2024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CE4C5B3-C027-4F9C-A584-9100AEAC8B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0770928-0C32-48B7-96BF-32387430F827}"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CE4C5B3-C027-4F9C-A584-9100AEAC8B79}"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0770928-0C32-48B7-96BF-32387430F827}" type="datetimeFigureOut">
              <a:rPr lang="en-US" smtClean="0"/>
              <a:pPr/>
              <a:t>8/28/2024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CE4C5B3-C027-4F9C-A584-9100AEAC8B79}"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0770928-0C32-48B7-96BF-32387430F827}" type="datetimeFigureOut">
              <a:rPr lang="en-US" smtClean="0"/>
              <a:pPr/>
              <a:t>8/28/2024</a:t>
            </a:fld>
            <a:endParaRPr lang="en-US"/>
          </a:p>
        </p:txBody>
      </p:sp>
      <p:sp>
        <p:nvSpPr>
          <p:cNvPr id="10" name="Slide Number Placeholder 9"/>
          <p:cNvSpPr>
            <a:spLocks noGrp="1"/>
          </p:cNvSpPr>
          <p:nvPr>
            <p:ph type="sldNum" sz="quarter" idx="16"/>
          </p:nvPr>
        </p:nvSpPr>
        <p:spPr/>
        <p:txBody>
          <a:bodyPr rtlCol="0"/>
          <a:lstStyle/>
          <a:p>
            <a:fld id="{7CE4C5B3-C027-4F9C-A584-9100AEAC8B79}"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0770928-0C32-48B7-96BF-32387430F827}" type="datetimeFigureOut">
              <a:rPr lang="en-US" smtClean="0"/>
              <a:pPr/>
              <a:t>8/28/2024</a:t>
            </a:fld>
            <a:endParaRPr lang="en-US"/>
          </a:p>
        </p:txBody>
      </p:sp>
      <p:sp>
        <p:nvSpPr>
          <p:cNvPr id="12" name="Slide Number Placeholder 11"/>
          <p:cNvSpPr>
            <a:spLocks noGrp="1"/>
          </p:cNvSpPr>
          <p:nvPr>
            <p:ph type="sldNum" sz="quarter" idx="16"/>
          </p:nvPr>
        </p:nvSpPr>
        <p:spPr/>
        <p:txBody>
          <a:bodyPr rtlCol="0"/>
          <a:lstStyle/>
          <a:p>
            <a:fld id="{7CE4C5B3-C027-4F9C-A584-9100AEAC8B79}"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770928-0C32-48B7-96BF-32387430F827}"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CE4C5B3-C027-4F9C-A584-9100AEAC8B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70928-0C32-48B7-96BF-32387430F827}"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CE4C5B3-C027-4F9C-A584-9100AEAC8B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770928-0C32-48B7-96BF-32387430F827}"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CE4C5B3-C027-4F9C-A584-9100AEAC8B79}"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0770928-0C32-48B7-96BF-32387430F827}" type="datetimeFigureOut">
              <a:rPr lang="en-US" smtClean="0"/>
              <a:pPr/>
              <a:t>8/28/2024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CE4C5B3-C027-4F9C-A584-9100AEAC8B79}"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0770928-0C32-48B7-96BF-32387430F827}" type="datetimeFigureOut">
              <a:rPr lang="en-US" smtClean="0"/>
              <a:pPr/>
              <a:t>8/28/2024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CE4C5B3-C027-4F9C-A584-9100AEAC8B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:NARAYANI.S</a:t>
            </a:r>
            <a:endParaRPr lang="en-US" sz="1600" dirty="0" smtClean="0"/>
          </a:p>
          <a:p>
            <a:r>
              <a:rPr lang="en-US" sz="1600" dirty="0" smtClean="0"/>
              <a:t>REG.NO        </a:t>
            </a:r>
            <a:r>
              <a:rPr lang="en-US" sz="1600" smtClean="0"/>
              <a:t>:</a:t>
            </a:r>
            <a:r>
              <a:rPr lang="en-US" sz="1600" smtClean="0"/>
              <a:t>122204685</a:t>
            </a:r>
            <a:endParaRPr lang="en-US" sz="1600" dirty="0" smtClean="0"/>
          </a:p>
          <a:p>
            <a:r>
              <a:rPr lang="en-US" sz="1600" dirty="0" smtClean="0"/>
              <a:t>DEPARTMENT:BCOM(CORPORATE SECREATRYSHIP</a:t>
            </a:r>
          </a:p>
          <a:p>
            <a:r>
              <a:rPr lang="en-US" sz="1600" dirty="0" smtClean="0"/>
              <a:t>COLLEGE      :VALLAL PT.LEE CHENGALVARAYA NAICKERARTS AND    SCIENCE COLLEGE</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sz="quarter"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sz="quarter"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sz="quarter"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sz="quarter"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Employees State Insurance Scheme</a:t>
            </a:r>
            <a:endParaRPr lang="en-US" dirty="0"/>
          </a:p>
        </p:txBody>
      </p:sp>
      <p:sp>
        <p:nvSpPr>
          <p:cNvPr id="3" name="Content Placeholder 2"/>
          <p:cNvSpPr>
            <a:spLocks noGrp="1"/>
          </p:cNvSpPr>
          <p:nvPr>
            <p:ph sz="quarter"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sz="quarter"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sz="quarter"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sz="quarter"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464</Words>
  <Application>Microsoft Office PowerPoint</Application>
  <PresentationFormat>On-screen Show (4:3)</PresentationFormat>
  <Paragraphs>351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SALARY AND COMPENSATION ANALYSIS THROUGH EXCEL DATA MODELING </vt:lpstr>
      <vt:lpstr>Slide 2</vt:lpstr>
      <vt:lpstr>AGENDA </vt:lpstr>
      <vt:lpstr>SALARY</vt:lpstr>
      <vt:lpstr>Dearness Allowance (DA)</vt:lpstr>
      <vt:lpstr>Employees State Insurance Scheme</vt:lpstr>
      <vt:lpstr>Provident Fund (PF)</vt:lpstr>
      <vt:lpstr>advance</vt:lpstr>
      <vt:lpstr>Net salary</vt:lpstr>
      <vt:lpstr>Overtime </vt:lpstr>
      <vt:lpstr>Slide 11</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BY   NARAYANI</dc:title>
  <dc:creator>P.T.LEE CNASC</dc:creator>
  <cp:lastModifiedBy>P.T.LEE CNASC</cp:lastModifiedBy>
  <cp:revision>2</cp:revision>
  <dcterms:created xsi:type="dcterms:W3CDTF">2024-08-23T07:47:46Z</dcterms:created>
  <dcterms:modified xsi:type="dcterms:W3CDTF">2024-08-28T08:42:33Z</dcterms:modified>
</cp:coreProperties>
</file>