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Bodyshop Tracking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12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04800" y="1167783"/>
            <a:ext cx="1929825" cy="1398711"/>
          </a:xfrm>
          <a:custGeom>
            <a:avLst/>
            <a:gdLst>
              <a:gd name="connsiteX0" fmla="*/ 0 w 1683200"/>
              <a:gd name="connsiteY0" fmla="*/ 196404 h 1178186"/>
              <a:gd name="connsiteX1" fmla="*/ 196404 w 1683200"/>
              <a:gd name="connsiteY1" fmla="*/ 0 h 1178186"/>
              <a:gd name="connsiteX2" fmla="*/ 1486796 w 1683200"/>
              <a:gd name="connsiteY2" fmla="*/ 0 h 1178186"/>
              <a:gd name="connsiteX3" fmla="*/ 1683200 w 1683200"/>
              <a:gd name="connsiteY3" fmla="*/ 196404 h 1178186"/>
              <a:gd name="connsiteX4" fmla="*/ 1683200 w 1683200"/>
              <a:gd name="connsiteY4" fmla="*/ 981782 h 1178186"/>
              <a:gd name="connsiteX5" fmla="*/ 1486796 w 1683200"/>
              <a:gd name="connsiteY5" fmla="*/ 1178186 h 1178186"/>
              <a:gd name="connsiteX6" fmla="*/ 196404 w 1683200"/>
              <a:gd name="connsiteY6" fmla="*/ 1178186 h 1178186"/>
              <a:gd name="connsiteX7" fmla="*/ 0 w 1683200"/>
              <a:gd name="connsiteY7" fmla="*/ 981782 h 1178186"/>
              <a:gd name="connsiteX8" fmla="*/ 0 w 1683200"/>
              <a:gd name="connsiteY8" fmla="*/ 196404 h 117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3200" h="1178186">
                <a:moveTo>
                  <a:pt x="0" y="196404"/>
                </a:moveTo>
                <a:cubicBezTo>
                  <a:pt x="0" y="87933"/>
                  <a:pt x="87933" y="0"/>
                  <a:pt x="196404" y="0"/>
                </a:cubicBezTo>
                <a:lnTo>
                  <a:pt x="1486796" y="0"/>
                </a:lnTo>
                <a:cubicBezTo>
                  <a:pt x="1595267" y="0"/>
                  <a:pt x="1683200" y="87933"/>
                  <a:pt x="1683200" y="196404"/>
                </a:cubicBezTo>
                <a:lnTo>
                  <a:pt x="1683200" y="981782"/>
                </a:lnTo>
                <a:cubicBezTo>
                  <a:pt x="1683200" y="1090253"/>
                  <a:pt x="1595267" y="1178186"/>
                  <a:pt x="1486796" y="1178186"/>
                </a:cubicBezTo>
                <a:lnTo>
                  <a:pt x="196404" y="1178186"/>
                </a:lnTo>
                <a:cubicBezTo>
                  <a:pt x="87933" y="1178186"/>
                  <a:pt x="0" y="1090253"/>
                  <a:pt x="0" y="981782"/>
                </a:cubicBezTo>
                <a:lnTo>
                  <a:pt x="0" y="1964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965" tIns="148965" rIns="148965" bIns="14896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BS Vehicle reported at workshop</a:t>
            </a:r>
            <a:endParaRPr lang="en-US" sz="2400" b="1" kern="1200" dirty="0"/>
          </a:p>
        </p:txBody>
      </p:sp>
      <p:sp>
        <p:nvSpPr>
          <p:cNvPr id="7" name="Rectangle 6"/>
          <p:cNvSpPr/>
          <p:nvPr/>
        </p:nvSpPr>
        <p:spPr>
          <a:xfrm>
            <a:off x="2443383" y="305290"/>
            <a:ext cx="1227835" cy="95226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2463224" y="1167782"/>
            <a:ext cx="1803975" cy="1398711"/>
          </a:xfrm>
          <a:custGeom>
            <a:avLst/>
            <a:gdLst>
              <a:gd name="connsiteX0" fmla="*/ 0 w 1683200"/>
              <a:gd name="connsiteY0" fmla="*/ 196404 h 1178186"/>
              <a:gd name="connsiteX1" fmla="*/ 196404 w 1683200"/>
              <a:gd name="connsiteY1" fmla="*/ 0 h 1178186"/>
              <a:gd name="connsiteX2" fmla="*/ 1486796 w 1683200"/>
              <a:gd name="connsiteY2" fmla="*/ 0 h 1178186"/>
              <a:gd name="connsiteX3" fmla="*/ 1683200 w 1683200"/>
              <a:gd name="connsiteY3" fmla="*/ 196404 h 1178186"/>
              <a:gd name="connsiteX4" fmla="*/ 1683200 w 1683200"/>
              <a:gd name="connsiteY4" fmla="*/ 981782 h 1178186"/>
              <a:gd name="connsiteX5" fmla="*/ 1486796 w 1683200"/>
              <a:gd name="connsiteY5" fmla="*/ 1178186 h 1178186"/>
              <a:gd name="connsiteX6" fmla="*/ 196404 w 1683200"/>
              <a:gd name="connsiteY6" fmla="*/ 1178186 h 1178186"/>
              <a:gd name="connsiteX7" fmla="*/ 0 w 1683200"/>
              <a:gd name="connsiteY7" fmla="*/ 981782 h 1178186"/>
              <a:gd name="connsiteX8" fmla="*/ 0 w 1683200"/>
              <a:gd name="connsiteY8" fmla="*/ 196404 h 117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3200" h="1178186">
                <a:moveTo>
                  <a:pt x="0" y="196404"/>
                </a:moveTo>
                <a:cubicBezTo>
                  <a:pt x="0" y="87933"/>
                  <a:pt x="87933" y="0"/>
                  <a:pt x="196404" y="0"/>
                </a:cubicBezTo>
                <a:lnTo>
                  <a:pt x="1486796" y="0"/>
                </a:lnTo>
                <a:cubicBezTo>
                  <a:pt x="1595267" y="0"/>
                  <a:pt x="1683200" y="87933"/>
                  <a:pt x="1683200" y="196404"/>
                </a:cubicBezTo>
                <a:lnTo>
                  <a:pt x="1683200" y="981782"/>
                </a:lnTo>
                <a:cubicBezTo>
                  <a:pt x="1683200" y="1090253"/>
                  <a:pt x="1595267" y="1178186"/>
                  <a:pt x="1486796" y="1178186"/>
                </a:cubicBezTo>
                <a:lnTo>
                  <a:pt x="196404" y="1178186"/>
                </a:lnTo>
                <a:cubicBezTo>
                  <a:pt x="87933" y="1178186"/>
                  <a:pt x="0" y="1090253"/>
                  <a:pt x="0" y="981782"/>
                </a:cubicBezTo>
                <a:lnTo>
                  <a:pt x="0" y="1964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965" tIns="148965" rIns="148965" bIns="14896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Capturing the vehicle details in system</a:t>
            </a:r>
            <a:endParaRPr lang="en-US" sz="2400" b="1" kern="1200" dirty="0"/>
          </a:p>
        </p:txBody>
      </p:sp>
      <p:sp>
        <p:nvSpPr>
          <p:cNvPr id="12" name="Freeform 11"/>
          <p:cNvSpPr/>
          <p:nvPr/>
        </p:nvSpPr>
        <p:spPr>
          <a:xfrm>
            <a:off x="4471748" y="1165083"/>
            <a:ext cx="1929051" cy="1401410"/>
          </a:xfrm>
          <a:custGeom>
            <a:avLst/>
            <a:gdLst>
              <a:gd name="connsiteX0" fmla="*/ 0 w 1683200"/>
              <a:gd name="connsiteY0" fmla="*/ 196404 h 1178186"/>
              <a:gd name="connsiteX1" fmla="*/ 196404 w 1683200"/>
              <a:gd name="connsiteY1" fmla="*/ 0 h 1178186"/>
              <a:gd name="connsiteX2" fmla="*/ 1486796 w 1683200"/>
              <a:gd name="connsiteY2" fmla="*/ 0 h 1178186"/>
              <a:gd name="connsiteX3" fmla="*/ 1683200 w 1683200"/>
              <a:gd name="connsiteY3" fmla="*/ 196404 h 1178186"/>
              <a:gd name="connsiteX4" fmla="*/ 1683200 w 1683200"/>
              <a:gd name="connsiteY4" fmla="*/ 981782 h 1178186"/>
              <a:gd name="connsiteX5" fmla="*/ 1486796 w 1683200"/>
              <a:gd name="connsiteY5" fmla="*/ 1178186 h 1178186"/>
              <a:gd name="connsiteX6" fmla="*/ 196404 w 1683200"/>
              <a:gd name="connsiteY6" fmla="*/ 1178186 h 1178186"/>
              <a:gd name="connsiteX7" fmla="*/ 0 w 1683200"/>
              <a:gd name="connsiteY7" fmla="*/ 981782 h 1178186"/>
              <a:gd name="connsiteX8" fmla="*/ 0 w 1683200"/>
              <a:gd name="connsiteY8" fmla="*/ 196404 h 117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3200" h="1178186">
                <a:moveTo>
                  <a:pt x="0" y="196404"/>
                </a:moveTo>
                <a:cubicBezTo>
                  <a:pt x="0" y="87933"/>
                  <a:pt x="87933" y="0"/>
                  <a:pt x="196404" y="0"/>
                </a:cubicBezTo>
                <a:lnTo>
                  <a:pt x="1486796" y="0"/>
                </a:lnTo>
                <a:cubicBezTo>
                  <a:pt x="1595267" y="0"/>
                  <a:pt x="1683200" y="87933"/>
                  <a:pt x="1683200" y="196404"/>
                </a:cubicBezTo>
                <a:lnTo>
                  <a:pt x="1683200" y="981782"/>
                </a:lnTo>
                <a:cubicBezTo>
                  <a:pt x="1683200" y="1090253"/>
                  <a:pt x="1595267" y="1178186"/>
                  <a:pt x="1486796" y="1178186"/>
                </a:cubicBezTo>
                <a:lnTo>
                  <a:pt x="196404" y="1178186"/>
                </a:lnTo>
                <a:cubicBezTo>
                  <a:pt x="87933" y="1178186"/>
                  <a:pt x="0" y="1090253"/>
                  <a:pt x="0" y="981782"/>
                </a:cubicBezTo>
                <a:lnTo>
                  <a:pt x="0" y="1964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965" tIns="148965" rIns="148965" bIns="14896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/>
              <a:t>Generate the list of vehicle received</a:t>
            </a:r>
            <a:endParaRPr lang="en-US" sz="2400" b="1" kern="1200" dirty="0"/>
          </a:p>
        </p:txBody>
      </p:sp>
      <p:sp>
        <p:nvSpPr>
          <p:cNvPr id="13" name="Rectangle 12"/>
          <p:cNvSpPr/>
          <p:nvPr/>
        </p:nvSpPr>
        <p:spPr>
          <a:xfrm>
            <a:off x="5238050" y="2952273"/>
            <a:ext cx="1224199" cy="95226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640964" y="1165083"/>
            <a:ext cx="1893436" cy="1401410"/>
          </a:xfrm>
          <a:custGeom>
            <a:avLst/>
            <a:gdLst>
              <a:gd name="connsiteX0" fmla="*/ 0 w 1683200"/>
              <a:gd name="connsiteY0" fmla="*/ 196404 h 1178186"/>
              <a:gd name="connsiteX1" fmla="*/ 196404 w 1683200"/>
              <a:gd name="connsiteY1" fmla="*/ 0 h 1178186"/>
              <a:gd name="connsiteX2" fmla="*/ 1486796 w 1683200"/>
              <a:gd name="connsiteY2" fmla="*/ 0 h 1178186"/>
              <a:gd name="connsiteX3" fmla="*/ 1683200 w 1683200"/>
              <a:gd name="connsiteY3" fmla="*/ 196404 h 1178186"/>
              <a:gd name="connsiteX4" fmla="*/ 1683200 w 1683200"/>
              <a:gd name="connsiteY4" fmla="*/ 981782 h 1178186"/>
              <a:gd name="connsiteX5" fmla="*/ 1486796 w 1683200"/>
              <a:gd name="connsiteY5" fmla="*/ 1178186 h 1178186"/>
              <a:gd name="connsiteX6" fmla="*/ 196404 w 1683200"/>
              <a:gd name="connsiteY6" fmla="*/ 1178186 h 1178186"/>
              <a:gd name="connsiteX7" fmla="*/ 0 w 1683200"/>
              <a:gd name="connsiteY7" fmla="*/ 981782 h 1178186"/>
              <a:gd name="connsiteX8" fmla="*/ 0 w 1683200"/>
              <a:gd name="connsiteY8" fmla="*/ 196404 h 117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3200" h="1178186">
                <a:moveTo>
                  <a:pt x="0" y="196404"/>
                </a:moveTo>
                <a:cubicBezTo>
                  <a:pt x="0" y="87933"/>
                  <a:pt x="87933" y="0"/>
                  <a:pt x="196404" y="0"/>
                </a:cubicBezTo>
                <a:lnTo>
                  <a:pt x="1486796" y="0"/>
                </a:lnTo>
                <a:cubicBezTo>
                  <a:pt x="1595267" y="0"/>
                  <a:pt x="1683200" y="87933"/>
                  <a:pt x="1683200" y="196404"/>
                </a:cubicBezTo>
                <a:lnTo>
                  <a:pt x="1683200" y="981782"/>
                </a:lnTo>
                <a:cubicBezTo>
                  <a:pt x="1683200" y="1090253"/>
                  <a:pt x="1595267" y="1178186"/>
                  <a:pt x="1486796" y="1178186"/>
                </a:cubicBezTo>
                <a:lnTo>
                  <a:pt x="196404" y="1178186"/>
                </a:lnTo>
                <a:cubicBezTo>
                  <a:pt x="87933" y="1178186"/>
                  <a:pt x="0" y="1090253"/>
                  <a:pt x="0" y="981782"/>
                </a:cubicBezTo>
                <a:lnTo>
                  <a:pt x="0" y="1964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965" tIns="148965" rIns="148965" bIns="14896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/>
              <a:t>Update the vehicle details in Software</a:t>
            </a:r>
            <a:endParaRPr lang="en-US" sz="2400" b="1" kern="1200" dirty="0"/>
          </a:p>
        </p:txBody>
      </p:sp>
      <p:sp>
        <p:nvSpPr>
          <p:cNvPr id="16" name="Rectangle 15"/>
          <p:cNvSpPr/>
          <p:nvPr/>
        </p:nvSpPr>
        <p:spPr>
          <a:xfrm>
            <a:off x="6634475" y="4275765"/>
            <a:ext cx="1224199" cy="95226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76200" y="2992307"/>
            <a:ext cx="8915400" cy="589093"/>
          </a:xfrm>
          <a:custGeom>
            <a:avLst/>
            <a:gdLst>
              <a:gd name="connsiteX0" fmla="*/ 0 w 2034299"/>
              <a:gd name="connsiteY0" fmla="*/ 196404 h 1178186"/>
              <a:gd name="connsiteX1" fmla="*/ 196404 w 2034299"/>
              <a:gd name="connsiteY1" fmla="*/ 0 h 1178186"/>
              <a:gd name="connsiteX2" fmla="*/ 1837895 w 2034299"/>
              <a:gd name="connsiteY2" fmla="*/ 0 h 1178186"/>
              <a:gd name="connsiteX3" fmla="*/ 2034299 w 2034299"/>
              <a:gd name="connsiteY3" fmla="*/ 196404 h 1178186"/>
              <a:gd name="connsiteX4" fmla="*/ 2034299 w 2034299"/>
              <a:gd name="connsiteY4" fmla="*/ 981782 h 1178186"/>
              <a:gd name="connsiteX5" fmla="*/ 1837895 w 2034299"/>
              <a:gd name="connsiteY5" fmla="*/ 1178186 h 1178186"/>
              <a:gd name="connsiteX6" fmla="*/ 196404 w 2034299"/>
              <a:gd name="connsiteY6" fmla="*/ 1178186 h 1178186"/>
              <a:gd name="connsiteX7" fmla="*/ 0 w 2034299"/>
              <a:gd name="connsiteY7" fmla="*/ 981782 h 1178186"/>
              <a:gd name="connsiteX8" fmla="*/ 0 w 2034299"/>
              <a:gd name="connsiteY8" fmla="*/ 196404 h 117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4299" h="1178186">
                <a:moveTo>
                  <a:pt x="0" y="196404"/>
                </a:moveTo>
                <a:cubicBezTo>
                  <a:pt x="0" y="87933"/>
                  <a:pt x="87933" y="0"/>
                  <a:pt x="196404" y="0"/>
                </a:cubicBezTo>
                <a:lnTo>
                  <a:pt x="1837895" y="0"/>
                </a:lnTo>
                <a:cubicBezTo>
                  <a:pt x="1946366" y="0"/>
                  <a:pt x="2034299" y="87933"/>
                  <a:pt x="2034299" y="196404"/>
                </a:cubicBezTo>
                <a:lnTo>
                  <a:pt x="2034299" y="981782"/>
                </a:lnTo>
                <a:cubicBezTo>
                  <a:pt x="2034299" y="1090253"/>
                  <a:pt x="1946366" y="1178186"/>
                  <a:pt x="1837895" y="1178186"/>
                </a:cubicBezTo>
                <a:lnTo>
                  <a:pt x="196404" y="1178186"/>
                </a:lnTo>
                <a:cubicBezTo>
                  <a:pt x="87933" y="1178186"/>
                  <a:pt x="0" y="1090253"/>
                  <a:pt x="0" y="981782"/>
                </a:cubicBezTo>
                <a:lnTo>
                  <a:pt x="0" y="1964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965" tIns="148965" rIns="148965" bIns="14896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 smtClean="0"/>
              <a:t>Following details to be enter in system </a:t>
            </a:r>
            <a:r>
              <a:rPr lang="en-US" b="1" dirty="0" smtClean="0"/>
              <a:t>through excel </a:t>
            </a:r>
            <a:r>
              <a:rPr lang="en-US" b="1" dirty="0" smtClean="0"/>
              <a:t>upload</a:t>
            </a:r>
            <a:endParaRPr lang="en-US" b="1" kern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5153674"/>
              </p:ext>
            </p:extLst>
          </p:nvPr>
        </p:nvGraphicFramePr>
        <p:xfrm>
          <a:off x="304562" y="3729275"/>
          <a:ext cx="8687037" cy="216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75"/>
                <a:gridCol w="623622"/>
                <a:gridCol w="613748"/>
                <a:gridCol w="755381"/>
                <a:gridCol w="802593"/>
                <a:gridCol w="660960"/>
                <a:gridCol w="802593"/>
                <a:gridCol w="802593"/>
                <a:gridCol w="802593"/>
                <a:gridCol w="802593"/>
                <a:gridCol w="802593"/>
                <a:gridCol w="802593"/>
              </a:tblGrid>
              <a:tr h="1280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Registration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Jobcard</a:t>
                      </a:r>
                      <a:r>
                        <a:rPr lang="en-US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Contact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 of Receipt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Service Advisor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Promised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of panel repair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of panel replaced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</a:t>
                      </a:r>
                      <a:endParaRPr lang="en-US" dirty="0" smtClean="0"/>
                    </a:p>
                  </a:txBody>
                  <a:tcPr/>
                </a:tc>
              </a:tr>
              <a:tr h="885809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From excel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be entered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View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1905000" y="76200"/>
            <a:ext cx="5225482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Bodyshop Tracking </a:t>
            </a:r>
            <a:endParaRPr lang="en-US" sz="4400" dirty="0"/>
          </a:p>
        </p:txBody>
      </p:sp>
      <p:sp>
        <p:nvSpPr>
          <p:cNvPr id="14" name="Freeform 13"/>
          <p:cNvSpPr/>
          <p:nvPr/>
        </p:nvSpPr>
        <p:spPr>
          <a:xfrm>
            <a:off x="228600" y="5867400"/>
            <a:ext cx="8915400" cy="589093"/>
          </a:xfrm>
          <a:custGeom>
            <a:avLst/>
            <a:gdLst>
              <a:gd name="connsiteX0" fmla="*/ 0 w 2034299"/>
              <a:gd name="connsiteY0" fmla="*/ 196404 h 1178186"/>
              <a:gd name="connsiteX1" fmla="*/ 196404 w 2034299"/>
              <a:gd name="connsiteY1" fmla="*/ 0 h 1178186"/>
              <a:gd name="connsiteX2" fmla="*/ 1837895 w 2034299"/>
              <a:gd name="connsiteY2" fmla="*/ 0 h 1178186"/>
              <a:gd name="connsiteX3" fmla="*/ 2034299 w 2034299"/>
              <a:gd name="connsiteY3" fmla="*/ 196404 h 1178186"/>
              <a:gd name="connsiteX4" fmla="*/ 2034299 w 2034299"/>
              <a:gd name="connsiteY4" fmla="*/ 981782 h 1178186"/>
              <a:gd name="connsiteX5" fmla="*/ 1837895 w 2034299"/>
              <a:gd name="connsiteY5" fmla="*/ 1178186 h 1178186"/>
              <a:gd name="connsiteX6" fmla="*/ 196404 w 2034299"/>
              <a:gd name="connsiteY6" fmla="*/ 1178186 h 1178186"/>
              <a:gd name="connsiteX7" fmla="*/ 0 w 2034299"/>
              <a:gd name="connsiteY7" fmla="*/ 981782 h 1178186"/>
              <a:gd name="connsiteX8" fmla="*/ 0 w 2034299"/>
              <a:gd name="connsiteY8" fmla="*/ 196404 h 117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4299" h="1178186">
                <a:moveTo>
                  <a:pt x="0" y="196404"/>
                </a:moveTo>
                <a:cubicBezTo>
                  <a:pt x="0" y="87933"/>
                  <a:pt x="87933" y="0"/>
                  <a:pt x="196404" y="0"/>
                </a:cubicBezTo>
                <a:lnTo>
                  <a:pt x="1837895" y="0"/>
                </a:lnTo>
                <a:cubicBezTo>
                  <a:pt x="1946366" y="0"/>
                  <a:pt x="2034299" y="87933"/>
                  <a:pt x="2034299" y="196404"/>
                </a:cubicBezTo>
                <a:lnTo>
                  <a:pt x="2034299" y="981782"/>
                </a:lnTo>
                <a:cubicBezTo>
                  <a:pt x="2034299" y="1090253"/>
                  <a:pt x="1946366" y="1178186"/>
                  <a:pt x="1837895" y="1178186"/>
                </a:cubicBezTo>
                <a:lnTo>
                  <a:pt x="196404" y="1178186"/>
                </a:lnTo>
                <a:cubicBezTo>
                  <a:pt x="87933" y="1178186"/>
                  <a:pt x="0" y="1090253"/>
                  <a:pt x="0" y="981782"/>
                </a:cubicBezTo>
                <a:lnTo>
                  <a:pt x="0" y="19640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965" tIns="148965" rIns="148965" bIns="14896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/>
              <a:t>Note: user can also manually enter all above details. In some cases excel may not provide all the records, hence this option is also required</a:t>
            </a:r>
            <a:endParaRPr lang="en-US" sz="1600" b="1" kern="1200" dirty="0"/>
          </a:p>
        </p:txBody>
      </p:sp>
      <p:sp>
        <p:nvSpPr>
          <p:cNvPr id="20" name="Rectangle 19"/>
          <p:cNvSpPr/>
          <p:nvPr/>
        </p:nvSpPr>
        <p:spPr>
          <a:xfrm>
            <a:off x="228600" y="6488668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b="1" dirty="0" smtClean="0"/>
              <a:t>Note: Service advisor needs to have a search option – registration no, mobile no wise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239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43383" y="305290"/>
            <a:ext cx="1227835" cy="95226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ounded Rectangle 18"/>
          <p:cNvSpPr/>
          <p:nvPr/>
        </p:nvSpPr>
        <p:spPr>
          <a:xfrm>
            <a:off x="1905000" y="76200"/>
            <a:ext cx="5225482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Bodyshop Tracking 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6002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All the vehicles reported for </a:t>
            </a:r>
            <a:r>
              <a:rPr lang="en-US" b="1" dirty="0" err="1" smtClean="0"/>
              <a:t>Bodyshop</a:t>
            </a:r>
            <a:r>
              <a:rPr lang="en-US" b="1" dirty="0" smtClean="0"/>
              <a:t> repair will enter in the system.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Every day the executive check the status of vehicle at workshop.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Executive will update the vehicle status on the system 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04800" y="3124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Registration No.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905000" y="3124200"/>
            <a:ext cx="14478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………………….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62400" y="31242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Status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5562600" y="3124200"/>
            <a:ext cx="320040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Drop Down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867400" y="3669723"/>
            <a:ext cx="26670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Waiting for Claim Process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78235" y="3951380"/>
            <a:ext cx="23622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Waiting for Survey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43600" y="4222801"/>
            <a:ext cx="24384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Waiting for Allotment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43600" y="4507918"/>
            <a:ext cx="24384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Dismantling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43600" y="4797766"/>
            <a:ext cx="24384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Denting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43600" y="5080525"/>
            <a:ext cx="24384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Body Preparation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57453" y="5358440"/>
            <a:ext cx="2438400" cy="2242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Painting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943600" y="5627780"/>
            <a:ext cx="24384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Assembly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43600" y="5913056"/>
            <a:ext cx="24384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Waiting for RI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943600" y="6206835"/>
            <a:ext cx="24384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Ready for delivery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43600" y="6497780"/>
            <a:ext cx="2438400" cy="2424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Delivered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9538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After clicking view, user needs to update the status as per the drop down menu mentioned below along with remarks and time stamp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786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43383" y="305290"/>
            <a:ext cx="1227835" cy="95226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ounded Rectangle 18"/>
          <p:cNvSpPr/>
          <p:nvPr/>
        </p:nvSpPr>
        <p:spPr>
          <a:xfrm>
            <a:off x="1905000" y="76200"/>
            <a:ext cx="5225482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Bodyshop Tracking 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003518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/>
              <a:t>Based on the daily vehicle status </a:t>
            </a:r>
            <a:r>
              <a:rPr lang="en-US" sz="2800" b="1" dirty="0" err="1" smtClean="0"/>
              <a:t>updation</a:t>
            </a:r>
            <a:r>
              <a:rPr lang="en-US" sz="2800" b="1" dirty="0" smtClean="0"/>
              <a:t>, vehicle progress will be tracked.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/>
              <a:t>Matrix will be generated based on the input for all the vehicles available in the system.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90913"/>
            <a:ext cx="9144000" cy="15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28600" y="5522893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/>
              <a:t>Vehicles which are getting delay are highlighted – Registration No.</a:t>
            </a:r>
          </a:p>
        </p:txBody>
      </p:sp>
    </p:spTree>
    <p:extLst>
      <p:ext uri="{BB962C8B-B14F-4D97-AF65-F5344CB8AC3E}">
        <p14:creationId xmlns:p14="http://schemas.microsoft.com/office/powerpoint/2010/main" xmlns="" val="19691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43383" y="305290"/>
            <a:ext cx="1227835" cy="95226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ounded Rectangle 18"/>
          <p:cNvSpPr/>
          <p:nvPr/>
        </p:nvSpPr>
        <p:spPr>
          <a:xfrm>
            <a:off x="1905000" y="76200"/>
            <a:ext cx="5225482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Bodyshop Tracking 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003518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/>
              <a:t>Option has been provided for various reports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/>
              <a:t> Status wise list of vehicles.</a:t>
            </a:r>
          </a:p>
          <a:p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b="1" dirty="0" smtClean="0"/>
              <a:t>Date wise promised vehicles.</a:t>
            </a:r>
          </a:p>
          <a:p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b="1" dirty="0" smtClean="0"/>
              <a:t>Vehicle was tracking status.</a:t>
            </a:r>
          </a:p>
          <a:p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 smtClean="0"/>
              <a:t> Service Advisor wise list.</a:t>
            </a:r>
          </a:p>
          <a:p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b="1" dirty="0" smtClean="0"/>
              <a:t>Model wise report.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0549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294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Bodyshop Tracking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RON1B/Sharma Ranjan, DM(SNCRZEC)</dc:creator>
  <cp:lastModifiedBy>Soniya</cp:lastModifiedBy>
  <cp:revision>15</cp:revision>
  <dcterms:created xsi:type="dcterms:W3CDTF">2006-08-16T00:00:00Z</dcterms:created>
  <dcterms:modified xsi:type="dcterms:W3CDTF">2017-07-09T05:32:32Z</dcterms:modified>
</cp:coreProperties>
</file>