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1" r:id="rId6"/>
    <p:sldId id="265" r:id="rId7"/>
    <p:sldId id="262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B7D3E-E071-4618-BE47-02F87A8F7EF9}" v="62" dt="2025-01-11T10:03:41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ayan Patil" userId="16060a7db6111a16" providerId="LiveId" clId="{763B7D3E-E071-4618-BE47-02F87A8F7EF9}"/>
    <pc:docChg chg="undo custSel addSld delSld modSld">
      <pc:chgData name="Narayan Patil" userId="16060a7db6111a16" providerId="LiveId" clId="{763B7D3E-E071-4618-BE47-02F87A8F7EF9}" dt="2025-01-11T10:03:41.778" v="818" actId="1076"/>
      <pc:docMkLst>
        <pc:docMk/>
      </pc:docMkLst>
      <pc:sldChg chg="delSp modSp mod">
        <pc:chgData name="Narayan Patil" userId="16060a7db6111a16" providerId="LiveId" clId="{763B7D3E-E071-4618-BE47-02F87A8F7EF9}" dt="2025-01-11T09:43:07.289" v="662" actId="20577"/>
        <pc:sldMkLst>
          <pc:docMk/>
          <pc:sldMk cId="4168657796" sldId="256"/>
        </pc:sldMkLst>
        <pc:spChg chg="mod">
          <ac:chgData name="Narayan Patil" userId="16060a7db6111a16" providerId="LiveId" clId="{763B7D3E-E071-4618-BE47-02F87A8F7EF9}" dt="2025-01-10T17:17:37.957" v="31" actId="20577"/>
          <ac:spMkLst>
            <pc:docMk/>
            <pc:sldMk cId="4168657796" sldId="256"/>
            <ac:spMk id="2" creationId="{82572E40-BBEC-E8B1-15EB-33312DFA862A}"/>
          </ac:spMkLst>
        </pc:spChg>
        <pc:spChg chg="mod">
          <ac:chgData name="Narayan Patil" userId="16060a7db6111a16" providerId="LiveId" clId="{763B7D3E-E071-4618-BE47-02F87A8F7EF9}" dt="2025-01-11T09:43:07.289" v="662" actId="20577"/>
          <ac:spMkLst>
            <pc:docMk/>
            <pc:sldMk cId="4168657796" sldId="256"/>
            <ac:spMk id="3" creationId="{26421273-DA8F-4996-5664-ECA94FE82E6B}"/>
          </ac:spMkLst>
        </pc:spChg>
        <pc:picChg chg="del">
          <ac:chgData name="Narayan Patil" userId="16060a7db6111a16" providerId="LiveId" clId="{763B7D3E-E071-4618-BE47-02F87A8F7EF9}" dt="2025-01-10T17:15:28.467" v="0" actId="478"/>
          <ac:picMkLst>
            <pc:docMk/>
            <pc:sldMk cId="4168657796" sldId="256"/>
            <ac:picMk id="5" creationId="{5D3DF3D2-1CC8-D3CF-41BB-AF544C8A47D8}"/>
          </ac:picMkLst>
        </pc:picChg>
      </pc:sldChg>
      <pc:sldChg chg="addSp delSp modSp mod">
        <pc:chgData name="Narayan Patil" userId="16060a7db6111a16" providerId="LiveId" clId="{763B7D3E-E071-4618-BE47-02F87A8F7EF9}" dt="2025-01-11T09:42:03.632" v="657" actId="478"/>
        <pc:sldMkLst>
          <pc:docMk/>
          <pc:sldMk cId="2637821224" sldId="257"/>
        </pc:sldMkLst>
        <pc:spChg chg="mod">
          <ac:chgData name="Narayan Patil" userId="16060a7db6111a16" providerId="LiveId" clId="{763B7D3E-E071-4618-BE47-02F87A8F7EF9}" dt="2025-01-10T18:06:56.749" v="597" actId="14100"/>
          <ac:spMkLst>
            <pc:docMk/>
            <pc:sldMk cId="2637821224" sldId="257"/>
            <ac:spMk id="2" creationId="{6A963A28-2F98-B0DD-4764-2EC621253270}"/>
          </ac:spMkLst>
        </pc:spChg>
        <pc:spChg chg="del mod">
          <ac:chgData name="Narayan Patil" userId="16060a7db6111a16" providerId="LiveId" clId="{763B7D3E-E071-4618-BE47-02F87A8F7EF9}" dt="2025-01-11T09:42:00.548" v="656" actId="478"/>
          <ac:spMkLst>
            <pc:docMk/>
            <pc:sldMk cId="2637821224" sldId="257"/>
            <ac:spMk id="3" creationId="{46AA8ABB-C0F8-1773-60E4-A724C1D8213B}"/>
          </ac:spMkLst>
        </pc:spChg>
        <pc:spChg chg="add del mod">
          <ac:chgData name="Narayan Patil" userId="16060a7db6111a16" providerId="LiveId" clId="{763B7D3E-E071-4618-BE47-02F87A8F7EF9}" dt="2025-01-11T09:42:03.632" v="657" actId="478"/>
          <ac:spMkLst>
            <pc:docMk/>
            <pc:sldMk cId="2637821224" sldId="257"/>
            <ac:spMk id="5" creationId="{1F7851EF-E08A-C72C-5F0F-22DFC30A41C1}"/>
          </ac:spMkLst>
        </pc:spChg>
      </pc:sldChg>
      <pc:sldChg chg="addSp delSp modSp mod">
        <pc:chgData name="Narayan Patil" userId="16060a7db6111a16" providerId="LiveId" clId="{763B7D3E-E071-4618-BE47-02F87A8F7EF9}" dt="2025-01-11T09:45:41.205" v="666" actId="22"/>
        <pc:sldMkLst>
          <pc:docMk/>
          <pc:sldMk cId="19184288" sldId="258"/>
        </pc:sldMkLst>
        <pc:spChg chg="mod">
          <ac:chgData name="Narayan Patil" userId="16060a7db6111a16" providerId="LiveId" clId="{763B7D3E-E071-4618-BE47-02F87A8F7EF9}" dt="2025-01-10T17:29:19.427" v="141" actId="20577"/>
          <ac:spMkLst>
            <pc:docMk/>
            <pc:sldMk cId="19184288" sldId="258"/>
            <ac:spMk id="2" creationId="{82572E40-BBEC-E8B1-15EB-33312DFA862A}"/>
          </ac:spMkLst>
        </pc:spChg>
        <pc:spChg chg="del mod">
          <ac:chgData name="Narayan Patil" userId="16060a7db6111a16" providerId="LiveId" clId="{763B7D3E-E071-4618-BE47-02F87A8F7EF9}" dt="2025-01-10T17:32:02.195" v="196"/>
          <ac:spMkLst>
            <pc:docMk/>
            <pc:sldMk cId="19184288" sldId="258"/>
            <ac:spMk id="3" creationId="{26421273-DA8F-4996-5664-ECA94FE82E6B}"/>
          </ac:spMkLst>
        </pc:spChg>
        <pc:spChg chg="add del">
          <ac:chgData name="Narayan Patil" userId="16060a7db6111a16" providerId="LiveId" clId="{763B7D3E-E071-4618-BE47-02F87A8F7EF9}" dt="2025-01-11T09:45:38.559" v="664" actId="22"/>
          <ac:spMkLst>
            <pc:docMk/>
            <pc:sldMk cId="19184288" sldId="258"/>
            <ac:spMk id="4" creationId="{5B93CCDF-586D-BEFE-F4C6-15AFEB134D38}"/>
          </ac:spMkLst>
        </pc:spChg>
        <pc:spChg chg="add">
          <ac:chgData name="Narayan Patil" userId="16060a7db6111a16" providerId="LiveId" clId="{763B7D3E-E071-4618-BE47-02F87A8F7EF9}" dt="2025-01-10T17:31:51.847" v="193"/>
          <ac:spMkLst>
            <pc:docMk/>
            <pc:sldMk cId="19184288" sldId="258"/>
            <ac:spMk id="7" creationId="{23D6ED2C-1880-6EC2-F817-D20A5748AA0C}"/>
          </ac:spMkLst>
        </pc:spChg>
        <pc:spChg chg="add del">
          <ac:chgData name="Narayan Patil" userId="16060a7db6111a16" providerId="LiveId" clId="{763B7D3E-E071-4618-BE47-02F87A8F7EF9}" dt="2025-01-11T09:45:41.205" v="666" actId="22"/>
          <ac:spMkLst>
            <pc:docMk/>
            <pc:sldMk cId="19184288" sldId="258"/>
            <ac:spMk id="7" creationId="{D8712CBA-4963-F674-21C9-D4A701C7E1D2}"/>
          </ac:spMkLst>
        </pc:spChg>
        <pc:spChg chg="add mod">
          <ac:chgData name="Narayan Patil" userId="16060a7db6111a16" providerId="LiveId" clId="{763B7D3E-E071-4618-BE47-02F87A8F7EF9}" dt="2025-01-10T17:32:23.658" v="204" actId="14100"/>
          <ac:spMkLst>
            <pc:docMk/>
            <pc:sldMk cId="19184288" sldId="258"/>
            <ac:spMk id="8" creationId="{EF32271A-E63F-523C-E8D5-6779BA6A3BBA}"/>
          </ac:spMkLst>
        </pc:spChg>
        <pc:picChg chg="del">
          <ac:chgData name="Narayan Patil" userId="16060a7db6111a16" providerId="LiveId" clId="{763B7D3E-E071-4618-BE47-02F87A8F7EF9}" dt="2025-01-10T17:27:18.775" v="81" actId="478"/>
          <ac:picMkLst>
            <pc:docMk/>
            <pc:sldMk cId="19184288" sldId="258"/>
            <ac:picMk id="5" creationId="{CE4C1A64-6421-DAF7-89D9-BB6E8D51EE0A}"/>
          </ac:picMkLst>
        </pc:picChg>
        <pc:picChg chg="add mod modCrop">
          <ac:chgData name="Narayan Patil" userId="16060a7db6111a16" providerId="LiveId" clId="{763B7D3E-E071-4618-BE47-02F87A8F7EF9}" dt="2025-01-10T17:32:25.548" v="205" actId="1076"/>
          <ac:picMkLst>
            <pc:docMk/>
            <pc:sldMk cId="19184288" sldId="258"/>
            <ac:picMk id="6" creationId="{300C400C-C7AF-F257-A09A-E0898CD50396}"/>
          </ac:picMkLst>
        </pc:picChg>
      </pc:sldChg>
      <pc:sldChg chg="addSp delSp modSp mod">
        <pc:chgData name="Narayan Patil" userId="16060a7db6111a16" providerId="LiveId" clId="{763B7D3E-E071-4618-BE47-02F87A8F7EF9}" dt="2025-01-10T17:52:37.414" v="326" actId="1076"/>
        <pc:sldMkLst>
          <pc:docMk/>
          <pc:sldMk cId="3033151651" sldId="259"/>
        </pc:sldMkLst>
        <pc:spChg chg="mod">
          <ac:chgData name="Narayan Patil" userId="16060a7db6111a16" providerId="LiveId" clId="{763B7D3E-E071-4618-BE47-02F87A8F7EF9}" dt="2025-01-10T17:47:05.187" v="237" actId="20577"/>
          <ac:spMkLst>
            <pc:docMk/>
            <pc:sldMk cId="3033151651" sldId="259"/>
            <ac:spMk id="2" creationId="{82572E40-BBEC-E8B1-15EB-33312DFA862A}"/>
          </ac:spMkLst>
        </pc:spChg>
        <pc:spChg chg="del mod">
          <ac:chgData name="Narayan Patil" userId="16060a7db6111a16" providerId="LiveId" clId="{763B7D3E-E071-4618-BE47-02F87A8F7EF9}" dt="2025-01-10T17:51:46.149" v="311"/>
          <ac:spMkLst>
            <pc:docMk/>
            <pc:sldMk cId="3033151651" sldId="259"/>
            <ac:spMk id="3" creationId="{26421273-DA8F-4996-5664-ECA94FE82E6B}"/>
          </ac:spMkLst>
        </pc:spChg>
        <pc:spChg chg="add mod">
          <ac:chgData name="Narayan Patil" userId="16060a7db6111a16" providerId="LiveId" clId="{763B7D3E-E071-4618-BE47-02F87A8F7EF9}" dt="2025-01-10T17:52:30.657" v="323" actId="1076"/>
          <ac:spMkLst>
            <pc:docMk/>
            <pc:sldMk cId="3033151651" sldId="259"/>
            <ac:spMk id="9" creationId="{6BC950DE-32A7-728C-EDCF-6505A4364496}"/>
          </ac:spMkLst>
        </pc:spChg>
        <pc:graphicFrameChg chg="add del mod">
          <ac:chgData name="Narayan Patil" userId="16060a7db6111a16" providerId="LiveId" clId="{763B7D3E-E071-4618-BE47-02F87A8F7EF9}" dt="2025-01-10T17:46:51.051" v="212" actId="478"/>
          <ac:graphicFrameMkLst>
            <pc:docMk/>
            <pc:sldMk cId="3033151651" sldId="259"/>
            <ac:graphicFrameMk id="5" creationId="{2CD1039A-EEB7-4F7A-CB52-C83E4E975728}"/>
          </ac:graphicFrameMkLst>
        </pc:graphicFrameChg>
        <pc:picChg chg="del">
          <ac:chgData name="Narayan Patil" userId="16060a7db6111a16" providerId="LiveId" clId="{763B7D3E-E071-4618-BE47-02F87A8F7EF9}" dt="2025-01-10T17:38:06.467" v="206" actId="478"/>
          <ac:picMkLst>
            <pc:docMk/>
            <pc:sldMk cId="3033151651" sldId="259"/>
            <ac:picMk id="4" creationId="{C9261F0E-66EC-81A3-31F4-E12F8E6A036A}"/>
          </ac:picMkLst>
        </pc:picChg>
        <pc:picChg chg="add mod">
          <ac:chgData name="Narayan Patil" userId="16060a7db6111a16" providerId="LiveId" clId="{763B7D3E-E071-4618-BE47-02F87A8F7EF9}" dt="2025-01-10T17:52:37.414" v="326" actId="1076"/>
          <ac:picMkLst>
            <pc:docMk/>
            <pc:sldMk cId="3033151651" sldId="259"/>
            <ac:picMk id="7" creationId="{B31C2B48-B351-A5E5-7176-BBBD44F829DE}"/>
          </ac:picMkLst>
        </pc:picChg>
        <pc:picChg chg="add mod">
          <ac:chgData name="Narayan Patil" userId="16060a7db6111a16" providerId="LiveId" clId="{763B7D3E-E071-4618-BE47-02F87A8F7EF9}" dt="2025-01-10T17:51:37.396" v="309"/>
          <ac:picMkLst>
            <pc:docMk/>
            <pc:sldMk cId="3033151651" sldId="259"/>
            <ac:picMk id="8" creationId="{E12B2070-E676-AA68-1E51-A2D3E127B7C5}"/>
          </ac:picMkLst>
        </pc:picChg>
      </pc:sldChg>
      <pc:sldChg chg="addSp delSp modSp mod">
        <pc:chgData name="Narayan Patil" userId="16060a7db6111a16" providerId="LiveId" clId="{763B7D3E-E071-4618-BE47-02F87A8F7EF9}" dt="2025-01-11T09:49:13.902" v="694" actId="27918"/>
        <pc:sldMkLst>
          <pc:docMk/>
          <pc:sldMk cId="2059220436" sldId="261"/>
        </pc:sldMkLst>
        <pc:spChg chg="mod">
          <ac:chgData name="Narayan Patil" userId="16060a7db6111a16" providerId="LiveId" clId="{763B7D3E-E071-4618-BE47-02F87A8F7EF9}" dt="2025-01-10T17:58:11.012" v="437" actId="20577"/>
          <ac:spMkLst>
            <pc:docMk/>
            <pc:sldMk cId="2059220436" sldId="261"/>
            <ac:spMk id="2" creationId="{82572E40-BBEC-E8B1-15EB-33312DFA862A}"/>
          </ac:spMkLst>
        </pc:spChg>
        <pc:spChg chg="del mod">
          <ac:chgData name="Narayan Patil" userId="16060a7db6111a16" providerId="LiveId" clId="{763B7D3E-E071-4618-BE47-02F87A8F7EF9}" dt="2025-01-10T17:55:47.171" v="340"/>
          <ac:spMkLst>
            <pc:docMk/>
            <pc:sldMk cId="2059220436" sldId="261"/>
            <ac:spMk id="3" creationId="{26421273-DA8F-4996-5664-ECA94FE82E6B}"/>
          </ac:spMkLst>
        </pc:spChg>
        <pc:spChg chg="add del mod">
          <ac:chgData name="Narayan Patil" userId="16060a7db6111a16" providerId="LiveId" clId="{763B7D3E-E071-4618-BE47-02F87A8F7EF9}" dt="2025-01-10T17:56:17.055" v="348" actId="478"/>
          <ac:spMkLst>
            <pc:docMk/>
            <pc:sldMk cId="2059220436" sldId="261"/>
            <ac:spMk id="8" creationId="{3FD0FAB7-E723-0BAC-52E0-E2ACCCE1A23F}"/>
          </ac:spMkLst>
        </pc:spChg>
        <pc:spChg chg="add del mod">
          <ac:chgData name="Narayan Patil" userId="16060a7db6111a16" providerId="LiveId" clId="{763B7D3E-E071-4618-BE47-02F87A8F7EF9}" dt="2025-01-10T17:56:20.840" v="349" actId="478"/>
          <ac:spMkLst>
            <pc:docMk/>
            <pc:sldMk cId="2059220436" sldId="261"/>
            <ac:spMk id="9" creationId="{094DD125-688C-78A6-3E23-C36628705406}"/>
          </ac:spMkLst>
        </pc:spChg>
        <pc:graphicFrameChg chg="add mod">
          <ac:chgData name="Narayan Patil" userId="16060a7db6111a16" providerId="LiveId" clId="{763B7D3E-E071-4618-BE47-02F87A8F7EF9}" dt="2025-01-11T09:48:00.047" v="672" actId="14100"/>
          <ac:graphicFrameMkLst>
            <pc:docMk/>
            <pc:sldMk cId="2059220436" sldId="261"/>
            <ac:graphicFrameMk id="3" creationId="{CEA0A7BC-3481-AB23-06C5-AFDA59DC3C7C}"/>
          </ac:graphicFrameMkLst>
        </pc:graphicFrameChg>
        <pc:graphicFrameChg chg="add del mod">
          <ac:chgData name="Narayan Patil" userId="16060a7db6111a16" providerId="LiveId" clId="{763B7D3E-E071-4618-BE47-02F87A8F7EF9}" dt="2025-01-10T17:53:51.405" v="331" actId="478"/>
          <ac:graphicFrameMkLst>
            <pc:docMk/>
            <pc:sldMk cId="2059220436" sldId="261"/>
            <ac:graphicFrameMk id="4" creationId="{CEA0A7BC-3481-AB23-06C5-AFDA59DC3C7C}"/>
          </ac:graphicFrameMkLst>
        </pc:graphicFrameChg>
        <pc:graphicFrameChg chg="add del mod">
          <ac:chgData name="Narayan Patil" userId="16060a7db6111a16" providerId="LiveId" clId="{763B7D3E-E071-4618-BE47-02F87A8F7EF9}" dt="2025-01-10T17:54:01.652" v="334" actId="478"/>
          <ac:graphicFrameMkLst>
            <pc:docMk/>
            <pc:sldMk cId="2059220436" sldId="261"/>
            <ac:graphicFrameMk id="5" creationId="{CEA0A7BC-3481-AB23-06C5-AFDA59DC3C7C}"/>
          </ac:graphicFrameMkLst>
        </pc:graphicFrameChg>
        <pc:picChg chg="del">
          <ac:chgData name="Narayan Patil" userId="16060a7db6111a16" providerId="LiveId" clId="{763B7D3E-E071-4618-BE47-02F87A8F7EF9}" dt="2025-01-10T17:52:56.452" v="327" actId="478"/>
          <ac:picMkLst>
            <pc:docMk/>
            <pc:sldMk cId="2059220436" sldId="261"/>
            <ac:picMk id="6" creationId="{FB0BF69C-9C44-C4CB-8E64-5DCC7256D260}"/>
          </ac:picMkLst>
        </pc:picChg>
        <pc:picChg chg="add del mod">
          <ac:chgData name="Narayan Patil" userId="16060a7db6111a16" providerId="LiveId" clId="{763B7D3E-E071-4618-BE47-02F87A8F7EF9}" dt="2025-01-11T09:47:53.469" v="667" actId="478"/>
          <ac:picMkLst>
            <pc:docMk/>
            <pc:sldMk cId="2059220436" sldId="261"/>
            <ac:picMk id="7" creationId="{8DBE42B5-F952-1E57-02FF-BAF95BFF3DED}"/>
          </ac:picMkLst>
        </pc:picChg>
      </pc:sldChg>
      <pc:sldChg chg="addSp delSp modSp mod">
        <pc:chgData name="Narayan Patil" userId="16060a7db6111a16" providerId="LiveId" clId="{763B7D3E-E071-4618-BE47-02F87A8F7EF9}" dt="2025-01-11T09:57:09.629" v="708" actId="478"/>
        <pc:sldMkLst>
          <pc:docMk/>
          <pc:sldMk cId="4256708349" sldId="262"/>
        </pc:sldMkLst>
        <pc:spChg chg="mod">
          <ac:chgData name="Narayan Patil" userId="16060a7db6111a16" providerId="LiveId" clId="{763B7D3E-E071-4618-BE47-02F87A8F7EF9}" dt="2025-01-11T09:49:25.219" v="703" actId="6549"/>
          <ac:spMkLst>
            <pc:docMk/>
            <pc:sldMk cId="4256708349" sldId="262"/>
            <ac:spMk id="2" creationId="{82572E40-BBEC-E8B1-15EB-33312DFA862A}"/>
          </ac:spMkLst>
        </pc:spChg>
        <pc:spChg chg="del mod">
          <ac:chgData name="Narayan Patil" userId="16060a7db6111a16" providerId="LiveId" clId="{763B7D3E-E071-4618-BE47-02F87A8F7EF9}" dt="2025-01-11T09:51:34.252" v="706"/>
          <ac:spMkLst>
            <pc:docMk/>
            <pc:sldMk cId="4256708349" sldId="262"/>
            <ac:spMk id="3" creationId="{26421273-DA8F-4996-5664-ECA94FE82E6B}"/>
          </ac:spMkLst>
        </pc:spChg>
        <pc:spChg chg="add">
          <ac:chgData name="Narayan Patil" userId="16060a7db6111a16" providerId="LiveId" clId="{763B7D3E-E071-4618-BE47-02F87A8F7EF9}" dt="2025-01-11T09:51:27.067" v="704"/>
          <ac:spMkLst>
            <pc:docMk/>
            <pc:sldMk cId="4256708349" sldId="262"/>
            <ac:spMk id="4" creationId="{8A6A01A9-4900-00A9-2D65-0234C5E5832D}"/>
          </ac:spMkLst>
        </pc:spChg>
        <pc:spChg chg="add mod">
          <ac:chgData name="Narayan Patil" userId="16060a7db6111a16" providerId="LiveId" clId="{763B7D3E-E071-4618-BE47-02F87A8F7EF9}" dt="2025-01-11T09:51:34.252" v="706"/>
          <ac:spMkLst>
            <pc:docMk/>
            <pc:sldMk cId="4256708349" sldId="262"/>
            <ac:spMk id="5" creationId="{7B5A4D73-0FE3-33D4-FA5A-6F82F9038C1C}"/>
          </ac:spMkLst>
        </pc:spChg>
        <pc:picChg chg="del">
          <ac:chgData name="Narayan Patil" userId="16060a7db6111a16" providerId="LiveId" clId="{763B7D3E-E071-4618-BE47-02F87A8F7EF9}" dt="2025-01-10T18:04:18.134" v="467" actId="478"/>
          <ac:picMkLst>
            <pc:docMk/>
            <pc:sldMk cId="4256708349" sldId="262"/>
            <ac:picMk id="5" creationId="{995A6DAE-F1EF-14F4-C7C7-19EC6E75DCBF}"/>
          </ac:picMkLst>
        </pc:picChg>
        <pc:picChg chg="add mod">
          <ac:chgData name="Narayan Patil" userId="16060a7db6111a16" providerId="LiveId" clId="{763B7D3E-E071-4618-BE47-02F87A8F7EF9}" dt="2025-01-10T18:04:21.062" v="469" actId="1076"/>
          <ac:picMkLst>
            <pc:docMk/>
            <pc:sldMk cId="4256708349" sldId="262"/>
            <ac:picMk id="6" creationId="{2DA5F243-761F-DD9D-40AB-26B2BE4BABE2}"/>
          </ac:picMkLst>
        </pc:picChg>
        <pc:picChg chg="add del mod">
          <ac:chgData name="Narayan Patil" userId="16060a7db6111a16" providerId="LiveId" clId="{763B7D3E-E071-4618-BE47-02F87A8F7EF9}" dt="2025-01-11T09:57:09.629" v="708" actId="478"/>
          <ac:picMkLst>
            <pc:docMk/>
            <pc:sldMk cId="4256708349" sldId="262"/>
            <ac:picMk id="1027" creationId="{D9E3323D-7D8E-379C-0081-12B17BC39ECD}"/>
          </ac:picMkLst>
        </pc:picChg>
      </pc:sldChg>
      <pc:sldChg chg="delSp modSp del mod">
        <pc:chgData name="Narayan Patil" userId="16060a7db6111a16" providerId="LiveId" clId="{763B7D3E-E071-4618-BE47-02F87A8F7EF9}" dt="2025-01-10T18:05:40.012" v="523" actId="47"/>
        <pc:sldMkLst>
          <pc:docMk/>
          <pc:sldMk cId="3809674776" sldId="264"/>
        </pc:sldMkLst>
        <pc:spChg chg="mod">
          <ac:chgData name="Narayan Patil" userId="16060a7db6111a16" providerId="LiveId" clId="{763B7D3E-E071-4618-BE47-02F87A8F7EF9}" dt="2025-01-10T18:05:33.891" v="522" actId="20577"/>
          <ac:spMkLst>
            <pc:docMk/>
            <pc:sldMk cId="3809674776" sldId="264"/>
            <ac:spMk id="2" creationId="{82572E40-BBEC-E8B1-15EB-33312DFA862A}"/>
          </ac:spMkLst>
        </pc:spChg>
        <pc:picChg chg="del">
          <ac:chgData name="Narayan Patil" userId="16060a7db6111a16" providerId="LiveId" clId="{763B7D3E-E071-4618-BE47-02F87A8F7EF9}" dt="2025-01-10T18:05:30.103" v="521" actId="478"/>
          <ac:picMkLst>
            <pc:docMk/>
            <pc:sldMk cId="3809674776" sldId="264"/>
            <ac:picMk id="6" creationId="{03D32590-6EF5-9D40-C858-D6AD6E76A9DB}"/>
          </ac:picMkLst>
        </pc:picChg>
      </pc:sldChg>
      <pc:sldChg chg="delSp modSp add mod">
        <pc:chgData name="Narayan Patil" userId="16060a7db6111a16" providerId="LiveId" clId="{763B7D3E-E071-4618-BE47-02F87A8F7EF9}" dt="2025-01-11T09:48:49.261" v="690" actId="20577"/>
        <pc:sldMkLst>
          <pc:docMk/>
          <pc:sldMk cId="87232360" sldId="265"/>
        </pc:sldMkLst>
        <pc:spChg chg="mod">
          <ac:chgData name="Narayan Patil" userId="16060a7db6111a16" providerId="LiveId" clId="{763B7D3E-E071-4618-BE47-02F87A8F7EF9}" dt="2025-01-10T17:58:21.009" v="446" actId="20577"/>
          <ac:spMkLst>
            <pc:docMk/>
            <pc:sldMk cId="87232360" sldId="265"/>
            <ac:spMk id="2" creationId="{4D3B2DD0-9308-B509-55C7-1733CD098D0A}"/>
          </ac:spMkLst>
        </pc:spChg>
        <pc:spChg chg="mod">
          <ac:chgData name="Narayan Patil" userId="16060a7db6111a16" providerId="LiveId" clId="{763B7D3E-E071-4618-BE47-02F87A8F7EF9}" dt="2025-01-11T09:48:49.261" v="690" actId="20577"/>
          <ac:spMkLst>
            <pc:docMk/>
            <pc:sldMk cId="87232360" sldId="265"/>
            <ac:spMk id="8" creationId="{73F41BCC-0B2A-FFCB-84C7-A00ECE81F917}"/>
          </ac:spMkLst>
        </pc:spChg>
        <pc:picChg chg="del">
          <ac:chgData name="Narayan Patil" userId="16060a7db6111a16" providerId="LiveId" clId="{763B7D3E-E071-4618-BE47-02F87A8F7EF9}" dt="2025-01-10T17:56:14.394" v="347" actId="478"/>
          <ac:picMkLst>
            <pc:docMk/>
            <pc:sldMk cId="87232360" sldId="265"/>
            <ac:picMk id="7" creationId="{AAC34029-54B8-368E-B407-412E6810D10B}"/>
          </ac:picMkLst>
        </pc:picChg>
      </pc:sldChg>
      <pc:sldChg chg="addSp delSp modSp add mod">
        <pc:chgData name="Narayan Patil" userId="16060a7db6111a16" providerId="LiveId" clId="{763B7D3E-E071-4618-BE47-02F87A8F7EF9}" dt="2025-01-11T10:01:43.208" v="799" actId="1076"/>
        <pc:sldMkLst>
          <pc:docMk/>
          <pc:sldMk cId="1618199760" sldId="266"/>
        </pc:sldMkLst>
        <pc:spChg chg="mod">
          <ac:chgData name="Narayan Patil" userId="16060a7db6111a16" providerId="LiveId" clId="{763B7D3E-E071-4618-BE47-02F87A8F7EF9}" dt="2025-01-11T09:58:50.568" v="760" actId="20577"/>
          <ac:spMkLst>
            <pc:docMk/>
            <pc:sldMk cId="1618199760" sldId="266"/>
            <ac:spMk id="2" creationId="{2D372787-706B-317C-0FB5-6DF41418E7FC}"/>
          </ac:spMkLst>
        </pc:spChg>
        <pc:spChg chg="del mod">
          <ac:chgData name="Narayan Patil" userId="16060a7db6111a16" providerId="LiveId" clId="{763B7D3E-E071-4618-BE47-02F87A8F7EF9}" dt="2025-01-11T10:00:45.583" v="768" actId="478"/>
          <ac:spMkLst>
            <pc:docMk/>
            <pc:sldMk cId="1618199760" sldId="266"/>
            <ac:spMk id="5" creationId="{C60AF598-7DE0-44B4-65ED-5ACFB4DDD129}"/>
          </ac:spMkLst>
        </pc:spChg>
        <pc:spChg chg="add mod">
          <ac:chgData name="Narayan Patil" userId="16060a7db6111a16" providerId="LiveId" clId="{763B7D3E-E071-4618-BE47-02F87A8F7EF9}" dt="2025-01-11T10:01:43.208" v="799" actId="1076"/>
          <ac:spMkLst>
            <pc:docMk/>
            <pc:sldMk cId="1618199760" sldId="266"/>
            <ac:spMk id="8" creationId="{F59E05D1-1D5B-E43E-E667-8AB23A8590CF}"/>
          </ac:spMkLst>
        </pc:spChg>
        <pc:picChg chg="add mod">
          <ac:chgData name="Narayan Patil" userId="16060a7db6111a16" providerId="LiveId" clId="{763B7D3E-E071-4618-BE47-02F87A8F7EF9}" dt="2025-01-11T10:00:47.598" v="769" actId="14100"/>
          <ac:picMkLst>
            <pc:docMk/>
            <pc:sldMk cId="1618199760" sldId="266"/>
            <ac:picMk id="4" creationId="{6F0A9A28-27AE-78EC-57BB-AC477A804841}"/>
          </ac:picMkLst>
        </pc:picChg>
        <pc:picChg chg="del">
          <ac:chgData name="Narayan Patil" userId="16060a7db6111a16" providerId="LiveId" clId="{763B7D3E-E071-4618-BE47-02F87A8F7EF9}" dt="2025-01-11T09:58:14.794" v="712" actId="478"/>
          <ac:picMkLst>
            <pc:docMk/>
            <pc:sldMk cId="1618199760" sldId="266"/>
            <ac:picMk id="6" creationId="{AF80F95F-4F94-44A8-3D70-BE9ED3BCDC03}"/>
          </ac:picMkLst>
        </pc:picChg>
      </pc:sldChg>
      <pc:sldChg chg="add del">
        <pc:chgData name="Narayan Patil" userId="16060a7db6111a16" providerId="LiveId" clId="{763B7D3E-E071-4618-BE47-02F87A8F7EF9}" dt="2025-01-11T09:57:15.606" v="710" actId="47"/>
        <pc:sldMkLst>
          <pc:docMk/>
          <pc:sldMk cId="4182220729" sldId="266"/>
        </pc:sldMkLst>
      </pc:sldChg>
      <pc:sldChg chg="addSp delSp modSp add mod">
        <pc:chgData name="Narayan Patil" userId="16060a7db6111a16" providerId="LiveId" clId="{763B7D3E-E071-4618-BE47-02F87A8F7EF9}" dt="2025-01-11T10:03:41.778" v="818" actId="1076"/>
        <pc:sldMkLst>
          <pc:docMk/>
          <pc:sldMk cId="226459981" sldId="267"/>
        </pc:sldMkLst>
        <pc:spChg chg="mod">
          <ac:chgData name="Narayan Patil" userId="16060a7db6111a16" providerId="LiveId" clId="{763B7D3E-E071-4618-BE47-02F87A8F7EF9}" dt="2025-01-11T10:03:00.771" v="817"/>
          <ac:spMkLst>
            <pc:docMk/>
            <pc:sldMk cId="226459981" sldId="267"/>
            <ac:spMk id="8" creationId="{76B6C382-4D63-366B-9FFC-EA880CE7F445}"/>
          </ac:spMkLst>
        </pc:spChg>
        <pc:picChg chg="del">
          <ac:chgData name="Narayan Patil" userId="16060a7db6111a16" providerId="LiveId" clId="{763B7D3E-E071-4618-BE47-02F87A8F7EF9}" dt="2025-01-11T10:02:24.662" v="801" actId="478"/>
          <ac:picMkLst>
            <pc:docMk/>
            <pc:sldMk cId="226459981" sldId="267"/>
            <ac:picMk id="4" creationId="{C7788479-2EF6-6676-14CB-263F0B236544}"/>
          </ac:picMkLst>
        </pc:picChg>
        <pc:picChg chg="add del mod">
          <ac:chgData name="Narayan Patil" userId="16060a7db6111a16" providerId="LiveId" clId="{763B7D3E-E071-4618-BE47-02F87A8F7EF9}" dt="2025-01-11T10:03:41.778" v="818" actId="1076"/>
          <ac:picMkLst>
            <pc:docMk/>
            <pc:sldMk cId="226459981" sldId="267"/>
            <ac:picMk id="3073" creationId="{706EB287-425D-5094-1A7A-37DAC371BD01}"/>
          </ac:picMkLst>
        </pc:picChg>
        <pc:picChg chg="add del mod">
          <ac:chgData name="Narayan Patil" userId="16060a7db6111a16" providerId="LiveId" clId="{763B7D3E-E071-4618-BE47-02F87A8F7EF9}" dt="2025-01-11T10:02:53.907" v="815" actId="14100"/>
          <ac:picMkLst>
            <pc:docMk/>
            <pc:sldMk cId="226459981" sldId="267"/>
            <ac:picMk id="3074" creationId="{DD987837-0873-2CC9-9080-987D5F8DE27A}"/>
          </ac:picMkLst>
        </pc:picChg>
      </pc:sldChg>
      <pc:sldChg chg="add del">
        <pc:chgData name="Narayan Patil" userId="16060a7db6111a16" providerId="LiveId" clId="{763B7D3E-E071-4618-BE47-02F87A8F7EF9}" dt="2025-01-11T09:58:17.150" v="714"/>
        <pc:sldMkLst>
          <pc:docMk/>
          <pc:sldMk cId="2976524040" sldId="267"/>
        </pc:sldMkLst>
      </pc:sldChg>
      <pc:sldChg chg="add del">
        <pc:chgData name="Narayan Patil" userId="16060a7db6111a16" providerId="LiveId" clId="{763B7D3E-E071-4618-BE47-02F87A8F7EF9}" dt="2025-01-11T10:02:27.638" v="803"/>
        <pc:sldMkLst>
          <pc:docMk/>
          <pc:sldMk cId="465006021" sldId="268"/>
        </pc:sldMkLst>
      </pc:sldChg>
    </pc:docChg>
  </pc:docChgLst>
  <pc:docChgLst>
    <pc:chgData name="Narayan Patil" userId="16060a7db6111a16" providerId="LiveId" clId="{B551DD3D-BA26-4505-9CC5-919746FB9266}"/>
    <pc:docChg chg="undo custSel addSld delSld modSld sldOrd">
      <pc:chgData name="Narayan Patil" userId="16060a7db6111a16" providerId="LiveId" clId="{B551DD3D-BA26-4505-9CC5-919746FB9266}" dt="2024-05-25T16:37:47.499" v="543" actId="47"/>
      <pc:docMkLst>
        <pc:docMk/>
      </pc:docMkLst>
      <pc:sldChg chg="addSp modSp new mod">
        <pc:chgData name="Narayan Patil" userId="16060a7db6111a16" providerId="LiveId" clId="{B551DD3D-BA26-4505-9CC5-919746FB9266}" dt="2024-05-25T08:03:06.019" v="140" actId="20577"/>
        <pc:sldMkLst>
          <pc:docMk/>
          <pc:sldMk cId="4168657796" sldId="256"/>
        </pc:sldMkLst>
      </pc:sldChg>
      <pc:sldChg chg="modSp new mod ord">
        <pc:chgData name="Narayan Patil" userId="16060a7db6111a16" providerId="LiveId" clId="{B551DD3D-BA26-4505-9CC5-919746FB9266}" dt="2024-05-25T08:11:53.969" v="520" actId="1076"/>
        <pc:sldMkLst>
          <pc:docMk/>
          <pc:sldMk cId="2637821224" sldId="257"/>
        </pc:sldMkLst>
      </pc:sldChg>
      <pc:sldChg chg="addSp delSp modSp add mod">
        <pc:chgData name="Narayan Patil" userId="16060a7db6111a16" providerId="LiveId" clId="{B551DD3D-BA26-4505-9CC5-919746FB9266}" dt="2024-05-25T08:05:16.122" v="283" actId="20577"/>
        <pc:sldMkLst>
          <pc:docMk/>
          <pc:sldMk cId="19184288" sldId="258"/>
        </pc:sldMkLst>
      </pc:sldChg>
      <pc:sldChg chg="addSp delSp modSp add mod">
        <pc:chgData name="Narayan Patil" userId="16060a7db6111a16" providerId="LiveId" clId="{B551DD3D-BA26-4505-9CC5-919746FB9266}" dt="2024-05-25T08:08:32.824" v="451"/>
        <pc:sldMkLst>
          <pc:docMk/>
          <pc:sldMk cId="3033151651" sldId="259"/>
        </pc:sldMkLst>
      </pc:sldChg>
      <pc:sldChg chg="addSp delSp modSp add mod ord">
        <pc:chgData name="Narayan Patil" userId="16060a7db6111a16" providerId="LiveId" clId="{B551DD3D-BA26-4505-9CC5-919746FB9266}" dt="2024-05-25T08:12:39.607" v="542"/>
        <pc:sldMkLst>
          <pc:docMk/>
          <pc:sldMk cId="96075347" sldId="260"/>
        </pc:sldMkLst>
      </pc:sldChg>
      <pc:sldChg chg="delSp add del mod">
        <pc:chgData name="Narayan Patil" userId="16060a7db6111a16" providerId="LiveId" clId="{B551DD3D-BA26-4505-9CC5-919746FB9266}" dt="2024-05-25T08:10:40.943" v="454" actId="47"/>
        <pc:sldMkLst>
          <pc:docMk/>
          <pc:sldMk cId="1183556779" sldId="260"/>
        </pc:sldMkLst>
      </pc:sldChg>
      <pc:sldChg chg="del">
        <pc:chgData name="Narayan Patil" userId="16060a7db6111a16" providerId="LiveId" clId="{B551DD3D-BA26-4505-9CC5-919746FB9266}" dt="2024-05-25T16:37:47.499" v="543" actId="47"/>
        <pc:sldMkLst>
          <pc:docMk/>
          <pc:sldMk cId="370328359" sldId="26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6060a7db6111a16/Desktop/New%20folder%20(2)/C02%20Emission%20Analysis%20ABADS-1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[C02 Emission Analysis ABADS-13.xlsx]Sector Wise C02 Emissions!PivotTable2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Sector Wise C02 Emissions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'Sector Wise C02 Emissions'!$A$3</c:f>
              <c:strCache>
                <c:ptCount val="1"/>
                <c:pt idx="0">
                  <c:v>Land use Change C02 In Tonnes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'Sector Wise C02 Emissions'!$A$4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'Sector Wise C02 Emissions'!$A$4</c:f>
              <c:numCache>
                <c:formatCode>General</c:formatCode>
                <c:ptCount val="1"/>
                <c:pt idx="0">
                  <c:v>4540460.5999999586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7-4CCE-956A-EA1A923E4C2F}"/>
            </c:ext>
          </c:extLst>
        </c:ser>
        <c:ser>
          <c:idx val="1"/>
          <c:order val="1"/>
          <c:tx>
            <c:strRef>
              <c:f>'Sector Wise C02 Emissions'!$B$3</c:f>
              <c:strCache>
                <c:ptCount val="1"/>
                <c:pt idx="0">
                  <c:v>Coal C02 In Tonnes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'Sector Wise C02 Emissions'!$A$4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'Sector Wise C02 Emissions'!$B$4</c:f>
              <c:numCache>
                <c:formatCode>General</c:formatCode>
                <c:ptCount val="1"/>
                <c:pt idx="0">
                  <c:v>3978434.3300001011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27-4CCE-956A-EA1A923E4C2F}"/>
            </c:ext>
          </c:extLst>
        </c:ser>
        <c:ser>
          <c:idx val="2"/>
          <c:order val="2"/>
          <c:tx>
            <c:strRef>
              <c:f>'Sector Wise C02 Emissions'!$C$3</c:f>
              <c:strCache>
                <c:ptCount val="1"/>
                <c:pt idx="0">
                  <c:v>Sum of oil_co2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'Sector Wise C02 Emissions'!$A$4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'Sector Wise C02 Emissions'!$C$4</c:f>
              <c:numCache>
                <c:formatCode>General</c:formatCode>
                <c:ptCount val="1"/>
                <c:pt idx="0">
                  <c:v>2891464.0470000017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27-4CCE-956A-EA1A923E4C2F}"/>
            </c:ext>
          </c:extLst>
        </c:ser>
        <c:ser>
          <c:idx val="3"/>
          <c:order val="3"/>
          <c:tx>
            <c:strRef>
              <c:f>'Sector Wise C02 Emissions'!$D$3</c:f>
              <c:strCache>
                <c:ptCount val="1"/>
                <c:pt idx="0">
                  <c:v>Gas C02 In Tonnes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'Sector Wise C02 Emissions'!$A$4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'Sector Wise C02 Emissions'!$D$4</c:f>
              <c:numCache>
                <c:formatCode>General</c:formatCode>
                <c:ptCount val="1"/>
                <c:pt idx="0">
                  <c:v>1326212.1470000008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27-4CCE-956A-EA1A923E4C2F}"/>
            </c:ext>
          </c:extLst>
        </c:ser>
        <c:ser>
          <c:idx val="4"/>
          <c:order val="4"/>
          <c:tx>
            <c:strRef>
              <c:f>'Sector Wise C02 Emissions'!$E$3</c:f>
              <c:strCache>
                <c:ptCount val="1"/>
                <c:pt idx="0">
                  <c:v>Cement C02 In Tonnes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'Sector Wise C02 Emissions'!$A$4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'Sector Wise C02 Emissions'!$E$4</c:f>
              <c:numCache>
                <c:formatCode>General</c:formatCode>
                <c:ptCount val="1"/>
                <c:pt idx="0">
                  <c:v>224200.45999999784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27-4CCE-956A-EA1A923E4C2F}"/>
            </c:ext>
          </c:extLst>
        </c:ser>
        <c:ser>
          <c:idx val="5"/>
          <c:order val="5"/>
          <c:tx>
            <c:strRef>
              <c:f>'Sector Wise C02 Emissions'!$F$3</c:f>
              <c:strCache>
                <c:ptCount val="1"/>
                <c:pt idx="0">
                  <c:v>Flaring C02 In Tonnes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'Sector Wise C02 Emissions'!$A$4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'Sector Wise C02 Emissions'!$F$4</c:f>
              <c:numCache>
                <c:formatCode>General</c:formatCode>
                <c:ptCount val="1"/>
                <c:pt idx="0">
                  <c:v>92885.145999999848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927-4CCE-956A-EA1A923E4C2F}"/>
            </c:ext>
          </c:extLst>
        </c:ser>
        <c:ser>
          <c:idx val="6"/>
          <c:order val="6"/>
          <c:tx>
            <c:strRef>
              <c:f>'Sector Wise C02 Emissions'!$G$3</c:f>
              <c:strCache>
                <c:ptCount val="1"/>
                <c:pt idx="0">
                  <c:v>Other Industry C02 In Tonnes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'Sector Wise C02 Emissions'!$A$4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'Sector Wise C02 Emissions'!$G$4</c:f>
              <c:numCache>
                <c:formatCode>General</c:formatCode>
                <c:ptCount val="1"/>
                <c:pt idx="0">
                  <c:v>46800.463000000105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927-4CCE-956A-EA1A923E4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18159"/>
        <c:axId val="5618639"/>
      </c:barChart>
      <c:catAx>
        <c:axId val="5618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8639"/>
        <c:crosses val="autoZero"/>
        <c:auto val="1"/>
        <c:lblAlgn val="ctr"/>
        <c:lblOffset val="100"/>
        <c:noMultiLvlLbl val="0"/>
      </c:catAx>
      <c:valAx>
        <c:axId val="5618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8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37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54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740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5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127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8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997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9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6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12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26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4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4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64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3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FACFA9-43E1-48C0-9ABE-7EB1003AB73C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81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3A28-2F98-B0DD-4764-2EC621253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" y="4414684"/>
            <a:ext cx="10658168" cy="1011626"/>
          </a:xfrm>
        </p:spPr>
        <p:txBody>
          <a:bodyPr/>
          <a:lstStyle/>
          <a:p>
            <a:r>
              <a:rPr lang="en-IN" sz="6000" dirty="0"/>
              <a:t>CO2 EMISSION ANALYSIS</a:t>
            </a:r>
          </a:p>
        </p:txBody>
      </p:sp>
    </p:spTree>
    <p:extLst>
      <p:ext uri="{BB962C8B-B14F-4D97-AF65-F5344CB8AC3E}">
        <p14:creationId xmlns:p14="http://schemas.microsoft.com/office/powerpoint/2010/main" val="26378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3A28-2F98-B0DD-4764-2EC621253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484" y="700549"/>
            <a:ext cx="8825658" cy="3329581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07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need for CO2 emission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1273-DA8F-4996-5664-ECA94FE8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30" y="1774288"/>
            <a:ext cx="10195922" cy="4016911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Google Sans"/>
              </a:rPr>
              <a:t>Helps us understand and address the issue of climate change by identifying major sources of emissions</a:t>
            </a:r>
          </a:p>
          <a:p>
            <a:r>
              <a:rPr lang="en-US" dirty="0">
                <a:latin typeface="Google Sans"/>
              </a:rPr>
              <a:t>Allows For Mitigation </a:t>
            </a:r>
            <a:r>
              <a:rPr lang="en-US" dirty="0" err="1">
                <a:latin typeface="Google Sans"/>
              </a:rPr>
              <a:t>stratergies</a:t>
            </a:r>
            <a:endParaRPr lang="en-US" dirty="0">
              <a:latin typeface="Google Sans"/>
            </a:endParaRPr>
          </a:p>
          <a:p>
            <a:r>
              <a:rPr lang="en-US" b="0" i="0" dirty="0">
                <a:effectLst/>
                <a:latin typeface="Google Sans"/>
              </a:rPr>
              <a:t>Businesses can use CO2 emissions data to evaluate their environmental impact</a:t>
            </a:r>
          </a:p>
          <a:p>
            <a:r>
              <a:rPr lang="en-US" b="0" i="0" dirty="0">
                <a:effectLst/>
                <a:latin typeface="Google Sans"/>
              </a:rPr>
              <a:t>Understanding the sources and impacts of CO2 emissions helps raise public awareness about climate change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65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C02 Emission over years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C400C-C7AF-F257-A09A-E0898CD50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" t="27217" r="37049" b="4197"/>
          <a:stretch/>
        </p:blipFill>
        <p:spPr>
          <a:xfrm>
            <a:off x="176980" y="1133529"/>
            <a:ext cx="7364361" cy="415087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F32271A-E63F-523C-E8D5-6779BA6A3B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7484" y="1487740"/>
            <a:ext cx="424753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Gradual Increase (1850–1950)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CO₂ emissions remained relatively low during the earlier decades, increasing slowly from 0.19M in 1850 to around 0.56M by 1950.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reflects the early industrial revolution and gradual expansion of fossil fuel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Rapid Growth (1950–2000)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1950, emissions grew exponentially, reaching a peak of approximately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1.83M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period aligns with post-World War II industrialization, economic growth, and increased reliance on fossil fuels.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Sharp Decline (Post-2000)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steep drop in CO₂ emissions is visible, falling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0.73M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could signify shifts toward renewable energy, stricter environmental regulations, or economic changes leading to reduced emissions.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 Wise Emissions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1C2B48-B351-A5E5-7176-BBBD44F82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01" y="747718"/>
            <a:ext cx="9685100" cy="343883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6BC950DE-32A7-728C-EDCF-6505A43644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7148" y="4186550"/>
            <a:ext cx="1240863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Contributors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United States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leads with the highest CO₂ emissions, exceeding 0.6 million metric tons.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Russia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Brazil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follow, showing significant contributions but with a notable gap compared to the United States.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Mid-level Contributors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Countries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United Kingdom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Canada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Japan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contribute moderate amounts of emissions, likely due to industrialization and energy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Emissions gradually decrease as we move down the chart.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Emitters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Towards the end, countries such as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Mozambique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Ecuador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Finland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contribute minimal emissions. These may represent less industrialized nations or those with greener energy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5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 Wise C02 Emission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EA0A7BC-3481-AB23-06C5-AFDA59DC3C7C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02404395"/>
              </p:ext>
            </p:extLst>
          </p:nvPr>
        </p:nvGraphicFramePr>
        <p:xfrm>
          <a:off x="717755" y="1278194"/>
          <a:ext cx="10019071" cy="4876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922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68EB7-1F1D-3854-FEBE-F3081B098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2DD0-9308-B509-55C7-1733CD09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 Wise C02 Emission Contd..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3F41BCC-0B2A-FFCB-84C7-A00ECE81F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1112" y="1544096"/>
            <a:ext cx="1130439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 Use Change CO₂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Largest contributor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among sectors, with emissions exceeding 4.5 million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Likely includes deforestation, agricultural expansion, and other changes in land use that release stored carbon into the atmosphere.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Coal CO₂ Emissions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Second largest source of emissions, slightly below land use change, reflecting the heavy reliance on coal as an energy source.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its significant role in industrial processes, power generation, and heating.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Oil CO₂ Emissions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significant contributor, with emissions around 3 million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Associated with transportation, industrial use, and energy production.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Gas CO₂ Emissions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Moderate contributor compared to coal and oil, around 1.5 million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emissions from natural gas consumption for heating, electricity, and industrial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Cement CO₂ Emissions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smaller, yet notable sector contributing emissions.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Associated with the production of cement, which involves the release of CO₂ during the chemical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Flaring CO₂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Minor contributor compared to other sectors, likely related to gas flaring during oil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Other Industry CO₂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Emissions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latin typeface="Arial" panose="020B0604020202020204" pitchFamily="34" charset="0"/>
              </a:rPr>
              <a:t>Represents miscellaneous industrial activities contributing relatively low CO₂ emissions.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 Wise Emissions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5F243-761F-DD9D-40AB-26B2BE4BA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0" y="1036112"/>
            <a:ext cx="9533446" cy="47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B5A4D73-0FE3-33D4-FA5A-6F82F9038C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6024563"/>
            <a:ext cx="894715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Western Europe and South/Southeast Asia are major contributors among specific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 East and North Africa show the lowest emissions, reflecting lower industrial activity or population size. </a:t>
            </a:r>
          </a:p>
        </p:txBody>
      </p:sp>
    </p:spTree>
    <p:extLst>
      <p:ext uri="{BB962C8B-B14F-4D97-AF65-F5344CB8AC3E}">
        <p14:creationId xmlns:p14="http://schemas.microsoft.com/office/powerpoint/2010/main" val="425670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615A7-97DF-F973-5999-4C17A328E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2787-706B-317C-0FB5-6DF41418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Corelation Between selected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A9A28-27AE-78EC-57BB-AC477A804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77358"/>
            <a:ext cx="6888906" cy="5375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E05D1-1D5B-E43E-E667-8AB23A8590CF}"/>
              </a:ext>
            </a:extLst>
          </p:cNvPr>
          <p:cNvSpPr txBox="1"/>
          <p:nvPr/>
        </p:nvSpPr>
        <p:spPr>
          <a:xfrm>
            <a:off x="7325033" y="1720840"/>
            <a:ext cx="46408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Energy use and CO2 emissions are very tightly linked, suggesting that current energy production methods are still heavily carbon-dependent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Population size has a strong influence on both emissions and energy consumption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Surprisingly, GDP (economic output) has much weaker connections with emissions, energy use, and population, suggesting that economic development doesn't necessarily mean proportionally higher emissions or energy use</a:t>
            </a:r>
          </a:p>
        </p:txBody>
      </p:sp>
    </p:spTree>
    <p:extLst>
      <p:ext uri="{BB962C8B-B14F-4D97-AF65-F5344CB8AC3E}">
        <p14:creationId xmlns:p14="http://schemas.microsoft.com/office/powerpoint/2010/main" val="161819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FF8DB-25F3-4F16-5E99-0DCE46C09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FFB3-0A75-CE07-20F9-C1253541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Corelation Between selected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6C382-4D63-366B-9FFC-EA880CE7F445}"/>
              </a:ext>
            </a:extLst>
          </p:cNvPr>
          <p:cNvSpPr txBox="1"/>
          <p:nvPr/>
        </p:nvSpPr>
        <p:spPr>
          <a:xfrm>
            <a:off x="7325033" y="1720840"/>
            <a:ext cx="46408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Energy use and CO2 emissions are very tightly linked, suggesting that current energy production methods are still heavily carbon-dependent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Population size has a strong influence on both emissions and energy consumption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Surprisingly, GDP (economic output) has much weaker connections with emissions, energy use, and population, suggesting that economic development doesn't necessarily mean proportionally higher emissions or energy use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706EB287-425D-5094-1A7A-37DAC371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0" y="943897"/>
            <a:ext cx="3194528" cy="200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599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BF9A9617_11BD_411D_BF18_161A4F68E1C6&quot;,&quot;SourceFullName&quot;:&quot;https://d.docs.live.net/16060a7db6111a16/Desktop/New folder (2)/C02 Emission Analysis ABADS-13.xlsx&quot;,&quot;LastUpdate&quot;:&quot;2025-01-11 3:18 PM&quot;,&quot;UpdatedBy&quot;:&quot;sagar&quot;,&quot;IsLinked&quot;:true,&quot;IsBrokenLink&quot;:false,&quot;Type&quot;:1,&quot;ShapeId&quot;:2,&quot;WorksheetName&quot;:&quot;Sector Wise C02 Emissions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693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Google Sans</vt:lpstr>
      <vt:lpstr>Wingdings 3</vt:lpstr>
      <vt:lpstr>Ion</vt:lpstr>
      <vt:lpstr>CO2 EMISSION ANALYSIS</vt:lpstr>
      <vt:lpstr>The need for CO2 emission study</vt:lpstr>
      <vt:lpstr>C02 Emission over years</vt:lpstr>
      <vt:lpstr>Country Wise Emissions</vt:lpstr>
      <vt:lpstr>Sector Wise C02 Emission</vt:lpstr>
      <vt:lpstr>Sector Wise C02 Emission Contd..</vt:lpstr>
      <vt:lpstr>Region Wise Emissions</vt:lpstr>
      <vt:lpstr>Corelation Between selected variables</vt:lpstr>
      <vt:lpstr>Corelation Between selected variables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Service Data Analysis</dc:title>
  <dc:creator>Narayan Patil</dc:creator>
  <cp:lastModifiedBy>Narayan Patil</cp:lastModifiedBy>
  <cp:revision>5</cp:revision>
  <dcterms:created xsi:type="dcterms:W3CDTF">2024-05-25T08:00:12Z</dcterms:created>
  <dcterms:modified xsi:type="dcterms:W3CDTF">2025-01-11T10:03:46Z</dcterms:modified>
</cp:coreProperties>
</file>