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257" r:id="rId3"/>
    <p:sldId id="259" r:id="rId4"/>
    <p:sldId id="260" r:id="rId5"/>
    <p:sldId id="261" r:id="rId6"/>
    <p:sldId id="262"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78"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8F360-930E-4043-811A-7151467BB78C}" v="80" dt="2024-11-01T08:31:3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yan Patil" userId="16060a7db6111a16" providerId="LiveId" clId="{0328F360-930E-4043-811A-7151467BB78C}"/>
    <pc:docChg chg="undo redo custSel addSld delSld modSld sldOrd">
      <pc:chgData name="Narayan Patil" userId="16060a7db6111a16" providerId="LiveId" clId="{0328F360-930E-4043-811A-7151467BB78C}" dt="2024-11-01T09:34:03.390" v="8747" actId="1582"/>
      <pc:docMkLst>
        <pc:docMk/>
      </pc:docMkLst>
      <pc:sldChg chg="addSp delSp modSp mod">
        <pc:chgData name="Narayan Patil" userId="16060a7db6111a16" providerId="LiveId" clId="{0328F360-930E-4043-811A-7151467BB78C}" dt="2024-11-01T09:29:42.595" v="8703" actId="20577"/>
        <pc:sldMkLst>
          <pc:docMk/>
          <pc:sldMk cId="599887496" sldId="256"/>
        </pc:sldMkLst>
        <pc:spChg chg="mod">
          <ac:chgData name="Narayan Patil" userId="16060a7db6111a16" providerId="LiveId" clId="{0328F360-930E-4043-811A-7151467BB78C}" dt="2024-11-01T09:29:42.595" v="8703" actId="20577"/>
          <ac:spMkLst>
            <pc:docMk/>
            <pc:sldMk cId="599887496" sldId="256"/>
            <ac:spMk id="2" creationId="{4F4A9FCD-CAA8-7EDD-8C9E-E7DCFF8AE3CF}"/>
          </ac:spMkLst>
        </pc:spChg>
        <pc:spChg chg="mod">
          <ac:chgData name="Narayan Patil" userId="16060a7db6111a16" providerId="LiveId" clId="{0328F360-930E-4043-811A-7151467BB78C}" dt="2024-10-31T17:20:21.894" v="5166" actId="20577"/>
          <ac:spMkLst>
            <pc:docMk/>
            <pc:sldMk cId="599887496" sldId="256"/>
            <ac:spMk id="3" creationId="{BDA1D63B-BC74-0279-6AD7-AC0422EA014E}"/>
          </ac:spMkLst>
        </pc:spChg>
        <pc:spChg chg="add del">
          <ac:chgData name="Narayan Patil" userId="16060a7db6111a16" providerId="LiveId" clId="{0328F360-930E-4043-811A-7151467BB78C}" dt="2024-10-31T13:08:23.921" v="1" actId="22"/>
          <ac:spMkLst>
            <pc:docMk/>
            <pc:sldMk cId="599887496" sldId="256"/>
            <ac:spMk id="5" creationId="{1D4BC5D6-3B2E-82E8-2E33-D2A4B0FF0D73}"/>
          </ac:spMkLst>
        </pc:spChg>
        <pc:picChg chg="add del">
          <ac:chgData name="Narayan Patil" userId="16060a7db6111a16" providerId="LiveId" clId="{0328F360-930E-4043-811A-7151467BB78C}" dt="2024-11-01T05:38:37.702" v="5640" actId="22"/>
          <ac:picMkLst>
            <pc:docMk/>
            <pc:sldMk cId="599887496" sldId="256"/>
            <ac:picMk id="5" creationId="{2827C074-BDE8-8C78-42C2-E96DCF2D73A7}"/>
          </ac:picMkLst>
        </pc:picChg>
      </pc:sldChg>
      <pc:sldChg chg="addSp delSp modSp mod modClrScheme chgLayout">
        <pc:chgData name="Narayan Patil" userId="16060a7db6111a16" providerId="LiveId" clId="{0328F360-930E-4043-811A-7151467BB78C}" dt="2024-10-31T14:54:26.066" v="1693"/>
        <pc:sldMkLst>
          <pc:docMk/>
          <pc:sldMk cId="1550626745" sldId="257"/>
        </pc:sldMkLst>
        <pc:spChg chg="del mod ord">
          <ac:chgData name="Narayan Patil" userId="16060a7db6111a16" providerId="LiveId" clId="{0328F360-930E-4043-811A-7151467BB78C}" dt="2024-10-31T13:48:35.364" v="626" actId="478"/>
          <ac:spMkLst>
            <pc:docMk/>
            <pc:sldMk cId="1550626745" sldId="257"/>
            <ac:spMk id="2" creationId="{4750C5D9-B0A9-4471-95A2-B14413D9D24D}"/>
          </ac:spMkLst>
        </pc:spChg>
        <pc:spChg chg="add mod ord">
          <ac:chgData name="Narayan Patil" userId="16060a7db6111a16" providerId="LiveId" clId="{0328F360-930E-4043-811A-7151467BB78C}" dt="2024-10-31T14:54:26.066" v="1693"/>
          <ac:spMkLst>
            <pc:docMk/>
            <pc:sldMk cId="1550626745" sldId="257"/>
            <ac:spMk id="3" creationId="{42E3DBE1-8E92-D7C9-0B82-BCA5FBE3BBA9}"/>
          </ac:spMkLst>
        </pc:spChg>
        <pc:spChg chg="mod">
          <ac:chgData name="Narayan Patil" userId="16060a7db6111a16" providerId="LiveId" clId="{0328F360-930E-4043-811A-7151467BB78C}" dt="2024-10-31T14:54:25.700" v="1691"/>
          <ac:spMkLst>
            <pc:docMk/>
            <pc:sldMk cId="1550626745" sldId="257"/>
            <ac:spMk id="4" creationId="{8AE8D88A-3280-5BAB-A3CF-0F31CD926ECD}"/>
          </ac:spMkLst>
        </pc:spChg>
        <pc:picChg chg="mod">
          <ac:chgData name="Narayan Patil" userId="16060a7db6111a16" providerId="LiveId" clId="{0328F360-930E-4043-811A-7151467BB78C}" dt="2024-10-31T13:53:35.799" v="899" actId="1582"/>
          <ac:picMkLst>
            <pc:docMk/>
            <pc:sldMk cId="1550626745" sldId="257"/>
            <ac:picMk id="12" creationId="{A5414C4E-F3F8-4119-8FE8-E3CF35B8B8C0}"/>
          </ac:picMkLst>
        </pc:picChg>
      </pc:sldChg>
      <pc:sldChg chg="addSp delSp modSp add del mod">
        <pc:chgData name="Narayan Patil" userId="16060a7db6111a16" providerId="LiveId" clId="{0328F360-930E-4043-811A-7151467BB78C}" dt="2024-10-31T13:21:36.731" v="445" actId="47"/>
        <pc:sldMkLst>
          <pc:docMk/>
          <pc:sldMk cId="547795013" sldId="258"/>
        </pc:sldMkLst>
        <pc:spChg chg="del mod">
          <ac:chgData name="Narayan Patil" userId="16060a7db6111a16" providerId="LiveId" clId="{0328F360-930E-4043-811A-7151467BB78C}" dt="2024-10-31T13:10:53.382" v="48" actId="478"/>
          <ac:spMkLst>
            <pc:docMk/>
            <pc:sldMk cId="547795013" sldId="258"/>
            <ac:spMk id="2" creationId="{A7738BD8-BC59-E820-6EF2-5AB9F95C7ABA}"/>
          </ac:spMkLst>
        </pc:spChg>
        <pc:spChg chg="add">
          <ac:chgData name="Narayan Patil" userId="16060a7db6111a16" providerId="LiveId" clId="{0328F360-930E-4043-811A-7151467BB78C}" dt="2024-10-31T13:09:52.350" v="15"/>
          <ac:spMkLst>
            <pc:docMk/>
            <pc:sldMk cId="547795013" sldId="258"/>
            <ac:spMk id="3" creationId="{C20B5F94-8B59-6910-A33D-AE23194444E8}"/>
          </ac:spMkLst>
        </pc:spChg>
        <pc:spChg chg="mod">
          <ac:chgData name="Narayan Patil" userId="16060a7db6111a16" providerId="LiveId" clId="{0328F360-930E-4043-811A-7151467BB78C}" dt="2024-10-31T13:08:30.516" v="11" actId="20577"/>
          <ac:spMkLst>
            <pc:docMk/>
            <pc:sldMk cId="547795013" sldId="258"/>
            <ac:spMk id="4" creationId="{868F6E99-79F5-1048-3A9D-E0CB7B4A61BF}"/>
          </ac:spMkLst>
        </pc:spChg>
        <pc:spChg chg="add del mod">
          <ac:chgData name="Narayan Patil" userId="16060a7db6111a16" providerId="LiveId" clId="{0328F360-930E-4043-811A-7151467BB78C}" dt="2024-10-31T13:16:27.733" v="224" actId="478"/>
          <ac:spMkLst>
            <pc:docMk/>
            <pc:sldMk cId="547795013" sldId="258"/>
            <ac:spMk id="7" creationId="{FF4FB9DD-87AD-6D53-9150-9FE051B16C2C}"/>
          </ac:spMkLst>
        </pc:spChg>
        <pc:spChg chg="add del mod">
          <ac:chgData name="Narayan Patil" userId="16060a7db6111a16" providerId="LiveId" clId="{0328F360-930E-4043-811A-7151467BB78C}" dt="2024-10-31T13:17:40.730" v="248" actId="478"/>
          <ac:spMkLst>
            <pc:docMk/>
            <pc:sldMk cId="547795013" sldId="258"/>
            <ac:spMk id="9" creationId="{69E8C061-DFEE-F49F-2D04-C03ABB8208BB}"/>
          </ac:spMkLst>
        </pc:spChg>
        <pc:spChg chg="add del mod">
          <ac:chgData name="Narayan Patil" userId="16060a7db6111a16" providerId="LiveId" clId="{0328F360-930E-4043-811A-7151467BB78C}" dt="2024-10-31T13:16:53.149" v="231" actId="47"/>
          <ac:spMkLst>
            <pc:docMk/>
            <pc:sldMk cId="547795013" sldId="258"/>
            <ac:spMk id="10" creationId="{866C3BE5-EFCC-C014-003F-D4F995C6C757}"/>
          </ac:spMkLst>
        </pc:spChg>
        <pc:spChg chg="add del">
          <ac:chgData name="Narayan Patil" userId="16060a7db6111a16" providerId="LiveId" clId="{0328F360-930E-4043-811A-7151467BB78C}" dt="2024-10-31T13:17:50.970" v="251" actId="478"/>
          <ac:spMkLst>
            <pc:docMk/>
            <pc:sldMk cId="547795013" sldId="258"/>
            <ac:spMk id="13" creationId="{E744BB8B-653C-A4AD-2CEE-EBB8A868D0C5}"/>
          </ac:spMkLst>
        </pc:spChg>
        <pc:spChg chg="add del mod">
          <ac:chgData name="Narayan Patil" userId="16060a7db6111a16" providerId="LiveId" clId="{0328F360-930E-4043-811A-7151467BB78C}" dt="2024-10-31T13:20:42.272" v="435" actId="478"/>
          <ac:spMkLst>
            <pc:docMk/>
            <pc:sldMk cId="547795013" sldId="258"/>
            <ac:spMk id="14" creationId="{8B236B6E-E4C9-5245-DAFB-6D162D08CBD7}"/>
          </ac:spMkLst>
        </pc:spChg>
        <pc:picChg chg="add mod">
          <ac:chgData name="Narayan Patil" userId="16060a7db6111a16" providerId="LiveId" clId="{0328F360-930E-4043-811A-7151467BB78C}" dt="2024-10-31T13:18:54.881" v="419" actId="1076"/>
          <ac:picMkLst>
            <pc:docMk/>
            <pc:sldMk cId="547795013" sldId="258"/>
            <ac:picMk id="6" creationId="{54AE061C-9CEB-B1EE-C37A-62A5F3712D64}"/>
          </ac:picMkLst>
        </pc:picChg>
        <pc:picChg chg="del">
          <ac:chgData name="Narayan Patil" userId="16060a7db6111a16" providerId="LiveId" clId="{0328F360-930E-4043-811A-7151467BB78C}" dt="2024-10-31T13:08:32.627" v="12" actId="478"/>
          <ac:picMkLst>
            <pc:docMk/>
            <pc:sldMk cId="547795013" sldId="258"/>
            <ac:picMk id="12" creationId="{6E9FC5A5-B7E5-F3D8-DBB2-0FAE6E68FFD8}"/>
          </ac:picMkLst>
        </pc:picChg>
      </pc:sldChg>
      <pc:sldChg chg="addSp modSp new mod">
        <pc:chgData name="Narayan Patil" userId="16060a7db6111a16" providerId="LiveId" clId="{0328F360-930E-4043-811A-7151467BB78C}" dt="2024-10-31T14:54:26.476" v="1695"/>
        <pc:sldMkLst>
          <pc:docMk/>
          <pc:sldMk cId="1774196144" sldId="259"/>
        </pc:sldMkLst>
        <pc:spChg chg="mod">
          <ac:chgData name="Narayan Patil" userId="16060a7db6111a16" providerId="LiveId" clId="{0328F360-930E-4043-811A-7151467BB78C}" dt="2024-10-31T14:54:26.476" v="1695"/>
          <ac:spMkLst>
            <pc:docMk/>
            <pc:sldMk cId="1774196144" sldId="259"/>
            <ac:spMk id="2" creationId="{859A3FD3-A5B9-5006-7E9E-64A43774C591}"/>
          </ac:spMkLst>
        </pc:spChg>
        <pc:spChg chg="mod">
          <ac:chgData name="Narayan Patil" userId="16060a7db6111a16" providerId="LiveId" clId="{0328F360-930E-4043-811A-7151467BB78C}" dt="2024-10-31T13:23:57.525" v="558" actId="20577"/>
          <ac:spMkLst>
            <pc:docMk/>
            <pc:sldMk cId="1774196144" sldId="259"/>
            <ac:spMk id="3" creationId="{7710B174-09AC-46C2-67AB-47B125AEC7F3}"/>
          </ac:spMkLst>
        </pc:spChg>
        <pc:picChg chg="add mod">
          <ac:chgData name="Narayan Patil" userId="16060a7db6111a16" providerId="LiveId" clId="{0328F360-930E-4043-811A-7151467BB78C}" dt="2024-10-31T13:53:43.270" v="900" actId="1582"/>
          <ac:picMkLst>
            <pc:docMk/>
            <pc:sldMk cId="1774196144" sldId="259"/>
            <ac:picMk id="4" creationId="{CA3BF015-AD64-372E-38BC-B220684CED3C}"/>
          </ac:picMkLst>
        </pc:picChg>
      </pc:sldChg>
      <pc:sldChg chg="addSp delSp modSp new mod">
        <pc:chgData name="Narayan Patil" userId="16060a7db6111a16" providerId="LiveId" clId="{0328F360-930E-4043-811A-7151467BB78C}" dt="2024-10-31T14:54:26.476" v="1695"/>
        <pc:sldMkLst>
          <pc:docMk/>
          <pc:sldMk cId="3788854763" sldId="260"/>
        </pc:sldMkLst>
        <pc:spChg chg="mod">
          <ac:chgData name="Narayan Patil" userId="16060a7db6111a16" providerId="LiveId" clId="{0328F360-930E-4043-811A-7151467BB78C}" dt="2024-10-31T14:54:26.476" v="1695"/>
          <ac:spMkLst>
            <pc:docMk/>
            <pc:sldMk cId="3788854763" sldId="260"/>
            <ac:spMk id="2" creationId="{59609FEE-FF10-C901-4F47-079B23E47B1D}"/>
          </ac:spMkLst>
        </pc:spChg>
        <pc:spChg chg="add del mod">
          <ac:chgData name="Narayan Patil" userId="16060a7db6111a16" providerId="LiveId" clId="{0328F360-930E-4043-811A-7151467BB78C}" dt="2024-10-31T14:54:26.066" v="1693"/>
          <ac:spMkLst>
            <pc:docMk/>
            <pc:sldMk cId="3788854763" sldId="260"/>
            <ac:spMk id="3" creationId="{6FA767ED-DC8A-D7AD-C34F-11E4C9ABB87B}"/>
          </ac:spMkLst>
        </pc:spChg>
        <pc:spChg chg="add del">
          <ac:chgData name="Narayan Patil" userId="16060a7db6111a16" providerId="LiveId" clId="{0328F360-930E-4043-811A-7151467BB78C}" dt="2024-10-31T13:54:07.167" v="903" actId="22"/>
          <ac:spMkLst>
            <pc:docMk/>
            <pc:sldMk cId="3788854763" sldId="260"/>
            <ac:spMk id="13" creationId="{6F1CF806-9F21-7533-3CC6-619A90707AB2}"/>
          </ac:spMkLst>
        </pc:spChg>
        <pc:picChg chg="add del mod ord">
          <ac:chgData name="Narayan Patil" userId="16060a7db6111a16" providerId="LiveId" clId="{0328F360-930E-4043-811A-7151467BB78C}" dt="2024-10-31T13:44:37.650" v="584" actId="22"/>
          <ac:picMkLst>
            <pc:docMk/>
            <pc:sldMk cId="3788854763" sldId="260"/>
            <ac:picMk id="5" creationId="{783AB6A9-713C-C779-A937-52352F0921DC}"/>
          </ac:picMkLst>
        </pc:picChg>
        <pc:picChg chg="add del mod ord">
          <ac:chgData name="Narayan Patil" userId="16060a7db6111a16" providerId="LiveId" clId="{0328F360-930E-4043-811A-7151467BB78C}" dt="2024-10-31T13:44:54.832" v="598" actId="22"/>
          <ac:picMkLst>
            <pc:docMk/>
            <pc:sldMk cId="3788854763" sldId="260"/>
            <ac:picMk id="7" creationId="{23095F4F-83AC-13ED-BD90-896A491C7162}"/>
          </ac:picMkLst>
        </pc:picChg>
        <pc:picChg chg="add mod">
          <ac:chgData name="Narayan Patil" userId="16060a7db6111a16" providerId="LiveId" clId="{0328F360-930E-4043-811A-7151467BB78C}" dt="2024-10-31T13:49:54.802" v="687" actId="1076"/>
          <ac:picMkLst>
            <pc:docMk/>
            <pc:sldMk cId="3788854763" sldId="260"/>
            <ac:picMk id="9" creationId="{BD730B11-C5A9-4B67-E3C9-875201ED8142}"/>
          </ac:picMkLst>
        </pc:picChg>
        <pc:picChg chg="add mod">
          <ac:chgData name="Narayan Patil" userId="16060a7db6111a16" providerId="LiveId" clId="{0328F360-930E-4043-811A-7151467BB78C}" dt="2024-10-31T13:49:49.502" v="685" actId="1076"/>
          <ac:picMkLst>
            <pc:docMk/>
            <pc:sldMk cId="3788854763" sldId="260"/>
            <ac:picMk id="11" creationId="{6453DB3D-70F8-3D60-D7ED-1C3CDBD2FA4D}"/>
          </ac:picMkLst>
        </pc:picChg>
      </pc:sldChg>
      <pc:sldChg chg="addSp delSp modSp add mod">
        <pc:chgData name="Narayan Patil" userId="16060a7db6111a16" providerId="LiveId" clId="{0328F360-930E-4043-811A-7151467BB78C}" dt="2024-10-31T14:54:26.476" v="1695"/>
        <pc:sldMkLst>
          <pc:docMk/>
          <pc:sldMk cId="1357237111" sldId="261"/>
        </pc:sldMkLst>
        <pc:spChg chg="mod">
          <ac:chgData name="Narayan Patil" userId="16060a7db6111a16" providerId="LiveId" clId="{0328F360-930E-4043-811A-7151467BB78C}" dt="2024-10-31T14:54:26.476" v="1695"/>
          <ac:spMkLst>
            <pc:docMk/>
            <pc:sldMk cId="1357237111" sldId="261"/>
            <ac:spMk id="2" creationId="{9A2A9D25-F2CB-B7AE-2DC9-DE97DAD7D6C2}"/>
          </ac:spMkLst>
        </pc:spChg>
        <pc:spChg chg="mod">
          <ac:chgData name="Narayan Patil" userId="16060a7db6111a16" providerId="LiveId" clId="{0328F360-930E-4043-811A-7151467BB78C}" dt="2024-10-31T14:54:25.700" v="1691"/>
          <ac:spMkLst>
            <pc:docMk/>
            <pc:sldMk cId="1357237111" sldId="261"/>
            <ac:spMk id="3" creationId="{40B9C19A-52AA-2A98-A1DF-0FF7488142F1}"/>
          </ac:spMkLst>
        </pc:spChg>
        <pc:picChg chg="add mod">
          <ac:chgData name="Narayan Patil" userId="16060a7db6111a16" providerId="LiveId" clId="{0328F360-930E-4043-811A-7151467BB78C}" dt="2024-10-31T13:58:13.458" v="967" actId="14100"/>
          <ac:picMkLst>
            <pc:docMk/>
            <pc:sldMk cId="1357237111" sldId="261"/>
            <ac:picMk id="5" creationId="{2D19DC83-FE43-1179-54FB-51A871B7DC1E}"/>
          </ac:picMkLst>
        </pc:picChg>
        <pc:picChg chg="add del">
          <ac:chgData name="Narayan Patil" userId="16060a7db6111a16" providerId="LiveId" clId="{0328F360-930E-4043-811A-7151467BB78C}" dt="2024-10-31T13:55:07.624" v="914" actId="478"/>
          <ac:picMkLst>
            <pc:docMk/>
            <pc:sldMk cId="1357237111" sldId="261"/>
            <ac:picMk id="9" creationId="{262D1756-A041-E88C-E896-E1FD90A7A72F}"/>
          </ac:picMkLst>
        </pc:picChg>
        <pc:picChg chg="del">
          <ac:chgData name="Narayan Patil" userId="16060a7db6111a16" providerId="LiveId" clId="{0328F360-930E-4043-811A-7151467BB78C}" dt="2024-10-31T13:57:28.740" v="962" actId="478"/>
          <ac:picMkLst>
            <pc:docMk/>
            <pc:sldMk cId="1357237111" sldId="261"/>
            <ac:picMk id="11" creationId="{9B6B3223-5AD4-037E-3A23-AB86E4111204}"/>
          </ac:picMkLst>
        </pc:picChg>
      </pc:sldChg>
      <pc:sldChg chg="add del">
        <pc:chgData name="Narayan Patil" userId="16060a7db6111a16" providerId="LiveId" clId="{0328F360-930E-4043-811A-7151467BB78C}" dt="2024-10-31T13:53:57.832" v="901" actId="47"/>
        <pc:sldMkLst>
          <pc:docMk/>
          <pc:sldMk cId="3274479817" sldId="261"/>
        </pc:sldMkLst>
      </pc:sldChg>
      <pc:sldChg chg="addSp delSp modSp add mod">
        <pc:chgData name="Narayan Patil" userId="16060a7db6111a16" providerId="LiveId" clId="{0328F360-930E-4043-811A-7151467BB78C}" dt="2024-10-31T14:54:26.476" v="1695"/>
        <pc:sldMkLst>
          <pc:docMk/>
          <pc:sldMk cId="1223643339" sldId="262"/>
        </pc:sldMkLst>
        <pc:spChg chg="mod">
          <ac:chgData name="Narayan Patil" userId="16060a7db6111a16" providerId="LiveId" clId="{0328F360-930E-4043-811A-7151467BB78C}" dt="2024-10-31T14:54:26.476" v="1695"/>
          <ac:spMkLst>
            <pc:docMk/>
            <pc:sldMk cId="1223643339" sldId="262"/>
            <ac:spMk id="2" creationId="{6ADC0A9F-E0D0-1E4A-CC7D-61090DFE8113}"/>
          </ac:spMkLst>
        </pc:spChg>
        <pc:spChg chg="mod">
          <ac:chgData name="Narayan Patil" userId="16060a7db6111a16" providerId="LiveId" clId="{0328F360-930E-4043-811A-7151467BB78C}" dt="2024-10-31T14:54:25.700" v="1691"/>
          <ac:spMkLst>
            <pc:docMk/>
            <pc:sldMk cId="1223643339" sldId="262"/>
            <ac:spMk id="3" creationId="{E5D7D6EB-950F-2877-0C4B-A4162F42860E}"/>
          </ac:spMkLst>
        </pc:spChg>
        <pc:picChg chg="del">
          <ac:chgData name="Narayan Patil" userId="16060a7db6111a16" providerId="LiveId" clId="{0328F360-930E-4043-811A-7151467BB78C}" dt="2024-10-31T14:04:45.758" v="1158" actId="478"/>
          <ac:picMkLst>
            <pc:docMk/>
            <pc:sldMk cId="1223643339" sldId="262"/>
            <ac:picMk id="5" creationId="{6EACBC68-8AE6-288C-8A3E-A0825B8EBA53}"/>
          </ac:picMkLst>
        </pc:picChg>
        <pc:picChg chg="add mod">
          <ac:chgData name="Narayan Patil" userId="16060a7db6111a16" providerId="LiveId" clId="{0328F360-930E-4043-811A-7151467BB78C}" dt="2024-10-31T14:05:28.010" v="1162" actId="1582"/>
          <ac:picMkLst>
            <pc:docMk/>
            <pc:sldMk cId="1223643339" sldId="262"/>
            <ac:picMk id="6" creationId="{9D2FBB84-9A6E-E988-553D-FA994F54E54B}"/>
          </ac:picMkLst>
        </pc:picChg>
      </pc:sldChg>
      <pc:sldChg chg="addSp delSp modSp add mod">
        <pc:chgData name="Narayan Patil" userId="16060a7db6111a16" providerId="LiveId" clId="{0328F360-930E-4043-811A-7151467BB78C}" dt="2024-11-01T09:34:03.390" v="8747" actId="1582"/>
        <pc:sldMkLst>
          <pc:docMk/>
          <pc:sldMk cId="3035085984" sldId="263"/>
        </pc:sldMkLst>
        <pc:spChg chg="mod">
          <ac:chgData name="Narayan Patil" userId="16060a7db6111a16" providerId="LiveId" clId="{0328F360-930E-4043-811A-7151467BB78C}" dt="2024-10-31T14:54:26.476" v="1695"/>
          <ac:spMkLst>
            <pc:docMk/>
            <pc:sldMk cId="3035085984" sldId="263"/>
            <ac:spMk id="2" creationId="{70AD1653-22D2-0320-263F-725810F43EF5}"/>
          </ac:spMkLst>
        </pc:spChg>
        <pc:spChg chg="mod">
          <ac:chgData name="Narayan Patil" userId="16060a7db6111a16" providerId="LiveId" clId="{0328F360-930E-4043-811A-7151467BB78C}" dt="2024-10-31T14:54:26.066" v="1693"/>
          <ac:spMkLst>
            <pc:docMk/>
            <pc:sldMk cId="3035085984" sldId="263"/>
            <ac:spMk id="3" creationId="{690445B9-0E17-2933-03AD-B5552C58E114}"/>
          </ac:spMkLst>
        </pc:spChg>
        <pc:picChg chg="add del mod">
          <ac:chgData name="Narayan Patil" userId="16060a7db6111a16" providerId="LiveId" clId="{0328F360-930E-4043-811A-7151467BB78C}" dt="2024-11-01T09:33:10.093" v="8743" actId="478"/>
          <ac:picMkLst>
            <pc:docMk/>
            <pc:sldMk cId="3035085984" sldId="263"/>
            <ac:picMk id="5" creationId="{40C90CE2-57D5-0671-95B9-5BC7C0361092}"/>
          </ac:picMkLst>
        </pc:picChg>
        <pc:picChg chg="del">
          <ac:chgData name="Narayan Patil" userId="16060a7db6111a16" providerId="LiveId" clId="{0328F360-930E-4043-811A-7151467BB78C}" dt="2024-10-31T14:11:29.838" v="1287" actId="478"/>
          <ac:picMkLst>
            <pc:docMk/>
            <pc:sldMk cId="3035085984" sldId="263"/>
            <ac:picMk id="6" creationId="{47CE792C-9540-226E-3A60-D31E29CB914A}"/>
          </ac:picMkLst>
        </pc:picChg>
        <pc:picChg chg="add mod">
          <ac:chgData name="Narayan Patil" userId="16060a7db6111a16" providerId="LiveId" clId="{0328F360-930E-4043-811A-7151467BB78C}" dt="2024-11-01T09:34:03.390" v="8747" actId="1582"/>
          <ac:picMkLst>
            <pc:docMk/>
            <pc:sldMk cId="3035085984" sldId="263"/>
            <ac:picMk id="6" creationId="{6E42FF9D-7E13-CD09-9BD0-C4C8256B6360}"/>
          </ac:picMkLst>
        </pc:picChg>
        <pc:picChg chg="del">
          <ac:chgData name="Narayan Patil" userId="16060a7db6111a16" providerId="LiveId" clId="{0328F360-930E-4043-811A-7151467BB78C}" dt="2024-10-31T14:11:30.412" v="1288" actId="478"/>
          <ac:picMkLst>
            <pc:docMk/>
            <pc:sldMk cId="3035085984" sldId="263"/>
            <ac:picMk id="9" creationId="{08A36998-9025-0389-2F1F-D38734A13829}"/>
          </ac:picMkLst>
        </pc:picChg>
      </pc:sldChg>
      <pc:sldChg chg="addSp delSp modSp add mod modClrScheme chgLayout">
        <pc:chgData name="Narayan Patil" userId="16060a7db6111a16" providerId="LiveId" clId="{0328F360-930E-4043-811A-7151467BB78C}" dt="2024-10-31T16:21:07.712" v="3605"/>
        <pc:sldMkLst>
          <pc:docMk/>
          <pc:sldMk cId="1818491374" sldId="264"/>
        </pc:sldMkLst>
        <pc:spChg chg="mod ord">
          <ac:chgData name="Narayan Patil" userId="16060a7db6111a16" providerId="LiveId" clId="{0328F360-930E-4043-811A-7151467BB78C}" dt="2024-10-31T16:21:07.712" v="3605"/>
          <ac:spMkLst>
            <pc:docMk/>
            <pc:sldMk cId="1818491374" sldId="264"/>
            <ac:spMk id="2" creationId="{C1631580-C0F6-E719-B50D-F1B186448CD5}"/>
          </ac:spMkLst>
        </pc:spChg>
        <pc:spChg chg="del mod ord">
          <ac:chgData name="Narayan Patil" userId="16060a7db6111a16" providerId="LiveId" clId="{0328F360-930E-4043-811A-7151467BB78C}" dt="2024-10-31T15:12:47.380" v="2533" actId="478"/>
          <ac:spMkLst>
            <pc:docMk/>
            <pc:sldMk cId="1818491374" sldId="264"/>
            <ac:spMk id="3" creationId="{01986187-2743-7615-84F9-70AF516AD058}"/>
          </ac:spMkLst>
        </pc:spChg>
        <pc:spChg chg="add del mod">
          <ac:chgData name="Narayan Patil" userId="16060a7db6111a16" providerId="LiveId" clId="{0328F360-930E-4043-811A-7151467BB78C}" dt="2024-10-31T15:12:52.714" v="2534" actId="478"/>
          <ac:spMkLst>
            <pc:docMk/>
            <pc:sldMk cId="1818491374" sldId="264"/>
            <ac:spMk id="8" creationId="{E53D6D09-FC58-36C2-2A06-80EE28B6165A}"/>
          </ac:spMkLst>
        </pc:spChg>
        <pc:picChg chg="del">
          <ac:chgData name="Narayan Patil" userId="16060a7db6111a16" providerId="LiveId" clId="{0328F360-930E-4043-811A-7151467BB78C}" dt="2024-10-31T14:53:31.924" v="1650" actId="478"/>
          <ac:picMkLst>
            <pc:docMk/>
            <pc:sldMk cId="1818491374" sldId="264"/>
            <ac:picMk id="5" creationId="{341BF77E-75A2-9FF3-2245-A21DDDBB9023}"/>
          </ac:picMkLst>
        </pc:picChg>
        <pc:picChg chg="add mod">
          <ac:chgData name="Narayan Patil" userId="16060a7db6111a16" providerId="LiveId" clId="{0328F360-930E-4043-811A-7151467BB78C}" dt="2024-10-31T15:13:06.259" v="2542" actId="1076"/>
          <ac:picMkLst>
            <pc:docMk/>
            <pc:sldMk cId="1818491374" sldId="264"/>
            <ac:picMk id="6" creationId="{8AFF8109-A9C6-F7E2-9E5C-3B48ABFDF571}"/>
          </ac:picMkLst>
        </pc:picChg>
        <pc:picChg chg="add mod">
          <ac:chgData name="Narayan Patil" userId="16060a7db6111a16" providerId="LiveId" clId="{0328F360-930E-4043-811A-7151467BB78C}" dt="2024-10-31T15:13:21.187" v="2546" actId="1582"/>
          <ac:picMkLst>
            <pc:docMk/>
            <pc:sldMk cId="1818491374" sldId="264"/>
            <ac:picMk id="9" creationId="{181D8B56-B8C5-BB6C-8C57-C367AF12DC2C}"/>
          </ac:picMkLst>
        </pc:picChg>
      </pc:sldChg>
      <pc:sldChg chg="delSp modSp add del mod">
        <pc:chgData name="Narayan Patil" userId="16060a7db6111a16" providerId="LiveId" clId="{0328F360-930E-4043-811A-7151467BB78C}" dt="2024-10-31T15:11:01.267" v="2521" actId="47"/>
        <pc:sldMkLst>
          <pc:docMk/>
          <pc:sldMk cId="1245275411" sldId="265"/>
        </pc:sldMkLst>
        <pc:spChg chg="mod">
          <ac:chgData name="Narayan Patil" userId="16060a7db6111a16" providerId="LiveId" clId="{0328F360-930E-4043-811A-7151467BB78C}" dt="2024-10-31T14:54:26.476" v="1695"/>
          <ac:spMkLst>
            <pc:docMk/>
            <pc:sldMk cId="1245275411" sldId="265"/>
            <ac:spMk id="2" creationId="{FF489007-A642-9581-2448-610A95A59CC2}"/>
          </ac:spMkLst>
        </pc:spChg>
        <pc:spChg chg="mod">
          <ac:chgData name="Narayan Patil" userId="16060a7db6111a16" providerId="LiveId" clId="{0328F360-930E-4043-811A-7151467BB78C}" dt="2024-10-31T14:54:26.066" v="1693"/>
          <ac:spMkLst>
            <pc:docMk/>
            <pc:sldMk cId="1245275411" sldId="265"/>
            <ac:spMk id="3" creationId="{9046DA3F-EAF9-421A-9858-E3649BF0666B}"/>
          </ac:spMkLst>
        </pc:spChg>
        <pc:picChg chg="del">
          <ac:chgData name="Narayan Patil" userId="16060a7db6111a16" providerId="LiveId" clId="{0328F360-930E-4043-811A-7151467BB78C}" dt="2024-10-31T14:53:33.665" v="1651" actId="478"/>
          <ac:picMkLst>
            <pc:docMk/>
            <pc:sldMk cId="1245275411" sldId="265"/>
            <ac:picMk id="5" creationId="{A21B7504-947A-4FB2-519B-05BA96258B8D}"/>
          </ac:picMkLst>
        </pc:picChg>
      </pc:sldChg>
      <pc:sldChg chg="delSp modSp add del mod">
        <pc:chgData name="Narayan Patil" userId="16060a7db6111a16" providerId="LiveId" clId="{0328F360-930E-4043-811A-7151467BB78C}" dt="2024-10-31T15:11:05.501" v="2522" actId="47"/>
        <pc:sldMkLst>
          <pc:docMk/>
          <pc:sldMk cId="2934288518" sldId="266"/>
        </pc:sldMkLst>
        <pc:spChg chg="mod">
          <ac:chgData name="Narayan Patil" userId="16060a7db6111a16" providerId="LiveId" clId="{0328F360-930E-4043-811A-7151467BB78C}" dt="2024-10-31T14:54:26.476" v="1695"/>
          <ac:spMkLst>
            <pc:docMk/>
            <pc:sldMk cId="2934288518" sldId="266"/>
            <ac:spMk id="2" creationId="{4EAB33C4-BCFD-134E-D090-83F487066C62}"/>
          </ac:spMkLst>
        </pc:spChg>
        <pc:spChg chg="mod">
          <ac:chgData name="Narayan Patil" userId="16060a7db6111a16" providerId="LiveId" clId="{0328F360-930E-4043-811A-7151467BB78C}" dt="2024-10-31T14:54:26.066" v="1693"/>
          <ac:spMkLst>
            <pc:docMk/>
            <pc:sldMk cId="2934288518" sldId="266"/>
            <ac:spMk id="3" creationId="{87FC8281-823C-5A33-F83B-1CEC244CDFAA}"/>
          </ac:spMkLst>
        </pc:spChg>
        <pc:picChg chg="del">
          <ac:chgData name="Narayan Patil" userId="16060a7db6111a16" providerId="LiveId" clId="{0328F360-930E-4043-811A-7151467BB78C}" dt="2024-10-31T14:53:35.139" v="1652" actId="478"/>
          <ac:picMkLst>
            <pc:docMk/>
            <pc:sldMk cId="2934288518" sldId="266"/>
            <ac:picMk id="5" creationId="{780365B4-8EBD-9C89-A23E-71A502D7D5AE}"/>
          </ac:picMkLst>
        </pc:picChg>
      </pc:sldChg>
      <pc:sldChg chg="addSp delSp modSp add mod">
        <pc:chgData name="Narayan Patil" userId="16060a7db6111a16" providerId="LiveId" clId="{0328F360-930E-4043-811A-7151467BB78C}" dt="2024-10-31T15:12:40.281" v="2532"/>
        <pc:sldMkLst>
          <pc:docMk/>
          <pc:sldMk cId="3527961578" sldId="267"/>
        </pc:sldMkLst>
        <pc:spChg chg="mod">
          <ac:chgData name="Narayan Patil" userId="16060a7db6111a16" providerId="LiveId" clId="{0328F360-930E-4043-811A-7151467BB78C}" dt="2024-10-31T15:01:35.808" v="1990" actId="5793"/>
          <ac:spMkLst>
            <pc:docMk/>
            <pc:sldMk cId="3527961578" sldId="267"/>
            <ac:spMk id="2" creationId="{E0AAC076-D000-34D5-27F2-9A2BE36E44B0}"/>
          </ac:spMkLst>
        </pc:spChg>
        <pc:spChg chg="mod">
          <ac:chgData name="Narayan Patil" userId="16060a7db6111a16" providerId="LiveId" clId="{0328F360-930E-4043-811A-7151467BB78C}" dt="2024-10-31T15:07:19.364" v="2304" actId="1076"/>
          <ac:spMkLst>
            <pc:docMk/>
            <pc:sldMk cId="3527961578" sldId="267"/>
            <ac:spMk id="3" creationId="{0F1B06DA-A072-CC2C-5AAC-E95AFD89264C}"/>
          </ac:spMkLst>
        </pc:spChg>
        <pc:spChg chg="add mod">
          <ac:chgData name="Narayan Patil" userId="16060a7db6111a16" providerId="LiveId" clId="{0328F360-930E-4043-811A-7151467BB78C}" dt="2024-10-31T15:09:36.572" v="2520" actId="313"/>
          <ac:spMkLst>
            <pc:docMk/>
            <pc:sldMk cId="3527961578" sldId="267"/>
            <ac:spMk id="4" creationId="{D83287BF-7302-DC9E-2226-216E8C34E3D5}"/>
          </ac:spMkLst>
        </pc:spChg>
        <pc:spChg chg="add mod">
          <ac:chgData name="Narayan Patil" userId="16060a7db6111a16" providerId="LiveId" clId="{0328F360-930E-4043-811A-7151467BB78C}" dt="2024-10-31T15:12:40.281" v="2532"/>
          <ac:spMkLst>
            <pc:docMk/>
            <pc:sldMk cId="3527961578" sldId="267"/>
            <ac:spMk id="5" creationId="{D9C6082C-5ECA-6F31-9926-BC15A43C3522}"/>
          </ac:spMkLst>
        </pc:spChg>
        <pc:picChg chg="del">
          <ac:chgData name="Narayan Patil" userId="16060a7db6111a16" providerId="LiveId" clId="{0328F360-930E-4043-811A-7151467BB78C}" dt="2024-10-31T15:01:42.039" v="1991" actId="478"/>
          <ac:picMkLst>
            <pc:docMk/>
            <pc:sldMk cId="3527961578" sldId="267"/>
            <ac:picMk id="6" creationId="{71980A08-EA0E-60CD-99E2-9944F6135EC3}"/>
          </ac:picMkLst>
        </pc:picChg>
      </pc:sldChg>
      <pc:sldChg chg="addSp delSp modSp add mod ord">
        <pc:chgData name="Narayan Patil" userId="16060a7db6111a16" providerId="LiveId" clId="{0328F360-930E-4043-811A-7151467BB78C}" dt="2024-10-31T16:20:50.961" v="3603"/>
        <pc:sldMkLst>
          <pc:docMk/>
          <pc:sldMk cId="865036453" sldId="268"/>
        </pc:sldMkLst>
        <pc:spChg chg="mod">
          <ac:chgData name="Narayan Patil" userId="16060a7db6111a16" providerId="LiveId" clId="{0328F360-930E-4043-811A-7151467BB78C}" dt="2024-10-31T16:20:50.961" v="3603"/>
          <ac:spMkLst>
            <pc:docMk/>
            <pc:sldMk cId="865036453" sldId="268"/>
            <ac:spMk id="2" creationId="{14BFCABE-E1EB-9E13-A581-3B0B25B55128}"/>
          </ac:spMkLst>
        </pc:spChg>
        <pc:spChg chg="del">
          <ac:chgData name="Narayan Patil" userId="16060a7db6111a16" providerId="LiveId" clId="{0328F360-930E-4043-811A-7151467BB78C}" dt="2024-10-31T15:16:54.779" v="2550" actId="478"/>
          <ac:spMkLst>
            <pc:docMk/>
            <pc:sldMk cId="865036453" sldId="268"/>
            <ac:spMk id="3" creationId="{63B14744-FFD4-0F12-F9B7-32F6FF16083C}"/>
          </ac:spMkLst>
        </pc:spChg>
        <pc:spChg chg="add del mod">
          <ac:chgData name="Narayan Patil" userId="16060a7db6111a16" providerId="LiveId" clId="{0328F360-930E-4043-811A-7151467BB78C}" dt="2024-10-31T15:17:00.671" v="2551"/>
          <ac:spMkLst>
            <pc:docMk/>
            <pc:sldMk cId="865036453" sldId="268"/>
            <ac:spMk id="10" creationId="{BBE35990-EC4D-B583-315B-E492872BC651}"/>
          </ac:spMkLst>
        </pc:spChg>
        <pc:spChg chg="add mod">
          <ac:chgData name="Narayan Patil" userId="16060a7db6111a16" providerId="LiveId" clId="{0328F360-930E-4043-811A-7151467BB78C}" dt="2024-10-31T15:17:25.478" v="2561" actId="1076"/>
          <ac:spMkLst>
            <pc:docMk/>
            <pc:sldMk cId="865036453" sldId="268"/>
            <ac:spMk id="11" creationId="{4B0E50E3-9C11-3E35-9457-3F9907B5AFCC}"/>
          </ac:spMkLst>
        </pc:spChg>
        <pc:spChg chg="add mod">
          <ac:chgData name="Narayan Patil" userId="16060a7db6111a16" providerId="LiveId" clId="{0328F360-930E-4043-811A-7151467BB78C}" dt="2024-10-31T15:18:23.259" v="2637" actId="1076"/>
          <ac:spMkLst>
            <pc:docMk/>
            <pc:sldMk cId="865036453" sldId="268"/>
            <ac:spMk id="12" creationId="{FE10144B-4267-A4AB-3077-26D2D957280E}"/>
          </ac:spMkLst>
        </pc:spChg>
        <pc:picChg chg="add del mod">
          <ac:chgData name="Narayan Patil" userId="16060a7db6111a16" providerId="LiveId" clId="{0328F360-930E-4043-811A-7151467BB78C}" dt="2024-10-31T15:13:25.509" v="2547" actId="478"/>
          <ac:picMkLst>
            <pc:docMk/>
            <pc:sldMk cId="865036453" sldId="268"/>
            <ac:picMk id="5" creationId="{20F76211-DE80-0F1F-B123-CB95F5494D66}"/>
          </ac:picMkLst>
        </pc:picChg>
        <pc:picChg chg="del">
          <ac:chgData name="Narayan Patil" userId="16060a7db6111a16" providerId="LiveId" clId="{0328F360-930E-4043-811A-7151467BB78C}" dt="2024-10-31T15:11:10.813" v="2526" actId="478"/>
          <ac:picMkLst>
            <pc:docMk/>
            <pc:sldMk cId="865036453" sldId="268"/>
            <ac:picMk id="6" creationId="{00093BB6-E6E3-69EA-8444-9871E697B18B}"/>
          </ac:picMkLst>
        </pc:picChg>
        <pc:picChg chg="add mod">
          <ac:chgData name="Narayan Patil" userId="16060a7db6111a16" providerId="LiveId" clId="{0328F360-930E-4043-811A-7151467BB78C}" dt="2024-10-31T15:13:54.872" v="2549" actId="1076"/>
          <ac:picMkLst>
            <pc:docMk/>
            <pc:sldMk cId="865036453" sldId="268"/>
            <ac:picMk id="8" creationId="{8B053906-F1F7-9367-8C4C-E383D9FA7AC4}"/>
          </ac:picMkLst>
        </pc:picChg>
      </pc:sldChg>
      <pc:sldChg chg="addSp delSp modSp add mod">
        <pc:chgData name="Narayan Patil" userId="16060a7db6111a16" providerId="LiveId" clId="{0328F360-930E-4043-811A-7151467BB78C}" dt="2024-10-31T16:20:30.471" v="3591" actId="1076"/>
        <pc:sldMkLst>
          <pc:docMk/>
          <pc:sldMk cId="142131670" sldId="269"/>
        </pc:sldMkLst>
        <pc:spChg chg="mod">
          <ac:chgData name="Narayan Patil" userId="16060a7db6111a16" providerId="LiveId" clId="{0328F360-930E-4043-811A-7151467BB78C}" dt="2024-10-31T16:07:54.890" v="2665" actId="20577"/>
          <ac:spMkLst>
            <pc:docMk/>
            <pc:sldMk cId="142131670" sldId="269"/>
            <ac:spMk id="2" creationId="{D106DFC4-AC0C-9525-7F93-3BDA6C2553E9}"/>
          </ac:spMkLst>
        </pc:spChg>
        <pc:spChg chg="mod">
          <ac:chgData name="Narayan Patil" userId="16060a7db6111a16" providerId="LiveId" clId="{0328F360-930E-4043-811A-7151467BB78C}" dt="2024-10-31T16:20:30.471" v="3591" actId="1076"/>
          <ac:spMkLst>
            <pc:docMk/>
            <pc:sldMk cId="142131670" sldId="269"/>
            <ac:spMk id="11" creationId="{03956C8F-E6EA-5D56-88C6-3EAF2FB82C03}"/>
          </ac:spMkLst>
        </pc:spChg>
        <pc:spChg chg="del">
          <ac:chgData name="Narayan Patil" userId="16060a7db6111a16" providerId="LiveId" clId="{0328F360-930E-4043-811A-7151467BB78C}" dt="2024-10-31T16:13:17.604" v="2676" actId="478"/>
          <ac:spMkLst>
            <pc:docMk/>
            <pc:sldMk cId="142131670" sldId="269"/>
            <ac:spMk id="12" creationId="{90D87EBA-BA47-2D10-EBCB-10A8A77A8D58}"/>
          </ac:spMkLst>
        </pc:spChg>
        <pc:picChg chg="add mod">
          <ac:chgData name="Narayan Patil" userId="16060a7db6111a16" providerId="LiveId" clId="{0328F360-930E-4043-811A-7151467BB78C}" dt="2024-10-31T16:09:45.190" v="2671" actId="1582"/>
          <ac:picMkLst>
            <pc:docMk/>
            <pc:sldMk cId="142131670" sldId="269"/>
            <ac:picMk id="4" creationId="{0AF07F95-FD4E-7909-95CE-F3F4C3B3F7E5}"/>
          </ac:picMkLst>
        </pc:picChg>
        <pc:picChg chg="del">
          <ac:chgData name="Narayan Patil" userId="16060a7db6111a16" providerId="LiveId" clId="{0328F360-930E-4043-811A-7151467BB78C}" dt="2024-10-31T16:08:01.150" v="2666" actId="478"/>
          <ac:picMkLst>
            <pc:docMk/>
            <pc:sldMk cId="142131670" sldId="269"/>
            <ac:picMk id="8" creationId="{B18A39C8-A208-467F-80A4-DA3F937ED804}"/>
          </ac:picMkLst>
        </pc:picChg>
      </pc:sldChg>
      <pc:sldChg chg="addSp delSp modSp add mod">
        <pc:chgData name="Narayan Patil" userId="16060a7db6111a16" providerId="LiveId" clId="{0328F360-930E-4043-811A-7151467BB78C}" dt="2024-10-31T17:08:32.924" v="4771" actId="108"/>
        <pc:sldMkLst>
          <pc:docMk/>
          <pc:sldMk cId="1162612287" sldId="270"/>
        </pc:sldMkLst>
        <pc:spChg chg="mod">
          <ac:chgData name="Narayan Patil" userId="16060a7db6111a16" providerId="LiveId" clId="{0328F360-930E-4043-811A-7151467BB78C}" dt="2024-10-31T16:20:39.504" v="3601" actId="5793"/>
          <ac:spMkLst>
            <pc:docMk/>
            <pc:sldMk cId="1162612287" sldId="270"/>
            <ac:spMk id="2" creationId="{C58E84D3-4E27-79A1-FBF9-2585C7989C8E}"/>
          </ac:spMkLst>
        </pc:spChg>
        <pc:spChg chg="add">
          <ac:chgData name="Narayan Patil" userId="16060a7db6111a16" providerId="LiveId" clId="{0328F360-930E-4043-811A-7151467BB78C}" dt="2024-10-31T16:40:18.696" v="3616"/>
          <ac:spMkLst>
            <pc:docMk/>
            <pc:sldMk cId="1162612287" sldId="270"/>
            <ac:spMk id="6" creationId="{0B15A0D5-2F61-8F2C-39E6-0E9DD6A6E4DD}"/>
          </ac:spMkLst>
        </pc:spChg>
        <pc:spChg chg="add">
          <ac:chgData name="Narayan Patil" userId="16060a7db6111a16" providerId="LiveId" clId="{0328F360-930E-4043-811A-7151467BB78C}" dt="2024-10-31T16:40:23.102" v="3617"/>
          <ac:spMkLst>
            <pc:docMk/>
            <pc:sldMk cId="1162612287" sldId="270"/>
            <ac:spMk id="7" creationId="{8817E683-A5B4-ED4C-7889-4CEA33AE2F1C}"/>
          </ac:spMkLst>
        </pc:spChg>
        <pc:spChg chg="add">
          <ac:chgData name="Narayan Patil" userId="16060a7db6111a16" providerId="LiveId" clId="{0328F360-930E-4043-811A-7151467BB78C}" dt="2024-10-31T16:40:26.743" v="3618"/>
          <ac:spMkLst>
            <pc:docMk/>
            <pc:sldMk cId="1162612287" sldId="270"/>
            <ac:spMk id="8" creationId="{524B075D-5C4B-41B8-ADCD-1E7D7075CE23}"/>
          </ac:spMkLst>
        </pc:spChg>
        <pc:spChg chg="add mod">
          <ac:chgData name="Narayan Patil" userId="16060a7db6111a16" providerId="LiveId" clId="{0328F360-930E-4043-811A-7151467BB78C}" dt="2024-10-31T16:40:33.856" v="3621" actId="1076"/>
          <ac:spMkLst>
            <pc:docMk/>
            <pc:sldMk cId="1162612287" sldId="270"/>
            <ac:spMk id="9" creationId="{7903CCA3-F4D6-7BF0-92FE-8BB6D288C3F4}"/>
          </ac:spMkLst>
        </pc:spChg>
        <pc:spChg chg="add">
          <ac:chgData name="Narayan Patil" userId="16060a7db6111a16" providerId="LiveId" clId="{0328F360-930E-4043-811A-7151467BB78C}" dt="2024-10-31T16:40:50.799" v="3647"/>
          <ac:spMkLst>
            <pc:docMk/>
            <pc:sldMk cId="1162612287" sldId="270"/>
            <ac:spMk id="10" creationId="{CD3111C0-C94E-C90E-AA8C-6BD0EDD074D0}"/>
          </ac:spMkLst>
        </pc:spChg>
        <pc:spChg chg="mod">
          <ac:chgData name="Narayan Patil" userId="16060a7db6111a16" providerId="LiveId" clId="{0328F360-930E-4043-811A-7151467BB78C}" dt="2024-10-31T17:08:32.924" v="4771" actId="108"/>
          <ac:spMkLst>
            <pc:docMk/>
            <pc:sldMk cId="1162612287" sldId="270"/>
            <ac:spMk id="11" creationId="{B5BAE478-8427-7FC3-558C-94AFC4524455}"/>
          </ac:spMkLst>
        </pc:spChg>
        <pc:picChg chg="del">
          <ac:chgData name="Narayan Patil" userId="16060a7db6111a16" providerId="LiveId" clId="{0328F360-930E-4043-811A-7151467BB78C}" dt="2024-10-31T16:38:20.345" v="3606" actId="478"/>
          <ac:picMkLst>
            <pc:docMk/>
            <pc:sldMk cId="1162612287" sldId="270"/>
            <ac:picMk id="4" creationId="{28D9CB54-B6E2-2FD5-A424-F17AA209C1EB}"/>
          </ac:picMkLst>
        </pc:picChg>
        <pc:picChg chg="add mod">
          <ac:chgData name="Narayan Patil" userId="16060a7db6111a16" providerId="LiveId" clId="{0328F360-930E-4043-811A-7151467BB78C}" dt="2024-10-31T16:39:13.774" v="3613" actId="14100"/>
          <ac:picMkLst>
            <pc:docMk/>
            <pc:sldMk cId="1162612287" sldId="270"/>
            <ac:picMk id="5" creationId="{32A00207-14E3-30CC-FE72-5694731F2AA0}"/>
          </ac:picMkLst>
        </pc:picChg>
      </pc:sldChg>
      <pc:sldChg chg="modSp add mod">
        <pc:chgData name="Narayan Patil" userId="16060a7db6111a16" providerId="LiveId" clId="{0328F360-930E-4043-811A-7151467BB78C}" dt="2024-10-31T17:09:19.155" v="4777" actId="11"/>
        <pc:sldMkLst>
          <pc:docMk/>
          <pc:sldMk cId="3941129705" sldId="271"/>
        </pc:sldMkLst>
        <pc:spChg chg="mod">
          <ac:chgData name="Narayan Patil" userId="16060a7db6111a16" providerId="LiveId" clId="{0328F360-930E-4043-811A-7151467BB78C}" dt="2024-10-31T17:09:19.155" v="4777" actId="11"/>
          <ac:spMkLst>
            <pc:docMk/>
            <pc:sldMk cId="3941129705" sldId="271"/>
            <ac:spMk id="11" creationId="{C7C7FEBF-7B6B-0365-4888-8D412B419FAB}"/>
          </ac:spMkLst>
        </pc:spChg>
      </pc:sldChg>
      <pc:sldChg chg="modSp add mod">
        <pc:chgData name="Narayan Patil" userId="16060a7db6111a16" providerId="LiveId" clId="{0328F360-930E-4043-811A-7151467BB78C}" dt="2024-10-31T17:20:44.315" v="5168" actId="20577"/>
        <pc:sldMkLst>
          <pc:docMk/>
          <pc:sldMk cId="1185916215" sldId="272"/>
        </pc:sldMkLst>
        <pc:spChg chg="mod">
          <ac:chgData name="Narayan Patil" userId="16060a7db6111a16" providerId="LiveId" clId="{0328F360-930E-4043-811A-7151467BB78C}" dt="2024-10-31T17:20:44.315" v="5168" actId="20577"/>
          <ac:spMkLst>
            <pc:docMk/>
            <pc:sldMk cId="1185916215" sldId="272"/>
            <ac:spMk id="11" creationId="{7BB9C940-E53D-AE70-C681-DC09D402BC18}"/>
          </ac:spMkLst>
        </pc:spChg>
      </pc:sldChg>
      <pc:sldChg chg="addSp delSp modSp add mod">
        <pc:chgData name="Narayan Patil" userId="16060a7db6111a16" providerId="LiveId" clId="{0328F360-930E-4043-811A-7151467BB78C}" dt="2024-11-01T05:27:41.345" v="5221" actId="1076"/>
        <pc:sldMkLst>
          <pc:docMk/>
          <pc:sldMk cId="2372407104" sldId="273"/>
        </pc:sldMkLst>
        <pc:spChg chg="mod">
          <ac:chgData name="Narayan Patil" userId="16060a7db6111a16" providerId="LiveId" clId="{0328F360-930E-4043-811A-7151467BB78C}" dt="2024-11-01T05:25:45.140" v="5203" actId="20577"/>
          <ac:spMkLst>
            <pc:docMk/>
            <pc:sldMk cId="2372407104" sldId="273"/>
            <ac:spMk id="2" creationId="{F196AB89-F51E-EF20-AEE6-1514BCA6BC97}"/>
          </ac:spMkLst>
        </pc:spChg>
        <pc:spChg chg="add del mod">
          <ac:chgData name="Narayan Patil" userId="16060a7db6111a16" providerId="LiveId" clId="{0328F360-930E-4043-811A-7151467BB78C}" dt="2024-11-01T05:27:00.753" v="5214" actId="478"/>
          <ac:spMkLst>
            <pc:docMk/>
            <pc:sldMk cId="2372407104" sldId="273"/>
            <ac:spMk id="7" creationId="{45CE2631-A2B6-1BA3-877A-CA2984A92288}"/>
          </ac:spMkLst>
        </pc:spChg>
        <pc:spChg chg="del">
          <ac:chgData name="Narayan Patil" userId="16060a7db6111a16" providerId="LiveId" clId="{0328F360-930E-4043-811A-7151467BB78C}" dt="2024-11-01T05:26:58.095" v="5213" actId="478"/>
          <ac:spMkLst>
            <pc:docMk/>
            <pc:sldMk cId="2372407104" sldId="273"/>
            <ac:spMk id="11" creationId="{32892C7A-2E21-42EA-A2CD-5D5F08734A32}"/>
          </ac:spMkLst>
        </pc:spChg>
        <pc:picChg chg="add mod">
          <ac:chgData name="Narayan Patil" userId="16060a7db6111a16" providerId="LiveId" clId="{0328F360-930E-4043-811A-7151467BB78C}" dt="2024-11-01T05:26:25.393" v="5211" actId="1076"/>
          <ac:picMkLst>
            <pc:docMk/>
            <pc:sldMk cId="2372407104" sldId="273"/>
            <ac:picMk id="4" creationId="{C9A2CF65-D7E4-5604-E207-62151BDC1D4C}"/>
          </ac:picMkLst>
        </pc:picChg>
        <pc:picChg chg="del">
          <ac:chgData name="Narayan Patil" userId="16060a7db6111a16" providerId="LiveId" clId="{0328F360-930E-4043-811A-7151467BB78C}" dt="2024-11-01T05:26:10.591" v="5204" actId="478"/>
          <ac:picMkLst>
            <pc:docMk/>
            <pc:sldMk cId="2372407104" sldId="273"/>
            <ac:picMk id="5" creationId="{5B42CB14-3937-98A3-9C12-44940EA11076}"/>
          </ac:picMkLst>
        </pc:picChg>
        <pc:picChg chg="add mod">
          <ac:chgData name="Narayan Patil" userId="16060a7db6111a16" providerId="LiveId" clId="{0328F360-930E-4043-811A-7151467BB78C}" dt="2024-11-01T05:27:41.345" v="5221" actId="1076"/>
          <ac:picMkLst>
            <pc:docMk/>
            <pc:sldMk cId="2372407104" sldId="273"/>
            <ac:picMk id="9" creationId="{2A56F019-202A-6F00-0E39-A3F4A1016D6A}"/>
          </ac:picMkLst>
        </pc:picChg>
      </pc:sldChg>
      <pc:sldChg chg="delSp modSp add mod">
        <pc:chgData name="Narayan Patil" userId="16060a7db6111a16" providerId="LiveId" clId="{0328F360-930E-4043-811A-7151467BB78C}" dt="2024-11-01T08:31:28.139" v="8509" actId="20577"/>
        <pc:sldMkLst>
          <pc:docMk/>
          <pc:sldMk cId="188630074" sldId="274"/>
        </pc:sldMkLst>
        <pc:spChg chg="mod">
          <ac:chgData name="Narayan Patil" userId="16060a7db6111a16" providerId="LiveId" clId="{0328F360-930E-4043-811A-7151467BB78C}" dt="2024-11-01T05:27:53.588" v="5241" actId="5793"/>
          <ac:spMkLst>
            <pc:docMk/>
            <pc:sldMk cId="188630074" sldId="274"/>
            <ac:spMk id="2" creationId="{5F6831D4-F324-D1FC-D764-1C8DF6B940C5}"/>
          </ac:spMkLst>
        </pc:spChg>
        <pc:spChg chg="mod">
          <ac:chgData name="Narayan Patil" userId="16060a7db6111a16" providerId="LiveId" clId="{0328F360-930E-4043-811A-7151467BB78C}" dt="2024-11-01T08:31:28.139" v="8509" actId="20577"/>
          <ac:spMkLst>
            <pc:docMk/>
            <pc:sldMk cId="188630074" sldId="274"/>
            <ac:spMk id="11" creationId="{B42B27F2-8CEC-A0A2-C23E-270B62072AA9}"/>
          </ac:spMkLst>
        </pc:spChg>
        <pc:picChg chg="del">
          <ac:chgData name="Narayan Patil" userId="16060a7db6111a16" providerId="LiveId" clId="{0328F360-930E-4043-811A-7151467BB78C}" dt="2024-11-01T05:27:45.112" v="5222" actId="478"/>
          <ac:picMkLst>
            <pc:docMk/>
            <pc:sldMk cId="188630074" sldId="274"/>
            <ac:picMk id="4" creationId="{CA9934C8-3D6B-44D6-AD51-329AF56D684A}"/>
          </ac:picMkLst>
        </pc:picChg>
      </pc:sldChg>
      <pc:sldChg chg="addSp delSp modSp add mod">
        <pc:chgData name="Narayan Patil" userId="16060a7db6111a16" providerId="LiveId" clId="{0328F360-930E-4043-811A-7151467BB78C}" dt="2024-11-01T05:39:12.893" v="5656" actId="1076"/>
        <pc:sldMkLst>
          <pc:docMk/>
          <pc:sldMk cId="3936293432" sldId="275"/>
        </pc:sldMkLst>
        <pc:spChg chg="add del mod">
          <ac:chgData name="Narayan Patil" userId="16060a7db6111a16" providerId="LiveId" clId="{0328F360-930E-4043-811A-7151467BB78C}" dt="2024-11-01T05:38:44.438" v="5642" actId="478"/>
          <ac:spMkLst>
            <pc:docMk/>
            <pc:sldMk cId="3936293432" sldId="275"/>
            <ac:spMk id="8" creationId="{0F0D2AD0-4516-C785-83B3-4F702B912201}"/>
          </ac:spMkLst>
        </pc:spChg>
        <pc:spChg chg="del mod">
          <ac:chgData name="Narayan Patil" userId="16060a7db6111a16" providerId="LiveId" clId="{0328F360-930E-4043-811A-7151467BB78C}" dt="2024-11-01T05:38:31.661" v="5638" actId="478"/>
          <ac:spMkLst>
            <pc:docMk/>
            <pc:sldMk cId="3936293432" sldId="275"/>
            <ac:spMk id="11" creationId="{C589F058-7633-E5B5-88C1-4C0041641806}"/>
          </ac:spMkLst>
        </pc:spChg>
        <pc:picChg chg="add mod">
          <ac:chgData name="Narayan Patil" userId="16060a7db6111a16" providerId="LiveId" clId="{0328F360-930E-4043-811A-7151467BB78C}" dt="2024-11-01T05:39:11.783" v="5655" actId="1076"/>
          <ac:picMkLst>
            <pc:docMk/>
            <pc:sldMk cId="3936293432" sldId="275"/>
            <ac:picMk id="4" creationId="{422F8210-35A4-91EC-CE1D-20659945891B}"/>
          </ac:picMkLst>
        </pc:picChg>
        <pc:picChg chg="add mod">
          <ac:chgData name="Narayan Patil" userId="16060a7db6111a16" providerId="LiveId" clId="{0328F360-930E-4043-811A-7151467BB78C}" dt="2024-11-01T05:39:12.893" v="5656" actId="1076"/>
          <ac:picMkLst>
            <pc:docMk/>
            <pc:sldMk cId="3936293432" sldId="275"/>
            <ac:picMk id="6" creationId="{7C1E2CD3-9B9D-02A2-8934-E33AA38BC54F}"/>
          </ac:picMkLst>
        </pc:picChg>
      </pc:sldChg>
      <pc:sldChg chg="addSp delSp modSp add mod">
        <pc:chgData name="Narayan Patil" userId="16060a7db6111a16" providerId="LiveId" clId="{0328F360-930E-4043-811A-7151467BB78C}" dt="2024-11-01T05:50:53.223" v="6107" actId="313"/>
        <pc:sldMkLst>
          <pc:docMk/>
          <pc:sldMk cId="4266134589" sldId="276"/>
        </pc:sldMkLst>
        <pc:spChg chg="mod">
          <ac:chgData name="Narayan Patil" userId="16060a7db6111a16" providerId="LiveId" clId="{0328F360-930E-4043-811A-7151467BB78C}" dt="2024-11-01T05:50:53.223" v="6107" actId="313"/>
          <ac:spMkLst>
            <pc:docMk/>
            <pc:sldMk cId="4266134589" sldId="276"/>
            <ac:spMk id="8" creationId="{6BA6BDE1-A76D-ADE1-DE30-6D3B16C4B9AE}"/>
          </ac:spMkLst>
        </pc:spChg>
        <pc:picChg chg="del">
          <ac:chgData name="Narayan Patil" userId="16060a7db6111a16" providerId="LiveId" clId="{0328F360-930E-4043-811A-7151467BB78C}" dt="2024-11-01T05:40:17.636" v="5659" actId="478"/>
          <ac:picMkLst>
            <pc:docMk/>
            <pc:sldMk cId="4266134589" sldId="276"/>
            <ac:picMk id="4" creationId="{4D4DA9BC-926A-CFEE-FF71-6CCA2B8DA3A7}"/>
          </ac:picMkLst>
        </pc:picChg>
        <pc:picChg chg="add mod">
          <ac:chgData name="Narayan Patil" userId="16060a7db6111a16" providerId="LiveId" clId="{0328F360-930E-4043-811A-7151467BB78C}" dt="2024-11-01T05:42:07.629" v="5677" actId="1582"/>
          <ac:picMkLst>
            <pc:docMk/>
            <pc:sldMk cId="4266134589" sldId="276"/>
            <ac:picMk id="5" creationId="{1A09AEDC-A9E7-4A23-4E1E-76C919B823CF}"/>
          </ac:picMkLst>
        </pc:picChg>
        <pc:picChg chg="del mod">
          <ac:chgData name="Narayan Patil" userId="16060a7db6111a16" providerId="LiveId" clId="{0328F360-930E-4043-811A-7151467BB78C}" dt="2024-11-01T05:40:17.132" v="5658" actId="478"/>
          <ac:picMkLst>
            <pc:docMk/>
            <pc:sldMk cId="4266134589" sldId="276"/>
            <ac:picMk id="6" creationId="{705AE91C-E1EF-3682-C767-47F7FA8126BA}"/>
          </ac:picMkLst>
        </pc:picChg>
      </pc:sldChg>
      <pc:sldChg chg="addSp delSp modSp add mod">
        <pc:chgData name="Narayan Patil" userId="16060a7db6111a16" providerId="LiveId" clId="{0328F360-930E-4043-811A-7151467BB78C}" dt="2024-11-01T06:09:12.667" v="7743" actId="1076"/>
        <pc:sldMkLst>
          <pc:docMk/>
          <pc:sldMk cId="1216219302" sldId="277"/>
        </pc:sldMkLst>
        <pc:spChg chg="mod">
          <ac:chgData name="Narayan Patil" userId="16060a7db6111a16" providerId="LiveId" clId="{0328F360-930E-4043-811A-7151467BB78C}" dt="2024-11-01T05:51:32.079" v="6127" actId="20577"/>
          <ac:spMkLst>
            <pc:docMk/>
            <pc:sldMk cId="1216219302" sldId="277"/>
            <ac:spMk id="2" creationId="{EAE05EC7-D31A-875B-4EED-4380244B2C21}"/>
          </ac:spMkLst>
        </pc:spChg>
        <pc:spChg chg="add del mod">
          <ac:chgData name="Narayan Patil" userId="16060a7db6111a16" providerId="LiveId" clId="{0328F360-930E-4043-811A-7151467BB78C}" dt="2024-11-01T05:53:03.118" v="6131" actId="478"/>
          <ac:spMkLst>
            <pc:docMk/>
            <pc:sldMk cId="1216219302" sldId="277"/>
            <ac:spMk id="4" creationId="{3AB57FFE-4BE5-E6D5-F820-897E573D0A02}"/>
          </ac:spMkLst>
        </pc:spChg>
        <pc:spChg chg="del">
          <ac:chgData name="Narayan Patil" userId="16060a7db6111a16" providerId="LiveId" clId="{0328F360-930E-4043-811A-7151467BB78C}" dt="2024-11-01T05:52:58.526" v="6130" actId="478"/>
          <ac:spMkLst>
            <pc:docMk/>
            <pc:sldMk cId="1216219302" sldId="277"/>
            <ac:spMk id="8" creationId="{A6B01DBD-4C64-8AEA-D326-A5774E8848E5}"/>
          </ac:spMkLst>
        </pc:spChg>
        <pc:spChg chg="add mod">
          <ac:chgData name="Narayan Patil" userId="16060a7db6111a16" providerId="LiveId" clId="{0328F360-930E-4043-811A-7151467BB78C}" dt="2024-11-01T06:09:12.667" v="7743" actId="1076"/>
          <ac:spMkLst>
            <pc:docMk/>
            <pc:sldMk cId="1216219302" sldId="277"/>
            <ac:spMk id="9" creationId="{A033EE6C-0ABA-E884-90BF-D1A874F0A3A9}"/>
          </ac:spMkLst>
        </pc:spChg>
        <pc:picChg chg="del">
          <ac:chgData name="Narayan Patil" userId="16060a7db6111a16" providerId="LiveId" clId="{0328F360-930E-4043-811A-7151467BB78C}" dt="2024-11-01T05:52:55.911" v="6129" actId="478"/>
          <ac:picMkLst>
            <pc:docMk/>
            <pc:sldMk cId="1216219302" sldId="277"/>
            <ac:picMk id="5" creationId="{3A06D5B1-4CF4-182C-58EE-FCCED0DFE041}"/>
          </ac:picMkLst>
        </pc:picChg>
        <pc:picChg chg="add mod">
          <ac:chgData name="Narayan Patil" userId="16060a7db6111a16" providerId="LiveId" clId="{0328F360-930E-4043-811A-7151467BB78C}" dt="2024-11-01T06:07:39.794" v="7608" actId="1582"/>
          <ac:picMkLst>
            <pc:docMk/>
            <pc:sldMk cId="1216219302" sldId="277"/>
            <ac:picMk id="7" creationId="{64DC61B8-4095-B087-ED5F-B4F70C5685AF}"/>
          </ac:picMkLst>
        </pc:picChg>
        <pc:picChg chg="add mod">
          <ac:chgData name="Narayan Patil" userId="16060a7db6111a16" providerId="LiveId" clId="{0328F360-930E-4043-811A-7151467BB78C}" dt="2024-11-01T06:07:44.224" v="7610" actId="14100"/>
          <ac:picMkLst>
            <pc:docMk/>
            <pc:sldMk cId="1216219302" sldId="277"/>
            <ac:picMk id="11" creationId="{5F510843-FA84-D653-2FBA-73F262056695}"/>
          </ac:picMkLst>
        </pc:picChg>
      </pc:sldChg>
      <pc:sldChg chg="addSp delSp modSp add mod">
        <pc:chgData name="Narayan Patil" userId="16060a7db6111a16" providerId="LiveId" clId="{0328F360-930E-4043-811A-7151467BB78C}" dt="2024-11-01T06:04:44.472" v="7575" actId="20577"/>
        <pc:sldMkLst>
          <pc:docMk/>
          <pc:sldMk cId="2146102484" sldId="278"/>
        </pc:sldMkLst>
        <pc:spChg chg="mod">
          <ac:chgData name="Narayan Patil" userId="16060a7db6111a16" providerId="LiveId" clId="{0328F360-930E-4043-811A-7151467BB78C}" dt="2024-11-01T05:57:20.622" v="6643" actId="20577"/>
          <ac:spMkLst>
            <pc:docMk/>
            <pc:sldMk cId="2146102484" sldId="278"/>
            <ac:spMk id="2" creationId="{A5774DF4-33C8-6942-835E-5F06A5338DC3}"/>
          </ac:spMkLst>
        </pc:spChg>
        <pc:spChg chg="add del mod">
          <ac:chgData name="Narayan Patil" userId="16060a7db6111a16" providerId="LiveId" clId="{0328F360-930E-4043-811A-7151467BB78C}" dt="2024-11-01T06:02:59.636" v="7269" actId="478"/>
          <ac:spMkLst>
            <pc:docMk/>
            <pc:sldMk cId="2146102484" sldId="278"/>
            <ac:spMk id="7" creationId="{0C4F2FB9-01CD-8232-60FB-947FC54D9D18}"/>
          </ac:spMkLst>
        </pc:spChg>
        <pc:spChg chg="del mod">
          <ac:chgData name="Narayan Patil" userId="16060a7db6111a16" providerId="LiveId" clId="{0328F360-930E-4043-811A-7151467BB78C}" dt="2024-11-01T06:02:56.854" v="7268" actId="478"/>
          <ac:spMkLst>
            <pc:docMk/>
            <pc:sldMk cId="2146102484" sldId="278"/>
            <ac:spMk id="8" creationId="{C1C22341-3034-90D4-7CF9-3E809AECE64A}"/>
          </ac:spMkLst>
        </pc:spChg>
        <pc:spChg chg="add mod">
          <ac:chgData name="Narayan Patil" userId="16060a7db6111a16" providerId="LiveId" clId="{0328F360-930E-4043-811A-7151467BB78C}" dt="2024-11-01T06:04:44.472" v="7575" actId="20577"/>
          <ac:spMkLst>
            <pc:docMk/>
            <pc:sldMk cId="2146102484" sldId="278"/>
            <ac:spMk id="9" creationId="{066A9733-9AAB-2DCD-0CED-B274FC6EA94C}"/>
          </ac:spMkLst>
        </pc:spChg>
        <pc:picChg chg="add mod">
          <ac:chgData name="Narayan Patil" userId="16060a7db6111a16" providerId="LiveId" clId="{0328F360-930E-4043-811A-7151467BB78C}" dt="2024-11-01T06:02:39.550" v="7235" actId="14100"/>
          <ac:picMkLst>
            <pc:docMk/>
            <pc:sldMk cId="2146102484" sldId="278"/>
            <ac:picMk id="4" creationId="{D83DF051-3BCD-811D-AAA7-540E5CE591C2}"/>
          </ac:picMkLst>
        </pc:picChg>
        <pc:picChg chg="del">
          <ac:chgData name="Narayan Patil" userId="16060a7db6111a16" providerId="LiveId" clId="{0328F360-930E-4043-811A-7151467BB78C}" dt="2024-11-01T06:02:23.736" v="7230" actId="478"/>
          <ac:picMkLst>
            <pc:docMk/>
            <pc:sldMk cId="2146102484" sldId="278"/>
            <ac:picMk id="5" creationId="{373A23AA-46DB-6C58-FA99-924780814243}"/>
          </ac:picMkLst>
        </pc:picChg>
      </pc:sldChg>
      <pc:sldChg chg="add del">
        <pc:chgData name="Narayan Patil" userId="16060a7db6111a16" providerId="LiveId" clId="{0328F360-930E-4043-811A-7151467BB78C}" dt="2024-11-01T05:53:17.195" v="6133"/>
        <pc:sldMkLst>
          <pc:docMk/>
          <pc:sldMk cId="2600786848" sldId="279"/>
        </pc:sldMkLst>
      </pc:sldChg>
      <pc:sldChg chg="addSp delSp modSp add mod">
        <pc:chgData name="Narayan Patil" userId="16060a7db6111a16" providerId="LiveId" clId="{0328F360-930E-4043-811A-7151467BB78C}" dt="2024-11-01T06:11:27.665" v="7908" actId="1076"/>
        <pc:sldMkLst>
          <pc:docMk/>
          <pc:sldMk cId="2826006969" sldId="279"/>
        </pc:sldMkLst>
        <pc:spChg chg="mod">
          <ac:chgData name="Narayan Patil" userId="16060a7db6111a16" providerId="LiveId" clId="{0328F360-930E-4043-811A-7151467BB78C}" dt="2024-11-01T06:01:49.769" v="7227" actId="5793"/>
          <ac:spMkLst>
            <pc:docMk/>
            <pc:sldMk cId="2826006969" sldId="279"/>
            <ac:spMk id="2" creationId="{E7EF2B7B-901A-8F22-A615-1F94AC01A744}"/>
          </ac:spMkLst>
        </pc:spChg>
        <pc:spChg chg="mod">
          <ac:chgData name="Narayan Patil" userId="16060a7db6111a16" providerId="LiveId" clId="{0328F360-930E-4043-811A-7151467BB78C}" dt="2024-11-01T06:11:27.665" v="7908" actId="1076"/>
          <ac:spMkLst>
            <pc:docMk/>
            <pc:sldMk cId="2826006969" sldId="279"/>
            <ac:spMk id="9" creationId="{860C9249-98BF-880D-CDE1-35283A1F9259}"/>
          </ac:spMkLst>
        </pc:spChg>
        <pc:picChg chg="add mod">
          <ac:chgData name="Narayan Patil" userId="16060a7db6111a16" providerId="LiveId" clId="{0328F360-930E-4043-811A-7151467BB78C}" dt="2024-11-01T06:10:14.588" v="7752" actId="1076"/>
          <ac:picMkLst>
            <pc:docMk/>
            <pc:sldMk cId="2826006969" sldId="279"/>
            <ac:picMk id="4" creationId="{11DF1226-E9C1-9B31-7D68-C8277418AB37}"/>
          </ac:picMkLst>
        </pc:picChg>
        <pc:picChg chg="add mod">
          <ac:chgData name="Narayan Patil" userId="16060a7db6111a16" providerId="LiveId" clId="{0328F360-930E-4043-811A-7151467BB78C}" dt="2024-11-01T06:10:20.503" v="7755" actId="1076"/>
          <ac:picMkLst>
            <pc:docMk/>
            <pc:sldMk cId="2826006969" sldId="279"/>
            <ac:picMk id="6" creationId="{38F79ADA-AB18-F313-9CAC-BB5BC69852F6}"/>
          </ac:picMkLst>
        </pc:picChg>
        <pc:picChg chg="del">
          <ac:chgData name="Narayan Patil" userId="16060a7db6111a16" providerId="LiveId" clId="{0328F360-930E-4043-811A-7151467BB78C}" dt="2024-11-01T05:57:42.852" v="6645" actId="478"/>
          <ac:picMkLst>
            <pc:docMk/>
            <pc:sldMk cId="2826006969" sldId="279"/>
            <ac:picMk id="7" creationId="{7AC00533-15B8-885E-5D17-E97AABBC79E6}"/>
          </ac:picMkLst>
        </pc:picChg>
      </pc:sldChg>
      <pc:sldChg chg="add">
        <pc:chgData name="Narayan Patil" userId="16060a7db6111a16" providerId="LiveId" clId="{0328F360-930E-4043-811A-7151467BB78C}" dt="2024-11-01T07:38:55.475" v="7909"/>
        <pc:sldMkLst>
          <pc:docMk/>
          <pc:sldMk cId="2741482137" sldId="280"/>
        </pc:sldMkLst>
      </pc:sldChg>
      <pc:sldChg chg="addSp delSp modSp add del mod">
        <pc:chgData name="Narayan Patil" userId="16060a7db6111a16" providerId="LiveId" clId="{0328F360-930E-4043-811A-7151467BB78C}" dt="2024-11-01T06:09:22.057" v="7744" actId="47"/>
        <pc:sldMkLst>
          <pc:docMk/>
          <pc:sldMk cId="3729993282" sldId="280"/>
        </pc:sldMkLst>
        <pc:spChg chg="mod">
          <ac:chgData name="Narayan Patil" userId="16060a7db6111a16" providerId="LiveId" clId="{0328F360-930E-4043-811A-7151467BB78C}" dt="2024-11-01T06:01:57.316" v="7229"/>
          <ac:spMkLst>
            <pc:docMk/>
            <pc:sldMk cId="3729993282" sldId="280"/>
            <ac:spMk id="2" creationId="{D1CACCFB-4ACE-3DC7-DC2C-B6C5376FF4B3}"/>
          </ac:spMkLst>
        </pc:spChg>
        <pc:picChg chg="add del">
          <ac:chgData name="Narayan Patil" userId="16060a7db6111a16" providerId="LiveId" clId="{0328F360-930E-4043-811A-7151467BB78C}" dt="2024-11-01T06:06:39.862" v="7590" actId="478"/>
          <ac:picMkLst>
            <pc:docMk/>
            <pc:sldMk cId="3729993282" sldId="280"/>
            <ac:picMk id="4" creationId="{8475D115-F225-87F8-9B3F-FB7769DE1B3A}"/>
          </ac:picMkLst>
        </pc:picChg>
        <pc:picChg chg="add del mod">
          <ac:chgData name="Narayan Patil" userId="16060a7db6111a16" providerId="LiveId" clId="{0328F360-930E-4043-811A-7151467BB78C}" dt="2024-11-01T06:06:39.367" v="7589" actId="22"/>
          <ac:picMkLst>
            <pc:docMk/>
            <pc:sldMk cId="3729993282" sldId="280"/>
            <ac:picMk id="5" creationId="{4C12A5EE-8913-9E61-63B4-0729A47C61A5}"/>
          </ac:picMkLst>
        </pc:picChg>
      </pc:sldChg>
      <pc:sldChg chg="add del">
        <pc:chgData name="Narayan Patil" userId="16060a7db6111a16" providerId="LiveId" clId="{0328F360-930E-4043-811A-7151467BB78C}" dt="2024-11-01T06:09:27.423" v="7745" actId="47"/>
        <pc:sldMkLst>
          <pc:docMk/>
          <pc:sldMk cId="2315523528" sldId="281"/>
        </pc:sldMkLst>
      </pc:sldChg>
      <pc:sldChg chg="addSp delSp modSp add mod ord">
        <pc:chgData name="Narayan Patil" userId="16060a7db6111a16" providerId="LiveId" clId="{0328F360-930E-4043-811A-7151467BB78C}" dt="2024-11-01T08:31:15.116" v="8507" actId="11"/>
        <pc:sldMkLst>
          <pc:docMk/>
          <pc:sldMk cId="3666516536" sldId="281"/>
        </pc:sldMkLst>
        <pc:spChg chg="mod">
          <ac:chgData name="Narayan Patil" userId="16060a7db6111a16" providerId="LiveId" clId="{0328F360-930E-4043-811A-7151467BB78C}" dt="2024-11-01T07:49:19.937" v="8377" actId="20577"/>
          <ac:spMkLst>
            <pc:docMk/>
            <pc:sldMk cId="3666516536" sldId="281"/>
            <ac:spMk id="2" creationId="{334DBF20-FCBB-C141-5BEF-2A6BCE69DE68}"/>
          </ac:spMkLst>
        </pc:spChg>
        <pc:spChg chg="mod">
          <ac:chgData name="Narayan Patil" userId="16060a7db6111a16" providerId="LiveId" clId="{0328F360-930E-4043-811A-7151467BB78C}" dt="2024-11-01T08:31:15.116" v="8507" actId="11"/>
          <ac:spMkLst>
            <pc:docMk/>
            <pc:sldMk cId="3666516536" sldId="281"/>
            <ac:spMk id="9" creationId="{33AE64BD-B15C-C6B5-EA75-2BF3881DA243}"/>
          </ac:spMkLst>
        </pc:spChg>
        <pc:picChg chg="del">
          <ac:chgData name="Narayan Patil" userId="16060a7db6111a16" providerId="LiveId" clId="{0328F360-930E-4043-811A-7151467BB78C}" dt="2024-11-01T07:42:53.331" v="7962" actId="478"/>
          <ac:picMkLst>
            <pc:docMk/>
            <pc:sldMk cId="3666516536" sldId="281"/>
            <ac:picMk id="4" creationId="{A570DB2B-04C1-193D-BAD4-64A53E9D5B2B}"/>
          </ac:picMkLst>
        </pc:picChg>
        <pc:picChg chg="add mod">
          <ac:chgData name="Narayan Patil" userId="16060a7db6111a16" providerId="LiveId" clId="{0328F360-930E-4043-811A-7151467BB78C}" dt="2024-11-01T07:42:55.808" v="7964" actId="1076"/>
          <ac:picMkLst>
            <pc:docMk/>
            <pc:sldMk cId="3666516536" sldId="281"/>
            <ac:picMk id="5" creationId="{0A6FBA66-7A76-93AF-1194-7D6CC14FEF67}"/>
          </ac:picMkLst>
        </pc:picChg>
      </pc:sldChg>
      <pc:sldChg chg="addSp delSp modSp add mod">
        <pc:chgData name="Narayan Patil" userId="16060a7db6111a16" providerId="LiveId" clId="{0328F360-930E-4043-811A-7151467BB78C}" dt="2024-11-01T08:29:24.360" v="8485" actId="1582"/>
        <pc:sldMkLst>
          <pc:docMk/>
          <pc:sldMk cId="4133138973" sldId="282"/>
        </pc:sldMkLst>
        <pc:spChg chg="mod">
          <ac:chgData name="Narayan Patil" userId="16060a7db6111a16" providerId="LiveId" clId="{0328F360-930E-4043-811A-7151467BB78C}" dt="2024-11-01T07:49:14.289" v="8372" actId="20577"/>
          <ac:spMkLst>
            <pc:docMk/>
            <pc:sldMk cId="4133138973" sldId="282"/>
            <ac:spMk id="2" creationId="{E4CAD2C5-DDDD-8BF9-419A-023E8A602F30}"/>
          </ac:spMkLst>
        </pc:spChg>
        <pc:spChg chg="add del mod">
          <ac:chgData name="Narayan Patil" userId="16060a7db6111a16" providerId="LiveId" clId="{0328F360-930E-4043-811A-7151467BB78C}" dt="2024-11-01T07:52:37.656" v="8422" actId="478"/>
          <ac:spMkLst>
            <pc:docMk/>
            <pc:sldMk cId="4133138973" sldId="282"/>
            <ac:spMk id="7" creationId="{26951C3D-96FF-82DA-36A7-D0D2CB62520B}"/>
          </ac:spMkLst>
        </pc:spChg>
        <pc:spChg chg="del mod">
          <ac:chgData name="Narayan Patil" userId="16060a7db6111a16" providerId="LiveId" clId="{0328F360-930E-4043-811A-7151467BB78C}" dt="2024-11-01T07:52:35.585" v="8421" actId="478"/>
          <ac:spMkLst>
            <pc:docMk/>
            <pc:sldMk cId="4133138973" sldId="282"/>
            <ac:spMk id="9" creationId="{1EDB8BAA-E58C-03E6-6FC8-F369498DCA39}"/>
          </ac:spMkLst>
        </pc:spChg>
        <pc:picChg chg="add del mod">
          <ac:chgData name="Narayan Patil" userId="16060a7db6111a16" providerId="LiveId" clId="{0328F360-930E-4043-811A-7151467BB78C}" dt="2024-11-01T08:28:32.247" v="8478" actId="478"/>
          <ac:picMkLst>
            <pc:docMk/>
            <pc:sldMk cId="4133138973" sldId="282"/>
            <ac:picMk id="4" creationId="{D4B0427B-8FAD-5EE5-F53B-9FD0D2FD87ED}"/>
          </ac:picMkLst>
        </pc:picChg>
        <pc:picChg chg="del">
          <ac:chgData name="Narayan Patil" userId="16060a7db6111a16" providerId="LiveId" clId="{0328F360-930E-4043-811A-7151467BB78C}" dt="2024-11-01T07:49:53.613" v="8378" actId="478"/>
          <ac:picMkLst>
            <pc:docMk/>
            <pc:sldMk cId="4133138973" sldId="282"/>
            <ac:picMk id="5" creationId="{35A855FC-43E4-4C2C-5DA7-C19CC7C41279}"/>
          </ac:picMkLst>
        </pc:picChg>
        <pc:picChg chg="add mod">
          <ac:chgData name="Narayan Patil" userId="16060a7db6111a16" providerId="LiveId" clId="{0328F360-930E-4043-811A-7151467BB78C}" dt="2024-11-01T07:53:15.923" v="8428" actId="1076"/>
          <ac:picMkLst>
            <pc:docMk/>
            <pc:sldMk cId="4133138973" sldId="282"/>
            <ac:picMk id="10" creationId="{8C1CD419-1D39-7C5D-930B-A31D91BA822E}"/>
          </ac:picMkLst>
        </pc:picChg>
        <pc:picChg chg="add mod">
          <ac:chgData name="Narayan Patil" userId="16060a7db6111a16" providerId="LiveId" clId="{0328F360-930E-4043-811A-7151467BB78C}" dt="2024-11-01T07:53:42.139" v="8431" actId="1076"/>
          <ac:picMkLst>
            <pc:docMk/>
            <pc:sldMk cId="4133138973" sldId="282"/>
            <ac:picMk id="12" creationId="{13D7A712-3A11-6266-2C02-D76A776EB3AD}"/>
          </ac:picMkLst>
        </pc:picChg>
        <pc:picChg chg="add mod">
          <ac:chgData name="Narayan Patil" userId="16060a7db6111a16" providerId="LiveId" clId="{0328F360-930E-4043-811A-7151467BB78C}" dt="2024-11-01T07:54:08.728" v="8435" actId="1076"/>
          <ac:picMkLst>
            <pc:docMk/>
            <pc:sldMk cId="4133138973" sldId="282"/>
            <ac:picMk id="14" creationId="{68420DAE-E69B-EFFB-3B55-7F988B8287EF}"/>
          </ac:picMkLst>
        </pc:picChg>
        <pc:picChg chg="add mod">
          <ac:chgData name="Narayan Patil" userId="16060a7db6111a16" providerId="LiveId" clId="{0328F360-930E-4043-811A-7151467BB78C}" dt="2024-11-01T07:54:30.922" v="8439" actId="1076"/>
          <ac:picMkLst>
            <pc:docMk/>
            <pc:sldMk cId="4133138973" sldId="282"/>
            <ac:picMk id="16" creationId="{8E226995-BFAF-1E0D-6001-C74C330016B4}"/>
          </ac:picMkLst>
        </pc:picChg>
        <pc:picChg chg="add del mod">
          <ac:chgData name="Narayan Patil" userId="16060a7db6111a16" providerId="LiveId" clId="{0328F360-930E-4043-811A-7151467BB78C}" dt="2024-11-01T08:29:14.615" v="8480" actId="478"/>
          <ac:picMkLst>
            <pc:docMk/>
            <pc:sldMk cId="4133138973" sldId="282"/>
            <ac:picMk id="17" creationId="{06F41EF6-00AA-2837-8C4B-2E591F9013B8}"/>
          </ac:picMkLst>
        </pc:picChg>
        <pc:picChg chg="add mod">
          <ac:chgData name="Narayan Patil" userId="16060a7db6111a16" providerId="LiveId" clId="{0328F360-930E-4043-811A-7151467BB78C}" dt="2024-11-01T08:28:19.271" v="8475" actId="1076"/>
          <ac:picMkLst>
            <pc:docMk/>
            <pc:sldMk cId="4133138973" sldId="282"/>
            <ac:picMk id="18" creationId="{739D9B7A-44A4-4858-64F7-4A4336E5DC85}"/>
          </ac:picMkLst>
        </pc:picChg>
        <pc:picChg chg="add mod">
          <ac:chgData name="Narayan Patil" userId="16060a7db6111a16" providerId="LiveId" clId="{0328F360-930E-4043-811A-7151467BB78C}" dt="2024-11-01T07:55:09.928" v="8447" actId="1582"/>
          <ac:picMkLst>
            <pc:docMk/>
            <pc:sldMk cId="4133138973" sldId="282"/>
            <ac:picMk id="19" creationId="{149FE787-E738-8E4D-F873-AA3E13335754}"/>
          </ac:picMkLst>
        </pc:picChg>
        <pc:picChg chg="add mod">
          <ac:chgData name="Narayan Patil" userId="16060a7db6111a16" providerId="LiveId" clId="{0328F360-930E-4043-811A-7151467BB78C}" dt="2024-11-01T07:55:09.928" v="8447" actId="1582"/>
          <ac:picMkLst>
            <pc:docMk/>
            <pc:sldMk cId="4133138973" sldId="282"/>
            <ac:picMk id="20" creationId="{56799297-34CB-8B28-8CFE-E799DF84B7F9}"/>
          </ac:picMkLst>
        </pc:picChg>
        <pc:picChg chg="add mod">
          <ac:chgData name="Narayan Patil" userId="16060a7db6111a16" providerId="LiveId" clId="{0328F360-930E-4043-811A-7151467BB78C}" dt="2024-11-01T07:55:09.928" v="8447" actId="1582"/>
          <ac:picMkLst>
            <pc:docMk/>
            <pc:sldMk cId="4133138973" sldId="282"/>
            <ac:picMk id="21" creationId="{267798BF-6205-5617-8B0F-67E4C9190302}"/>
          </ac:picMkLst>
        </pc:picChg>
        <pc:picChg chg="add mod">
          <ac:chgData name="Narayan Patil" userId="16060a7db6111a16" providerId="LiveId" clId="{0328F360-930E-4043-811A-7151467BB78C}" dt="2024-11-01T08:29:24.360" v="8485" actId="1582"/>
          <ac:picMkLst>
            <pc:docMk/>
            <pc:sldMk cId="4133138973" sldId="282"/>
            <ac:picMk id="23" creationId="{6B88EBB1-F192-E3B3-8B17-E4C15B9EDDA1}"/>
          </ac:picMkLst>
        </pc:picChg>
      </pc:sldChg>
      <pc:sldChg chg="addSp delSp modSp add mod">
        <pc:chgData name="Narayan Patil" userId="16060a7db6111a16" providerId="LiveId" clId="{0328F360-930E-4043-811A-7151467BB78C}" dt="2024-11-01T08:31:05.030" v="8505" actId="11"/>
        <pc:sldMkLst>
          <pc:docMk/>
          <pc:sldMk cId="1123657973" sldId="283"/>
        </pc:sldMkLst>
        <pc:spChg chg="add">
          <ac:chgData name="Narayan Patil" userId="16060a7db6111a16" providerId="LiveId" clId="{0328F360-930E-4043-811A-7151467BB78C}" dt="2024-11-01T07:55:37.111" v="8451"/>
          <ac:spMkLst>
            <pc:docMk/>
            <pc:sldMk cId="1123657973" sldId="283"/>
            <ac:spMk id="6" creationId="{8490044B-B878-52A8-8149-1EA27BFBED8B}"/>
          </ac:spMkLst>
        </pc:spChg>
        <pc:spChg chg="add mod">
          <ac:chgData name="Narayan Patil" userId="16060a7db6111a16" providerId="LiveId" clId="{0328F360-930E-4043-811A-7151467BB78C}" dt="2024-11-01T07:55:51.308" v="8455"/>
          <ac:spMkLst>
            <pc:docMk/>
            <pc:sldMk cId="1123657973" sldId="283"/>
            <ac:spMk id="7" creationId="{54BE39E6-959A-8155-19D3-0A042E40365A}"/>
          </ac:spMkLst>
        </pc:spChg>
        <pc:spChg chg="add">
          <ac:chgData name="Narayan Patil" userId="16060a7db6111a16" providerId="LiveId" clId="{0328F360-930E-4043-811A-7151467BB78C}" dt="2024-11-01T07:56:03.964" v="8457"/>
          <ac:spMkLst>
            <pc:docMk/>
            <pc:sldMk cId="1123657973" sldId="283"/>
            <ac:spMk id="8" creationId="{1CAD5DDE-3A3D-1D86-54AC-CD31EFEB7A56}"/>
          </ac:spMkLst>
        </pc:spChg>
        <pc:spChg chg="mod">
          <ac:chgData name="Narayan Patil" userId="16060a7db6111a16" providerId="LiveId" clId="{0328F360-930E-4043-811A-7151467BB78C}" dt="2024-11-01T08:31:05.030" v="8505" actId="11"/>
          <ac:spMkLst>
            <pc:docMk/>
            <pc:sldMk cId="1123657973" sldId="283"/>
            <ac:spMk id="9" creationId="{6D38ADF2-D219-8D55-7B85-FE43EE87676C}"/>
          </ac:spMkLst>
        </pc:spChg>
        <pc:picChg chg="del">
          <ac:chgData name="Narayan Patil" userId="16060a7db6111a16" providerId="LiveId" clId="{0328F360-930E-4043-811A-7151467BB78C}" dt="2024-11-01T07:54:54.175" v="8440" actId="478"/>
          <ac:picMkLst>
            <pc:docMk/>
            <pc:sldMk cId="1123657973" sldId="283"/>
            <ac:picMk id="4" creationId="{94984C07-2D11-63D6-7329-BC5E563D69F6}"/>
          </ac:picMkLst>
        </pc:picChg>
        <pc:picChg chg="add mod">
          <ac:chgData name="Narayan Patil" userId="16060a7db6111a16" providerId="LiveId" clId="{0328F360-930E-4043-811A-7151467BB78C}" dt="2024-11-01T08:27:58.081" v="8473" actId="14100"/>
          <ac:picMkLst>
            <pc:docMk/>
            <pc:sldMk cId="1123657973" sldId="283"/>
            <ac:picMk id="5" creationId="{FF59005E-36DF-ED61-A384-CD1F5430442E}"/>
          </ac:picMkLst>
        </pc:picChg>
      </pc:sldChg>
      <pc:sldChg chg="add del">
        <pc:chgData name="Narayan Patil" userId="16060a7db6111a16" providerId="LiveId" clId="{0328F360-930E-4043-811A-7151467BB78C}" dt="2024-11-01T08:29:33.897" v="8486" actId="47"/>
        <pc:sldMkLst>
          <pc:docMk/>
          <pc:sldMk cId="3134865707" sldId="284"/>
        </pc:sldMkLst>
      </pc:sldChg>
      <pc:sldChg chg="addSp delSp modSp add mod">
        <pc:chgData name="Narayan Patil" userId="16060a7db6111a16" providerId="LiveId" clId="{0328F360-930E-4043-811A-7151467BB78C}" dt="2024-11-01T08:43:21.363" v="8664" actId="313"/>
        <pc:sldMkLst>
          <pc:docMk/>
          <pc:sldMk cId="4153120811" sldId="284"/>
        </pc:sldMkLst>
        <pc:spChg chg="mod">
          <ac:chgData name="Narayan Patil" userId="16060a7db6111a16" providerId="LiveId" clId="{0328F360-930E-4043-811A-7151467BB78C}" dt="2024-11-01T08:39:01.670" v="8567" actId="20577"/>
          <ac:spMkLst>
            <pc:docMk/>
            <pc:sldMk cId="4153120811" sldId="284"/>
            <ac:spMk id="2" creationId="{CF6CD020-5B98-B526-FC92-AF5AACCE2C92}"/>
          </ac:spMkLst>
        </pc:spChg>
        <pc:spChg chg="mod">
          <ac:chgData name="Narayan Patil" userId="16060a7db6111a16" providerId="LiveId" clId="{0328F360-930E-4043-811A-7151467BB78C}" dt="2024-11-01T08:43:21.363" v="8664" actId="313"/>
          <ac:spMkLst>
            <pc:docMk/>
            <pc:sldMk cId="4153120811" sldId="284"/>
            <ac:spMk id="9" creationId="{F8C41539-0E18-B29D-008A-16ED7BBED304}"/>
          </ac:spMkLst>
        </pc:spChg>
        <pc:picChg chg="add mod">
          <ac:chgData name="Narayan Patil" userId="16060a7db6111a16" providerId="LiveId" clId="{0328F360-930E-4043-811A-7151467BB78C}" dt="2024-11-01T08:42:13.189" v="8570" actId="1582"/>
          <ac:picMkLst>
            <pc:docMk/>
            <pc:sldMk cId="4153120811" sldId="284"/>
            <ac:picMk id="4" creationId="{7F1B8013-F44C-41EB-0AED-64C77F3E047B}"/>
          </ac:picMkLst>
        </pc:picChg>
        <pc:picChg chg="del">
          <ac:chgData name="Narayan Patil" userId="16060a7db6111a16" providerId="LiveId" clId="{0328F360-930E-4043-811A-7151467BB78C}" dt="2024-11-01T08:39:04.594" v="8568" actId="478"/>
          <ac:picMkLst>
            <pc:docMk/>
            <pc:sldMk cId="4153120811" sldId="284"/>
            <ac:picMk id="5" creationId="{07F19C2D-561B-DA7B-A504-23A1F0FD864A}"/>
          </ac:picMkLst>
        </pc:picChg>
      </pc:sldChg>
      <pc:sldChg chg="add del">
        <pc:chgData name="Narayan Patil" userId="16060a7db6111a16" providerId="LiveId" clId="{0328F360-930E-4043-811A-7151467BB78C}" dt="2024-11-01T08:29:37.576" v="8488" actId="47"/>
        <pc:sldMkLst>
          <pc:docMk/>
          <pc:sldMk cId="2667439350" sldId="285"/>
        </pc:sldMkLst>
      </pc:sldChg>
      <pc:sldChg chg="delSp modSp new mod">
        <pc:chgData name="Narayan Patil" userId="16060a7db6111a16" providerId="LiveId" clId="{0328F360-930E-4043-811A-7151467BB78C}" dt="2024-11-01T09:31:02.109" v="8742" actId="255"/>
        <pc:sldMkLst>
          <pc:docMk/>
          <pc:sldMk cId="3372844718" sldId="285"/>
        </pc:sldMkLst>
        <pc:spChg chg="mod">
          <ac:chgData name="Narayan Patil" userId="16060a7db6111a16" providerId="LiveId" clId="{0328F360-930E-4043-811A-7151467BB78C}" dt="2024-11-01T09:31:02.109" v="8742" actId="255"/>
          <ac:spMkLst>
            <pc:docMk/>
            <pc:sldMk cId="3372844718" sldId="285"/>
            <ac:spMk id="2" creationId="{47F017F0-5C3D-A0C5-E5B7-CA5E67571C91}"/>
          </ac:spMkLst>
        </pc:spChg>
        <pc:spChg chg="del">
          <ac:chgData name="Narayan Patil" userId="16060a7db6111a16" providerId="LiveId" clId="{0328F360-930E-4043-811A-7151467BB78C}" dt="2024-11-01T09:30:06.368" v="8717" actId="478"/>
          <ac:spMkLst>
            <pc:docMk/>
            <pc:sldMk cId="3372844718" sldId="285"/>
            <ac:spMk id="3" creationId="{77F5D026-0C53-E4E2-7389-01FB1DE6B700}"/>
          </ac:spMkLst>
        </pc:spChg>
      </pc:sldChg>
      <pc:sldChg chg="add del">
        <pc:chgData name="Narayan Patil" userId="16060a7db6111a16" providerId="LiveId" clId="{0328F360-930E-4043-811A-7151467BB78C}" dt="2024-11-01T08:29:36.729" v="8487" actId="47"/>
        <pc:sldMkLst>
          <pc:docMk/>
          <pc:sldMk cId="73174921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A1CD6-9CE8-470C-8796-D61CE4C4F72C}" type="datetimeFigureOut">
              <a:rPr lang="en-IN" smtClean="0"/>
              <a:t>01-11-2024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594B7-585A-4C74-8F53-687A594F7FAC}" type="slidenum">
              <a:rPr lang="en-IN" smtClean="0"/>
              <a:t>‹#›</a:t>
            </a:fld>
            <a:endParaRPr lang="en-IN"/>
          </a:p>
        </p:txBody>
      </p:sp>
    </p:spTree>
    <p:extLst>
      <p:ext uri="{BB962C8B-B14F-4D97-AF65-F5344CB8AC3E}">
        <p14:creationId xmlns:p14="http://schemas.microsoft.com/office/powerpoint/2010/main" val="131009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48658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D9996-7E70-47AE-B084-C93C80DA0EDC}"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36580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75625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119272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214453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7D9996-7E70-47AE-B084-C93C80DA0ED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3087708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7D9996-7E70-47AE-B084-C93C80DA0EDC}" type="datetimeFigureOut">
              <a:rPr lang="en-IN" smtClean="0"/>
              <a:t>01-11-2024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56555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546155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419206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18943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D9996-7E70-47AE-B084-C93C80DA0ED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367493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D9996-7E70-47AE-B084-C93C80DA0EDC}"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245476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D9996-7E70-47AE-B084-C93C80DA0ED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376263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D9996-7E70-47AE-B084-C93C80DA0EDC}"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405018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9996-7E70-47AE-B084-C93C80DA0EDC}" type="datetimeFigureOut">
              <a:rPr lang="en-IN" smtClean="0"/>
              <a:t>01-11-2024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427153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D9996-7E70-47AE-B084-C93C80DA0EDC}"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403053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D9996-7E70-47AE-B084-C93C80DA0EDC}"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472A30-38D7-42DF-A860-C3A4EBC9BA35}" type="slidenum">
              <a:rPr lang="en-IN" smtClean="0"/>
              <a:t>‹#›</a:t>
            </a:fld>
            <a:endParaRPr lang="en-IN"/>
          </a:p>
        </p:txBody>
      </p:sp>
    </p:spTree>
    <p:extLst>
      <p:ext uri="{BB962C8B-B14F-4D97-AF65-F5344CB8AC3E}">
        <p14:creationId xmlns:p14="http://schemas.microsoft.com/office/powerpoint/2010/main" val="103579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67D9996-7E70-47AE-B084-C93C80DA0EDC}" type="datetimeFigureOut">
              <a:rPr lang="en-IN" smtClean="0"/>
              <a:t>01-11-2024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472A30-38D7-42DF-A860-C3A4EBC9BA35}" type="slidenum">
              <a:rPr lang="en-IN" smtClean="0"/>
              <a:t>‹#›</a:t>
            </a:fld>
            <a:endParaRPr lang="en-IN"/>
          </a:p>
        </p:txBody>
      </p:sp>
    </p:spTree>
    <p:extLst>
      <p:ext uri="{BB962C8B-B14F-4D97-AF65-F5344CB8AC3E}">
        <p14:creationId xmlns:p14="http://schemas.microsoft.com/office/powerpoint/2010/main" val="34541244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9FCD-CAA8-7EDD-8C9E-E7DCFF8AE3CF}"/>
              </a:ext>
            </a:extLst>
          </p:cNvPr>
          <p:cNvSpPr>
            <a:spLocks noGrp="1"/>
          </p:cNvSpPr>
          <p:nvPr>
            <p:ph type="ctrTitle"/>
          </p:nvPr>
        </p:nvSpPr>
        <p:spPr/>
        <p:txBody>
          <a:bodyPr/>
          <a:lstStyle/>
          <a:p>
            <a:r>
              <a:rPr lang="en-IN" dirty="0"/>
              <a:t>CASE STUDY- BANK TELEMATKING CAMPAIGN	</a:t>
            </a:r>
          </a:p>
        </p:txBody>
      </p:sp>
      <p:sp>
        <p:nvSpPr>
          <p:cNvPr id="3" name="Subtitle 2">
            <a:extLst>
              <a:ext uri="{FF2B5EF4-FFF2-40B4-BE49-F238E27FC236}">
                <a16:creationId xmlns:a16="http://schemas.microsoft.com/office/drawing/2014/main" id="{BDA1D63B-BC74-0279-6AD7-AC0422EA014E}"/>
              </a:ext>
            </a:extLst>
          </p:cNvPr>
          <p:cNvSpPr>
            <a:spLocks noGrp="1"/>
          </p:cNvSpPr>
          <p:nvPr>
            <p:ph type="subTitle" idx="1"/>
          </p:nvPr>
        </p:nvSpPr>
        <p:spPr/>
        <p:txBody>
          <a:bodyPr/>
          <a:lstStyle/>
          <a:p>
            <a:r>
              <a:rPr lang="en-IN" dirty="0"/>
              <a:t>NARAYAN PATIL</a:t>
            </a:r>
          </a:p>
          <a:p>
            <a:r>
              <a:rPr lang="en-IN" dirty="0"/>
              <a:t>ABADS 13</a:t>
            </a:r>
          </a:p>
        </p:txBody>
      </p:sp>
    </p:spTree>
    <p:extLst>
      <p:ext uri="{BB962C8B-B14F-4D97-AF65-F5344CB8AC3E}">
        <p14:creationId xmlns:p14="http://schemas.microsoft.com/office/powerpoint/2010/main" val="59988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6D7C-A694-97A2-D915-9D135DB30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FCABE-E1EB-9E13-A581-3B0B25B55128}"/>
              </a:ext>
            </a:extLst>
          </p:cNvPr>
          <p:cNvSpPr>
            <a:spLocks noGrp="1"/>
          </p:cNvSpPr>
          <p:nvPr>
            <p:ph type="title"/>
          </p:nvPr>
        </p:nvSpPr>
        <p:spPr/>
        <p:txBody>
          <a:bodyPr/>
          <a:lstStyle/>
          <a:p>
            <a:r>
              <a:rPr lang="en-IN" dirty="0"/>
              <a:t> Bivariate Analysis </a:t>
            </a:r>
            <a:r>
              <a:rPr lang="en-IN" dirty="0" err="1"/>
              <a:t>contd</a:t>
            </a:r>
            <a:r>
              <a:rPr lang="en-IN" dirty="0"/>
              <a:t>… </a:t>
            </a:r>
          </a:p>
        </p:txBody>
      </p:sp>
      <p:pic>
        <p:nvPicPr>
          <p:cNvPr id="8" name="Picture 7">
            <a:extLst>
              <a:ext uri="{FF2B5EF4-FFF2-40B4-BE49-F238E27FC236}">
                <a16:creationId xmlns:a16="http://schemas.microsoft.com/office/drawing/2014/main" id="{8B053906-F1F7-9367-8C4C-E383D9FA7AC4}"/>
              </a:ext>
            </a:extLst>
          </p:cNvPr>
          <p:cNvPicPr>
            <a:picLocks noChangeAspect="1"/>
          </p:cNvPicPr>
          <p:nvPr/>
        </p:nvPicPr>
        <p:blipFill>
          <a:blip r:embed="rId2"/>
          <a:stretch>
            <a:fillRect/>
          </a:stretch>
        </p:blipFill>
        <p:spPr>
          <a:xfrm>
            <a:off x="5182212" y="1899753"/>
            <a:ext cx="7407282" cy="4458086"/>
          </a:xfrm>
          <a:prstGeom prst="rect">
            <a:avLst/>
          </a:prstGeom>
        </p:spPr>
      </p:pic>
      <p:sp>
        <p:nvSpPr>
          <p:cNvPr id="11" name="Content Placeholder 2">
            <a:extLst>
              <a:ext uri="{FF2B5EF4-FFF2-40B4-BE49-F238E27FC236}">
                <a16:creationId xmlns:a16="http://schemas.microsoft.com/office/drawing/2014/main" id="{4B0E50E3-9C11-3E35-9457-3F9907B5AFCC}"/>
              </a:ext>
            </a:extLst>
          </p:cNvPr>
          <p:cNvSpPr>
            <a:spLocks noGrp="1"/>
          </p:cNvSpPr>
          <p:nvPr>
            <p:ph idx="1"/>
          </p:nvPr>
        </p:nvSpPr>
        <p:spPr>
          <a:xfrm>
            <a:off x="521218" y="3046530"/>
            <a:ext cx="3677557" cy="3416300"/>
          </a:xfrm>
        </p:spPr>
        <p:txBody>
          <a:bodyPr>
            <a:normAutofit fontScale="70000" lnSpcReduction="20000"/>
          </a:bodyPr>
          <a:lstStyle/>
          <a:p>
            <a:r>
              <a:rPr lang="en-US" sz="2400" b="1" dirty="0" err="1"/>
              <a:t>Pdays</a:t>
            </a:r>
            <a:r>
              <a:rPr lang="en-US" sz="2400" b="1" dirty="0"/>
              <a:t>: 0.10</a:t>
            </a:r>
          </a:p>
          <a:p>
            <a:pPr marL="0" indent="0">
              <a:buNone/>
            </a:pPr>
            <a:r>
              <a:rPr lang="en-US" sz="2000" dirty="0"/>
              <a:t>The strongest correlation factor </a:t>
            </a:r>
            <a:r>
              <a:rPr lang="en-US" sz="2000" dirty="0" err="1"/>
              <a:t>Pdays</a:t>
            </a:r>
            <a:r>
              <a:rPr lang="en-US" sz="2000" dirty="0"/>
              <a:t> suggests that  customers have been contacted </a:t>
            </a:r>
            <a:r>
              <a:rPr lang="en-US" sz="2000" dirty="0" err="1"/>
              <a:t>frequentely</a:t>
            </a:r>
            <a:endParaRPr lang="en-US" sz="2000" dirty="0"/>
          </a:p>
          <a:p>
            <a:r>
              <a:rPr lang="en-US" sz="2400" b="1" dirty="0"/>
              <a:t>Previous	: 0.09</a:t>
            </a:r>
          </a:p>
          <a:p>
            <a:pPr marL="0" indent="0">
              <a:buNone/>
            </a:pPr>
            <a:r>
              <a:rPr lang="en-US" sz="2400" dirty="0"/>
              <a:t>This indicates that even customers have been contacted frequently in previous campaigns</a:t>
            </a:r>
          </a:p>
          <a:p>
            <a:r>
              <a:rPr lang="en-US" sz="2400" b="1" dirty="0"/>
              <a:t>Balance: 0.09</a:t>
            </a:r>
          </a:p>
          <a:p>
            <a:pPr marL="0" indent="0">
              <a:buNone/>
            </a:pPr>
            <a:r>
              <a:rPr lang="en-US" sz="2400" dirty="0"/>
              <a:t>This indicates that customers are not falling behind as far as balance is concerned</a:t>
            </a:r>
          </a:p>
          <a:p>
            <a:endParaRPr lang="en-US" sz="2400" b="1"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E10144B-4267-A4AB-3077-26D2D957280E}"/>
              </a:ext>
            </a:extLst>
          </p:cNvPr>
          <p:cNvSpPr txBox="1"/>
          <p:nvPr/>
        </p:nvSpPr>
        <p:spPr>
          <a:xfrm>
            <a:off x="455530" y="2319143"/>
            <a:ext cx="337972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was previously studied as well when corelation was drawn</a:t>
            </a:r>
          </a:p>
        </p:txBody>
      </p:sp>
    </p:spTree>
    <p:extLst>
      <p:ext uri="{BB962C8B-B14F-4D97-AF65-F5344CB8AC3E}">
        <p14:creationId xmlns:p14="http://schemas.microsoft.com/office/powerpoint/2010/main" val="86503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E5EA-4E48-FF71-30E5-8261152CA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6DFC4-AC0C-9525-7F93-3BDA6C2553E9}"/>
              </a:ext>
            </a:extLst>
          </p:cNvPr>
          <p:cNvSpPr>
            <a:spLocks noGrp="1"/>
          </p:cNvSpPr>
          <p:nvPr>
            <p:ph type="title"/>
          </p:nvPr>
        </p:nvSpPr>
        <p:spPr/>
        <p:txBody>
          <a:bodyPr/>
          <a:lstStyle/>
          <a:p>
            <a:r>
              <a:rPr lang="en-IN" dirty="0"/>
              <a:t>Categorical Variable Analysis </a:t>
            </a:r>
          </a:p>
        </p:txBody>
      </p:sp>
      <p:sp>
        <p:nvSpPr>
          <p:cNvPr id="11" name="Content Placeholder 2">
            <a:extLst>
              <a:ext uri="{FF2B5EF4-FFF2-40B4-BE49-F238E27FC236}">
                <a16:creationId xmlns:a16="http://schemas.microsoft.com/office/drawing/2014/main" id="{03956C8F-E6EA-5D56-88C6-3EAF2FB82C03}"/>
              </a:ext>
            </a:extLst>
          </p:cNvPr>
          <p:cNvSpPr>
            <a:spLocks noGrp="1"/>
          </p:cNvSpPr>
          <p:nvPr>
            <p:ph idx="1"/>
          </p:nvPr>
        </p:nvSpPr>
        <p:spPr>
          <a:xfrm>
            <a:off x="521218" y="2468032"/>
            <a:ext cx="5574782" cy="3416300"/>
          </a:xfrm>
        </p:spPr>
        <p:txBody>
          <a:bodyPr>
            <a:normAutofit fontScale="62500" lnSpcReduction="20000"/>
          </a:bodyPr>
          <a:lstStyle/>
          <a:p>
            <a:pPr marL="457200" indent="-457200">
              <a:buClrTx/>
              <a:buFont typeface="+mj-lt"/>
              <a:buAutoNum type="arabicPeriod"/>
            </a:pPr>
            <a:r>
              <a:rPr lang="en-US" sz="2400" dirty="0"/>
              <a:t>The data shows that blue-collar staff, management and technician background people have given the most positive responses</a:t>
            </a:r>
          </a:p>
          <a:p>
            <a:pPr marL="457200" indent="-457200">
              <a:buClrTx/>
              <a:buFont typeface="+mj-lt"/>
              <a:buAutoNum type="arabicPeriod"/>
            </a:pPr>
            <a:r>
              <a:rPr lang="en-US" sz="2400" dirty="0"/>
              <a:t>An attempt should be made to engage the economically ridden like maids,students,retired employees </a:t>
            </a:r>
            <a:r>
              <a:rPr lang="en-US" sz="2400" dirty="0" err="1"/>
              <a:t>etc</a:t>
            </a:r>
            <a:r>
              <a:rPr lang="en-US" sz="2400" dirty="0"/>
              <a:t> by means of certain schemes which can mutually benefit both bank and customers</a:t>
            </a:r>
          </a:p>
          <a:p>
            <a:pPr marL="457200" indent="-457200">
              <a:buClrTx/>
              <a:buFont typeface="+mj-lt"/>
              <a:buAutoNum type="arabicPeriod"/>
            </a:pPr>
            <a:r>
              <a:rPr lang="en-US" sz="2400" dirty="0"/>
              <a:t>Also to understand the economics better an awareness campaign should be launched among the primary and secondary education background customers </a:t>
            </a:r>
          </a:p>
          <a:p>
            <a:pPr marL="457200" indent="-457200">
              <a:buClrTx/>
              <a:buFont typeface="+mj-lt"/>
              <a:buAutoNum type="arabicPeriod"/>
            </a:pPr>
            <a:r>
              <a:rPr lang="en-US" sz="2400" dirty="0"/>
              <a:t>As suggested in point no 1 and 2 we should also see the engagement of people either single or divorced to actively engage in bank schemes</a:t>
            </a:r>
          </a:p>
          <a:p>
            <a:endParaRPr lang="en-US" sz="2400" b="1"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F07F95-FD4E-7909-95CE-F3F4C3B3F7E5}"/>
              </a:ext>
            </a:extLst>
          </p:cNvPr>
          <p:cNvPicPr>
            <a:picLocks noChangeAspect="1"/>
          </p:cNvPicPr>
          <p:nvPr/>
        </p:nvPicPr>
        <p:blipFill>
          <a:blip r:embed="rId2"/>
          <a:stretch>
            <a:fillRect/>
          </a:stretch>
        </p:blipFill>
        <p:spPr>
          <a:xfrm>
            <a:off x="6083177" y="2319143"/>
            <a:ext cx="5649808" cy="4240711"/>
          </a:xfrm>
          <a:prstGeom prst="rect">
            <a:avLst/>
          </a:prstGeom>
          <a:ln w="12700">
            <a:solidFill>
              <a:schemeClr val="tx1"/>
            </a:solidFill>
          </a:ln>
        </p:spPr>
      </p:pic>
    </p:spTree>
    <p:extLst>
      <p:ext uri="{BB962C8B-B14F-4D97-AF65-F5344CB8AC3E}">
        <p14:creationId xmlns:p14="http://schemas.microsoft.com/office/powerpoint/2010/main" val="14213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4F76-FD17-3E97-91B8-C0697F0A1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E84D3-4E27-79A1-FBF9-2585C7989C8E}"/>
              </a:ext>
            </a:extLst>
          </p:cNvPr>
          <p:cNvSpPr>
            <a:spLocks noGrp="1"/>
          </p:cNvSpPr>
          <p:nvPr>
            <p:ph type="title"/>
          </p:nvPr>
        </p:nvSpPr>
        <p:spPr/>
        <p:txBody>
          <a:bodyPr/>
          <a:lstStyle/>
          <a:p>
            <a:r>
              <a:rPr lang="en-IN" dirty="0"/>
              <a:t>Categorical Variable Analysis </a:t>
            </a:r>
            <a:r>
              <a:rPr lang="en-IN" dirty="0" err="1"/>
              <a:t>contd</a:t>
            </a:r>
            <a:r>
              <a:rPr lang="en-IN" dirty="0"/>
              <a:t>…</a:t>
            </a:r>
          </a:p>
        </p:txBody>
      </p:sp>
      <p:sp>
        <p:nvSpPr>
          <p:cNvPr id="11" name="Content Placeholder 2">
            <a:extLst>
              <a:ext uri="{FF2B5EF4-FFF2-40B4-BE49-F238E27FC236}">
                <a16:creationId xmlns:a16="http://schemas.microsoft.com/office/drawing/2014/main" id="{B5BAE478-8427-7FC3-558C-94AFC4524455}"/>
              </a:ext>
            </a:extLst>
          </p:cNvPr>
          <p:cNvSpPr>
            <a:spLocks noGrp="1"/>
          </p:cNvSpPr>
          <p:nvPr>
            <p:ph idx="1"/>
          </p:nvPr>
        </p:nvSpPr>
        <p:spPr>
          <a:xfrm>
            <a:off x="521218" y="2468032"/>
            <a:ext cx="5574782" cy="3416300"/>
          </a:xfrm>
        </p:spPr>
        <p:txBody>
          <a:bodyPr>
            <a:normAutofit fontScale="47500" lnSpcReduction="20000"/>
          </a:bodyPr>
          <a:lstStyle/>
          <a:p>
            <a:r>
              <a:rPr lang="en-US" sz="2400" b="1" dirty="0"/>
              <a:t>Distribution of Job </a:t>
            </a:r>
          </a:p>
          <a:p>
            <a:pPr marL="457200" indent="-457200" algn="just">
              <a:buClrTx/>
              <a:buFont typeface="+mj-lt"/>
              <a:buAutoNum type="arabicPeriod"/>
            </a:pPr>
            <a:r>
              <a:rPr lang="en-US" sz="2400" dirty="0"/>
              <a:t>Blue Collar – 22.3%</a:t>
            </a:r>
          </a:p>
          <a:p>
            <a:pPr marL="457200" indent="-457200" algn="just">
              <a:buClrTx/>
              <a:buFont typeface="+mj-lt"/>
              <a:buAutoNum type="arabicPeriod"/>
            </a:pPr>
            <a:r>
              <a:rPr lang="en-US" sz="2400" dirty="0"/>
              <a:t>Management- 20.3%</a:t>
            </a:r>
          </a:p>
          <a:p>
            <a:pPr marL="457200" indent="-457200" algn="just">
              <a:buClrTx/>
              <a:buFont typeface="+mj-lt"/>
              <a:buAutoNum type="arabicPeriod"/>
            </a:pPr>
            <a:r>
              <a:rPr lang="en-US" sz="2400" dirty="0"/>
              <a:t>Technician – 17.1%</a:t>
            </a:r>
          </a:p>
          <a:p>
            <a:pPr marL="0" indent="0">
              <a:buNone/>
            </a:pPr>
            <a:r>
              <a:rPr lang="en-US" sz="2400" dirty="0"/>
              <a:t>Here it can be inferred that mostly of the reviews almost 60% have come from bluecollar,management and technician background</a:t>
            </a:r>
          </a:p>
          <a:p>
            <a:r>
              <a:rPr lang="en-US" sz="2400" b="1" dirty="0"/>
              <a:t>Distribution of education</a:t>
            </a:r>
          </a:p>
          <a:p>
            <a:pPr marL="457200" lvl="1" indent="-457200" algn="just">
              <a:buClrTx/>
              <a:buFont typeface="+mj-lt"/>
              <a:buAutoNum type="arabicPeriod"/>
            </a:pPr>
            <a:r>
              <a:rPr lang="en-US" sz="2300" dirty="0"/>
              <a:t>Secondary : 52.6%</a:t>
            </a:r>
          </a:p>
          <a:p>
            <a:pPr marL="457200" lvl="1" indent="-457200" algn="just">
              <a:buClrTx/>
              <a:buFont typeface="+mj-lt"/>
              <a:buAutoNum type="arabicPeriod"/>
            </a:pPr>
            <a:r>
              <a:rPr lang="en-US" sz="2300" dirty="0"/>
              <a:t>Tertiary : 28.5%</a:t>
            </a:r>
          </a:p>
          <a:p>
            <a:pPr marL="457200" lvl="1" indent="-457200" algn="just">
              <a:buClrTx/>
              <a:buFont typeface="+mj-lt"/>
              <a:buAutoNum type="arabicPeriod"/>
            </a:pPr>
            <a:r>
              <a:rPr lang="en-US" sz="2300" dirty="0"/>
              <a:t>Primary : 14.9%</a:t>
            </a:r>
          </a:p>
          <a:p>
            <a:pPr marL="457200" lvl="1" indent="-457200" algn="just">
              <a:buClrTx/>
              <a:buFont typeface="+mj-lt"/>
              <a:buAutoNum type="arabicPeriod"/>
            </a:pPr>
            <a:r>
              <a:rPr lang="en-US" sz="2300" dirty="0"/>
              <a:t>Unknown : 4%</a:t>
            </a:r>
          </a:p>
          <a:p>
            <a:pPr marL="0" indent="0">
              <a:buNone/>
            </a:pPr>
            <a:r>
              <a:rPr lang="en-US" sz="2400" dirty="0"/>
              <a:t>Here it can be inferred that mostly of the active participation comes from the secondary category here an effort needs to be made  to improvise the involvement of primary category customers</a:t>
            </a:r>
            <a:endParaRPr lang="en-US" sz="24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A00207-14E3-30CC-FE72-5694731F2AA0}"/>
              </a:ext>
            </a:extLst>
          </p:cNvPr>
          <p:cNvPicPr>
            <a:picLocks noChangeAspect="1"/>
          </p:cNvPicPr>
          <p:nvPr/>
        </p:nvPicPr>
        <p:blipFill>
          <a:blip r:embed="rId2"/>
          <a:stretch>
            <a:fillRect/>
          </a:stretch>
        </p:blipFill>
        <p:spPr>
          <a:xfrm>
            <a:off x="6444227" y="2356065"/>
            <a:ext cx="5588513" cy="4278000"/>
          </a:xfrm>
          <a:prstGeom prst="rect">
            <a:avLst/>
          </a:prstGeom>
          <a:ln w="19050">
            <a:solidFill>
              <a:schemeClr val="tx1"/>
            </a:solidFill>
          </a:ln>
        </p:spPr>
      </p:pic>
    </p:spTree>
    <p:extLst>
      <p:ext uri="{BB962C8B-B14F-4D97-AF65-F5344CB8AC3E}">
        <p14:creationId xmlns:p14="http://schemas.microsoft.com/office/powerpoint/2010/main" val="11626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09A7C-8433-7700-216D-1DCC9121D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CC148-6B23-A7AF-1E4D-68A770CFD63B}"/>
              </a:ext>
            </a:extLst>
          </p:cNvPr>
          <p:cNvSpPr>
            <a:spLocks noGrp="1"/>
          </p:cNvSpPr>
          <p:nvPr>
            <p:ph type="title"/>
          </p:nvPr>
        </p:nvSpPr>
        <p:spPr/>
        <p:txBody>
          <a:bodyPr/>
          <a:lstStyle/>
          <a:p>
            <a:r>
              <a:rPr lang="en-IN" dirty="0"/>
              <a:t>Categorical Variable Analysis </a:t>
            </a:r>
            <a:r>
              <a:rPr lang="en-IN" dirty="0" err="1"/>
              <a:t>contd</a:t>
            </a:r>
            <a:r>
              <a:rPr lang="en-IN" dirty="0"/>
              <a:t>…</a:t>
            </a:r>
          </a:p>
        </p:txBody>
      </p:sp>
      <p:sp>
        <p:nvSpPr>
          <p:cNvPr id="11" name="Content Placeholder 2">
            <a:extLst>
              <a:ext uri="{FF2B5EF4-FFF2-40B4-BE49-F238E27FC236}">
                <a16:creationId xmlns:a16="http://schemas.microsoft.com/office/drawing/2014/main" id="{C7C7FEBF-7B6B-0365-4888-8D412B419FAB}"/>
              </a:ext>
            </a:extLst>
          </p:cNvPr>
          <p:cNvSpPr>
            <a:spLocks noGrp="1"/>
          </p:cNvSpPr>
          <p:nvPr>
            <p:ph idx="1"/>
          </p:nvPr>
        </p:nvSpPr>
        <p:spPr>
          <a:xfrm>
            <a:off x="521218" y="2468032"/>
            <a:ext cx="5574782" cy="3416300"/>
          </a:xfrm>
        </p:spPr>
        <p:txBody>
          <a:bodyPr>
            <a:normAutofit fontScale="47500" lnSpcReduction="20000"/>
          </a:bodyPr>
          <a:lstStyle/>
          <a:p>
            <a:r>
              <a:rPr lang="en-US" sz="2400" b="1" dirty="0"/>
              <a:t>Distribution of Martial status </a:t>
            </a:r>
          </a:p>
          <a:p>
            <a:pPr marL="457200" indent="-457200">
              <a:buClrTx/>
              <a:buFont typeface="+mj-lt"/>
              <a:buAutoNum type="arabicPeriod"/>
            </a:pPr>
            <a:r>
              <a:rPr lang="en-US" sz="2400" dirty="0"/>
              <a:t>Married – 59.7%</a:t>
            </a:r>
          </a:p>
          <a:p>
            <a:pPr marL="457200" indent="-457200">
              <a:buClrTx/>
              <a:buFont typeface="+mj-lt"/>
              <a:buAutoNum type="arabicPeriod"/>
            </a:pPr>
            <a:r>
              <a:rPr lang="en-US" sz="2400" dirty="0"/>
              <a:t>Single - 28.7%</a:t>
            </a:r>
          </a:p>
          <a:p>
            <a:pPr marL="457200" indent="-457200">
              <a:buClrTx/>
              <a:buFont typeface="+mj-lt"/>
              <a:buAutoNum type="arabicPeriod"/>
            </a:pPr>
            <a:r>
              <a:rPr lang="en-US" sz="2400" dirty="0"/>
              <a:t>divorced – 11.6%</a:t>
            </a:r>
          </a:p>
          <a:p>
            <a:pPr marL="0" indent="0">
              <a:buNone/>
            </a:pPr>
            <a:r>
              <a:rPr lang="en-US" sz="2400" dirty="0"/>
              <a:t>Here it can be inferred that mostly of the reviews almost 60% have come from married people there is a dire need for certain schemes, discounts to be made available to rope in the other 2 categories as well</a:t>
            </a:r>
          </a:p>
          <a:p>
            <a:r>
              <a:rPr lang="en-US" sz="2300" b="1" dirty="0"/>
              <a:t>Impact of Job on campaign </a:t>
            </a:r>
            <a:r>
              <a:rPr lang="en-US" sz="2300" b="1" dirty="0" err="1"/>
              <a:t>Sucess</a:t>
            </a:r>
            <a:endParaRPr lang="en-US" altLang="en-US" sz="2300" b="1" dirty="0"/>
          </a:p>
          <a:p>
            <a:pPr marL="457200" lvl="1" indent="-457200" fontAlgn="base">
              <a:buClrTx/>
              <a:buFont typeface="+mj-lt"/>
              <a:buAutoNum type="arabicPeriod"/>
            </a:pPr>
            <a:r>
              <a:rPr lang="en-US" altLang="en-US" sz="2400" dirty="0"/>
              <a:t>For blue-collar: 23% "Yes", 23% "No“</a:t>
            </a:r>
          </a:p>
          <a:p>
            <a:pPr marL="457200" lvl="1" indent="-457200" fontAlgn="base">
              <a:buClrTx/>
              <a:buFont typeface="+mj-lt"/>
              <a:buAutoNum type="arabicPeriod"/>
            </a:pPr>
            <a:r>
              <a:rPr lang="en-US" altLang="en-US" sz="2400" dirty="0"/>
              <a:t>For Management: 24.6% "Yes", 19.8% "No“</a:t>
            </a:r>
          </a:p>
          <a:p>
            <a:pPr marL="457200" lvl="1" indent="-457200" fontAlgn="base">
              <a:buClrTx/>
              <a:buFont typeface="+mj-lt"/>
              <a:buAutoNum type="arabicPeriod"/>
            </a:pPr>
            <a:r>
              <a:rPr lang="en-US" altLang="en-US" sz="2400" dirty="0"/>
              <a:t>For Technician: 16.4% "Yes", 17.2% "No"</a:t>
            </a:r>
          </a:p>
          <a:p>
            <a:pPr marL="0" lvl="1" indent="0" fontAlgn="base">
              <a:buNone/>
            </a:pPr>
            <a:r>
              <a:rPr lang="en-US" altLang="en-US" sz="2400" dirty="0"/>
              <a:t>It is found that management people are more likely to respond than other categories ,there is purely a reach issue wherein responses  are either not generated or not collected properly</a:t>
            </a:r>
          </a:p>
          <a:p>
            <a:pPr marL="457200" lvl="1" indent="-457200" fontAlgn="base">
              <a:buFont typeface="+mj-lt"/>
              <a:buAutoNum type="arabicPeriod"/>
            </a:pPr>
            <a:endParaRPr lang="en-US" altLang="en-US" sz="2400" dirty="0"/>
          </a:p>
          <a:p>
            <a:pPr marL="457200" lvl="1" indent="-457200" fontAlgn="base">
              <a:buFont typeface="+mj-lt"/>
              <a:buAutoNum type="arabicPeriod"/>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DC8E4F-1F67-002A-EF9D-DB33A681A406}"/>
              </a:ext>
            </a:extLst>
          </p:cNvPr>
          <p:cNvPicPr>
            <a:picLocks noChangeAspect="1"/>
          </p:cNvPicPr>
          <p:nvPr/>
        </p:nvPicPr>
        <p:blipFill>
          <a:blip r:embed="rId2"/>
          <a:stretch>
            <a:fillRect/>
          </a:stretch>
        </p:blipFill>
        <p:spPr>
          <a:xfrm>
            <a:off x="6444227" y="2356065"/>
            <a:ext cx="5588513" cy="4278000"/>
          </a:xfrm>
          <a:prstGeom prst="rect">
            <a:avLst/>
          </a:prstGeom>
          <a:ln w="19050">
            <a:solidFill>
              <a:schemeClr val="tx1"/>
            </a:solidFill>
          </a:ln>
        </p:spPr>
      </p:pic>
    </p:spTree>
    <p:extLst>
      <p:ext uri="{BB962C8B-B14F-4D97-AF65-F5344CB8AC3E}">
        <p14:creationId xmlns:p14="http://schemas.microsoft.com/office/powerpoint/2010/main" val="394112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B2EF4-CDBE-6C12-62F3-18F3D7F69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ED00B-DACD-A998-BEA8-5A07A12D8223}"/>
              </a:ext>
            </a:extLst>
          </p:cNvPr>
          <p:cNvSpPr>
            <a:spLocks noGrp="1"/>
          </p:cNvSpPr>
          <p:nvPr>
            <p:ph type="title"/>
          </p:nvPr>
        </p:nvSpPr>
        <p:spPr/>
        <p:txBody>
          <a:bodyPr/>
          <a:lstStyle/>
          <a:p>
            <a:r>
              <a:rPr lang="en-IN" dirty="0"/>
              <a:t>Categorical Variable Analysis </a:t>
            </a:r>
            <a:r>
              <a:rPr lang="en-IN" dirty="0" err="1"/>
              <a:t>contd</a:t>
            </a:r>
            <a:r>
              <a:rPr lang="en-IN" dirty="0"/>
              <a:t>…</a:t>
            </a:r>
          </a:p>
        </p:txBody>
      </p:sp>
      <p:sp>
        <p:nvSpPr>
          <p:cNvPr id="11" name="Content Placeholder 2">
            <a:extLst>
              <a:ext uri="{FF2B5EF4-FFF2-40B4-BE49-F238E27FC236}">
                <a16:creationId xmlns:a16="http://schemas.microsoft.com/office/drawing/2014/main" id="{7BB9C940-E53D-AE70-C681-DC09D402BC18}"/>
              </a:ext>
            </a:extLst>
          </p:cNvPr>
          <p:cNvSpPr>
            <a:spLocks noGrp="1"/>
          </p:cNvSpPr>
          <p:nvPr>
            <p:ph idx="1"/>
          </p:nvPr>
        </p:nvSpPr>
        <p:spPr>
          <a:xfrm>
            <a:off x="521218" y="2468032"/>
            <a:ext cx="5574782" cy="3416300"/>
          </a:xfrm>
        </p:spPr>
        <p:txBody>
          <a:bodyPr>
            <a:normAutofit fontScale="47500" lnSpcReduction="20000"/>
          </a:bodyPr>
          <a:lstStyle/>
          <a:p>
            <a:r>
              <a:rPr lang="en-US" sz="2300" b="1" dirty="0"/>
              <a:t>Impact of education on campaign Success</a:t>
            </a:r>
            <a:endParaRPr lang="en-US" altLang="en-US" sz="2300" b="1" dirty="0"/>
          </a:p>
          <a:p>
            <a:pPr marL="457200" lvl="1" indent="-457200" fontAlgn="base">
              <a:buClrTx/>
              <a:buFont typeface="+mj-lt"/>
              <a:buAutoNum type="arabicPeriod"/>
            </a:pPr>
            <a:r>
              <a:rPr lang="en-US" altLang="en-US" sz="2400" dirty="0"/>
              <a:t>Primary : 9.5% "Yes", 15.6% "No“</a:t>
            </a:r>
          </a:p>
          <a:p>
            <a:pPr marL="457200" lvl="1" indent="-457200" fontAlgn="base">
              <a:buClrTx/>
              <a:buFont typeface="+mj-lt"/>
              <a:buAutoNum type="arabicPeriod"/>
            </a:pPr>
            <a:r>
              <a:rPr lang="en-US" altLang="en-US" sz="2400"/>
              <a:t>Secondary : </a:t>
            </a:r>
            <a:r>
              <a:rPr lang="en-US" altLang="en-US" sz="2400" dirty="0"/>
              <a:t>48.9% "Yes", 53.1% "No“</a:t>
            </a:r>
          </a:p>
          <a:p>
            <a:pPr marL="457200" lvl="1" indent="-457200" fontAlgn="base">
              <a:buClrTx/>
              <a:buFont typeface="+mj-lt"/>
              <a:buAutoNum type="arabicPeriod"/>
            </a:pPr>
            <a:r>
              <a:rPr lang="en-US" altLang="en-US" sz="2400" dirty="0"/>
              <a:t>Tertiary: 27.4% "Yes", 37.3% "No"</a:t>
            </a:r>
          </a:p>
          <a:p>
            <a:pPr marL="0" lvl="1" indent="0" fontAlgn="base">
              <a:buNone/>
            </a:pPr>
            <a:r>
              <a:rPr lang="en-US" altLang="en-US" sz="2400" dirty="0"/>
              <a:t>It is found that most of the secondary people are highly responsive whatever may be the feedback which implies there has  been very little marketing across the other 2 categories</a:t>
            </a:r>
          </a:p>
          <a:p>
            <a:r>
              <a:rPr lang="en-US" sz="2400" b="1" dirty="0"/>
              <a:t>Impact of Marital status on campaign Success</a:t>
            </a:r>
            <a:endParaRPr lang="en-US" altLang="en-US" sz="2400" b="1" dirty="0"/>
          </a:p>
          <a:p>
            <a:pPr marL="457200" indent="-457200">
              <a:buClrTx/>
              <a:buFont typeface="+mj-lt"/>
              <a:buAutoNum type="arabicPeriod"/>
            </a:pPr>
            <a:r>
              <a:rPr lang="en-US" sz="2400" dirty="0"/>
              <a:t>Married  : </a:t>
            </a:r>
            <a:r>
              <a:rPr lang="en-US" altLang="en-US" sz="2400" dirty="0"/>
              <a:t>50.4% "Yes", 60.8% "No“</a:t>
            </a:r>
          </a:p>
          <a:p>
            <a:pPr marL="457200" indent="-457200">
              <a:buClrTx/>
              <a:buFont typeface="+mj-lt"/>
              <a:buAutoNum type="arabicPeriod"/>
            </a:pPr>
            <a:r>
              <a:rPr lang="en-US" sz="2400" dirty="0"/>
              <a:t>Single : </a:t>
            </a:r>
            <a:r>
              <a:rPr lang="en-US" altLang="en-US" sz="2400" dirty="0"/>
              <a:t>27.6% "Yes", 38% "No“</a:t>
            </a:r>
            <a:endParaRPr lang="en-US" sz="2400" dirty="0"/>
          </a:p>
          <a:p>
            <a:pPr marL="457200" indent="-457200">
              <a:buClrTx/>
              <a:buFont typeface="+mj-lt"/>
              <a:buAutoNum type="arabicPeriod"/>
            </a:pPr>
            <a:r>
              <a:rPr lang="en-US" sz="2400" dirty="0"/>
              <a:t>divorced : </a:t>
            </a:r>
            <a:r>
              <a:rPr lang="en-US" altLang="en-US" sz="2400" dirty="0"/>
              <a:t>11.5% "Yes", 11.6% "No“</a:t>
            </a:r>
            <a:endParaRPr lang="en-US" sz="2400" dirty="0"/>
          </a:p>
          <a:p>
            <a:pPr marL="457200" indent="-457200">
              <a:buClrTx/>
              <a:buFont typeface="+mj-lt"/>
              <a:buAutoNum type="arabicPeriod"/>
            </a:pPr>
            <a:r>
              <a:rPr lang="en-US" sz="2400" dirty="0"/>
              <a:t>Here again as above it can be inferred that mostly of the reviews almost 60% have come from married people there is a dire need for certain schemes, discounts to be made available to rope in the other 2 categories as well</a:t>
            </a:r>
          </a:p>
          <a:p>
            <a:pPr marL="0" lvl="1" indent="0" fontAlgn="base">
              <a:buNone/>
            </a:pPr>
            <a:endParaRPr lang="en-US" altLang="en-US" sz="2400" dirty="0"/>
          </a:p>
          <a:p>
            <a:pPr marL="457200" lvl="1" indent="-457200" fontAlgn="base">
              <a:buFont typeface="+mj-lt"/>
              <a:buAutoNum type="arabicPeriod"/>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BEF66A-223F-540E-41BD-A31D0901A205}"/>
              </a:ext>
            </a:extLst>
          </p:cNvPr>
          <p:cNvPicPr>
            <a:picLocks noChangeAspect="1"/>
          </p:cNvPicPr>
          <p:nvPr/>
        </p:nvPicPr>
        <p:blipFill>
          <a:blip r:embed="rId2"/>
          <a:stretch>
            <a:fillRect/>
          </a:stretch>
        </p:blipFill>
        <p:spPr>
          <a:xfrm>
            <a:off x="6444227" y="2356065"/>
            <a:ext cx="5588513" cy="4278000"/>
          </a:xfrm>
          <a:prstGeom prst="rect">
            <a:avLst/>
          </a:prstGeom>
          <a:ln w="19050">
            <a:solidFill>
              <a:schemeClr val="tx1"/>
            </a:solidFill>
          </a:ln>
        </p:spPr>
      </p:pic>
    </p:spTree>
    <p:extLst>
      <p:ext uri="{BB962C8B-B14F-4D97-AF65-F5344CB8AC3E}">
        <p14:creationId xmlns:p14="http://schemas.microsoft.com/office/powerpoint/2010/main" val="118591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7518B-628F-9E32-3A1D-59032B6C8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6AB89-F51E-EF20-AEE6-1514BCA6BC97}"/>
              </a:ext>
            </a:extLst>
          </p:cNvPr>
          <p:cNvSpPr>
            <a:spLocks noGrp="1"/>
          </p:cNvSpPr>
          <p:nvPr>
            <p:ph type="title"/>
          </p:nvPr>
        </p:nvSpPr>
        <p:spPr/>
        <p:txBody>
          <a:bodyPr/>
          <a:lstStyle/>
          <a:p>
            <a:r>
              <a:rPr lang="en-IN" dirty="0"/>
              <a:t>Temporal Analysis </a:t>
            </a:r>
          </a:p>
        </p:txBody>
      </p:sp>
      <p:pic>
        <p:nvPicPr>
          <p:cNvPr id="4" name="Picture 3">
            <a:extLst>
              <a:ext uri="{FF2B5EF4-FFF2-40B4-BE49-F238E27FC236}">
                <a16:creationId xmlns:a16="http://schemas.microsoft.com/office/drawing/2014/main" id="{C9A2CF65-D7E4-5604-E207-62151BDC1D4C}"/>
              </a:ext>
            </a:extLst>
          </p:cNvPr>
          <p:cNvPicPr>
            <a:picLocks noChangeAspect="1"/>
          </p:cNvPicPr>
          <p:nvPr/>
        </p:nvPicPr>
        <p:blipFill>
          <a:blip r:embed="rId2"/>
          <a:stretch>
            <a:fillRect/>
          </a:stretch>
        </p:blipFill>
        <p:spPr>
          <a:xfrm>
            <a:off x="6096000" y="2337403"/>
            <a:ext cx="5835383" cy="4206605"/>
          </a:xfrm>
          <a:prstGeom prst="rect">
            <a:avLst/>
          </a:prstGeom>
          <a:ln w="19050">
            <a:solidFill>
              <a:schemeClr val="tx1"/>
            </a:solidFill>
          </a:ln>
        </p:spPr>
      </p:pic>
      <p:pic>
        <p:nvPicPr>
          <p:cNvPr id="9" name="Picture 8">
            <a:extLst>
              <a:ext uri="{FF2B5EF4-FFF2-40B4-BE49-F238E27FC236}">
                <a16:creationId xmlns:a16="http://schemas.microsoft.com/office/drawing/2014/main" id="{2A56F019-202A-6F00-0E39-A3F4A1016D6A}"/>
              </a:ext>
            </a:extLst>
          </p:cNvPr>
          <p:cNvPicPr>
            <a:picLocks noChangeAspect="1"/>
          </p:cNvPicPr>
          <p:nvPr/>
        </p:nvPicPr>
        <p:blipFill>
          <a:blip r:embed="rId3"/>
          <a:stretch>
            <a:fillRect/>
          </a:stretch>
        </p:blipFill>
        <p:spPr>
          <a:xfrm>
            <a:off x="808057" y="3216682"/>
            <a:ext cx="4727603" cy="2448046"/>
          </a:xfrm>
          <a:prstGeom prst="rect">
            <a:avLst/>
          </a:prstGeom>
          <a:ln w="19050">
            <a:solidFill>
              <a:schemeClr val="tx1"/>
            </a:solidFill>
          </a:ln>
        </p:spPr>
      </p:pic>
    </p:spTree>
    <p:extLst>
      <p:ext uri="{BB962C8B-B14F-4D97-AF65-F5344CB8AC3E}">
        <p14:creationId xmlns:p14="http://schemas.microsoft.com/office/powerpoint/2010/main" val="237240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8304D-6369-28CD-241C-9F82B4000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831D4-F324-D1FC-D764-1C8DF6B940C5}"/>
              </a:ext>
            </a:extLst>
          </p:cNvPr>
          <p:cNvSpPr>
            <a:spLocks noGrp="1"/>
          </p:cNvSpPr>
          <p:nvPr>
            <p:ph type="title"/>
          </p:nvPr>
        </p:nvSpPr>
        <p:spPr/>
        <p:txBody>
          <a:bodyPr/>
          <a:lstStyle/>
          <a:p>
            <a:r>
              <a:rPr lang="en-IN" dirty="0"/>
              <a:t>Temporal Analysis </a:t>
            </a:r>
            <a:r>
              <a:rPr lang="en-IN" dirty="0" err="1"/>
              <a:t>Contd</a:t>
            </a:r>
            <a:r>
              <a:rPr lang="en-IN" dirty="0"/>
              <a:t>…</a:t>
            </a:r>
          </a:p>
        </p:txBody>
      </p:sp>
      <p:sp>
        <p:nvSpPr>
          <p:cNvPr id="11" name="Content Placeholder 2">
            <a:extLst>
              <a:ext uri="{FF2B5EF4-FFF2-40B4-BE49-F238E27FC236}">
                <a16:creationId xmlns:a16="http://schemas.microsoft.com/office/drawing/2014/main" id="{B42B27F2-8CEC-A0A2-C23E-270B62072AA9}"/>
              </a:ext>
            </a:extLst>
          </p:cNvPr>
          <p:cNvSpPr>
            <a:spLocks noGrp="1"/>
          </p:cNvSpPr>
          <p:nvPr>
            <p:ph idx="1"/>
          </p:nvPr>
        </p:nvSpPr>
        <p:spPr>
          <a:xfrm>
            <a:off x="521218" y="2468032"/>
            <a:ext cx="11670782" cy="3416300"/>
          </a:xfrm>
        </p:spPr>
        <p:txBody>
          <a:bodyPr>
            <a:normAutofit/>
          </a:bodyPr>
          <a:lstStyle/>
          <a:p>
            <a:pPr marL="457200" indent="-457200">
              <a:buFont typeface="+mj-lt"/>
              <a:buAutoNum type="arabicPeriod"/>
            </a:pPr>
            <a:r>
              <a:rPr lang="en-US" altLang="en-US" sz="2300" dirty="0"/>
              <a:t>As seen from the  data there is high variation among the data points</a:t>
            </a:r>
          </a:p>
          <a:p>
            <a:pPr marL="457200" indent="-457200">
              <a:buFont typeface="+mj-lt"/>
              <a:buAutoNum type="arabicPeriod"/>
            </a:pPr>
            <a:r>
              <a:rPr lang="en-US" altLang="en-US" sz="2300" dirty="0"/>
              <a:t>March has got the highest success rate 51% followed by September 45%</a:t>
            </a:r>
          </a:p>
          <a:p>
            <a:pPr marL="457200" indent="-457200">
              <a:buFont typeface="+mj-lt"/>
              <a:buAutoNum type="arabicPeriod"/>
            </a:pPr>
            <a:r>
              <a:rPr lang="en-US" altLang="en-US" sz="2300" dirty="0"/>
              <a:t>May has got the lowest success rate followed by July</a:t>
            </a:r>
          </a:p>
          <a:p>
            <a:pPr marL="457200" indent="-457200">
              <a:buFont typeface="+mj-lt"/>
              <a:buAutoNum type="arabicPeriod"/>
            </a:pPr>
            <a:r>
              <a:rPr lang="en-US" altLang="en-US" sz="2300" dirty="0"/>
              <a:t>Months of </a:t>
            </a:r>
            <a:r>
              <a:rPr lang="en-US" altLang="en-US" sz="2300" dirty="0" err="1"/>
              <a:t>May,July,January,November</a:t>
            </a:r>
            <a:r>
              <a:rPr lang="en-US" altLang="en-US" sz="2300" dirty="0"/>
              <a:t> have exhibited a very low success rates</a:t>
            </a:r>
            <a:endParaRPr lang="en-US" altLang="en-US" sz="2400" dirty="0"/>
          </a:p>
          <a:p>
            <a:pPr marL="457200" lvl="1" indent="-457200" fontAlgn="base">
              <a:buFont typeface="+mj-lt"/>
              <a:buAutoNum type="arabicPeriod"/>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3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72581-F08B-5890-A078-5A7AA4377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1BF6D-3EF5-23D0-7358-58C1D9787F94}"/>
              </a:ext>
            </a:extLst>
          </p:cNvPr>
          <p:cNvSpPr>
            <a:spLocks noGrp="1"/>
          </p:cNvSpPr>
          <p:nvPr>
            <p:ph type="title"/>
          </p:nvPr>
        </p:nvSpPr>
        <p:spPr/>
        <p:txBody>
          <a:bodyPr/>
          <a:lstStyle/>
          <a:p>
            <a:r>
              <a:rPr lang="en-IN" dirty="0"/>
              <a:t>Temporal Analysis </a:t>
            </a:r>
            <a:r>
              <a:rPr lang="en-IN" dirty="0" err="1"/>
              <a:t>Contd</a:t>
            </a:r>
            <a:r>
              <a:rPr lang="en-IN" dirty="0"/>
              <a:t>…</a:t>
            </a:r>
          </a:p>
        </p:txBody>
      </p:sp>
      <p:pic>
        <p:nvPicPr>
          <p:cNvPr id="4" name="Picture 3">
            <a:extLst>
              <a:ext uri="{FF2B5EF4-FFF2-40B4-BE49-F238E27FC236}">
                <a16:creationId xmlns:a16="http://schemas.microsoft.com/office/drawing/2014/main" id="{422F8210-35A4-91EC-CE1D-20659945891B}"/>
              </a:ext>
            </a:extLst>
          </p:cNvPr>
          <p:cNvPicPr>
            <a:picLocks noChangeAspect="1"/>
          </p:cNvPicPr>
          <p:nvPr/>
        </p:nvPicPr>
        <p:blipFill>
          <a:blip r:embed="rId2"/>
          <a:stretch>
            <a:fillRect/>
          </a:stretch>
        </p:blipFill>
        <p:spPr>
          <a:xfrm>
            <a:off x="488302" y="2972199"/>
            <a:ext cx="5607698" cy="3005838"/>
          </a:xfrm>
          <a:prstGeom prst="rect">
            <a:avLst/>
          </a:prstGeom>
          <a:ln w="12700">
            <a:solidFill>
              <a:schemeClr val="tx1"/>
            </a:solidFill>
          </a:ln>
        </p:spPr>
      </p:pic>
      <p:pic>
        <p:nvPicPr>
          <p:cNvPr id="6" name="Picture 5">
            <a:extLst>
              <a:ext uri="{FF2B5EF4-FFF2-40B4-BE49-F238E27FC236}">
                <a16:creationId xmlns:a16="http://schemas.microsoft.com/office/drawing/2014/main" id="{7C1E2CD3-9B9D-02A2-8934-E33AA38BC54F}"/>
              </a:ext>
            </a:extLst>
          </p:cNvPr>
          <p:cNvPicPr>
            <a:picLocks noChangeAspect="1"/>
          </p:cNvPicPr>
          <p:nvPr/>
        </p:nvPicPr>
        <p:blipFill>
          <a:blip r:embed="rId3"/>
          <a:stretch>
            <a:fillRect/>
          </a:stretch>
        </p:blipFill>
        <p:spPr>
          <a:xfrm>
            <a:off x="6399128" y="2782701"/>
            <a:ext cx="5414463" cy="3384834"/>
          </a:xfrm>
          <a:prstGeom prst="rect">
            <a:avLst/>
          </a:prstGeom>
          <a:ln w="19050">
            <a:solidFill>
              <a:schemeClr val="tx1"/>
            </a:solidFill>
          </a:ln>
        </p:spPr>
      </p:pic>
    </p:spTree>
    <p:extLst>
      <p:ext uri="{BB962C8B-B14F-4D97-AF65-F5344CB8AC3E}">
        <p14:creationId xmlns:p14="http://schemas.microsoft.com/office/powerpoint/2010/main" val="393629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45143-9275-C73E-03EC-11B7BFA3F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7137E-DFC6-CD10-341A-E75DA88D3833}"/>
              </a:ext>
            </a:extLst>
          </p:cNvPr>
          <p:cNvSpPr>
            <a:spLocks noGrp="1"/>
          </p:cNvSpPr>
          <p:nvPr>
            <p:ph type="title"/>
          </p:nvPr>
        </p:nvSpPr>
        <p:spPr/>
        <p:txBody>
          <a:bodyPr/>
          <a:lstStyle/>
          <a:p>
            <a:r>
              <a:rPr lang="en-IN" dirty="0"/>
              <a:t>Temporal Analysis </a:t>
            </a:r>
            <a:r>
              <a:rPr lang="en-IN" dirty="0" err="1"/>
              <a:t>Contd</a:t>
            </a:r>
            <a:r>
              <a:rPr lang="en-IN" dirty="0"/>
              <a:t>…</a:t>
            </a:r>
          </a:p>
        </p:txBody>
      </p:sp>
      <p:sp>
        <p:nvSpPr>
          <p:cNvPr id="8" name="Content Placeholder 7">
            <a:extLst>
              <a:ext uri="{FF2B5EF4-FFF2-40B4-BE49-F238E27FC236}">
                <a16:creationId xmlns:a16="http://schemas.microsoft.com/office/drawing/2014/main" id="{6BA6BDE1-A76D-ADE1-DE30-6D3B16C4B9AE}"/>
              </a:ext>
            </a:extLst>
          </p:cNvPr>
          <p:cNvSpPr>
            <a:spLocks noGrp="1"/>
          </p:cNvSpPr>
          <p:nvPr>
            <p:ph idx="1"/>
          </p:nvPr>
        </p:nvSpPr>
        <p:spPr>
          <a:xfrm>
            <a:off x="1154954" y="2603500"/>
            <a:ext cx="6113593" cy="3416300"/>
          </a:xfrm>
        </p:spPr>
        <p:txBody>
          <a:bodyPr/>
          <a:lstStyle/>
          <a:p>
            <a:r>
              <a:rPr lang="en-US" dirty="0"/>
              <a:t>It Can be inferred that month of </a:t>
            </a:r>
            <a:r>
              <a:rPr lang="en-US" dirty="0" err="1"/>
              <a:t>December,March,October</a:t>
            </a:r>
            <a:r>
              <a:rPr lang="en-US" dirty="0"/>
              <a:t> and September have been more successful in terms of campaign</a:t>
            </a:r>
          </a:p>
          <a:p>
            <a:r>
              <a:rPr lang="en-US" dirty="0"/>
              <a:t>Similarly, day of Friday has been most successful in terms of campaign, we need to get people engaged in other days also</a:t>
            </a:r>
          </a:p>
          <a:p>
            <a:endParaRPr lang="en-US" dirty="0"/>
          </a:p>
          <a:p>
            <a:endParaRPr lang="en-IN" dirty="0"/>
          </a:p>
        </p:txBody>
      </p:sp>
      <p:pic>
        <p:nvPicPr>
          <p:cNvPr id="5" name="Picture 4">
            <a:extLst>
              <a:ext uri="{FF2B5EF4-FFF2-40B4-BE49-F238E27FC236}">
                <a16:creationId xmlns:a16="http://schemas.microsoft.com/office/drawing/2014/main" id="{1A09AEDC-A9E7-4A23-4E1E-76C919B823CF}"/>
              </a:ext>
            </a:extLst>
          </p:cNvPr>
          <p:cNvPicPr>
            <a:picLocks noChangeAspect="1"/>
          </p:cNvPicPr>
          <p:nvPr/>
        </p:nvPicPr>
        <p:blipFill>
          <a:blip r:embed="rId2"/>
          <a:stretch>
            <a:fillRect/>
          </a:stretch>
        </p:blipFill>
        <p:spPr>
          <a:xfrm>
            <a:off x="7465638" y="2603500"/>
            <a:ext cx="4016088" cy="2979678"/>
          </a:xfrm>
          <a:prstGeom prst="rect">
            <a:avLst/>
          </a:prstGeom>
          <a:ln w="19050">
            <a:solidFill>
              <a:schemeClr val="tx1"/>
            </a:solidFill>
          </a:ln>
        </p:spPr>
      </p:pic>
    </p:spTree>
    <p:extLst>
      <p:ext uri="{BB962C8B-B14F-4D97-AF65-F5344CB8AC3E}">
        <p14:creationId xmlns:p14="http://schemas.microsoft.com/office/powerpoint/2010/main" val="426613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768F8-9383-62E2-14A8-3E81F4ADB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E05EC7-D31A-875B-4EED-4380244B2C21}"/>
              </a:ext>
            </a:extLst>
          </p:cNvPr>
          <p:cNvSpPr>
            <a:spLocks noGrp="1"/>
          </p:cNvSpPr>
          <p:nvPr>
            <p:ph type="title"/>
          </p:nvPr>
        </p:nvSpPr>
        <p:spPr/>
        <p:txBody>
          <a:bodyPr/>
          <a:lstStyle/>
          <a:p>
            <a:r>
              <a:rPr lang="en-IN" dirty="0"/>
              <a:t>Feature engineering</a:t>
            </a:r>
          </a:p>
        </p:txBody>
      </p:sp>
      <p:pic>
        <p:nvPicPr>
          <p:cNvPr id="7" name="Picture 6">
            <a:extLst>
              <a:ext uri="{FF2B5EF4-FFF2-40B4-BE49-F238E27FC236}">
                <a16:creationId xmlns:a16="http://schemas.microsoft.com/office/drawing/2014/main" id="{64DC61B8-4095-B087-ED5F-B4F70C5685AF}"/>
              </a:ext>
            </a:extLst>
          </p:cNvPr>
          <p:cNvPicPr>
            <a:picLocks noChangeAspect="1"/>
          </p:cNvPicPr>
          <p:nvPr/>
        </p:nvPicPr>
        <p:blipFill>
          <a:blip r:embed="rId2"/>
          <a:stretch>
            <a:fillRect/>
          </a:stretch>
        </p:blipFill>
        <p:spPr>
          <a:xfrm>
            <a:off x="6849841" y="1502272"/>
            <a:ext cx="4616610" cy="2716832"/>
          </a:xfrm>
          <a:prstGeom prst="rect">
            <a:avLst/>
          </a:prstGeom>
          <a:ln w="12700">
            <a:solidFill>
              <a:schemeClr val="tx1"/>
            </a:solidFill>
          </a:ln>
        </p:spPr>
      </p:pic>
      <p:sp>
        <p:nvSpPr>
          <p:cNvPr id="9" name="Content Placeholder 7">
            <a:extLst>
              <a:ext uri="{FF2B5EF4-FFF2-40B4-BE49-F238E27FC236}">
                <a16:creationId xmlns:a16="http://schemas.microsoft.com/office/drawing/2014/main" id="{A033EE6C-0ABA-E884-90BF-D1A874F0A3A9}"/>
              </a:ext>
            </a:extLst>
          </p:cNvPr>
          <p:cNvSpPr>
            <a:spLocks noGrp="1"/>
          </p:cNvSpPr>
          <p:nvPr>
            <p:ph idx="1"/>
          </p:nvPr>
        </p:nvSpPr>
        <p:spPr>
          <a:xfrm>
            <a:off x="233266" y="2770112"/>
            <a:ext cx="6113593" cy="3416300"/>
          </a:xfrm>
        </p:spPr>
        <p:txBody>
          <a:bodyPr>
            <a:normAutofit fontScale="92500" lnSpcReduction="10000"/>
          </a:bodyPr>
          <a:lstStyle/>
          <a:p>
            <a:r>
              <a:rPr lang="en-US" dirty="0"/>
              <a:t>Distribution of age by Customers Group</a:t>
            </a:r>
          </a:p>
          <a:p>
            <a:pPr>
              <a:buClrTx/>
              <a:buFont typeface="+mj-lt"/>
              <a:buAutoNum type="arabicPeriod"/>
            </a:pPr>
            <a:r>
              <a:rPr lang="en-US" dirty="0"/>
              <a:t>It can be seen that middle aged adults have responded more  more into the campaign than the rest of the categories</a:t>
            </a:r>
          </a:p>
          <a:p>
            <a:pPr>
              <a:buClrTx/>
              <a:buFont typeface="+mj-lt"/>
              <a:buAutoNum type="arabicPeriod"/>
            </a:pPr>
            <a:r>
              <a:rPr lang="en-US" dirty="0"/>
              <a:t>Also Middle aged adults have given the more negative responses followed by senior people</a:t>
            </a:r>
          </a:p>
          <a:p>
            <a:pPr>
              <a:buClrTx/>
              <a:buFont typeface="+mj-lt"/>
              <a:buAutoNum type="arabicPeriod"/>
            </a:pPr>
            <a:r>
              <a:rPr lang="en-US" dirty="0"/>
              <a:t>We need to make some schemes for young adults and elders as this the population who posses very low  or even do not make any form of salaried income</a:t>
            </a:r>
          </a:p>
          <a:p>
            <a:pPr>
              <a:buClrTx/>
              <a:buFont typeface="+mj-lt"/>
              <a:buAutoNum type="arabicPeriod"/>
            </a:pPr>
            <a:r>
              <a:rPr lang="en-US" dirty="0"/>
              <a:t>The Senior level must be also looked upon with some lucrative schemes as this is the population where in much of income shall lie</a:t>
            </a:r>
          </a:p>
          <a:p>
            <a:endParaRPr lang="en-IN" dirty="0"/>
          </a:p>
        </p:txBody>
      </p:sp>
      <p:pic>
        <p:nvPicPr>
          <p:cNvPr id="11" name="Picture 10">
            <a:extLst>
              <a:ext uri="{FF2B5EF4-FFF2-40B4-BE49-F238E27FC236}">
                <a16:creationId xmlns:a16="http://schemas.microsoft.com/office/drawing/2014/main" id="{5F510843-FA84-D653-2FBA-73F262056695}"/>
              </a:ext>
            </a:extLst>
          </p:cNvPr>
          <p:cNvPicPr>
            <a:picLocks noChangeAspect="1"/>
          </p:cNvPicPr>
          <p:nvPr/>
        </p:nvPicPr>
        <p:blipFill>
          <a:blip r:embed="rId3"/>
          <a:stretch>
            <a:fillRect/>
          </a:stretch>
        </p:blipFill>
        <p:spPr>
          <a:xfrm>
            <a:off x="6849841" y="4247052"/>
            <a:ext cx="4701457" cy="2298398"/>
          </a:xfrm>
          <a:prstGeom prst="rect">
            <a:avLst/>
          </a:prstGeom>
          <a:ln w="12700">
            <a:solidFill>
              <a:schemeClr val="tx1"/>
            </a:solidFill>
          </a:ln>
        </p:spPr>
      </p:pic>
    </p:spTree>
    <p:extLst>
      <p:ext uri="{BB962C8B-B14F-4D97-AF65-F5344CB8AC3E}">
        <p14:creationId xmlns:p14="http://schemas.microsoft.com/office/powerpoint/2010/main" val="121621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93AF-C477-63A1-52B4-C4B22002E0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3DBE1-8E92-D7C9-0B82-BCA5FBE3BBA9}"/>
              </a:ext>
            </a:extLst>
          </p:cNvPr>
          <p:cNvSpPr>
            <a:spLocks noGrp="1"/>
          </p:cNvSpPr>
          <p:nvPr>
            <p:ph idx="1"/>
          </p:nvPr>
        </p:nvSpPr>
        <p:spPr>
          <a:xfrm>
            <a:off x="481781" y="3517979"/>
            <a:ext cx="11710219" cy="3482589"/>
          </a:xfrm>
        </p:spPr>
        <p:txBody>
          <a:bodyPr>
            <a:normAutofit fontScale="92500" lnSpcReduction="10000"/>
          </a:bodyPr>
          <a:lstStyle/>
          <a:p>
            <a:r>
              <a:rPr lang="en-US" altLang="en-US" sz="1800" dirty="0">
                <a:latin typeface="Times New Roman" panose="02020603050405020304" pitchFamily="18" charset="0"/>
                <a:cs typeface="Times New Roman" panose="02020603050405020304" pitchFamily="18" charset="0"/>
              </a:rPr>
              <a:t>1. Age: The average age of respondents is approximately 40.28 years, with a median of 39 years and a standard deviation of 	9.89 years, indicating a diverse age distribution.</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2. Salary: The mean salary is about 56548 USD, with a median of USD 60000. The standard deviation of 32,073 USD 	suggests considerable variability in salary levels among individuals.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3.Account Balance: The average account balance is approximately 636 USD, with a median of 345 USD. The high standard 	deviation of 841 USD reflects significant disparities in account balances.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4.Campaign Effectiveness: The average number of campaigns contacted is around 2.8, with a median of 2 and a standard 	deviation of 3.12 indicating differing levels of engagement with campaigns.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5. Duration of Interactions: The average duration of interactions is approximately 85 seconds, with a median of 5 seconds 	and a high standard deviation of 185 seconds, suggesting variability in interaction lengths.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6.The mean and median in balance and duration are highly skewed which impacts it</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br>
              <a:rPr lang="en-US" altLang="en-US" sz="1800" dirty="0">
                <a:latin typeface="Times New Roman" panose="02020603050405020304" pitchFamily="18" charset="0"/>
                <a:cs typeface="Times New Roman" panose="02020603050405020304" pitchFamily="18" charset="0"/>
              </a:rPr>
            </a:br>
            <a:endParaRPr lang="en-IN" dirty="0"/>
          </a:p>
        </p:txBody>
      </p:sp>
      <p:sp>
        <p:nvSpPr>
          <p:cNvPr id="4" name="Title 1">
            <a:extLst>
              <a:ext uri="{FF2B5EF4-FFF2-40B4-BE49-F238E27FC236}">
                <a16:creationId xmlns:a16="http://schemas.microsoft.com/office/drawing/2014/main" id="{8AE8D88A-3280-5BAB-A3CF-0F31CD926ECD}"/>
              </a:ext>
            </a:extLst>
          </p:cNvPr>
          <p:cNvSpPr txBox="1">
            <a:spLocks/>
          </p:cNvSpPr>
          <p:nvPr/>
        </p:nvSpPr>
        <p:spPr bwMode="gray">
          <a:xfrm>
            <a:off x="836613" y="749095"/>
            <a:ext cx="9144000" cy="723900"/>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 Descriptive Statistics</a:t>
            </a:r>
          </a:p>
        </p:txBody>
      </p:sp>
      <p:pic>
        <p:nvPicPr>
          <p:cNvPr id="12" name="Picture 11">
            <a:extLst>
              <a:ext uri="{FF2B5EF4-FFF2-40B4-BE49-F238E27FC236}">
                <a16:creationId xmlns:a16="http://schemas.microsoft.com/office/drawing/2014/main" id="{A5414C4E-F3F8-4119-8FE8-E3CF35B8B8C0}"/>
              </a:ext>
            </a:extLst>
          </p:cNvPr>
          <p:cNvPicPr>
            <a:picLocks noChangeAspect="1"/>
          </p:cNvPicPr>
          <p:nvPr/>
        </p:nvPicPr>
        <p:blipFill>
          <a:blip r:embed="rId2"/>
          <a:stretch>
            <a:fillRect/>
          </a:stretch>
        </p:blipFill>
        <p:spPr>
          <a:xfrm>
            <a:off x="973394" y="2514521"/>
            <a:ext cx="4053739" cy="914479"/>
          </a:xfrm>
          <a:prstGeom prst="rect">
            <a:avLst/>
          </a:prstGeom>
          <a:ln w="12700">
            <a:solidFill>
              <a:schemeClr val="tx1"/>
            </a:solidFill>
          </a:ln>
        </p:spPr>
      </p:pic>
    </p:spTree>
    <p:extLst>
      <p:ext uri="{BB962C8B-B14F-4D97-AF65-F5344CB8AC3E}">
        <p14:creationId xmlns:p14="http://schemas.microsoft.com/office/powerpoint/2010/main" val="155062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74053-6E27-D0A5-DEAE-6871F6043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F2B7B-901A-8F22-A615-1F94AC01A744}"/>
              </a:ext>
            </a:extLst>
          </p:cNvPr>
          <p:cNvSpPr>
            <a:spLocks noGrp="1"/>
          </p:cNvSpPr>
          <p:nvPr>
            <p:ph type="title"/>
          </p:nvPr>
        </p:nvSpPr>
        <p:spPr>
          <a:xfrm>
            <a:off x="1201607" y="982999"/>
            <a:ext cx="8761413" cy="706964"/>
          </a:xfrm>
        </p:spPr>
        <p:txBody>
          <a:bodyPr/>
          <a:lstStyle/>
          <a:p>
            <a:r>
              <a:rPr lang="en-IN" dirty="0"/>
              <a:t>Feature engineering </a:t>
            </a:r>
            <a:r>
              <a:rPr lang="en-IN" dirty="0" err="1"/>
              <a:t>Contd</a:t>
            </a:r>
            <a:r>
              <a:rPr lang="en-IN" dirty="0"/>
              <a:t>…</a:t>
            </a:r>
          </a:p>
        </p:txBody>
      </p:sp>
      <p:sp>
        <p:nvSpPr>
          <p:cNvPr id="9" name="Content Placeholder 7">
            <a:extLst>
              <a:ext uri="{FF2B5EF4-FFF2-40B4-BE49-F238E27FC236}">
                <a16:creationId xmlns:a16="http://schemas.microsoft.com/office/drawing/2014/main" id="{860C9249-98BF-880D-CDE1-35283A1F9259}"/>
              </a:ext>
            </a:extLst>
          </p:cNvPr>
          <p:cNvSpPr>
            <a:spLocks noGrp="1"/>
          </p:cNvSpPr>
          <p:nvPr>
            <p:ph idx="1"/>
          </p:nvPr>
        </p:nvSpPr>
        <p:spPr>
          <a:xfrm>
            <a:off x="214604" y="3115346"/>
            <a:ext cx="6113593" cy="3416300"/>
          </a:xfrm>
        </p:spPr>
        <p:txBody>
          <a:bodyPr>
            <a:normAutofit fontScale="92500" lnSpcReduction="10000"/>
          </a:bodyPr>
          <a:lstStyle/>
          <a:p>
            <a:r>
              <a:rPr lang="en-US" dirty="0"/>
              <a:t>Distribution of age by income category</a:t>
            </a:r>
          </a:p>
          <a:p>
            <a:pPr>
              <a:buClrTx/>
              <a:buFont typeface="+mj-lt"/>
              <a:buAutoNum type="arabicPeriod"/>
            </a:pPr>
            <a:r>
              <a:rPr lang="en-US" dirty="0"/>
              <a:t>It can be seen that medium value customers top the list for responses followed by low and high category</a:t>
            </a:r>
          </a:p>
          <a:p>
            <a:pPr>
              <a:buClrTx/>
              <a:buFont typeface="+mj-lt"/>
              <a:buAutoNum type="arabicPeriod"/>
            </a:pPr>
            <a:r>
              <a:rPr lang="en-US" dirty="0"/>
              <a:t>Also it can be seen that across all categories there is a string negative response which is impacting the overall business</a:t>
            </a:r>
          </a:p>
          <a:p>
            <a:pPr>
              <a:buClrTx/>
              <a:buFont typeface="+mj-lt"/>
              <a:buAutoNum type="arabicPeriod"/>
            </a:pPr>
            <a:r>
              <a:rPr lang="en-US" dirty="0"/>
              <a:t>It is also surprising to see that Very high value customer have chosen to maintain their distance towards any schemes the bank has released</a:t>
            </a:r>
          </a:p>
          <a:p>
            <a:pPr>
              <a:buClrTx/>
              <a:buFont typeface="+mj-lt"/>
              <a:buAutoNum type="arabicPeriod"/>
            </a:pPr>
            <a:r>
              <a:rPr lang="en-US" dirty="0"/>
              <a:t>The work needs to be done on the customers from High and very high background</a:t>
            </a:r>
            <a:endParaRPr lang="en-IN" dirty="0"/>
          </a:p>
        </p:txBody>
      </p:sp>
      <p:pic>
        <p:nvPicPr>
          <p:cNvPr id="4" name="Picture 3">
            <a:extLst>
              <a:ext uri="{FF2B5EF4-FFF2-40B4-BE49-F238E27FC236}">
                <a16:creationId xmlns:a16="http://schemas.microsoft.com/office/drawing/2014/main" id="{11DF1226-E9C1-9B31-7D68-C8277418AB37}"/>
              </a:ext>
            </a:extLst>
          </p:cNvPr>
          <p:cNvPicPr>
            <a:picLocks noChangeAspect="1"/>
          </p:cNvPicPr>
          <p:nvPr/>
        </p:nvPicPr>
        <p:blipFill>
          <a:blip r:embed="rId2"/>
          <a:stretch>
            <a:fillRect/>
          </a:stretch>
        </p:blipFill>
        <p:spPr>
          <a:xfrm>
            <a:off x="7238759" y="1597315"/>
            <a:ext cx="4452498" cy="2646625"/>
          </a:xfrm>
          <a:prstGeom prst="rect">
            <a:avLst/>
          </a:prstGeom>
          <a:ln w="19050">
            <a:solidFill>
              <a:schemeClr val="tx1"/>
            </a:solidFill>
          </a:ln>
        </p:spPr>
      </p:pic>
      <p:pic>
        <p:nvPicPr>
          <p:cNvPr id="6" name="Picture 5">
            <a:extLst>
              <a:ext uri="{FF2B5EF4-FFF2-40B4-BE49-F238E27FC236}">
                <a16:creationId xmlns:a16="http://schemas.microsoft.com/office/drawing/2014/main" id="{38F79ADA-AB18-F313-9CAC-BB5BC69852F6}"/>
              </a:ext>
            </a:extLst>
          </p:cNvPr>
          <p:cNvPicPr>
            <a:picLocks noChangeAspect="1"/>
          </p:cNvPicPr>
          <p:nvPr/>
        </p:nvPicPr>
        <p:blipFill>
          <a:blip r:embed="rId3"/>
          <a:stretch>
            <a:fillRect/>
          </a:stretch>
        </p:blipFill>
        <p:spPr>
          <a:xfrm>
            <a:off x="7238760" y="4249986"/>
            <a:ext cx="4452497" cy="2483900"/>
          </a:xfrm>
          <a:prstGeom prst="rect">
            <a:avLst/>
          </a:prstGeom>
          <a:ln w="19050">
            <a:solidFill>
              <a:schemeClr val="tx1"/>
            </a:solidFill>
          </a:ln>
        </p:spPr>
      </p:pic>
    </p:spTree>
    <p:extLst>
      <p:ext uri="{BB962C8B-B14F-4D97-AF65-F5344CB8AC3E}">
        <p14:creationId xmlns:p14="http://schemas.microsoft.com/office/powerpoint/2010/main" val="282600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C2CF7-BC6E-3045-7EAC-DB1B96519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74DF4-33C8-6942-835E-5F06A5338DC3}"/>
              </a:ext>
            </a:extLst>
          </p:cNvPr>
          <p:cNvSpPr>
            <a:spLocks noGrp="1"/>
          </p:cNvSpPr>
          <p:nvPr>
            <p:ph type="title"/>
          </p:nvPr>
        </p:nvSpPr>
        <p:spPr/>
        <p:txBody>
          <a:bodyPr/>
          <a:lstStyle/>
          <a:p>
            <a:r>
              <a:rPr lang="en-IN" dirty="0"/>
              <a:t>Feature engineering contd..</a:t>
            </a:r>
          </a:p>
        </p:txBody>
      </p:sp>
      <p:pic>
        <p:nvPicPr>
          <p:cNvPr id="4" name="Picture 3">
            <a:extLst>
              <a:ext uri="{FF2B5EF4-FFF2-40B4-BE49-F238E27FC236}">
                <a16:creationId xmlns:a16="http://schemas.microsoft.com/office/drawing/2014/main" id="{D83DF051-3BCD-811D-AAA7-540E5CE591C2}"/>
              </a:ext>
            </a:extLst>
          </p:cNvPr>
          <p:cNvPicPr>
            <a:picLocks noChangeAspect="1"/>
          </p:cNvPicPr>
          <p:nvPr/>
        </p:nvPicPr>
        <p:blipFill>
          <a:blip r:embed="rId2"/>
          <a:stretch>
            <a:fillRect/>
          </a:stretch>
        </p:blipFill>
        <p:spPr>
          <a:xfrm>
            <a:off x="6904653" y="2198427"/>
            <a:ext cx="4561950" cy="4084674"/>
          </a:xfrm>
          <a:prstGeom prst="rect">
            <a:avLst/>
          </a:prstGeom>
          <a:ln w="19050">
            <a:solidFill>
              <a:schemeClr val="tx1"/>
            </a:solidFill>
          </a:ln>
        </p:spPr>
      </p:pic>
      <p:sp>
        <p:nvSpPr>
          <p:cNvPr id="9" name="Content Placeholder 7">
            <a:extLst>
              <a:ext uri="{FF2B5EF4-FFF2-40B4-BE49-F238E27FC236}">
                <a16:creationId xmlns:a16="http://schemas.microsoft.com/office/drawing/2014/main" id="{066A9733-9AAB-2DCD-0CED-B274FC6EA94C}"/>
              </a:ext>
            </a:extLst>
          </p:cNvPr>
          <p:cNvSpPr>
            <a:spLocks noGrp="1"/>
          </p:cNvSpPr>
          <p:nvPr>
            <p:ph idx="1"/>
          </p:nvPr>
        </p:nvSpPr>
        <p:spPr>
          <a:xfrm>
            <a:off x="111968" y="2704798"/>
            <a:ext cx="6113593" cy="3416300"/>
          </a:xfrm>
        </p:spPr>
        <p:txBody>
          <a:bodyPr>
            <a:normAutofit/>
          </a:bodyPr>
          <a:lstStyle/>
          <a:p>
            <a:r>
              <a:rPr lang="en-US" dirty="0"/>
              <a:t>Distribution of call duration categories</a:t>
            </a:r>
          </a:p>
          <a:p>
            <a:pPr>
              <a:buClrTx/>
              <a:buFont typeface="+mj-lt"/>
              <a:buAutoNum type="arabicPeriod"/>
            </a:pPr>
            <a:r>
              <a:rPr lang="en-US" dirty="0"/>
              <a:t>It can be seen that there are very few short calls</a:t>
            </a:r>
          </a:p>
          <a:p>
            <a:pPr>
              <a:buClrTx/>
              <a:buFont typeface="+mj-lt"/>
              <a:buAutoNum type="arabicPeriod"/>
            </a:pPr>
            <a:r>
              <a:rPr lang="en-US" dirty="0"/>
              <a:t>This indicates very few customer retention</a:t>
            </a:r>
          </a:p>
          <a:p>
            <a:pPr>
              <a:buClrTx/>
              <a:buFont typeface="+mj-lt"/>
              <a:buAutoNum type="arabicPeriod"/>
            </a:pPr>
            <a:r>
              <a:rPr lang="en-US" dirty="0"/>
              <a:t>Also it may be an indicator that our staff needs some training on communication skills</a:t>
            </a:r>
          </a:p>
        </p:txBody>
      </p:sp>
    </p:spTree>
    <p:extLst>
      <p:ext uri="{BB962C8B-B14F-4D97-AF65-F5344CB8AC3E}">
        <p14:creationId xmlns:p14="http://schemas.microsoft.com/office/powerpoint/2010/main" val="214610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D5207-E8CC-23F6-59F8-30D10825F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58493-EEED-2B81-1CD8-38B4455BDA8E}"/>
              </a:ext>
            </a:extLst>
          </p:cNvPr>
          <p:cNvSpPr>
            <a:spLocks noGrp="1"/>
          </p:cNvSpPr>
          <p:nvPr>
            <p:ph type="title"/>
          </p:nvPr>
        </p:nvSpPr>
        <p:spPr/>
        <p:txBody>
          <a:bodyPr/>
          <a:lstStyle/>
          <a:p>
            <a:r>
              <a:rPr lang="en-IN" dirty="0"/>
              <a:t>Feature engineering contd..</a:t>
            </a:r>
          </a:p>
        </p:txBody>
      </p:sp>
      <p:pic>
        <p:nvPicPr>
          <p:cNvPr id="4" name="Picture 3">
            <a:extLst>
              <a:ext uri="{FF2B5EF4-FFF2-40B4-BE49-F238E27FC236}">
                <a16:creationId xmlns:a16="http://schemas.microsoft.com/office/drawing/2014/main" id="{E539059C-7682-654A-54C0-FFADCA04C0E6}"/>
              </a:ext>
            </a:extLst>
          </p:cNvPr>
          <p:cNvPicPr>
            <a:picLocks noChangeAspect="1"/>
          </p:cNvPicPr>
          <p:nvPr/>
        </p:nvPicPr>
        <p:blipFill>
          <a:blip r:embed="rId2"/>
          <a:stretch>
            <a:fillRect/>
          </a:stretch>
        </p:blipFill>
        <p:spPr>
          <a:xfrm>
            <a:off x="6904653" y="2198427"/>
            <a:ext cx="4561950" cy="4084674"/>
          </a:xfrm>
          <a:prstGeom prst="rect">
            <a:avLst/>
          </a:prstGeom>
          <a:ln w="19050">
            <a:solidFill>
              <a:schemeClr val="tx1"/>
            </a:solidFill>
          </a:ln>
        </p:spPr>
      </p:pic>
      <p:sp>
        <p:nvSpPr>
          <p:cNvPr id="9" name="Content Placeholder 7">
            <a:extLst>
              <a:ext uri="{FF2B5EF4-FFF2-40B4-BE49-F238E27FC236}">
                <a16:creationId xmlns:a16="http://schemas.microsoft.com/office/drawing/2014/main" id="{C6C5367E-1852-056F-3E71-1D4691FBA293}"/>
              </a:ext>
            </a:extLst>
          </p:cNvPr>
          <p:cNvSpPr>
            <a:spLocks noGrp="1"/>
          </p:cNvSpPr>
          <p:nvPr>
            <p:ph idx="1"/>
          </p:nvPr>
        </p:nvSpPr>
        <p:spPr>
          <a:xfrm>
            <a:off x="111968" y="2704798"/>
            <a:ext cx="6113593" cy="3416300"/>
          </a:xfrm>
        </p:spPr>
        <p:txBody>
          <a:bodyPr>
            <a:normAutofit/>
          </a:bodyPr>
          <a:lstStyle/>
          <a:p>
            <a:r>
              <a:rPr lang="en-US" dirty="0"/>
              <a:t>Distribution of call duration categories</a:t>
            </a:r>
          </a:p>
          <a:p>
            <a:pPr>
              <a:buClrTx/>
              <a:buFont typeface="+mj-lt"/>
              <a:buAutoNum type="arabicPeriod"/>
            </a:pPr>
            <a:r>
              <a:rPr lang="en-US" dirty="0"/>
              <a:t>It can be seen that there are very few short calls</a:t>
            </a:r>
          </a:p>
          <a:p>
            <a:pPr>
              <a:buClrTx/>
              <a:buFont typeface="+mj-lt"/>
              <a:buAutoNum type="arabicPeriod"/>
            </a:pPr>
            <a:r>
              <a:rPr lang="en-US" dirty="0"/>
              <a:t>This indicates very few customer retention</a:t>
            </a:r>
          </a:p>
          <a:p>
            <a:pPr>
              <a:buClrTx/>
              <a:buFont typeface="+mj-lt"/>
              <a:buAutoNum type="arabicPeriod"/>
            </a:pPr>
            <a:r>
              <a:rPr lang="en-US" dirty="0"/>
              <a:t>Also it may be an indicator that our staff needs some training on communication skills</a:t>
            </a:r>
          </a:p>
        </p:txBody>
      </p:sp>
    </p:spTree>
    <p:extLst>
      <p:ext uri="{BB962C8B-B14F-4D97-AF65-F5344CB8AC3E}">
        <p14:creationId xmlns:p14="http://schemas.microsoft.com/office/powerpoint/2010/main" val="2741482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34B0-FB25-314F-2C6A-5D934BB11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DBF20-FCBB-C141-5BEF-2A6BCE69DE68}"/>
              </a:ext>
            </a:extLst>
          </p:cNvPr>
          <p:cNvSpPr>
            <a:spLocks noGrp="1"/>
          </p:cNvSpPr>
          <p:nvPr>
            <p:ph type="title"/>
          </p:nvPr>
        </p:nvSpPr>
        <p:spPr/>
        <p:txBody>
          <a:bodyPr/>
          <a:lstStyle/>
          <a:p>
            <a:r>
              <a:rPr lang="en-IN" dirty="0"/>
              <a:t>Co-relation Analysis</a:t>
            </a:r>
          </a:p>
        </p:txBody>
      </p:sp>
      <p:sp>
        <p:nvSpPr>
          <p:cNvPr id="9" name="Content Placeholder 7">
            <a:extLst>
              <a:ext uri="{FF2B5EF4-FFF2-40B4-BE49-F238E27FC236}">
                <a16:creationId xmlns:a16="http://schemas.microsoft.com/office/drawing/2014/main" id="{33AE64BD-B15C-C6B5-EA75-2BF3881DA243}"/>
              </a:ext>
            </a:extLst>
          </p:cNvPr>
          <p:cNvSpPr>
            <a:spLocks noGrp="1"/>
          </p:cNvSpPr>
          <p:nvPr>
            <p:ph idx="1"/>
          </p:nvPr>
        </p:nvSpPr>
        <p:spPr>
          <a:xfrm>
            <a:off x="111968" y="2704798"/>
            <a:ext cx="4450701" cy="3416300"/>
          </a:xfrm>
        </p:spPr>
        <p:txBody>
          <a:bodyPr>
            <a:normAutofit fontScale="62500" lnSpcReduction="20000"/>
          </a:bodyPr>
          <a:lstStyle/>
          <a:p>
            <a:pPr>
              <a:buClrTx/>
              <a:buFont typeface="+mj-lt"/>
              <a:buAutoNum type="arabicPeriod"/>
            </a:pPr>
            <a:r>
              <a:rPr lang="en-US" dirty="0"/>
              <a:t>It Can be inferred from the correlation matrix that most of the variable smelt a weak correlation</a:t>
            </a:r>
          </a:p>
          <a:p>
            <a:pPr>
              <a:buClrTx/>
              <a:buFont typeface="+mj-lt"/>
              <a:buAutoNum type="arabicPeriod"/>
            </a:pPr>
            <a:r>
              <a:rPr lang="en-US" dirty="0"/>
              <a:t>The </a:t>
            </a:r>
            <a:r>
              <a:rPr lang="en-US" altLang="en-US" sz="1800" dirty="0"/>
              <a:t>strongest positive correlation in the matrix is between </a:t>
            </a:r>
            <a:r>
              <a:rPr lang="en-US" altLang="en-US" sz="1800" dirty="0" err="1"/>
              <a:t>Pdays</a:t>
            </a:r>
            <a:r>
              <a:rPr lang="en-US" altLang="en-US" sz="1800" dirty="0"/>
              <a:t> and Previous </a:t>
            </a:r>
            <a:r>
              <a:rPr lang="en-US" altLang="en-US" sz="1800" dirty="0" err="1"/>
              <a:t>ie</a:t>
            </a:r>
            <a:r>
              <a:rPr lang="en-US" altLang="en-US" sz="1800" dirty="0"/>
              <a:t> 0.45 It indicates a moderate relationship between the number of days since the last campaign and the number of previous contacts. This is expected, as a higher </a:t>
            </a:r>
            <a:r>
              <a:rPr lang="en-US" altLang="en-US" sz="1800" dirty="0" err="1"/>
              <a:t>pdays</a:t>
            </a:r>
            <a:r>
              <a:rPr lang="en-US" altLang="en-US" sz="1800" dirty="0"/>
              <a:t> value likely corresponds to a more recent previous contact.</a:t>
            </a:r>
          </a:p>
          <a:p>
            <a:pPr>
              <a:buClrTx/>
              <a:buFont typeface="+mj-lt"/>
              <a:buAutoNum type="arabicPeriod"/>
            </a:pPr>
            <a:r>
              <a:rPr lang="en-US" altLang="en-US" sz="1800" dirty="0"/>
              <a:t>A small positive correlation between day and campaign 0.16 suggests a slight relationship between the day of the campaign and the number of contacts during the campaign.</a:t>
            </a:r>
          </a:p>
          <a:p>
            <a:pPr>
              <a:buClrTx/>
              <a:buFont typeface="+mj-lt"/>
              <a:buAutoNum type="arabicPeriod"/>
            </a:pPr>
            <a:r>
              <a:rPr lang="en-US" altLang="en-US" sz="1800" dirty="0"/>
              <a:t>The weak negative correlation between </a:t>
            </a:r>
            <a:r>
              <a:rPr lang="en-US" altLang="en-US" sz="1800" dirty="0" err="1"/>
              <a:t>pdays</a:t>
            </a:r>
            <a:r>
              <a:rPr lang="en-US" altLang="en-US" sz="1800" dirty="0"/>
              <a:t> and campaign -0.09 indicates a slight inverse relationship between the number of days since the last contact and the number of contacts during the campaign.</a:t>
            </a:r>
          </a:p>
          <a:p>
            <a:pPr>
              <a:buClrTx/>
              <a:buFont typeface="+mj-lt"/>
              <a:buAutoNum type="arabicPeriod"/>
            </a:pPr>
            <a:r>
              <a:rPr lang="en-US" dirty="0"/>
              <a:t>A negative correlation with response with campaign  -0.07 that customers contacted multiple times in a short period are less likely to respond positively, likely due to fatigue or annoyance.</a:t>
            </a:r>
          </a:p>
        </p:txBody>
      </p:sp>
      <p:pic>
        <p:nvPicPr>
          <p:cNvPr id="5" name="Picture 4">
            <a:extLst>
              <a:ext uri="{FF2B5EF4-FFF2-40B4-BE49-F238E27FC236}">
                <a16:creationId xmlns:a16="http://schemas.microsoft.com/office/drawing/2014/main" id="{0A6FBA66-7A76-93AF-1194-7D6CC14FEF67}"/>
              </a:ext>
            </a:extLst>
          </p:cNvPr>
          <p:cNvPicPr>
            <a:picLocks noChangeAspect="1"/>
          </p:cNvPicPr>
          <p:nvPr/>
        </p:nvPicPr>
        <p:blipFill>
          <a:blip r:embed="rId2"/>
          <a:stretch>
            <a:fillRect/>
          </a:stretch>
        </p:blipFill>
        <p:spPr>
          <a:xfrm>
            <a:off x="4642059" y="1863710"/>
            <a:ext cx="7125317" cy="5425910"/>
          </a:xfrm>
          <a:prstGeom prst="rect">
            <a:avLst/>
          </a:prstGeom>
        </p:spPr>
      </p:pic>
    </p:spTree>
    <p:extLst>
      <p:ext uri="{BB962C8B-B14F-4D97-AF65-F5344CB8AC3E}">
        <p14:creationId xmlns:p14="http://schemas.microsoft.com/office/powerpoint/2010/main" val="366651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7529C-AFAA-ED11-9666-7AB311B0A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AD2C5-DDDD-8BF9-419A-023E8A602F30}"/>
              </a:ext>
            </a:extLst>
          </p:cNvPr>
          <p:cNvSpPr>
            <a:spLocks noGrp="1"/>
          </p:cNvSpPr>
          <p:nvPr>
            <p:ph type="title"/>
          </p:nvPr>
        </p:nvSpPr>
        <p:spPr/>
        <p:txBody>
          <a:bodyPr/>
          <a:lstStyle/>
          <a:p>
            <a:r>
              <a:rPr lang="en-IN" dirty="0"/>
              <a:t>Co-relation Analysis </a:t>
            </a:r>
            <a:r>
              <a:rPr lang="en-IN" dirty="0" err="1"/>
              <a:t>contd</a:t>
            </a:r>
            <a:r>
              <a:rPr lang="en-IN" dirty="0"/>
              <a:t>…</a:t>
            </a:r>
          </a:p>
        </p:txBody>
      </p:sp>
      <p:pic>
        <p:nvPicPr>
          <p:cNvPr id="10" name="Picture 9">
            <a:extLst>
              <a:ext uri="{FF2B5EF4-FFF2-40B4-BE49-F238E27FC236}">
                <a16:creationId xmlns:a16="http://schemas.microsoft.com/office/drawing/2014/main" id="{8C1CD419-1D39-7C5D-930B-A31D91BA822E}"/>
              </a:ext>
            </a:extLst>
          </p:cNvPr>
          <p:cNvPicPr>
            <a:picLocks noChangeAspect="1"/>
          </p:cNvPicPr>
          <p:nvPr/>
        </p:nvPicPr>
        <p:blipFill>
          <a:blip r:embed="rId2"/>
          <a:stretch>
            <a:fillRect/>
          </a:stretch>
        </p:blipFill>
        <p:spPr>
          <a:xfrm>
            <a:off x="413429" y="2377138"/>
            <a:ext cx="3468337" cy="3109262"/>
          </a:xfrm>
          <a:prstGeom prst="rect">
            <a:avLst/>
          </a:prstGeom>
        </p:spPr>
      </p:pic>
      <p:pic>
        <p:nvPicPr>
          <p:cNvPr id="12" name="Picture 11">
            <a:extLst>
              <a:ext uri="{FF2B5EF4-FFF2-40B4-BE49-F238E27FC236}">
                <a16:creationId xmlns:a16="http://schemas.microsoft.com/office/drawing/2014/main" id="{13D7A712-3A11-6266-2C02-D76A776EB3AD}"/>
              </a:ext>
            </a:extLst>
          </p:cNvPr>
          <p:cNvPicPr>
            <a:picLocks noChangeAspect="1"/>
          </p:cNvPicPr>
          <p:nvPr/>
        </p:nvPicPr>
        <p:blipFill>
          <a:blip r:embed="rId3"/>
          <a:stretch>
            <a:fillRect/>
          </a:stretch>
        </p:blipFill>
        <p:spPr>
          <a:xfrm>
            <a:off x="4435561" y="2331418"/>
            <a:ext cx="3047499" cy="2000384"/>
          </a:xfrm>
          <a:prstGeom prst="rect">
            <a:avLst/>
          </a:prstGeom>
        </p:spPr>
      </p:pic>
      <p:pic>
        <p:nvPicPr>
          <p:cNvPr id="14" name="Picture 13">
            <a:extLst>
              <a:ext uri="{FF2B5EF4-FFF2-40B4-BE49-F238E27FC236}">
                <a16:creationId xmlns:a16="http://schemas.microsoft.com/office/drawing/2014/main" id="{68420DAE-E69B-EFFB-3B55-7F988B8287EF}"/>
              </a:ext>
            </a:extLst>
          </p:cNvPr>
          <p:cNvPicPr>
            <a:picLocks noChangeAspect="1"/>
          </p:cNvPicPr>
          <p:nvPr/>
        </p:nvPicPr>
        <p:blipFill>
          <a:blip r:embed="rId4"/>
          <a:stretch>
            <a:fillRect/>
          </a:stretch>
        </p:blipFill>
        <p:spPr>
          <a:xfrm>
            <a:off x="4435561" y="4331802"/>
            <a:ext cx="2789126" cy="1829523"/>
          </a:xfrm>
          <a:prstGeom prst="rect">
            <a:avLst/>
          </a:prstGeom>
        </p:spPr>
      </p:pic>
      <p:pic>
        <p:nvPicPr>
          <p:cNvPr id="16" name="Picture 15">
            <a:extLst>
              <a:ext uri="{FF2B5EF4-FFF2-40B4-BE49-F238E27FC236}">
                <a16:creationId xmlns:a16="http://schemas.microsoft.com/office/drawing/2014/main" id="{8E226995-BFAF-1E0D-6001-C74C330016B4}"/>
              </a:ext>
            </a:extLst>
          </p:cNvPr>
          <p:cNvPicPr>
            <a:picLocks noChangeAspect="1"/>
          </p:cNvPicPr>
          <p:nvPr/>
        </p:nvPicPr>
        <p:blipFill>
          <a:blip r:embed="rId5"/>
          <a:stretch>
            <a:fillRect/>
          </a:stretch>
        </p:blipFill>
        <p:spPr>
          <a:xfrm>
            <a:off x="7778482" y="3646041"/>
            <a:ext cx="3822509" cy="2328039"/>
          </a:xfrm>
          <a:prstGeom prst="rect">
            <a:avLst/>
          </a:prstGeom>
        </p:spPr>
      </p:pic>
      <p:pic>
        <p:nvPicPr>
          <p:cNvPr id="18" name="Picture 17">
            <a:extLst>
              <a:ext uri="{FF2B5EF4-FFF2-40B4-BE49-F238E27FC236}">
                <a16:creationId xmlns:a16="http://schemas.microsoft.com/office/drawing/2014/main" id="{739D9B7A-44A4-4858-64F7-4A4336E5DC85}"/>
              </a:ext>
            </a:extLst>
          </p:cNvPr>
          <p:cNvPicPr>
            <a:picLocks noChangeAspect="1"/>
          </p:cNvPicPr>
          <p:nvPr/>
        </p:nvPicPr>
        <p:blipFill>
          <a:blip r:embed="rId2"/>
          <a:stretch>
            <a:fillRect/>
          </a:stretch>
        </p:blipFill>
        <p:spPr>
          <a:xfrm>
            <a:off x="194323" y="2455236"/>
            <a:ext cx="4097337" cy="3673142"/>
          </a:xfrm>
          <a:prstGeom prst="rect">
            <a:avLst/>
          </a:prstGeom>
          <a:ln w="12700">
            <a:solidFill>
              <a:schemeClr val="tx1"/>
            </a:solidFill>
          </a:ln>
        </p:spPr>
      </p:pic>
      <p:pic>
        <p:nvPicPr>
          <p:cNvPr id="19" name="Picture 18">
            <a:extLst>
              <a:ext uri="{FF2B5EF4-FFF2-40B4-BE49-F238E27FC236}">
                <a16:creationId xmlns:a16="http://schemas.microsoft.com/office/drawing/2014/main" id="{149FE787-E738-8E4D-F873-AA3E13335754}"/>
              </a:ext>
            </a:extLst>
          </p:cNvPr>
          <p:cNvPicPr>
            <a:picLocks noChangeAspect="1"/>
          </p:cNvPicPr>
          <p:nvPr/>
        </p:nvPicPr>
        <p:blipFill>
          <a:blip r:embed="rId3"/>
          <a:stretch>
            <a:fillRect/>
          </a:stretch>
        </p:blipFill>
        <p:spPr>
          <a:xfrm>
            <a:off x="4427941" y="2308558"/>
            <a:ext cx="3047499" cy="2000384"/>
          </a:xfrm>
          <a:prstGeom prst="rect">
            <a:avLst/>
          </a:prstGeom>
          <a:ln w="12700">
            <a:solidFill>
              <a:schemeClr val="tx1"/>
            </a:solidFill>
          </a:ln>
        </p:spPr>
      </p:pic>
      <p:pic>
        <p:nvPicPr>
          <p:cNvPr id="20" name="Picture 19">
            <a:extLst>
              <a:ext uri="{FF2B5EF4-FFF2-40B4-BE49-F238E27FC236}">
                <a16:creationId xmlns:a16="http://schemas.microsoft.com/office/drawing/2014/main" id="{56799297-34CB-8B28-8CFE-E799DF84B7F9}"/>
              </a:ext>
            </a:extLst>
          </p:cNvPr>
          <p:cNvPicPr>
            <a:picLocks noChangeAspect="1"/>
          </p:cNvPicPr>
          <p:nvPr/>
        </p:nvPicPr>
        <p:blipFill>
          <a:blip r:embed="rId4"/>
          <a:stretch>
            <a:fillRect/>
          </a:stretch>
        </p:blipFill>
        <p:spPr>
          <a:xfrm>
            <a:off x="4427941" y="4308942"/>
            <a:ext cx="2789126" cy="1829523"/>
          </a:xfrm>
          <a:prstGeom prst="rect">
            <a:avLst/>
          </a:prstGeom>
          <a:ln w="12700">
            <a:solidFill>
              <a:schemeClr val="tx1"/>
            </a:solidFill>
          </a:ln>
        </p:spPr>
      </p:pic>
      <p:pic>
        <p:nvPicPr>
          <p:cNvPr id="21" name="Picture 20">
            <a:extLst>
              <a:ext uri="{FF2B5EF4-FFF2-40B4-BE49-F238E27FC236}">
                <a16:creationId xmlns:a16="http://schemas.microsoft.com/office/drawing/2014/main" id="{267798BF-6205-5617-8B0F-67E4C9190302}"/>
              </a:ext>
            </a:extLst>
          </p:cNvPr>
          <p:cNvPicPr>
            <a:picLocks noChangeAspect="1"/>
          </p:cNvPicPr>
          <p:nvPr/>
        </p:nvPicPr>
        <p:blipFill>
          <a:blip r:embed="rId5"/>
          <a:stretch>
            <a:fillRect/>
          </a:stretch>
        </p:blipFill>
        <p:spPr>
          <a:xfrm>
            <a:off x="7770862" y="3623181"/>
            <a:ext cx="3822509" cy="2328039"/>
          </a:xfrm>
          <a:prstGeom prst="rect">
            <a:avLst/>
          </a:prstGeom>
          <a:ln w="12700">
            <a:solidFill>
              <a:schemeClr val="tx1"/>
            </a:solidFill>
          </a:ln>
        </p:spPr>
      </p:pic>
      <p:pic>
        <p:nvPicPr>
          <p:cNvPr id="23" name="Picture 22">
            <a:extLst>
              <a:ext uri="{FF2B5EF4-FFF2-40B4-BE49-F238E27FC236}">
                <a16:creationId xmlns:a16="http://schemas.microsoft.com/office/drawing/2014/main" id="{6B88EBB1-F192-E3B3-8B17-E4C15B9EDDA1}"/>
              </a:ext>
            </a:extLst>
          </p:cNvPr>
          <p:cNvPicPr>
            <a:picLocks noChangeAspect="1"/>
          </p:cNvPicPr>
          <p:nvPr/>
        </p:nvPicPr>
        <p:blipFill>
          <a:blip r:embed="rId6"/>
          <a:stretch>
            <a:fillRect/>
          </a:stretch>
        </p:blipFill>
        <p:spPr>
          <a:xfrm>
            <a:off x="7854682" y="2423351"/>
            <a:ext cx="3457356" cy="971488"/>
          </a:xfrm>
          <a:prstGeom prst="rect">
            <a:avLst/>
          </a:prstGeom>
          <a:ln w="12700">
            <a:solidFill>
              <a:schemeClr val="tx1"/>
            </a:solidFill>
          </a:ln>
        </p:spPr>
      </p:pic>
    </p:spTree>
    <p:extLst>
      <p:ext uri="{BB962C8B-B14F-4D97-AF65-F5344CB8AC3E}">
        <p14:creationId xmlns:p14="http://schemas.microsoft.com/office/powerpoint/2010/main" val="413313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0886F-5BA2-DD7B-4532-B318D196F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2F09E-FB7C-C063-6BA2-393EF1772C81}"/>
              </a:ext>
            </a:extLst>
          </p:cNvPr>
          <p:cNvSpPr>
            <a:spLocks noGrp="1"/>
          </p:cNvSpPr>
          <p:nvPr>
            <p:ph type="title"/>
          </p:nvPr>
        </p:nvSpPr>
        <p:spPr/>
        <p:txBody>
          <a:bodyPr/>
          <a:lstStyle/>
          <a:p>
            <a:r>
              <a:rPr lang="en-IN" dirty="0"/>
              <a:t>Co-relation Analysis </a:t>
            </a:r>
            <a:r>
              <a:rPr lang="en-IN" dirty="0" err="1"/>
              <a:t>contd</a:t>
            </a:r>
            <a:r>
              <a:rPr lang="en-IN" dirty="0"/>
              <a:t>…</a:t>
            </a:r>
          </a:p>
        </p:txBody>
      </p:sp>
      <p:sp>
        <p:nvSpPr>
          <p:cNvPr id="9" name="Content Placeholder 7">
            <a:extLst>
              <a:ext uri="{FF2B5EF4-FFF2-40B4-BE49-F238E27FC236}">
                <a16:creationId xmlns:a16="http://schemas.microsoft.com/office/drawing/2014/main" id="{6D38ADF2-D219-8D55-7B85-FE43EE87676C}"/>
              </a:ext>
            </a:extLst>
          </p:cNvPr>
          <p:cNvSpPr>
            <a:spLocks noGrp="1"/>
          </p:cNvSpPr>
          <p:nvPr>
            <p:ph idx="1"/>
          </p:nvPr>
        </p:nvSpPr>
        <p:spPr>
          <a:xfrm>
            <a:off x="111968" y="2704798"/>
            <a:ext cx="5359192" cy="3416300"/>
          </a:xfrm>
        </p:spPr>
        <p:txBody>
          <a:bodyPr>
            <a:normAutofit fontScale="47500" lnSpcReduction="20000"/>
          </a:bodyPr>
          <a:lstStyle/>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Separation by Duration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pair plot reveals a clear separation for Duration based on response. Customers who responded positively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response_binary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generally have longer call durations, reinforcing the importance of engaging conversations.</a:t>
            </a:r>
          </a:p>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Balance Distribution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concentration of higher balances is visible among customers who responded positively. This supports the finding from the correlation that higher balances are associated with a higher likelihood of a positive response.</a:t>
            </a:r>
          </a:p>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Interactions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While age and salary pair plot alone don’t show strong patterns, combinations with other variables like balance might yield more predictive power.</a:t>
            </a:r>
          </a:p>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Duration Box 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Shows a much wider range of values for customers who responded positively, with a median Duration substantially higher than for those who did not respond. This underscores that lengthier calls are a key factor in response likelihood.</a:t>
            </a:r>
          </a:p>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Balance Box 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Positive responders tend to have slightly higher balances on average, though there are outliers and variability. This supports balance as a modest but positive influencer.</a:t>
            </a:r>
          </a:p>
          <a:p>
            <a:pPr marL="342900" lvl="0" indent="-342900">
              <a:lnSpc>
                <a:spcPct val="107000"/>
              </a:lnSpc>
              <a:spcAft>
                <a:spcPts val="800"/>
              </a:spcAft>
              <a:buClrTx/>
              <a:buSzPts val="1000"/>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Campaign Box 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negative responders show a higher number of calls, with a lower median in the positive responders, which aligns with the concept of diminishing returns from excessive call attempts.</a:t>
            </a:r>
          </a:p>
          <a:p>
            <a:pPr marL="342900" lvl="0" indent="-342900">
              <a:lnSpc>
                <a:spcPct val="107000"/>
              </a:lnSpc>
              <a:spcAft>
                <a:spcPts val="800"/>
              </a:spcAft>
              <a:buClrTx/>
              <a:buSzPts val="1000"/>
              <a:buFont typeface="+mj-l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F59005E-36DF-ED61-A384-CD1F5430442E}"/>
              </a:ext>
            </a:extLst>
          </p:cNvPr>
          <p:cNvPicPr>
            <a:picLocks noChangeAspect="1"/>
          </p:cNvPicPr>
          <p:nvPr/>
        </p:nvPicPr>
        <p:blipFill>
          <a:blip r:embed="rId2"/>
          <a:stretch>
            <a:fillRect/>
          </a:stretch>
        </p:blipFill>
        <p:spPr>
          <a:xfrm>
            <a:off x="5960985" y="2354580"/>
            <a:ext cx="5359192" cy="3821688"/>
          </a:xfrm>
          <a:prstGeom prst="rect">
            <a:avLst/>
          </a:prstGeom>
          <a:ln w="19050">
            <a:solidFill>
              <a:schemeClr val="tx1"/>
            </a:solidFill>
          </a:ln>
        </p:spPr>
      </p:pic>
    </p:spTree>
    <p:extLst>
      <p:ext uri="{BB962C8B-B14F-4D97-AF65-F5344CB8AC3E}">
        <p14:creationId xmlns:p14="http://schemas.microsoft.com/office/powerpoint/2010/main" val="1123657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AE29-0F48-6E23-00A0-91C8F05295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CD020-5B98-B526-FC92-AF5AACCE2C92}"/>
              </a:ext>
            </a:extLst>
          </p:cNvPr>
          <p:cNvSpPr>
            <a:spLocks noGrp="1"/>
          </p:cNvSpPr>
          <p:nvPr>
            <p:ph type="title"/>
          </p:nvPr>
        </p:nvSpPr>
        <p:spPr/>
        <p:txBody>
          <a:bodyPr/>
          <a:lstStyle/>
          <a:p>
            <a:r>
              <a:rPr lang="en-IN" dirty="0"/>
              <a:t>Outlier Detection and Handling</a:t>
            </a:r>
          </a:p>
        </p:txBody>
      </p:sp>
      <p:sp>
        <p:nvSpPr>
          <p:cNvPr id="9" name="Content Placeholder 7">
            <a:extLst>
              <a:ext uri="{FF2B5EF4-FFF2-40B4-BE49-F238E27FC236}">
                <a16:creationId xmlns:a16="http://schemas.microsoft.com/office/drawing/2014/main" id="{F8C41539-0E18-B29D-008A-16ED7BBED304}"/>
              </a:ext>
            </a:extLst>
          </p:cNvPr>
          <p:cNvSpPr>
            <a:spLocks noGrp="1"/>
          </p:cNvSpPr>
          <p:nvPr>
            <p:ph idx="1"/>
          </p:nvPr>
        </p:nvSpPr>
        <p:spPr>
          <a:xfrm>
            <a:off x="111968" y="5234940"/>
            <a:ext cx="10388392" cy="886158"/>
          </a:xfrm>
        </p:spPr>
        <p:txBody>
          <a:bodyPr>
            <a:normAutofit/>
          </a:bodyPr>
          <a:lstStyle/>
          <a:p>
            <a:pPr marL="342900" lvl="0" indent="-342900">
              <a:lnSpc>
                <a:spcPct val="107000"/>
              </a:lnSpc>
              <a:spcAft>
                <a:spcPts val="800"/>
              </a:spcAft>
              <a:buClrTx/>
              <a:buSzPts val="1000"/>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Outliers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age,balance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,salary, Campaign ,duration, campaign are already removed </a:t>
            </a:r>
          </a:p>
          <a:p>
            <a:endParaRPr lang="en-US" dirty="0"/>
          </a:p>
        </p:txBody>
      </p:sp>
      <p:pic>
        <p:nvPicPr>
          <p:cNvPr id="4" name="Picture 3">
            <a:extLst>
              <a:ext uri="{FF2B5EF4-FFF2-40B4-BE49-F238E27FC236}">
                <a16:creationId xmlns:a16="http://schemas.microsoft.com/office/drawing/2014/main" id="{7F1B8013-F44C-41EB-0AED-64C77F3E047B}"/>
              </a:ext>
            </a:extLst>
          </p:cNvPr>
          <p:cNvPicPr>
            <a:picLocks noChangeAspect="1"/>
          </p:cNvPicPr>
          <p:nvPr/>
        </p:nvPicPr>
        <p:blipFill>
          <a:blip r:embed="rId2"/>
          <a:stretch>
            <a:fillRect/>
          </a:stretch>
        </p:blipFill>
        <p:spPr>
          <a:xfrm>
            <a:off x="1359759" y="2034419"/>
            <a:ext cx="9472481" cy="2789162"/>
          </a:xfrm>
          <a:prstGeom prst="rect">
            <a:avLst/>
          </a:prstGeom>
          <a:ln w="12700">
            <a:solidFill>
              <a:schemeClr val="tx1"/>
            </a:solidFill>
          </a:ln>
        </p:spPr>
      </p:pic>
    </p:spTree>
    <p:extLst>
      <p:ext uri="{BB962C8B-B14F-4D97-AF65-F5344CB8AC3E}">
        <p14:creationId xmlns:p14="http://schemas.microsoft.com/office/powerpoint/2010/main" val="415312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17F0-5C3D-A0C5-E5B7-CA5E67571C91}"/>
              </a:ext>
            </a:extLst>
          </p:cNvPr>
          <p:cNvSpPr>
            <a:spLocks noGrp="1"/>
          </p:cNvSpPr>
          <p:nvPr>
            <p:ph type="ctrTitle"/>
          </p:nvPr>
        </p:nvSpPr>
        <p:spPr>
          <a:xfrm>
            <a:off x="1154955" y="2186939"/>
            <a:ext cx="8825658" cy="1546501"/>
          </a:xfrm>
        </p:spPr>
        <p:txBody>
          <a:bodyPr/>
          <a:lstStyle/>
          <a:p>
            <a:r>
              <a:rPr lang="en-IN" sz="7200" dirty="0"/>
              <a:t>					THANK YOU</a:t>
            </a:r>
          </a:p>
        </p:txBody>
      </p:sp>
    </p:spTree>
    <p:extLst>
      <p:ext uri="{BB962C8B-B14F-4D97-AF65-F5344CB8AC3E}">
        <p14:creationId xmlns:p14="http://schemas.microsoft.com/office/powerpoint/2010/main" val="337284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3FD3-A5B9-5006-7E9E-64A43774C591}"/>
              </a:ext>
            </a:extLst>
          </p:cNvPr>
          <p:cNvSpPr>
            <a:spLocks noGrp="1"/>
          </p:cNvSpPr>
          <p:nvPr>
            <p:ph type="title"/>
          </p:nvPr>
        </p:nvSpPr>
        <p:spPr>
          <a:xfrm>
            <a:off x="1027135" y="747526"/>
            <a:ext cx="8761413" cy="706964"/>
          </a:xfrm>
        </p:spPr>
        <p:txBody>
          <a:bodyPr/>
          <a:lstStyle/>
          <a:p>
            <a:r>
              <a:rPr lang="en-US" dirty="0"/>
              <a:t>Descriptive Statistics contd..</a:t>
            </a:r>
            <a:br>
              <a:rPr lang="en-US" dirty="0"/>
            </a:br>
            <a:endParaRPr lang="en-IN" dirty="0"/>
          </a:p>
        </p:txBody>
      </p:sp>
      <p:sp>
        <p:nvSpPr>
          <p:cNvPr id="3" name="Content Placeholder 2">
            <a:extLst>
              <a:ext uri="{FF2B5EF4-FFF2-40B4-BE49-F238E27FC236}">
                <a16:creationId xmlns:a16="http://schemas.microsoft.com/office/drawing/2014/main" id="{7710B174-09AC-46C2-67AB-47B125AEC7F3}"/>
              </a:ext>
            </a:extLst>
          </p:cNvPr>
          <p:cNvSpPr>
            <a:spLocks noGrp="1"/>
          </p:cNvSpPr>
          <p:nvPr>
            <p:ph idx="1"/>
          </p:nvPr>
        </p:nvSpPr>
        <p:spPr>
          <a:xfrm>
            <a:off x="1154955" y="2603500"/>
            <a:ext cx="5629304" cy="3416300"/>
          </a:xfrm>
        </p:spPr>
        <p:txBody>
          <a:bodyPr/>
          <a:lstStyle/>
          <a:p>
            <a:pPr>
              <a:buFont typeface="+mj-lt"/>
              <a:buAutoNum type="arabicPeriod"/>
            </a:pPr>
            <a:r>
              <a:rPr lang="en-IN" sz="1800" dirty="0">
                <a:latin typeface="Times New Roman" panose="02020603050405020304" pitchFamily="18" charset="0"/>
                <a:cs typeface="Times New Roman" panose="02020603050405020304" pitchFamily="18" charset="0"/>
              </a:rPr>
              <a:t>It can be inferred that majority of the </a:t>
            </a:r>
            <a:r>
              <a:rPr lang="en-IN" sz="1800" dirty="0" err="1">
                <a:latin typeface="Times New Roman" panose="02020603050405020304" pitchFamily="18" charset="0"/>
                <a:cs typeface="Times New Roman" panose="02020603050405020304" pitchFamily="18" charset="0"/>
              </a:rPr>
              <a:t>prople</a:t>
            </a:r>
            <a:r>
              <a:rPr lang="en-IN" sz="1800" dirty="0">
                <a:latin typeface="Times New Roman" panose="02020603050405020304" pitchFamily="18" charset="0"/>
                <a:cs typeface="Times New Roman" panose="02020603050405020304" pitchFamily="18" charset="0"/>
              </a:rPr>
              <a:t> have not opted for the term deposit .the total contribution of such people is around 89% .</a:t>
            </a:r>
          </a:p>
          <a:p>
            <a:pPr>
              <a:buFont typeface="+mj-lt"/>
              <a:buAutoNum type="arabicPeriod"/>
            </a:pPr>
            <a:r>
              <a:rPr lang="en-IN" sz="1800" dirty="0">
                <a:latin typeface="Times New Roman" panose="02020603050405020304" pitchFamily="18" charset="0"/>
                <a:cs typeface="Times New Roman" panose="02020603050405020304" pitchFamily="18" charset="0"/>
              </a:rPr>
              <a:t>It can be inferred that majority of the </a:t>
            </a:r>
            <a:r>
              <a:rPr lang="en-IN" sz="1800" dirty="0" err="1">
                <a:latin typeface="Times New Roman" panose="02020603050405020304" pitchFamily="18" charset="0"/>
                <a:cs typeface="Times New Roman" panose="02020603050405020304" pitchFamily="18" charset="0"/>
              </a:rPr>
              <a:t>prople</a:t>
            </a:r>
            <a:r>
              <a:rPr lang="en-IN" sz="1800" dirty="0">
                <a:latin typeface="Times New Roman" panose="02020603050405020304" pitchFamily="18" charset="0"/>
                <a:cs typeface="Times New Roman" panose="02020603050405020304" pitchFamily="18" charset="0"/>
              </a:rPr>
              <a:t> have not opted for the term deposit .the total contribution of such people is around 89% .</a:t>
            </a:r>
          </a:p>
          <a:p>
            <a:pPr>
              <a:buFont typeface="+mj-lt"/>
              <a:buAutoNum type="arabicPeriod"/>
            </a:pPr>
            <a:r>
              <a:rPr lang="en-IN" sz="1800" dirty="0">
                <a:latin typeface="Times New Roman" panose="02020603050405020304" pitchFamily="18" charset="0"/>
                <a:cs typeface="Times New Roman" panose="02020603050405020304" pitchFamily="18" charset="0"/>
              </a:rPr>
              <a:t>Overall there is a very negative reaction to term deposit campaign and appropriate measures have to be taken</a:t>
            </a:r>
            <a:br>
              <a:rPr lang="en-IN" sz="18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A3BF015-AD64-372E-38BC-B220684CED3C}"/>
              </a:ext>
            </a:extLst>
          </p:cNvPr>
          <p:cNvPicPr>
            <a:picLocks noChangeAspect="1"/>
          </p:cNvPicPr>
          <p:nvPr/>
        </p:nvPicPr>
        <p:blipFill>
          <a:blip r:embed="rId2"/>
          <a:stretch>
            <a:fillRect/>
          </a:stretch>
        </p:blipFill>
        <p:spPr>
          <a:xfrm>
            <a:off x="6784259" y="2558627"/>
            <a:ext cx="4917860" cy="3461173"/>
          </a:xfrm>
          <a:prstGeom prst="rect">
            <a:avLst/>
          </a:prstGeom>
          <a:ln w="19050">
            <a:solidFill>
              <a:schemeClr val="tx1"/>
            </a:solidFill>
          </a:ln>
        </p:spPr>
      </p:pic>
    </p:spTree>
    <p:extLst>
      <p:ext uri="{BB962C8B-B14F-4D97-AF65-F5344CB8AC3E}">
        <p14:creationId xmlns:p14="http://schemas.microsoft.com/office/powerpoint/2010/main" val="177419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9FEE-FF10-C901-4F47-079B23E47B1D}"/>
              </a:ext>
            </a:extLst>
          </p:cNvPr>
          <p:cNvSpPr>
            <a:spLocks noGrp="1"/>
          </p:cNvSpPr>
          <p:nvPr>
            <p:ph type="title"/>
          </p:nvPr>
        </p:nvSpPr>
        <p:spPr>
          <a:xfrm>
            <a:off x="1154954" y="590210"/>
            <a:ext cx="8761413" cy="452009"/>
          </a:xfrm>
        </p:spPr>
        <p:txBody>
          <a:bodyPr/>
          <a:lstStyle/>
          <a:p>
            <a:r>
              <a:rPr lang="en-IN" dirty="0"/>
              <a:t> Univariate Analysis</a:t>
            </a:r>
          </a:p>
        </p:txBody>
      </p:sp>
      <p:sp>
        <p:nvSpPr>
          <p:cNvPr id="3" name="Content Placeholder 2">
            <a:extLst>
              <a:ext uri="{FF2B5EF4-FFF2-40B4-BE49-F238E27FC236}">
                <a16:creationId xmlns:a16="http://schemas.microsoft.com/office/drawing/2014/main" id="{6FA767ED-DC8A-D7AD-C34F-11E4C9ABB87B}"/>
              </a:ext>
            </a:extLst>
          </p:cNvPr>
          <p:cNvSpPr>
            <a:spLocks noGrp="1"/>
          </p:cNvSpPr>
          <p:nvPr>
            <p:ph idx="1"/>
          </p:nvPr>
        </p:nvSpPr>
        <p:spPr>
          <a:xfrm>
            <a:off x="304800" y="2603646"/>
            <a:ext cx="3716594" cy="3580844"/>
          </a:xfrm>
        </p:spPr>
        <p:txBody>
          <a:bodyPr>
            <a:normAutofit fontScale="77500" lnSpcReduction="20000"/>
          </a:bodyPr>
          <a:lstStyle/>
          <a:p>
            <a:pPr marL="0" indent="0">
              <a:buNone/>
            </a:pPr>
            <a:r>
              <a:rPr lang="en-US" sz="1800" b="1" dirty="0">
                <a:latin typeface="Times New Roman" panose="02020603050405020304" pitchFamily="18" charset="0"/>
                <a:cs typeface="Times New Roman" panose="02020603050405020304" pitchFamily="18" charset="0"/>
              </a:rPr>
              <a:t>Age</a:t>
            </a:r>
          </a:p>
          <a:p>
            <a:pPr>
              <a:buClrTx/>
              <a:buFont typeface="+mj-lt"/>
              <a:buAutoNum type="arabicPeriod"/>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age</a:t>
            </a:r>
            <a:r>
              <a:rPr lang="en-US" sz="1800" dirty="0">
                <a:latin typeface="Times New Roman" panose="02020603050405020304" pitchFamily="18" charset="0"/>
                <a:cs typeface="Times New Roman" panose="02020603050405020304" pitchFamily="18" charset="0"/>
              </a:rPr>
              <a:t> shows a mean of 40.28 years with a standard deviation of 9.89 years, indicating a fairly broad age range, from a minimum of 18 years to a maximum of 70 years.</a:t>
            </a:r>
          </a:p>
          <a:p>
            <a:pPr>
              <a:buClrTx/>
              <a:buFont typeface="+mj-lt"/>
              <a:buAutoNum type="arabicPeriod"/>
            </a:pPr>
            <a:r>
              <a:rPr lang="en-US" sz="1800" dirty="0">
                <a:latin typeface="Times New Roman" panose="02020603050405020304" pitchFamily="18" charset="0"/>
                <a:cs typeface="Times New Roman" panose="02020603050405020304" pitchFamily="18" charset="0"/>
              </a:rPr>
              <a:t>The slight positive skewness (0.43) suggests that there are more younger individuals in the dataset, with fewer older respondents. This demographic diversity may have implications for understanding customer preferences and tailoring marketing strategies to different age groups.</a:t>
            </a:r>
          </a:p>
          <a:p>
            <a:pPr>
              <a:buClrTx/>
              <a:buFont typeface="+mj-lt"/>
              <a:buAutoNum type="arabicPeriod"/>
            </a:pPr>
            <a:r>
              <a:rPr lang="en-US" sz="1800" dirty="0">
                <a:latin typeface="Times New Roman" panose="02020603050405020304" pitchFamily="18" charset="0"/>
                <a:cs typeface="Times New Roman" panose="02020603050405020304" pitchFamily="18" charset="0"/>
              </a:rPr>
              <a:t>The distribution of age can help us to generate and design specific </a:t>
            </a:r>
            <a:r>
              <a:rPr lang="en-US" sz="1800" dirty="0" err="1">
                <a:latin typeface="Times New Roman" panose="02020603050405020304" pitchFamily="18" charset="0"/>
                <a:cs typeface="Times New Roman" panose="02020603050405020304" pitchFamily="18" charset="0"/>
              </a:rPr>
              <a:t>schemes,offers,benefits</a:t>
            </a:r>
            <a:r>
              <a:rPr lang="en-US" sz="1800" dirty="0">
                <a:latin typeface="Times New Roman" panose="02020603050405020304" pitchFamily="18" charset="0"/>
                <a:cs typeface="Times New Roman" panose="02020603050405020304" pitchFamily="18" charset="0"/>
              </a:rPr>
              <a:t> to different sections of society</a:t>
            </a:r>
            <a:br>
              <a:rPr lang="en-IN" dirty="0"/>
            </a:br>
            <a:endParaRPr lang="en-IN" dirty="0"/>
          </a:p>
        </p:txBody>
      </p:sp>
      <p:pic>
        <p:nvPicPr>
          <p:cNvPr id="9" name="Picture 8">
            <a:extLst>
              <a:ext uri="{FF2B5EF4-FFF2-40B4-BE49-F238E27FC236}">
                <a16:creationId xmlns:a16="http://schemas.microsoft.com/office/drawing/2014/main" id="{BD730B11-C5A9-4B67-E3C9-875201ED8142}"/>
              </a:ext>
            </a:extLst>
          </p:cNvPr>
          <p:cNvPicPr>
            <a:picLocks noChangeAspect="1"/>
          </p:cNvPicPr>
          <p:nvPr/>
        </p:nvPicPr>
        <p:blipFill>
          <a:blip r:embed="rId2"/>
          <a:stretch>
            <a:fillRect/>
          </a:stretch>
        </p:blipFill>
        <p:spPr>
          <a:xfrm>
            <a:off x="4365523" y="2630130"/>
            <a:ext cx="7521677" cy="869481"/>
          </a:xfrm>
          <a:prstGeom prst="rect">
            <a:avLst/>
          </a:prstGeom>
          <a:ln w="12700">
            <a:solidFill>
              <a:schemeClr val="tx1"/>
            </a:solidFill>
          </a:ln>
        </p:spPr>
      </p:pic>
      <p:pic>
        <p:nvPicPr>
          <p:cNvPr id="11" name="Picture 10">
            <a:extLst>
              <a:ext uri="{FF2B5EF4-FFF2-40B4-BE49-F238E27FC236}">
                <a16:creationId xmlns:a16="http://schemas.microsoft.com/office/drawing/2014/main" id="{6453DB3D-70F8-3D60-D7ED-1C3CDBD2FA4D}"/>
              </a:ext>
            </a:extLst>
          </p:cNvPr>
          <p:cNvPicPr>
            <a:picLocks noChangeAspect="1"/>
          </p:cNvPicPr>
          <p:nvPr/>
        </p:nvPicPr>
        <p:blipFill>
          <a:blip r:embed="rId3"/>
          <a:stretch>
            <a:fillRect/>
          </a:stretch>
        </p:blipFill>
        <p:spPr>
          <a:xfrm>
            <a:off x="4365523" y="4052956"/>
            <a:ext cx="7597798" cy="1836579"/>
          </a:xfrm>
          <a:prstGeom prst="rect">
            <a:avLst/>
          </a:prstGeom>
          <a:ln w="19050">
            <a:solidFill>
              <a:schemeClr val="tx1"/>
            </a:solidFill>
          </a:ln>
        </p:spPr>
      </p:pic>
    </p:spTree>
    <p:extLst>
      <p:ext uri="{BB962C8B-B14F-4D97-AF65-F5344CB8AC3E}">
        <p14:creationId xmlns:p14="http://schemas.microsoft.com/office/powerpoint/2010/main" val="378885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AF374-E232-8278-D4B3-732FD84B7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A9D25-F2CB-B7AE-2DC9-DE97DAD7D6C2}"/>
              </a:ext>
            </a:extLst>
          </p:cNvPr>
          <p:cNvSpPr>
            <a:spLocks noGrp="1"/>
          </p:cNvSpPr>
          <p:nvPr>
            <p:ph type="title"/>
          </p:nvPr>
        </p:nvSpPr>
        <p:spPr>
          <a:xfrm>
            <a:off x="1154954" y="590210"/>
            <a:ext cx="8761413" cy="452009"/>
          </a:xfrm>
        </p:spPr>
        <p:txBody>
          <a:bodyPr/>
          <a:lstStyle/>
          <a:p>
            <a:r>
              <a:rPr lang="en-IN" dirty="0"/>
              <a:t> Univariate Analysis contd..</a:t>
            </a:r>
          </a:p>
        </p:txBody>
      </p:sp>
      <p:sp>
        <p:nvSpPr>
          <p:cNvPr id="3" name="Content Placeholder 2">
            <a:extLst>
              <a:ext uri="{FF2B5EF4-FFF2-40B4-BE49-F238E27FC236}">
                <a16:creationId xmlns:a16="http://schemas.microsoft.com/office/drawing/2014/main" id="{40B9C19A-52AA-2A98-A1DF-0FF7488142F1}"/>
              </a:ext>
            </a:extLst>
          </p:cNvPr>
          <p:cNvSpPr>
            <a:spLocks noGrp="1"/>
          </p:cNvSpPr>
          <p:nvPr>
            <p:ph idx="1"/>
          </p:nvPr>
        </p:nvSpPr>
        <p:spPr>
          <a:xfrm>
            <a:off x="304800" y="2603646"/>
            <a:ext cx="3716594" cy="3580844"/>
          </a:xfrm>
        </p:spPr>
        <p:txBody>
          <a:bodyPr>
            <a:normAutofit fontScale="70000" lnSpcReduction="20000"/>
          </a:bodyPr>
          <a:lstStyle/>
          <a:p>
            <a:pPr marL="0" indent="0">
              <a:buNone/>
            </a:pPr>
            <a:r>
              <a:rPr lang="en-US" sz="1800" b="1" dirty="0">
                <a:latin typeface="Times New Roman" panose="02020603050405020304" pitchFamily="18" charset="0"/>
                <a:cs typeface="Times New Roman" panose="02020603050405020304" pitchFamily="18" charset="0"/>
              </a:rPr>
              <a:t>Balance</a:t>
            </a:r>
          </a:p>
          <a:p>
            <a:pPr>
              <a:buClrTx/>
              <a:buFont typeface="+mj-lt"/>
              <a:buAutoNum type="arabicPeriod"/>
            </a:pPr>
            <a:r>
              <a:rPr lang="en-US" sz="1800" dirty="0">
                <a:latin typeface="Times New Roman" panose="02020603050405020304" pitchFamily="18" charset="0"/>
                <a:cs typeface="Times New Roman" panose="02020603050405020304" pitchFamily="18" charset="0"/>
              </a:rPr>
              <a:t>The balance shows a mean of  636 USD years with a standard deviation of </a:t>
            </a:r>
            <a:r>
              <a:rPr lang="en-US" dirty="0">
                <a:latin typeface="Times New Roman" panose="02020603050405020304" pitchFamily="18" charset="0"/>
                <a:cs typeface="Times New Roman" panose="02020603050405020304" pitchFamily="18" charset="0"/>
              </a:rPr>
              <a:t>841 USD, suggesting that individual balances vary significantly from the average</a:t>
            </a:r>
            <a:r>
              <a:rPr lang="en-US" dirty="0"/>
              <a:t>. </a:t>
            </a:r>
          </a:p>
          <a:p>
            <a:pPr>
              <a:buClrTx/>
              <a:buFont typeface="+mj-lt"/>
              <a:buAutoNum type="arabicPeriod"/>
            </a:pPr>
            <a:r>
              <a:rPr lang="en-US" dirty="0">
                <a:latin typeface="Times New Roman" panose="02020603050405020304" pitchFamily="18" charset="0"/>
                <a:cs typeface="Times New Roman" panose="02020603050405020304" pitchFamily="18" charset="0"/>
              </a:rPr>
              <a:t>The right-skewed distribution suggests that there are a few individuals with notably high balances, which may represent wealthier or high-net-worth customers.</a:t>
            </a:r>
          </a:p>
          <a:p>
            <a:pPr>
              <a:buClrTx/>
              <a:buFont typeface="+mj-lt"/>
              <a:buAutoNum type="arabicPeriod"/>
            </a:pPr>
            <a:r>
              <a:rPr lang="en-IN" dirty="0">
                <a:latin typeface="Times New Roman" panose="02020603050405020304" pitchFamily="18" charset="0"/>
                <a:cs typeface="Times New Roman" panose="02020603050405020304" pitchFamily="18" charset="0"/>
              </a:rPr>
              <a:t>Negative balance indicates that there might be some customers who are already in debt and the bank needs to find our measures to recover that money</a:t>
            </a:r>
          </a:p>
          <a:p>
            <a:pPr>
              <a:buClrTx/>
              <a:buFont typeface="+mj-lt"/>
              <a:buAutoNum type="arabicPeriod"/>
            </a:pPr>
            <a:r>
              <a:rPr lang="en-US" sz="1900" dirty="0">
                <a:latin typeface="Times New Roman" panose="02020603050405020304" pitchFamily="18" charset="0"/>
                <a:cs typeface="Times New Roman" panose="02020603050405020304" pitchFamily="18" charset="0"/>
              </a:rPr>
              <a:t>High-balance customers might be interested in investment or premium savings products, while those with negative balances might need financial assistance programs.</a:t>
            </a:r>
            <a:endParaRPr lang="en-IN" sz="19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62D1756-A041-E88C-E896-E1FD90A7A72F}"/>
              </a:ext>
            </a:extLst>
          </p:cNvPr>
          <p:cNvPicPr>
            <a:picLocks noChangeAspect="1"/>
          </p:cNvPicPr>
          <p:nvPr/>
        </p:nvPicPr>
        <p:blipFill>
          <a:blip r:embed="rId2"/>
          <a:stretch>
            <a:fillRect/>
          </a:stretch>
        </p:blipFill>
        <p:spPr>
          <a:xfrm>
            <a:off x="4365523" y="2630130"/>
            <a:ext cx="7521677" cy="869481"/>
          </a:xfrm>
          <a:prstGeom prst="rect">
            <a:avLst/>
          </a:prstGeom>
          <a:ln w="12700">
            <a:solidFill>
              <a:schemeClr val="tx1"/>
            </a:solidFill>
          </a:ln>
        </p:spPr>
      </p:pic>
      <p:pic>
        <p:nvPicPr>
          <p:cNvPr id="5" name="Picture 4">
            <a:extLst>
              <a:ext uri="{FF2B5EF4-FFF2-40B4-BE49-F238E27FC236}">
                <a16:creationId xmlns:a16="http://schemas.microsoft.com/office/drawing/2014/main" id="{2D19DC83-FE43-1179-54FB-51A871B7DC1E}"/>
              </a:ext>
            </a:extLst>
          </p:cNvPr>
          <p:cNvPicPr>
            <a:picLocks noChangeAspect="1"/>
          </p:cNvPicPr>
          <p:nvPr/>
        </p:nvPicPr>
        <p:blipFill>
          <a:blip r:embed="rId3"/>
          <a:stretch>
            <a:fillRect/>
          </a:stretch>
        </p:blipFill>
        <p:spPr>
          <a:xfrm>
            <a:off x="4365523" y="3809795"/>
            <a:ext cx="7664462" cy="2089560"/>
          </a:xfrm>
          <a:prstGeom prst="rect">
            <a:avLst/>
          </a:prstGeom>
          <a:ln w="19050">
            <a:solidFill>
              <a:schemeClr val="tx1"/>
            </a:solidFill>
          </a:ln>
        </p:spPr>
      </p:pic>
    </p:spTree>
    <p:extLst>
      <p:ext uri="{BB962C8B-B14F-4D97-AF65-F5344CB8AC3E}">
        <p14:creationId xmlns:p14="http://schemas.microsoft.com/office/powerpoint/2010/main" val="135723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270A3-141C-9080-C28E-5AF69E617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C0A9F-E0D0-1E4A-CC7D-61090DFE8113}"/>
              </a:ext>
            </a:extLst>
          </p:cNvPr>
          <p:cNvSpPr>
            <a:spLocks noGrp="1"/>
          </p:cNvSpPr>
          <p:nvPr>
            <p:ph type="title"/>
          </p:nvPr>
        </p:nvSpPr>
        <p:spPr>
          <a:xfrm>
            <a:off x="1154954" y="590210"/>
            <a:ext cx="8761413" cy="452009"/>
          </a:xfrm>
        </p:spPr>
        <p:txBody>
          <a:bodyPr/>
          <a:lstStyle/>
          <a:p>
            <a:r>
              <a:rPr lang="en-IN" dirty="0"/>
              <a:t> Univariate Analysis contd..</a:t>
            </a:r>
          </a:p>
        </p:txBody>
      </p:sp>
      <p:sp>
        <p:nvSpPr>
          <p:cNvPr id="3" name="Content Placeholder 2">
            <a:extLst>
              <a:ext uri="{FF2B5EF4-FFF2-40B4-BE49-F238E27FC236}">
                <a16:creationId xmlns:a16="http://schemas.microsoft.com/office/drawing/2014/main" id="{E5D7D6EB-950F-2877-0C4B-A4162F42860E}"/>
              </a:ext>
            </a:extLst>
          </p:cNvPr>
          <p:cNvSpPr>
            <a:spLocks noGrp="1"/>
          </p:cNvSpPr>
          <p:nvPr>
            <p:ph idx="1"/>
          </p:nvPr>
        </p:nvSpPr>
        <p:spPr>
          <a:xfrm>
            <a:off x="304800" y="2603646"/>
            <a:ext cx="3873910" cy="4254354"/>
          </a:xfrm>
        </p:spPr>
        <p:txBody>
          <a:bodyPr>
            <a:normAutofit fontScale="62500" lnSpcReduction="20000"/>
          </a:bodyPr>
          <a:lstStyle/>
          <a:p>
            <a:pPr marL="0" indent="0">
              <a:buNone/>
            </a:pPr>
            <a:r>
              <a:rPr lang="en-US" sz="1800" b="1" dirty="0">
                <a:latin typeface="Times New Roman" panose="02020603050405020304" pitchFamily="18" charset="0"/>
                <a:cs typeface="Times New Roman" panose="02020603050405020304" pitchFamily="18" charset="0"/>
              </a:rPr>
              <a:t>Duration</a:t>
            </a:r>
          </a:p>
          <a:p>
            <a:pPr>
              <a:buClrTx/>
              <a:buFont typeface="+mj-lt"/>
              <a:buAutoNum type="arabicPeriod"/>
            </a:pPr>
            <a:r>
              <a:rPr lang="en-US" sz="1800" dirty="0">
                <a:latin typeface="Times New Roman" panose="02020603050405020304" pitchFamily="18" charset="0"/>
                <a:cs typeface="Times New Roman" panose="02020603050405020304" pitchFamily="18" charset="0"/>
              </a:rPr>
              <a:t>The duration shows a mean of  85 years with a </a:t>
            </a:r>
            <a:r>
              <a:rPr lang="en-US" dirty="0">
                <a:latin typeface="Times New Roman" panose="02020603050405020304" pitchFamily="18" charset="0"/>
                <a:cs typeface="Times New Roman" panose="02020603050405020304" pitchFamily="18" charset="0"/>
              </a:rPr>
              <a:t>Median </a:t>
            </a:r>
            <a:r>
              <a:rPr lang="en-US" sz="1800" dirty="0">
                <a:latin typeface="Times New Roman" panose="02020603050405020304" pitchFamily="18" charset="0"/>
                <a:cs typeface="Times New Roman" panose="02020603050405020304" pitchFamily="18" charset="0"/>
              </a:rPr>
              <a:t>of 5</a:t>
            </a:r>
            <a:r>
              <a:rPr lang="en-US" dirty="0">
                <a:latin typeface="Times New Roman" panose="02020603050405020304" pitchFamily="18" charset="0"/>
                <a:cs typeface="Times New Roman" panose="02020603050405020304" pitchFamily="18" charset="0"/>
              </a:rPr>
              <a:t>, suggesting </a:t>
            </a:r>
            <a:r>
              <a:rPr lang="en-US" sz="1900" dirty="0">
                <a:latin typeface="Times New Roman" panose="02020603050405020304" pitchFamily="18" charset="0"/>
                <a:cs typeface="Times New Roman" panose="02020603050405020304" pitchFamily="18" charset="0"/>
              </a:rPr>
              <a:t>indicating that while most calls are very short, a few long calls raise the average.. </a:t>
            </a:r>
          </a:p>
          <a:p>
            <a:pPr>
              <a:buClrTx/>
              <a:buFont typeface="+mj-lt"/>
              <a:buAutoNum type="arabicPeriod"/>
            </a:pPr>
            <a:r>
              <a:rPr lang="en-US" dirty="0">
                <a:latin typeface="Times New Roman" panose="02020603050405020304" pitchFamily="18" charset="0"/>
                <a:cs typeface="Times New Roman" panose="02020603050405020304" pitchFamily="18" charset="0"/>
              </a:rPr>
              <a:t>The high standard duration </a:t>
            </a:r>
            <a:r>
              <a:rPr lang="en-US" sz="1900" dirty="0">
                <a:latin typeface="Times New Roman" panose="02020603050405020304" pitchFamily="18" charset="0"/>
                <a:cs typeface="Times New Roman" panose="02020603050405020304" pitchFamily="18" charset="0"/>
              </a:rPr>
              <a:t>186 indicate diverse levels of engagement, where a minority of customers spend more time discussing or learning about the bank's offerings.</a:t>
            </a:r>
          </a:p>
          <a:p>
            <a:pPr>
              <a:buClrTx/>
              <a:buFont typeface="+mj-lt"/>
              <a:buAutoNum type="arabicPeriod"/>
            </a:pPr>
            <a:r>
              <a:rPr lang="en-US" dirty="0">
                <a:latin typeface="Times New Roman" panose="02020603050405020304" pitchFamily="18" charset="0"/>
                <a:cs typeface="Times New Roman" panose="02020603050405020304" pitchFamily="18" charset="0"/>
              </a:rPr>
              <a:t>The positive skewness value 1.30suggests that most calls are short, with a long tail to the right, representing occasional lengthy conversations.</a:t>
            </a:r>
          </a:p>
          <a:p>
            <a:pPr>
              <a:buClrTx/>
              <a:buFont typeface="+mj-lt"/>
              <a:buAutoNum type="arabicPeriod"/>
            </a:pPr>
            <a:r>
              <a:rPr lang="en-US" dirty="0">
                <a:latin typeface="Times New Roman" panose="02020603050405020304" pitchFamily="18" charset="0"/>
                <a:cs typeface="Times New Roman" panose="02020603050405020304" pitchFamily="18" charset="0"/>
              </a:rPr>
              <a:t>Customers with longer call durations could indicate stronger interest, possibly worth further engagement or follow-ups. These individuals might be more receptive to promotional offers or detailed discussions about products.</a:t>
            </a:r>
          </a:p>
          <a:p>
            <a:pPr>
              <a:buClrTx/>
              <a:buFont typeface="+mj-lt"/>
              <a:buAutoNum type="arabicPeriod"/>
            </a:pPr>
            <a:endParaRPr lang="en-US" dirty="0">
              <a:latin typeface="Times New Roman" panose="02020603050405020304" pitchFamily="18" charset="0"/>
              <a:cs typeface="Times New Roman" panose="02020603050405020304" pitchFamily="18" charset="0"/>
            </a:endParaRPr>
          </a:p>
          <a:p>
            <a:pPr>
              <a:buClrTx/>
              <a:buFont typeface="+mj-lt"/>
              <a:buAutoNum type="arabicPeriod"/>
            </a:pPr>
            <a:r>
              <a:rPr lang="en-US" dirty="0">
                <a:latin typeface="Times New Roman" panose="02020603050405020304" pitchFamily="18" charset="0"/>
                <a:cs typeface="Times New Roman" panose="02020603050405020304" pitchFamily="18" charset="0"/>
              </a:rPr>
              <a:t>Short Calls: Calls under a certain threshold (e.g., under 10 seconds) might imply declined or missed opportunities. A separate outreach strategy could be applied to these cases, potentially using alternative engagement methods like SMS or email..</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A659D4E-34DA-5E11-4AB8-1766DD67D26D}"/>
              </a:ext>
            </a:extLst>
          </p:cNvPr>
          <p:cNvPicPr>
            <a:picLocks noChangeAspect="1"/>
          </p:cNvPicPr>
          <p:nvPr/>
        </p:nvPicPr>
        <p:blipFill>
          <a:blip r:embed="rId2"/>
          <a:stretch>
            <a:fillRect/>
          </a:stretch>
        </p:blipFill>
        <p:spPr>
          <a:xfrm>
            <a:off x="4365523" y="2630130"/>
            <a:ext cx="7521677" cy="869481"/>
          </a:xfrm>
          <a:prstGeom prst="rect">
            <a:avLst/>
          </a:prstGeom>
          <a:ln w="12700">
            <a:solidFill>
              <a:schemeClr val="tx1"/>
            </a:solidFill>
          </a:ln>
        </p:spPr>
      </p:pic>
      <p:pic>
        <p:nvPicPr>
          <p:cNvPr id="6" name="Picture 5">
            <a:extLst>
              <a:ext uri="{FF2B5EF4-FFF2-40B4-BE49-F238E27FC236}">
                <a16:creationId xmlns:a16="http://schemas.microsoft.com/office/drawing/2014/main" id="{9D2FBB84-9A6E-E988-553D-FA994F54E54B}"/>
              </a:ext>
            </a:extLst>
          </p:cNvPr>
          <p:cNvPicPr>
            <a:picLocks noChangeAspect="1"/>
          </p:cNvPicPr>
          <p:nvPr/>
        </p:nvPicPr>
        <p:blipFill>
          <a:blip r:embed="rId3"/>
          <a:stretch>
            <a:fillRect/>
          </a:stretch>
        </p:blipFill>
        <p:spPr>
          <a:xfrm>
            <a:off x="4365523" y="3773662"/>
            <a:ext cx="7659329" cy="1952691"/>
          </a:xfrm>
          <a:prstGeom prst="rect">
            <a:avLst/>
          </a:prstGeom>
          <a:ln w="19050">
            <a:solidFill>
              <a:schemeClr val="tx1"/>
            </a:solidFill>
          </a:ln>
        </p:spPr>
      </p:pic>
    </p:spTree>
    <p:extLst>
      <p:ext uri="{BB962C8B-B14F-4D97-AF65-F5344CB8AC3E}">
        <p14:creationId xmlns:p14="http://schemas.microsoft.com/office/powerpoint/2010/main" val="122364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D09FF-1CD3-A6F0-7E9A-EC3D77AA3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D1653-22D2-0320-263F-725810F43EF5}"/>
              </a:ext>
            </a:extLst>
          </p:cNvPr>
          <p:cNvSpPr>
            <a:spLocks noGrp="1"/>
          </p:cNvSpPr>
          <p:nvPr>
            <p:ph type="title"/>
          </p:nvPr>
        </p:nvSpPr>
        <p:spPr>
          <a:xfrm>
            <a:off x="1154954" y="590210"/>
            <a:ext cx="8761413" cy="452009"/>
          </a:xfrm>
        </p:spPr>
        <p:txBody>
          <a:bodyPr/>
          <a:lstStyle/>
          <a:p>
            <a:r>
              <a:rPr lang="en-IN" dirty="0"/>
              <a:t> Bivariate Analysis </a:t>
            </a:r>
          </a:p>
        </p:txBody>
      </p:sp>
      <p:sp>
        <p:nvSpPr>
          <p:cNvPr id="3" name="Content Placeholder 2">
            <a:extLst>
              <a:ext uri="{FF2B5EF4-FFF2-40B4-BE49-F238E27FC236}">
                <a16:creationId xmlns:a16="http://schemas.microsoft.com/office/drawing/2014/main" id="{690445B9-0E17-2933-03AD-B5552C58E114}"/>
              </a:ext>
            </a:extLst>
          </p:cNvPr>
          <p:cNvSpPr>
            <a:spLocks noGrp="1"/>
          </p:cNvSpPr>
          <p:nvPr>
            <p:ph idx="1"/>
          </p:nvPr>
        </p:nvSpPr>
        <p:spPr>
          <a:xfrm>
            <a:off x="186813" y="2289014"/>
            <a:ext cx="5486400" cy="4254354"/>
          </a:xfrm>
        </p:spPr>
        <p:txBody>
          <a:bodyPr>
            <a:normAutofit fontScale="92500" lnSpcReduction="10000"/>
          </a:bodyPr>
          <a:lstStyle/>
          <a:p>
            <a:r>
              <a:rPr lang="en-US" sz="2400" b="1" dirty="0" err="1"/>
              <a:t>Pdays</a:t>
            </a:r>
            <a:r>
              <a:rPr lang="en-US" sz="2400" b="1" dirty="0"/>
              <a:t>: 0.10</a:t>
            </a:r>
          </a:p>
          <a:p>
            <a:pPr marL="0" indent="0">
              <a:buNone/>
            </a:pPr>
            <a:r>
              <a:rPr lang="en-US" sz="2000" dirty="0"/>
              <a:t>The strongest correlation factor </a:t>
            </a:r>
            <a:r>
              <a:rPr lang="en-US" sz="2000" dirty="0" err="1"/>
              <a:t>Pdays</a:t>
            </a:r>
            <a:r>
              <a:rPr lang="en-US" sz="2000" dirty="0"/>
              <a:t> suggests that  customers have been contacted </a:t>
            </a:r>
            <a:r>
              <a:rPr lang="en-US" sz="2000" dirty="0" err="1"/>
              <a:t>frequentely</a:t>
            </a:r>
            <a:endParaRPr lang="en-US" sz="2000" dirty="0"/>
          </a:p>
          <a:p>
            <a:r>
              <a:rPr lang="en-US" sz="2400" b="1" dirty="0"/>
              <a:t>Previous	: 0.089</a:t>
            </a:r>
          </a:p>
          <a:p>
            <a:pPr marL="0" indent="0">
              <a:buNone/>
            </a:pPr>
            <a:r>
              <a:rPr lang="en-US" sz="2400" dirty="0"/>
              <a:t>This indicates that even customers have been contacted frequently in previous campaigns</a:t>
            </a:r>
          </a:p>
          <a:p>
            <a:r>
              <a:rPr lang="en-US" sz="2400" b="1" dirty="0"/>
              <a:t>Balance: 0.085</a:t>
            </a:r>
          </a:p>
          <a:p>
            <a:pPr marL="0" indent="0">
              <a:buNone/>
            </a:pPr>
            <a:r>
              <a:rPr lang="en-US" sz="2400" dirty="0"/>
              <a:t>This indicates that customers are not falling behind as far as balance is concerned</a:t>
            </a:r>
          </a:p>
          <a:p>
            <a:endParaRPr lang="en-US" sz="2400" b="1"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42FF9D-7E13-CD09-9BD0-C4C8256B6360}"/>
              </a:ext>
            </a:extLst>
          </p:cNvPr>
          <p:cNvPicPr>
            <a:picLocks noChangeAspect="1"/>
          </p:cNvPicPr>
          <p:nvPr/>
        </p:nvPicPr>
        <p:blipFill>
          <a:blip r:embed="rId2"/>
          <a:stretch>
            <a:fillRect/>
          </a:stretch>
        </p:blipFill>
        <p:spPr>
          <a:xfrm>
            <a:off x="5867080" y="2503452"/>
            <a:ext cx="5143143" cy="3825478"/>
          </a:xfrm>
          <a:prstGeom prst="rect">
            <a:avLst/>
          </a:prstGeom>
          <a:ln w="12700">
            <a:solidFill>
              <a:schemeClr val="tx1"/>
            </a:solidFill>
          </a:ln>
        </p:spPr>
      </p:pic>
    </p:spTree>
    <p:extLst>
      <p:ext uri="{BB962C8B-B14F-4D97-AF65-F5344CB8AC3E}">
        <p14:creationId xmlns:p14="http://schemas.microsoft.com/office/powerpoint/2010/main" val="303508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11BD9-4D52-458D-6E30-058E48AAD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31580-C0F6-E719-B50D-F1B186448CD5}"/>
              </a:ext>
            </a:extLst>
          </p:cNvPr>
          <p:cNvSpPr>
            <a:spLocks noGrp="1"/>
          </p:cNvSpPr>
          <p:nvPr>
            <p:ph type="title"/>
          </p:nvPr>
        </p:nvSpPr>
        <p:spPr/>
        <p:txBody>
          <a:bodyPr/>
          <a:lstStyle/>
          <a:p>
            <a:r>
              <a:rPr lang="en-IN" dirty="0"/>
              <a:t> Bivariate Analysis </a:t>
            </a:r>
            <a:r>
              <a:rPr lang="en-IN" dirty="0" err="1"/>
              <a:t>contd</a:t>
            </a:r>
            <a:r>
              <a:rPr lang="en-IN" dirty="0"/>
              <a:t>… </a:t>
            </a:r>
          </a:p>
        </p:txBody>
      </p:sp>
      <p:pic>
        <p:nvPicPr>
          <p:cNvPr id="6" name="Picture 5">
            <a:extLst>
              <a:ext uri="{FF2B5EF4-FFF2-40B4-BE49-F238E27FC236}">
                <a16:creationId xmlns:a16="http://schemas.microsoft.com/office/drawing/2014/main" id="{8AFF8109-A9C6-F7E2-9E5C-3B48ABFDF571}"/>
              </a:ext>
            </a:extLst>
          </p:cNvPr>
          <p:cNvPicPr>
            <a:picLocks noChangeAspect="1"/>
          </p:cNvPicPr>
          <p:nvPr/>
        </p:nvPicPr>
        <p:blipFill>
          <a:blip r:embed="rId2"/>
          <a:stretch>
            <a:fillRect/>
          </a:stretch>
        </p:blipFill>
        <p:spPr>
          <a:xfrm>
            <a:off x="2079011" y="2415461"/>
            <a:ext cx="6913297" cy="2167298"/>
          </a:xfrm>
          <a:prstGeom prst="rect">
            <a:avLst/>
          </a:prstGeom>
          <a:ln w="28575">
            <a:solidFill>
              <a:schemeClr val="tx1"/>
            </a:solidFill>
          </a:ln>
        </p:spPr>
      </p:pic>
      <p:pic>
        <p:nvPicPr>
          <p:cNvPr id="9" name="Picture 8">
            <a:extLst>
              <a:ext uri="{FF2B5EF4-FFF2-40B4-BE49-F238E27FC236}">
                <a16:creationId xmlns:a16="http://schemas.microsoft.com/office/drawing/2014/main" id="{181D8B56-B8C5-BB6C-8C57-C367AF12DC2C}"/>
              </a:ext>
            </a:extLst>
          </p:cNvPr>
          <p:cNvPicPr>
            <a:picLocks noChangeAspect="1"/>
          </p:cNvPicPr>
          <p:nvPr/>
        </p:nvPicPr>
        <p:blipFill>
          <a:blip r:embed="rId3"/>
          <a:stretch>
            <a:fillRect/>
          </a:stretch>
        </p:blipFill>
        <p:spPr>
          <a:xfrm>
            <a:off x="1769028" y="4749190"/>
            <a:ext cx="7785520" cy="2108810"/>
          </a:xfrm>
          <a:prstGeom prst="rect">
            <a:avLst/>
          </a:prstGeom>
          <a:ln w="28575">
            <a:solidFill>
              <a:schemeClr val="tx1"/>
            </a:solidFill>
          </a:ln>
        </p:spPr>
      </p:pic>
    </p:spTree>
    <p:extLst>
      <p:ext uri="{BB962C8B-B14F-4D97-AF65-F5344CB8AC3E}">
        <p14:creationId xmlns:p14="http://schemas.microsoft.com/office/powerpoint/2010/main" val="181849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A1ED9-604B-7E13-2D91-026D33A65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AC076-D000-34D5-27F2-9A2BE36E44B0}"/>
              </a:ext>
            </a:extLst>
          </p:cNvPr>
          <p:cNvSpPr>
            <a:spLocks noGrp="1"/>
          </p:cNvSpPr>
          <p:nvPr>
            <p:ph type="title"/>
          </p:nvPr>
        </p:nvSpPr>
        <p:spPr/>
        <p:txBody>
          <a:bodyPr/>
          <a:lstStyle/>
          <a:p>
            <a:r>
              <a:rPr lang="en-IN" dirty="0"/>
              <a:t> Bivariate Analysis </a:t>
            </a:r>
            <a:r>
              <a:rPr lang="en-IN" dirty="0" err="1"/>
              <a:t>contd</a:t>
            </a:r>
            <a:r>
              <a:rPr lang="en-IN" dirty="0"/>
              <a:t>… </a:t>
            </a:r>
          </a:p>
        </p:txBody>
      </p:sp>
      <p:sp>
        <p:nvSpPr>
          <p:cNvPr id="3" name="Content Placeholder 2">
            <a:extLst>
              <a:ext uri="{FF2B5EF4-FFF2-40B4-BE49-F238E27FC236}">
                <a16:creationId xmlns:a16="http://schemas.microsoft.com/office/drawing/2014/main" id="{0F1B06DA-A072-CC2C-5AAC-E95AFD89264C}"/>
              </a:ext>
            </a:extLst>
          </p:cNvPr>
          <p:cNvSpPr>
            <a:spLocks noGrp="1"/>
          </p:cNvSpPr>
          <p:nvPr>
            <p:ph idx="1"/>
          </p:nvPr>
        </p:nvSpPr>
        <p:spPr>
          <a:xfrm>
            <a:off x="493903" y="2261144"/>
            <a:ext cx="11518826" cy="1811594"/>
          </a:xfrm>
        </p:spPr>
        <p:txBody>
          <a:bodyPr>
            <a:normAutofit/>
          </a:bodyPr>
          <a:lstStyle/>
          <a:p>
            <a:r>
              <a:rPr lang="en-US" sz="2400" b="1" dirty="0"/>
              <a:t>Response rate by Job</a:t>
            </a:r>
          </a:p>
          <a:p>
            <a:pPr marL="457200" indent="-457200">
              <a:buFont typeface="+mj-lt"/>
              <a:buAutoNum type="arabicPeriod"/>
            </a:pPr>
            <a:r>
              <a:rPr lang="en-US" sz="1500" dirty="0">
                <a:latin typeface="Times New Roman" panose="02020603050405020304" pitchFamily="18" charset="0"/>
                <a:cs typeface="Times New Roman" panose="02020603050405020304" pitchFamily="18" charset="0"/>
              </a:rPr>
              <a:t>This field indicates that Blue collar job workers have got the highest negative response</a:t>
            </a:r>
          </a:p>
          <a:p>
            <a:pPr marL="457200" indent="-457200">
              <a:buFont typeface="+mj-lt"/>
              <a:buAutoNum type="arabicPeriod"/>
            </a:pPr>
            <a:r>
              <a:rPr lang="en-US" sz="1500" dirty="0">
                <a:latin typeface="Times New Roman" panose="02020603050405020304" pitchFamily="18" charset="0"/>
                <a:cs typeface="Times New Roman" panose="02020603050405020304" pitchFamily="18" charset="0"/>
              </a:rPr>
              <a:t>Housemaids have given the most positive response also they rank 2</a:t>
            </a:r>
            <a:r>
              <a:rPr lang="en-US" sz="1500" baseline="30000" dirty="0">
                <a:latin typeface="Times New Roman" panose="02020603050405020304" pitchFamily="18" charset="0"/>
                <a:cs typeface="Times New Roman" panose="02020603050405020304" pitchFamily="18" charset="0"/>
              </a:rPr>
              <a:t>nd</a:t>
            </a:r>
            <a:r>
              <a:rPr lang="en-US" sz="1500" dirty="0">
                <a:latin typeface="Times New Roman" panose="02020603050405020304" pitchFamily="18" charset="0"/>
                <a:cs typeface="Times New Roman" panose="02020603050405020304" pitchFamily="18" charset="0"/>
              </a:rPr>
              <a:t> parallelly in no response </a:t>
            </a:r>
          </a:p>
          <a:p>
            <a:endParaRPr lang="en-US" sz="2400" b="1" dirty="0"/>
          </a:p>
          <a:p>
            <a:pPr marL="0" indent="0">
              <a:buNone/>
            </a:pPr>
            <a:endParaRPr lang="en-US" sz="2400" dirty="0"/>
          </a:p>
          <a:p>
            <a:endParaRPr lang="en-US" sz="2400" b="1" dirty="0"/>
          </a:p>
          <a:p>
            <a:endParaRPr lang="en-US" sz="2400" b="1" dirty="0"/>
          </a:p>
          <a:p>
            <a:pPr marL="0" indent="0">
              <a:buNone/>
            </a:pPr>
            <a:endParaRPr lang="en-US" sz="2000"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83287BF-7302-DC9E-2226-216E8C34E3D5}"/>
              </a:ext>
            </a:extLst>
          </p:cNvPr>
          <p:cNvSpPr txBox="1">
            <a:spLocks/>
          </p:cNvSpPr>
          <p:nvPr/>
        </p:nvSpPr>
        <p:spPr>
          <a:xfrm>
            <a:off x="493903" y="3747453"/>
            <a:ext cx="11518826" cy="1811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b="1" dirty="0"/>
              <a:t>Response rate by Martial status</a:t>
            </a:r>
          </a:p>
          <a:p>
            <a:pPr marL="457200" indent="-457200">
              <a:buFont typeface="+mj-lt"/>
              <a:buAutoNum type="arabicPeriod"/>
            </a:pPr>
            <a:r>
              <a:rPr lang="en-US" sz="1500" dirty="0">
                <a:latin typeface="Times New Roman" panose="02020603050405020304" pitchFamily="18" charset="0"/>
                <a:cs typeface="Times New Roman" panose="02020603050405020304" pitchFamily="18" charset="0"/>
              </a:rPr>
              <a:t>This field indicates that married individuals have got the most negative responses followed by single</a:t>
            </a:r>
          </a:p>
          <a:p>
            <a:pPr marL="457200" indent="-457200">
              <a:buFont typeface="+mj-lt"/>
              <a:buAutoNum type="arabicPeriod"/>
            </a:pPr>
            <a:r>
              <a:rPr lang="en-US" sz="1500" dirty="0">
                <a:latin typeface="Times New Roman" panose="02020603050405020304" pitchFamily="18" charset="0"/>
                <a:cs typeface="Times New Roman" panose="02020603050405020304" pitchFamily="18" charset="0"/>
              </a:rPr>
              <a:t>There is a non conclusive finding that martial status actually influence a person for a positive response</a:t>
            </a:r>
            <a:endParaRPr lang="en-US" sz="2400" b="1" dirty="0"/>
          </a:p>
          <a:p>
            <a:pPr marL="0" indent="0">
              <a:buFont typeface="Wingdings 3" charset="2"/>
              <a:buNone/>
            </a:pPr>
            <a:endParaRPr lang="en-US" sz="2400" dirty="0"/>
          </a:p>
          <a:p>
            <a:endParaRPr lang="en-US" sz="2400" b="1" dirty="0"/>
          </a:p>
          <a:p>
            <a:endParaRPr lang="en-US" sz="2400" b="1" dirty="0"/>
          </a:p>
          <a:p>
            <a:pPr marL="0" indent="0">
              <a:buFont typeface="Wingdings 3" charset="2"/>
              <a:buNone/>
            </a:pPr>
            <a:endParaRPr lang="en-US" sz="2000" dirty="0"/>
          </a:p>
          <a:p>
            <a:pPr marL="0" indent="0">
              <a:buFont typeface="Wingdings 3" charset="2"/>
              <a:buNone/>
            </a:pP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9C6082C-5ECA-6F31-9926-BC15A43C3522}"/>
              </a:ext>
            </a:extLst>
          </p:cNvPr>
          <p:cNvSpPr txBox="1">
            <a:spLocks/>
          </p:cNvSpPr>
          <p:nvPr/>
        </p:nvSpPr>
        <p:spPr>
          <a:xfrm>
            <a:off x="336587" y="5046406"/>
            <a:ext cx="11518826" cy="1811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b="1"/>
              <a:t>Response rate by Education</a:t>
            </a:r>
          </a:p>
          <a:p>
            <a:pPr marL="457200" indent="-457200">
              <a:buClrTx/>
              <a:buFont typeface="+mj-lt"/>
              <a:buAutoNum type="arabicPeriod"/>
            </a:pPr>
            <a:r>
              <a:rPr lang="en-US" sz="1500">
                <a:latin typeface="Times New Roman" panose="02020603050405020304" pitchFamily="18" charset="0"/>
                <a:cs typeface="Times New Roman" panose="02020603050405020304" pitchFamily="18" charset="0"/>
              </a:rPr>
              <a:t>This field indicates most negative responses are from secondary grade followed by tertiary grade</a:t>
            </a:r>
          </a:p>
          <a:p>
            <a:pPr marL="457200" indent="-457200">
              <a:buClrTx/>
              <a:buFont typeface="+mj-lt"/>
              <a:buAutoNum type="arabicPeriod"/>
            </a:pPr>
            <a:r>
              <a:rPr lang="en-US" sz="1500">
                <a:latin typeface="Times New Roman" panose="02020603050405020304" pitchFamily="18" charset="0"/>
                <a:cs typeface="Times New Roman" panose="02020603050405020304" pitchFamily="18" charset="0"/>
              </a:rPr>
              <a:t>Apparently the most positive responses are from secondary grade followed by tertiary grade</a:t>
            </a:r>
          </a:p>
          <a:p>
            <a:pPr marL="457200" indent="-457200">
              <a:buClrTx/>
              <a:buFont typeface="+mj-lt"/>
              <a:buAutoNum type="arabicPeriod"/>
            </a:pPr>
            <a:r>
              <a:rPr lang="en-US" sz="1500">
                <a:latin typeface="Times New Roman" panose="02020603050405020304" pitchFamily="18" charset="0"/>
                <a:cs typeface="Times New Roman" panose="02020603050405020304" pitchFamily="18" charset="0"/>
              </a:rPr>
              <a:t>A question arises here are most calls directed toward secondary and tertiary grade education level customers</a:t>
            </a:r>
            <a:br>
              <a:rPr lang="en-US" sz="1500">
                <a:latin typeface="Times New Roman" panose="02020603050405020304" pitchFamily="18" charset="0"/>
                <a:cs typeface="Times New Roman" panose="02020603050405020304" pitchFamily="18" charset="0"/>
              </a:rPr>
            </a:br>
            <a:endParaRPr lang="en-US" sz="15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500">
              <a:latin typeface="Times New Roman" panose="02020603050405020304" pitchFamily="18" charset="0"/>
              <a:cs typeface="Times New Roman" panose="02020603050405020304" pitchFamily="18" charset="0"/>
            </a:endParaRPr>
          </a:p>
          <a:p>
            <a:endParaRPr lang="en-US" sz="2400" b="1"/>
          </a:p>
          <a:p>
            <a:pPr marL="0" indent="0">
              <a:buFont typeface="Wingdings 3" charset="2"/>
              <a:buNone/>
            </a:pPr>
            <a:endParaRPr lang="en-US" sz="2400"/>
          </a:p>
          <a:p>
            <a:endParaRPr lang="en-US" sz="2400" b="1"/>
          </a:p>
          <a:p>
            <a:endParaRPr lang="en-US" sz="2400" b="1"/>
          </a:p>
          <a:p>
            <a:pPr marL="0" indent="0">
              <a:buFont typeface="Wingdings 3" charset="2"/>
              <a:buNone/>
            </a:pPr>
            <a:endParaRPr lang="en-US" sz="2000"/>
          </a:p>
          <a:p>
            <a:pPr marL="0" indent="0">
              <a:buFont typeface="Wingdings 3" charset="2"/>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961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551</TotalTime>
  <Words>2203</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Times New Roman</vt:lpstr>
      <vt:lpstr>Wingdings 3</vt:lpstr>
      <vt:lpstr>Ion Boardroom</vt:lpstr>
      <vt:lpstr>CASE STUDY- BANK TELEMATKING CAMPAIGN </vt:lpstr>
      <vt:lpstr>PowerPoint Presentation</vt:lpstr>
      <vt:lpstr>Descriptive Statistics contd.. </vt:lpstr>
      <vt:lpstr> Univariate Analysis</vt:lpstr>
      <vt:lpstr> Univariate Analysis contd..</vt:lpstr>
      <vt:lpstr> Univariate Analysis contd..</vt:lpstr>
      <vt:lpstr> Bivariate Analysis </vt:lpstr>
      <vt:lpstr> Bivariate Analysis contd… </vt:lpstr>
      <vt:lpstr> Bivariate Analysis contd… </vt:lpstr>
      <vt:lpstr> Bivariate Analysis contd… </vt:lpstr>
      <vt:lpstr>Categorical Variable Analysis </vt:lpstr>
      <vt:lpstr>Categorical Variable Analysis contd…</vt:lpstr>
      <vt:lpstr>Categorical Variable Analysis contd…</vt:lpstr>
      <vt:lpstr>Categorical Variable Analysis contd…</vt:lpstr>
      <vt:lpstr>Temporal Analysis </vt:lpstr>
      <vt:lpstr>Temporal Analysis Contd…</vt:lpstr>
      <vt:lpstr>Temporal Analysis Contd…</vt:lpstr>
      <vt:lpstr>Temporal Analysis Contd…</vt:lpstr>
      <vt:lpstr>Feature engineering</vt:lpstr>
      <vt:lpstr>Feature engineering Contd…</vt:lpstr>
      <vt:lpstr>Feature engineering contd..</vt:lpstr>
      <vt:lpstr>Feature engineering contd..</vt:lpstr>
      <vt:lpstr>Co-relation Analysis</vt:lpstr>
      <vt:lpstr>Co-relation Analysis contd…</vt:lpstr>
      <vt:lpstr>Co-relation Analysis contd…</vt:lpstr>
      <vt:lpstr>Outlier Detection and Handling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Narayan Patil</dc:creator>
  <cp:lastModifiedBy>Narayan Patil</cp:lastModifiedBy>
  <cp:revision>2</cp:revision>
  <dcterms:created xsi:type="dcterms:W3CDTF">2024-10-31T04:14:59Z</dcterms:created>
  <dcterms:modified xsi:type="dcterms:W3CDTF">2024-11-01T09:34:04Z</dcterms:modified>
</cp:coreProperties>
</file>