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CCC05-C1B4-465D-949F-A6B52E812B03}" v="21" dt="2024-07-16T16:39:2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 Patil" userId="16060a7db6111a16" providerId="LiveId" clId="{B551DD3D-BA26-4505-9CC5-919746FB9266}"/>
    <pc:docChg chg="undo custSel addSld delSld modSld sldOrd">
      <pc:chgData name="Narayan Patil" userId="16060a7db6111a16" providerId="LiveId" clId="{B551DD3D-BA26-4505-9CC5-919746FB9266}" dt="2024-05-25T16:37:47.499" v="543" actId="47"/>
      <pc:docMkLst>
        <pc:docMk/>
      </pc:docMkLst>
      <pc:sldChg chg="addSp modSp new mod">
        <pc:chgData name="Narayan Patil" userId="16060a7db6111a16" providerId="LiveId" clId="{B551DD3D-BA26-4505-9CC5-919746FB9266}" dt="2024-05-25T08:03:06.019" v="140" actId="20577"/>
        <pc:sldMkLst>
          <pc:docMk/>
          <pc:sldMk cId="4168657796" sldId="256"/>
        </pc:sldMkLst>
        <pc:spChg chg="mod">
          <ac:chgData name="Narayan Patil" userId="16060a7db6111a16" providerId="LiveId" clId="{B551DD3D-BA26-4505-9CC5-919746FB9266}" dt="2024-05-25T08:02:05.151" v="49" actId="1076"/>
          <ac:spMkLst>
            <pc:docMk/>
            <pc:sldMk cId="4168657796" sldId="256"/>
            <ac:spMk id="2" creationId="{82572E40-BBEC-E8B1-15EB-33312DFA862A}"/>
          </ac:spMkLst>
        </pc:spChg>
        <pc:spChg chg="mod">
          <ac:chgData name="Narayan Patil" userId="16060a7db6111a16" providerId="LiveId" clId="{B551DD3D-BA26-4505-9CC5-919746FB9266}" dt="2024-05-25T08:03:06.019" v="140" actId="20577"/>
          <ac:spMkLst>
            <pc:docMk/>
            <pc:sldMk cId="4168657796" sldId="256"/>
            <ac:spMk id="3" creationId="{26421273-DA8F-4996-5664-ECA94FE82E6B}"/>
          </ac:spMkLst>
        </pc:spChg>
        <pc:picChg chg="add mod">
          <ac:chgData name="Narayan Patil" userId="16060a7db6111a16" providerId="LiveId" clId="{B551DD3D-BA26-4505-9CC5-919746FB9266}" dt="2024-05-25T08:02:25.647" v="53" actId="14100"/>
          <ac:picMkLst>
            <pc:docMk/>
            <pc:sldMk cId="4168657796" sldId="256"/>
            <ac:picMk id="4" creationId="{F813CABC-7E9F-6696-C7FD-E3698A32ED07}"/>
          </ac:picMkLst>
        </pc:picChg>
      </pc:sldChg>
      <pc:sldChg chg="modSp new mod ord">
        <pc:chgData name="Narayan Patil" userId="16060a7db6111a16" providerId="LiveId" clId="{B551DD3D-BA26-4505-9CC5-919746FB9266}" dt="2024-05-25T08:11:53.969" v="520" actId="1076"/>
        <pc:sldMkLst>
          <pc:docMk/>
          <pc:sldMk cId="2637821224" sldId="257"/>
        </pc:sldMkLst>
        <pc:spChg chg="mod">
          <ac:chgData name="Narayan Patil" userId="16060a7db6111a16" providerId="LiveId" clId="{B551DD3D-BA26-4505-9CC5-919746FB9266}" dt="2024-05-25T08:11:53.969" v="520" actId="1076"/>
          <ac:spMkLst>
            <pc:docMk/>
            <pc:sldMk cId="2637821224" sldId="257"/>
            <ac:spMk id="2" creationId="{6A963A28-2F98-B0DD-4764-2EC621253270}"/>
          </ac:spMkLst>
        </pc:spChg>
        <pc:spChg chg="mod">
          <ac:chgData name="Narayan Patil" userId="16060a7db6111a16" providerId="LiveId" clId="{B551DD3D-BA26-4505-9CC5-919746FB9266}" dt="2024-05-25T08:11:50.044" v="519" actId="1076"/>
          <ac:spMkLst>
            <pc:docMk/>
            <pc:sldMk cId="2637821224" sldId="257"/>
            <ac:spMk id="3" creationId="{46AA8ABB-C0F8-1773-60E4-A724C1D8213B}"/>
          </ac:spMkLst>
        </pc:spChg>
      </pc:sldChg>
      <pc:sldChg chg="addSp delSp modSp add mod">
        <pc:chgData name="Narayan Patil" userId="16060a7db6111a16" providerId="LiveId" clId="{B551DD3D-BA26-4505-9CC5-919746FB9266}" dt="2024-05-25T08:05:16.122" v="283" actId="20577"/>
        <pc:sldMkLst>
          <pc:docMk/>
          <pc:sldMk cId="19184288" sldId="258"/>
        </pc:sldMkLst>
        <pc:spChg chg="mod">
          <ac:chgData name="Narayan Patil" userId="16060a7db6111a16" providerId="LiveId" clId="{B551DD3D-BA26-4505-9CC5-919746FB9266}" dt="2024-05-25T08:05:16.122" v="283" actId="20577"/>
          <ac:spMkLst>
            <pc:docMk/>
            <pc:sldMk cId="19184288" sldId="258"/>
            <ac:spMk id="2" creationId="{82572E40-BBEC-E8B1-15EB-33312DFA862A}"/>
          </ac:spMkLst>
        </pc:spChg>
        <pc:spChg chg="mod">
          <ac:chgData name="Narayan Patil" userId="16060a7db6111a16" providerId="LiveId" clId="{B551DD3D-BA26-4505-9CC5-919746FB9266}" dt="2024-05-25T08:04:23.048" v="224" actId="20577"/>
          <ac:spMkLst>
            <pc:docMk/>
            <pc:sldMk cId="19184288" sldId="258"/>
            <ac:spMk id="3" creationId="{26421273-DA8F-4996-5664-ECA94FE82E6B}"/>
          </ac:spMkLst>
        </pc:spChg>
        <pc:picChg chg="del">
          <ac:chgData name="Narayan Patil" userId="16060a7db6111a16" providerId="LiveId" clId="{B551DD3D-BA26-4505-9CC5-919746FB9266}" dt="2024-05-25T08:03:57.430" v="165" actId="478"/>
          <ac:picMkLst>
            <pc:docMk/>
            <pc:sldMk cId="19184288" sldId="258"/>
            <ac:picMk id="4" creationId="{F813CABC-7E9F-6696-C7FD-E3698A32ED07}"/>
          </ac:picMkLst>
        </pc:picChg>
        <pc:picChg chg="add mod">
          <ac:chgData name="Narayan Patil" userId="16060a7db6111a16" providerId="LiveId" clId="{B551DD3D-BA26-4505-9CC5-919746FB9266}" dt="2024-05-25T08:04:03.755" v="168" actId="14100"/>
          <ac:picMkLst>
            <pc:docMk/>
            <pc:sldMk cId="19184288" sldId="258"/>
            <ac:picMk id="5" creationId="{CE4C1A64-6421-DAF7-89D9-BB6E8D51EE0A}"/>
          </ac:picMkLst>
        </pc:picChg>
      </pc:sldChg>
      <pc:sldChg chg="addSp delSp modSp add mod">
        <pc:chgData name="Narayan Patil" userId="16060a7db6111a16" providerId="LiveId" clId="{B551DD3D-BA26-4505-9CC5-919746FB9266}" dt="2024-05-25T08:08:32.824" v="451"/>
        <pc:sldMkLst>
          <pc:docMk/>
          <pc:sldMk cId="3033151651" sldId="259"/>
        </pc:sldMkLst>
        <pc:spChg chg="mod">
          <ac:chgData name="Narayan Patil" userId="16060a7db6111a16" providerId="LiveId" clId="{B551DD3D-BA26-4505-9CC5-919746FB9266}" dt="2024-05-25T08:05:12.537" v="281" actId="20577"/>
          <ac:spMkLst>
            <pc:docMk/>
            <pc:sldMk cId="3033151651" sldId="259"/>
            <ac:spMk id="2" creationId="{82572E40-BBEC-E8B1-15EB-33312DFA862A}"/>
          </ac:spMkLst>
        </pc:spChg>
        <pc:spChg chg="mod">
          <ac:chgData name="Narayan Patil" userId="16060a7db6111a16" providerId="LiveId" clId="{B551DD3D-BA26-4505-9CC5-919746FB9266}" dt="2024-05-25T08:08:23.299" v="449" actId="20577"/>
          <ac:spMkLst>
            <pc:docMk/>
            <pc:sldMk cId="3033151651" sldId="259"/>
            <ac:spMk id="3" creationId="{26421273-DA8F-4996-5664-ECA94FE82E6B}"/>
          </ac:spMkLst>
        </pc:spChg>
        <pc:graphicFrameChg chg="add del mod">
          <ac:chgData name="Narayan Patil" userId="16060a7db6111a16" providerId="LiveId" clId="{B551DD3D-BA26-4505-9CC5-919746FB9266}" dt="2024-05-25T08:06:10.214" v="297" actId="478"/>
          <ac:graphicFrameMkLst>
            <pc:docMk/>
            <pc:sldMk cId="3033151651" sldId="259"/>
            <ac:graphicFrameMk id="4" creationId="{9F805B62-F221-35CF-5F87-FAF755E2EBD5}"/>
          </ac:graphicFrameMkLst>
        </pc:graphicFrameChg>
        <pc:graphicFrameChg chg="add mod">
          <ac:chgData name="Narayan Patil" userId="16060a7db6111a16" providerId="LiveId" clId="{B551DD3D-BA26-4505-9CC5-919746FB9266}" dt="2024-05-25T08:08:32.824" v="451"/>
          <ac:graphicFrameMkLst>
            <pc:docMk/>
            <pc:sldMk cId="3033151651" sldId="259"/>
            <ac:graphicFrameMk id="7" creationId="{9F805B62-F221-35CF-5F87-FAF755E2EBD5}"/>
          </ac:graphicFrameMkLst>
        </pc:graphicFrameChg>
        <pc:picChg chg="del mod">
          <ac:chgData name="Narayan Patil" userId="16060a7db6111a16" providerId="LiveId" clId="{B551DD3D-BA26-4505-9CC5-919746FB9266}" dt="2024-05-25T08:05:20.635" v="284" actId="478"/>
          <ac:picMkLst>
            <pc:docMk/>
            <pc:sldMk cId="3033151651" sldId="259"/>
            <ac:picMk id="5" creationId="{CE4C1A64-6421-DAF7-89D9-BB6E8D51EE0A}"/>
          </ac:picMkLst>
        </pc:picChg>
        <pc:picChg chg="add mod">
          <ac:chgData name="Narayan Patil" userId="16060a7db6111a16" providerId="LiveId" clId="{B551DD3D-BA26-4505-9CC5-919746FB9266}" dt="2024-05-25T08:06:19.194" v="300" actId="14100"/>
          <ac:picMkLst>
            <pc:docMk/>
            <pc:sldMk cId="3033151651" sldId="259"/>
            <ac:picMk id="6" creationId="{075AADA3-6739-5E70-AEC1-1EE4F6D7AF2C}"/>
          </ac:picMkLst>
        </pc:picChg>
      </pc:sldChg>
      <pc:sldChg chg="addSp delSp modSp add mod ord">
        <pc:chgData name="Narayan Patil" userId="16060a7db6111a16" providerId="LiveId" clId="{B551DD3D-BA26-4505-9CC5-919746FB9266}" dt="2024-05-25T08:12:39.607" v="542"/>
        <pc:sldMkLst>
          <pc:docMk/>
          <pc:sldMk cId="96075347" sldId="260"/>
        </pc:sldMkLst>
        <pc:spChg chg="mod">
          <ac:chgData name="Narayan Patil" userId="16060a7db6111a16" providerId="LiveId" clId="{B551DD3D-BA26-4505-9CC5-919746FB9266}" dt="2024-05-25T08:12:37.636" v="540" actId="1076"/>
          <ac:spMkLst>
            <pc:docMk/>
            <pc:sldMk cId="96075347" sldId="260"/>
            <ac:spMk id="2" creationId="{6A963A28-2F98-B0DD-4764-2EC621253270}"/>
          </ac:spMkLst>
        </pc:spChg>
        <pc:spChg chg="del">
          <ac:chgData name="Narayan Patil" userId="16060a7db6111a16" providerId="LiveId" clId="{B551DD3D-BA26-4505-9CC5-919746FB9266}" dt="2024-05-25T08:12:10.340" v="522" actId="478"/>
          <ac:spMkLst>
            <pc:docMk/>
            <pc:sldMk cId="96075347" sldId="260"/>
            <ac:spMk id="3" creationId="{46AA8ABB-C0F8-1773-60E4-A724C1D8213B}"/>
          </ac:spMkLst>
        </pc:spChg>
        <pc:spChg chg="add del mod">
          <ac:chgData name="Narayan Patil" userId="16060a7db6111a16" providerId="LiveId" clId="{B551DD3D-BA26-4505-9CC5-919746FB9266}" dt="2024-05-25T08:12:34.052" v="539" actId="478"/>
          <ac:spMkLst>
            <pc:docMk/>
            <pc:sldMk cId="96075347" sldId="260"/>
            <ac:spMk id="5" creationId="{7DF1A710-3086-4D10-A522-0A1B6A7FD600}"/>
          </ac:spMkLst>
        </pc:spChg>
      </pc:sldChg>
      <pc:sldChg chg="delSp add del mod">
        <pc:chgData name="Narayan Patil" userId="16060a7db6111a16" providerId="LiveId" clId="{B551DD3D-BA26-4505-9CC5-919746FB9266}" dt="2024-05-25T08:10:40.943" v="454" actId="47"/>
        <pc:sldMkLst>
          <pc:docMk/>
          <pc:sldMk cId="1183556779" sldId="260"/>
        </pc:sldMkLst>
        <pc:picChg chg="del">
          <ac:chgData name="Narayan Patil" userId="16060a7db6111a16" providerId="LiveId" clId="{B551DD3D-BA26-4505-9CC5-919746FB9266}" dt="2024-05-25T08:10:33.446" v="453" actId="478"/>
          <ac:picMkLst>
            <pc:docMk/>
            <pc:sldMk cId="1183556779" sldId="260"/>
            <ac:picMk id="6" creationId="{075AADA3-6739-5E70-AEC1-1EE4F6D7AF2C}"/>
          </ac:picMkLst>
        </pc:picChg>
      </pc:sldChg>
      <pc:sldChg chg="del">
        <pc:chgData name="Narayan Patil" userId="16060a7db6111a16" providerId="LiveId" clId="{B551DD3D-BA26-4505-9CC5-919746FB9266}" dt="2024-05-25T16:37:47.499" v="543" actId="47"/>
        <pc:sldMkLst>
          <pc:docMk/>
          <pc:sldMk cId="370328359" sldId="263"/>
        </pc:sldMkLst>
      </pc:sldChg>
    </pc:docChg>
  </pc:docChgLst>
  <pc:docChgLst>
    <pc:chgData name="Narayan Patil" userId="16060a7db6111a16" providerId="LiveId" clId="{868CCC05-C1B4-465D-949F-A6B52E812B03}"/>
    <pc:docChg chg="undo custSel addSld delSld modSld">
      <pc:chgData name="Narayan Patil" userId="16060a7db6111a16" providerId="LiveId" clId="{868CCC05-C1B4-465D-949F-A6B52E812B03}" dt="2024-07-16T16:39:20.446" v="779"/>
      <pc:docMkLst>
        <pc:docMk/>
      </pc:docMkLst>
      <pc:sldChg chg="addSp delSp modSp mod">
        <pc:chgData name="Narayan Patil" userId="16060a7db6111a16" providerId="LiveId" clId="{868CCC05-C1B4-465D-949F-A6B52E812B03}" dt="2024-07-14T16:55:48.442" v="112" actId="20577"/>
        <pc:sldMkLst>
          <pc:docMk/>
          <pc:sldMk cId="4168657796" sldId="256"/>
        </pc:sldMkLst>
        <pc:spChg chg="mod">
          <ac:chgData name="Narayan Patil" userId="16060a7db6111a16" providerId="LiveId" clId="{868CCC05-C1B4-465D-949F-A6B52E812B03}" dt="2024-07-14T16:46:36.416" v="30" actId="20577"/>
          <ac:spMkLst>
            <pc:docMk/>
            <pc:sldMk cId="4168657796" sldId="256"/>
            <ac:spMk id="2" creationId="{82572E40-BBEC-E8B1-15EB-33312DFA862A}"/>
          </ac:spMkLst>
        </pc:spChg>
        <pc:spChg chg="mod">
          <ac:chgData name="Narayan Patil" userId="16060a7db6111a16" providerId="LiveId" clId="{868CCC05-C1B4-465D-949F-A6B52E812B03}" dt="2024-07-14T16:55:48.442" v="112" actId="20577"/>
          <ac:spMkLst>
            <pc:docMk/>
            <pc:sldMk cId="4168657796" sldId="256"/>
            <ac:spMk id="3" creationId="{26421273-DA8F-4996-5664-ECA94FE82E6B}"/>
          </ac:spMkLst>
        </pc:spChg>
        <pc:picChg chg="del">
          <ac:chgData name="Narayan Patil" userId="16060a7db6111a16" providerId="LiveId" clId="{868CCC05-C1B4-465D-949F-A6B52E812B03}" dt="2024-07-14T16:46:54.174" v="31" actId="478"/>
          <ac:picMkLst>
            <pc:docMk/>
            <pc:sldMk cId="4168657796" sldId="256"/>
            <ac:picMk id="5" creationId="{5D3DF3D2-1CC8-D3CF-41BB-AF544C8A47D8}"/>
          </ac:picMkLst>
        </pc:picChg>
        <pc:picChg chg="add mod modCrop">
          <ac:chgData name="Narayan Patil" userId="16060a7db6111a16" providerId="LiveId" clId="{868CCC05-C1B4-465D-949F-A6B52E812B03}" dt="2024-07-14T16:54:41.308" v="42" actId="1076"/>
          <ac:picMkLst>
            <pc:docMk/>
            <pc:sldMk cId="4168657796" sldId="256"/>
            <ac:picMk id="6" creationId="{BB8F04EF-5F8B-21AB-892B-FFF75AEE1AEE}"/>
          </ac:picMkLst>
        </pc:picChg>
      </pc:sldChg>
      <pc:sldChg chg="modSp mod">
        <pc:chgData name="Narayan Patil" userId="16060a7db6111a16" providerId="LiveId" clId="{868CCC05-C1B4-465D-949F-A6B52E812B03}" dt="2024-07-14T18:08:02.549" v="416" actId="1076"/>
        <pc:sldMkLst>
          <pc:docMk/>
          <pc:sldMk cId="2637821224" sldId="257"/>
        </pc:sldMkLst>
        <pc:spChg chg="mod">
          <ac:chgData name="Narayan Patil" userId="16060a7db6111a16" providerId="LiveId" clId="{868CCC05-C1B4-465D-949F-A6B52E812B03}" dt="2024-07-14T18:08:02.549" v="416" actId="1076"/>
          <ac:spMkLst>
            <pc:docMk/>
            <pc:sldMk cId="2637821224" sldId="257"/>
            <ac:spMk id="2" creationId="{6A963A28-2F98-B0DD-4764-2EC621253270}"/>
          </ac:spMkLst>
        </pc:spChg>
      </pc:sldChg>
      <pc:sldChg chg="del">
        <pc:chgData name="Narayan Patil" userId="16060a7db6111a16" providerId="LiveId" clId="{868CCC05-C1B4-465D-949F-A6B52E812B03}" dt="2024-07-14T16:46:07.370" v="0" actId="47"/>
        <pc:sldMkLst>
          <pc:docMk/>
          <pc:sldMk cId="19184288" sldId="258"/>
        </pc:sldMkLst>
      </pc:sldChg>
      <pc:sldChg chg="del">
        <pc:chgData name="Narayan Patil" userId="16060a7db6111a16" providerId="LiveId" clId="{868CCC05-C1B4-465D-949F-A6B52E812B03}" dt="2024-07-14T16:46:07.773" v="1" actId="47"/>
        <pc:sldMkLst>
          <pc:docMk/>
          <pc:sldMk cId="3033151651" sldId="259"/>
        </pc:sldMkLst>
      </pc:sldChg>
      <pc:sldChg chg="addSp delSp modSp add mod">
        <pc:chgData name="Narayan Patil" userId="16060a7db6111a16" providerId="LiveId" clId="{868CCC05-C1B4-465D-949F-A6B52E812B03}" dt="2024-07-14T17:47:30.902" v="174" actId="478"/>
        <pc:sldMkLst>
          <pc:docMk/>
          <pc:sldMk cId="1683303790" sldId="261"/>
        </pc:sldMkLst>
        <pc:spChg chg="mod">
          <ac:chgData name="Narayan Patil" userId="16060a7db6111a16" providerId="LiveId" clId="{868CCC05-C1B4-465D-949F-A6B52E812B03}" dt="2024-07-14T16:58:39.438" v="149" actId="108"/>
          <ac:spMkLst>
            <pc:docMk/>
            <pc:sldMk cId="1683303790" sldId="261"/>
            <ac:spMk id="2" creationId="{82572E40-BBEC-E8B1-15EB-33312DFA862A}"/>
          </ac:spMkLst>
        </pc:spChg>
        <pc:spChg chg="del mod">
          <ac:chgData name="Narayan Patil" userId="16060a7db6111a16" providerId="LiveId" clId="{868CCC05-C1B4-465D-949F-A6B52E812B03}" dt="2024-07-14T17:47:26.115" v="173" actId="478"/>
          <ac:spMkLst>
            <pc:docMk/>
            <pc:sldMk cId="1683303790" sldId="261"/>
            <ac:spMk id="3" creationId="{26421273-DA8F-4996-5664-ECA94FE82E6B}"/>
          </ac:spMkLst>
        </pc:spChg>
        <pc:spChg chg="add del mod">
          <ac:chgData name="Narayan Patil" userId="16060a7db6111a16" providerId="LiveId" clId="{868CCC05-C1B4-465D-949F-A6B52E812B03}" dt="2024-07-14T17:47:30.902" v="174" actId="478"/>
          <ac:spMkLst>
            <pc:docMk/>
            <pc:sldMk cId="1683303790" sldId="261"/>
            <ac:spMk id="12" creationId="{AB7779B3-298A-2D89-84D0-52C3CD60C0E9}"/>
          </ac:spMkLst>
        </pc:spChg>
        <pc:picChg chg="add del mod modCrop">
          <ac:chgData name="Narayan Patil" userId="16060a7db6111a16" providerId="LiveId" clId="{868CCC05-C1B4-465D-949F-A6B52E812B03}" dt="2024-07-14T17:22:14.842" v="160" actId="478"/>
          <ac:picMkLst>
            <pc:docMk/>
            <pc:sldMk cId="1683303790" sldId="261"/>
            <ac:picMk id="5" creationId="{5F653C55-A5B6-99EE-1B42-88C71F7F3F16}"/>
          </ac:picMkLst>
        </pc:picChg>
        <pc:picChg chg="del">
          <ac:chgData name="Narayan Patil" userId="16060a7db6111a16" providerId="LiveId" clId="{868CCC05-C1B4-465D-949F-A6B52E812B03}" dt="2024-07-14T16:57:45.255" v="117" actId="478"/>
          <ac:picMkLst>
            <pc:docMk/>
            <pc:sldMk cId="1683303790" sldId="261"/>
            <ac:picMk id="6" creationId="{BB8F04EF-5F8B-21AB-892B-FFF75AEE1AEE}"/>
          </ac:picMkLst>
        </pc:picChg>
        <pc:picChg chg="add del mod modCrop">
          <ac:chgData name="Narayan Patil" userId="16060a7db6111a16" providerId="LiveId" clId="{868CCC05-C1B4-465D-949F-A6B52E812B03}" dt="2024-07-14T17:46:31.150" v="165" actId="478"/>
          <ac:picMkLst>
            <pc:docMk/>
            <pc:sldMk cId="1683303790" sldId="261"/>
            <ac:picMk id="8" creationId="{8698860F-3E3F-7E69-7A7C-B2F97DBB8735}"/>
          </ac:picMkLst>
        </pc:picChg>
        <pc:picChg chg="add mod modCrop">
          <ac:chgData name="Narayan Patil" userId="16060a7db6111a16" providerId="LiveId" clId="{868CCC05-C1B4-465D-949F-A6B52E812B03}" dt="2024-07-14T17:47:04.263" v="172" actId="1076"/>
          <ac:picMkLst>
            <pc:docMk/>
            <pc:sldMk cId="1683303790" sldId="261"/>
            <ac:picMk id="10" creationId="{2FE6178B-5D9F-8768-A997-9CE9D4AF1352}"/>
          </ac:picMkLst>
        </pc:picChg>
      </pc:sldChg>
      <pc:sldChg chg="del">
        <pc:chgData name="Narayan Patil" userId="16060a7db6111a16" providerId="LiveId" clId="{868CCC05-C1B4-465D-949F-A6B52E812B03}" dt="2024-07-14T16:46:08.154" v="2" actId="47"/>
        <pc:sldMkLst>
          <pc:docMk/>
          <pc:sldMk cId="2059220436" sldId="261"/>
        </pc:sldMkLst>
      </pc:sldChg>
      <pc:sldChg chg="addSp delSp modSp add mod">
        <pc:chgData name="Narayan Patil" userId="16060a7db6111a16" providerId="LiveId" clId="{868CCC05-C1B4-465D-949F-A6B52E812B03}" dt="2024-07-14T17:53:44.037" v="272" actId="20577"/>
        <pc:sldMkLst>
          <pc:docMk/>
          <pc:sldMk cId="1261292437" sldId="262"/>
        </pc:sldMkLst>
        <pc:spChg chg="mod">
          <ac:chgData name="Narayan Patil" userId="16060a7db6111a16" providerId="LiveId" clId="{868CCC05-C1B4-465D-949F-A6B52E812B03}" dt="2024-07-14T17:52:17.937" v="207" actId="20577"/>
          <ac:spMkLst>
            <pc:docMk/>
            <pc:sldMk cId="1261292437" sldId="262"/>
            <ac:spMk id="2" creationId="{82572E40-BBEC-E8B1-15EB-33312DFA862A}"/>
          </ac:spMkLst>
        </pc:spChg>
        <pc:spChg chg="mod">
          <ac:chgData name="Narayan Patil" userId="16060a7db6111a16" providerId="LiveId" clId="{868CCC05-C1B4-465D-949F-A6B52E812B03}" dt="2024-07-14T17:53:44.037" v="272" actId="20577"/>
          <ac:spMkLst>
            <pc:docMk/>
            <pc:sldMk cId="1261292437" sldId="262"/>
            <ac:spMk id="3" creationId="{26421273-DA8F-4996-5664-ECA94FE82E6B}"/>
          </ac:spMkLst>
        </pc:spChg>
        <pc:picChg chg="add del mod modCrop">
          <ac:chgData name="Narayan Patil" userId="16060a7db6111a16" providerId="LiveId" clId="{868CCC05-C1B4-465D-949F-A6B52E812B03}" dt="2024-07-14T17:52:47.255" v="214" actId="478"/>
          <ac:picMkLst>
            <pc:docMk/>
            <pc:sldMk cId="1261292437" sldId="262"/>
            <ac:picMk id="5" creationId="{656C7FFE-0595-E3D4-7201-87C4F5F54A90}"/>
          </ac:picMkLst>
        </pc:picChg>
        <pc:picChg chg="del">
          <ac:chgData name="Narayan Patil" userId="16060a7db6111a16" providerId="LiveId" clId="{868CCC05-C1B4-465D-949F-A6B52E812B03}" dt="2024-07-14T17:52:20.327" v="208" actId="478"/>
          <ac:picMkLst>
            <pc:docMk/>
            <pc:sldMk cId="1261292437" sldId="262"/>
            <ac:picMk id="6" creationId="{BB8F04EF-5F8B-21AB-892B-FFF75AEE1AEE}"/>
          </ac:picMkLst>
        </pc:picChg>
        <pc:picChg chg="add mod modCrop">
          <ac:chgData name="Narayan Patil" userId="16060a7db6111a16" providerId="LiveId" clId="{868CCC05-C1B4-465D-949F-A6B52E812B03}" dt="2024-07-14T17:53:14.317" v="221" actId="1076"/>
          <ac:picMkLst>
            <pc:docMk/>
            <pc:sldMk cId="1261292437" sldId="262"/>
            <ac:picMk id="8" creationId="{71F71568-CCD7-5C11-A333-D1F95618241F}"/>
          </ac:picMkLst>
        </pc:picChg>
      </pc:sldChg>
      <pc:sldChg chg="del">
        <pc:chgData name="Narayan Patil" userId="16060a7db6111a16" providerId="LiveId" clId="{868CCC05-C1B4-465D-949F-A6B52E812B03}" dt="2024-07-14T16:46:08.573" v="3" actId="47"/>
        <pc:sldMkLst>
          <pc:docMk/>
          <pc:sldMk cId="4256708349" sldId="262"/>
        </pc:sldMkLst>
      </pc:sldChg>
      <pc:sldChg chg="addSp delSp modSp add mod">
        <pc:chgData name="Narayan Patil" userId="16060a7db6111a16" providerId="LiveId" clId="{868CCC05-C1B4-465D-949F-A6B52E812B03}" dt="2024-07-14T18:03:30.515" v="390" actId="20577"/>
        <pc:sldMkLst>
          <pc:docMk/>
          <pc:sldMk cId="1505748328" sldId="263"/>
        </pc:sldMkLst>
        <pc:spChg chg="mod">
          <ac:chgData name="Narayan Patil" userId="16060a7db6111a16" providerId="LiveId" clId="{868CCC05-C1B4-465D-949F-A6B52E812B03}" dt="2024-07-14T18:01:37.671" v="302" actId="20577"/>
          <ac:spMkLst>
            <pc:docMk/>
            <pc:sldMk cId="1505748328" sldId="263"/>
            <ac:spMk id="2" creationId="{82572E40-BBEC-E8B1-15EB-33312DFA862A}"/>
          </ac:spMkLst>
        </pc:spChg>
        <pc:spChg chg="mod">
          <ac:chgData name="Narayan Patil" userId="16060a7db6111a16" providerId="LiveId" clId="{868CCC05-C1B4-465D-949F-A6B52E812B03}" dt="2024-07-14T18:03:30.515" v="390" actId="20577"/>
          <ac:spMkLst>
            <pc:docMk/>
            <pc:sldMk cId="1505748328" sldId="263"/>
            <ac:spMk id="3" creationId="{26421273-DA8F-4996-5664-ECA94FE82E6B}"/>
          </ac:spMkLst>
        </pc:spChg>
        <pc:picChg chg="add mod modCrop">
          <ac:chgData name="Narayan Patil" userId="16060a7db6111a16" providerId="LiveId" clId="{868CCC05-C1B4-465D-949F-A6B52E812B03}" dt="2024-07-14T18:02:23.591" v="310" actId="1076"/>
          <ac:picMkLst>
            <pc:docMk/>
            <pc:sldMk cId="1505748328" sldId="263"/>
            <ac:picMk id="5" creationId="{32509554-0099-D9D9-E269-FC9B35159D8C}"/>
          </ac:picMkLst>
        </pc:picChg>
        <pc:picChg chg="del">
          <ac:chgData name="Narayan Patil" userId="16060a7db6111a16" providerId="LiveId" clId="{868CCC05-C1B4-465D-949F-A6B52E812B03}" dt="2024-07-14T18:01:39.557" v="303" actId="478"/>
          <ac:picMkLst>
            <pc:docMk/>
            <pc:sldMk cId="1505748328" sldId="263"/>
            <ac:picMk id="6" creationId="{BB8F04EF-5F8B-21AB-892B-FFF75AEE1AEE}"/>
          </ac:picMkLst>
        </pc:picChg>
      </pc:sldChg>
      <pc:sldChg chg="add">
        <pc:chgData name="Narayan Patil" userId="16060a7db6111a16" providerId="LiveId" clId="{868CCC05-C1B4-465D-949F-A6B52E812B03}" dt="2024-07-14T16:57:39.945" v="116"/>
        <pc:sldMkLst>
          <pc:docMk/>
          <pc:sldMk cId="2528639909" sldId="264"/>
        </pc:sldMkLst>
      </pc:sldChg>
      <pc:sldChg chg="del">
        <pc:chgData name="Narayan Patil" userId="16060a7db6111a16" providerId="LiveId" clId="{868CCC05-C1B4-465D-949F-A6B52E812B03}" dt="2024-07-14T16:46:09.075" v="4" actId="47"/>
        <pc:sldMkLst>
          <pc:docMk/>
          <pc:sldMk cId="3809674776" sldId="264"/>
        </pc:sldMkLst>
      </pc:sldChg>
      <pc:sldChg chg="addSp delSp modSp add mod">
        <pc:chgData name="Narayan Patil" userId="16060a7db6111a16" providerId="LiveId" clId="{868CCC05-C1B4-465D-949F-A6B52E812B03}" dt="2024-07-16T16:12:08.804" v="721" actId="20577"/>
        <pc:sldMkLst>
          <pc:docMk/>
          <pc:sldMk cId="1158666789" sldId="265"/>
        </pc:sldMkLst>
        <pc:spChg chg="mod">
          <ac:chgData name="Narayan Patil" userId="16060a7db6111a16" providerId="LiveId" clId="{868CCC05-C1B4-465D-949F-A6B52E812B03}" dt="2024-07-16T15:41:56.404" v="498" actId="6549"/>
          <ac:spMkLst>
            <pc:docMk/>
            <pc:sldMk cId="1158666789" sldId="265"/>
            <ac:spMk id="2" creationId="{82572E40-BBEC-E8B1-15EB-33312DFA862A}"/>
          </ac:spMkLst>
        </pc:spChg>
        <pc:spChg chg="add del mod">
          <ac:chgData name="Narayan Patil" userId="16060a7db6111a16" providerId="LiveId" clId="{868CCC05-C1B4-465D-949F-A6B52E812B03}" dt="2024-07-16T16:12:08.804" v="721" actId="20577"/>
          <ac:spMkLst>
            <pc:docMk/>
            <pc:sldMk cId="1158666789" sldId="265"/>
            <ac:spMk id="3" creationId="{26421273-DA8F-4996-5664-ECA94FE82E6B}"/>
          </ac:spMkLst>
        </pc:spChg>
        <pc:spChg chg="add del mod">
          <ac:chgData name="Narayan Patil" userId="16060a7db6111a16" providerId="LiveId" clId="{868CCC05-C1B4-465D-949F-A6B52E812B03}" dt="2024-07-16T15:31:11.409" v="461" actId="478"/>
          <ac:spMkLst>
            <pc:docMk/>
            <pc:sldMk cId="1158666789" sldId="265"/>
            <ac:spMk id="5" creationId="{6A69D6A0-DD1B-0780-A735-CE9A992B54E9}"/>
          </ac:spMkLst>
        </pc:spChg>
        <pc:picChg chg="del">
          <ac:chgData name="Narayan Patil" userId="16060a7db6111a16" providerId="LiveId" clId="{868CCC05-C1B4-465D-949F-A6B52E812B03}" dt="2024-07-16T15:31:04.057" v="459" actId="478"/>
          <ac:picMkLst>
            <pc:docMk/>
            <pc:sldMk cId="1158666789" sldId="265"/>
            <ac:picMk id="6" creationId="{BB8F04EF-5F8B-21AB-892B-FFF75AEE1AEE}"/>
          </ac:picMkLst>
        </pc:picChg>
        <pc:picChg chg="add del mod modCrop">
          <ac:chgData name="Narayan Patil" userId="16060a7db6111a16" providerId="LiveId" clId="{868CCC05-C1B4-465D-949F-A6B52E812B03}" dt="2024-07-16T15:41:22.318" v="491" actId="478"/>
          <ac:picMkLst>
            <pc:docMk/>
            <pc:sldMk cId="1158666789" sldId="265"/>
            <ac:picMk id="8" creationId="{59A6920A-358D-664E-F62D-233B9D53FBFA}"/>
          </ac:picMkLst>
        </pc:picChg>
        <pc:picChg chg="add del mod modCrop">
          <ac:chgData name="Narayan Patil" userId="16060a7db6111a16" providerId="LiveId" clId="{868CCC05-C1B4-465D-949F-A6B52E812B03}" dt="2024-07-16T16:10:43.151" v="692" actId="478"/>
          <ac:picMkLst>
            <pc:docMk/>
            <pc:sldMk cId="1158666789" sldId="265"/>
            <ac:picMk id="10" creationId="{C3F45377-ED3B-D6A2-3B2C-A44EE51C3CAC}"/>
          </ac:picMkLst>
        </pc:picChg>
        <pc:picChg chg="add mod modCrop">
          <ac:chgData name="Narayan Patil" userId="16060a7db6111a16" providerId="LiveId" clId="{868CCC05-C1B4-465D-949F-A6B52E812B03}" dt="2024-07-16T16:11:39.660" v="698" actId="1076"/>
          <ac:picMkLst>
            <pc:docMk/>
            <pc:sldMk cId="1158666789" sldId="265"/>
            <ac:picMk id="12" creationId="{B46455E8-FBF3-7456-FC84-2E9A2D692067}"/>
          </ac:picMkLst>
        </pc:picChg>
      </pc:sldChg>
      <pc:sldChg chg="addSp delSp modSp add mod">
        <pc:chgData name="Narayan Patil" userId="16060a7db6111a16" providerId="LiveId" clId="{868CCC05-C1B4-465D-949F-A6B52E812B03}" dt="2024-07-16T16:10:08.079" v="691" actId="313"/>
        <pc:sldMkLst>
          <pc:docMk/>
          <pc:sldMk cId="187879600" sldId="266"/>
        </pc:sldMkLst>
        <pc:spChg chg="mod">
          <ac:chgData name="Narayan Patil" userId="16060a7db6111a16" providerId="LiveId" clId="{868CCC05-C1B4-465D-949F-A6B52E812B03}" dt="2024-07-16T16:03:39.204" v="611" actId="20577"/>
          <ac:spMkLst>
            <pc:docMk/>
            <pc:sldMk cId="187879600" sldId="266"/>
            <ac:spMk id="2" creationId="{82572E40-BBEC-E8B1-15EB-33312DFA862A}"/>
          </ac:spMkLst>
        </pc:spChg>
        <pc:spChg chg="mod">
          <ac:chgData name="Narayan Patil" userId="16060a7db6111a16" providerId="LiveId" clId="{868CCC05-C1B4-465D-949F-A6B52E812B03}" dt="2024-07-16T16:10:08.079" v="691" actId="313"/>
          <ac:spMkLst>
            <pc:docMk/>
            <pc:sldMk cId="187879600" sldId="266"/>
            <ac:spMk id="3" creationId="{26421273-DA8F-4996-5664-ECA94FE82E6B}"/>
          </ac:spMkLst>
        </pc:spChg>
        <pc:picChg chg="add mod modCrop">
          <ac:chgData name="Narayan Patil" userId="16060a7db6111a16" providerId="LiveId" clId="{868CCC05-C1B4-465D-949F-A6B52E812B03}" dt="2024-07-16T16:09:45.883" v="690" actId="1076"/>
          <ac:picMkLst>
            <pc:docMk/>
            <pc:sldMk cId="187879600" sldId="266"/>
            <ac:picMk id="5" creationId="{561F07E2-5816-AD05-313D-0F4DE65D0BA8}"/>
          </ac:picMkLst>
        </pc:picChg>
        <pc:picChg chg="del">
          <ac:chgData name="Narayan Patil" userId="16060a7db6111a16" providerId="LiveId" clId="{868CCC05-C1B4-465D-949F-A6B52E812B03}" dt="2024-07-16T16:03:41.112" v="612" actId="478"/>
          <ac:picMkLst>
            <pc:docMk/>
            <pc:sldMk cId="187879600" sldId="266"/>
            <ac:picMk id="10" creationId="{C3F45377-ED3B-D6A2-3B2C-A44EE51C3CAC}"/>
          </ac:picMkLst>
        </pc:picChg>
      </pc:sldChg>
      <pc:sldChg chg="addSp delSp modSp add mod">
        <pc:chgData name="Narayan Patil" userId="16060a7db6111a16" providerId="LiveId" clId="{868CCC05-C1B4-465D-949F-A6B52E812B03}" dt="2024-07-16T16:39:20.446" v="779"/>
        <pc:sldMkLst>
          <pc:docMk/>
          <pc:sldMk cId="3627429032" sldId="267"/>
        </pc:sldMkLst>
        <pc:spChg chg="mod">
          <ac:chgData name="Narayan Patil" userId="16060a7db6111a16" providerId="LiveId" clId="{868CCC05-C1B4-465D-949F-A6B52E812B03}" dt="2024-07-16T16:24:53.061" v="757" actId="20577"/>
          <ac:spMkLst>
            <pc:docMk/>
            <pc:sldMk cId="3627429032" sldId="267"/>
            <ac:spMk id="2" creationId="{82572E40-BBEC-E8B1-15EB-33312DFA862A}"/>
          </ac:spMkLst>
        </pc:spChg>
        <pc:spChg chg="del">
          <ac:chgData name="Narayan Patil" userId="16060a7db6111a16" providerId="LiveId" clId="{868CCC05-C1B4-465D-949F-A6B52E812B03}" dt="2024-07-16T16:24:57.743" v="759" actId="478"/>
          <ac:spMkLst>
            <pc:docMk/>
            <pc:sldMk cId="3627429032" sldId="267"/>
            <ac:spMk id="3" creationId="{26421273-DA8F-4996-5664-ECA94FE82E6B}"/>
          </ac:spMkLst>
        </pc:spChg>
        <pc:spChg chg="add del mod">
          <ac:chgData name="Narayan Patil" userId="16060a7db6111a16" providerId="LiveId" clId="{868CCC05-C1B4-465D-949F-A6B52E812B03}" dt="2024-07-16T16:25:01.154" v="760" actId="478"/>
          <ac:spMkLst>
            <pc:docMk/>
            <pc:sldMk cId="3627429032" sldId="267"/>
            <ac:spMk id="6" creationId="{E5ABD5D1-3218-8906-8206-88EE876BCCDA}"/>
          </ac:spMkLst>
        </pc:spChg>
        <pc:spChg chg="add mod">
          <ac:chgData name="Narayan Patil" userId="16060a7db6111a16" providerId="LiveId" clId="{868CCC05-C1B4-465D-949F-A6B52E812B03}" dt="2024-07-16T16:39:20.446" v="779"/>
          <ac:spMkLst>
            <pc:docMk/>
            <pc:sldMk cId="3627429032" sldId="267"/>
            <ac:spMk id="11" creationId="{F5E041D0-90D6-D98C-DAB7-190641F1CBE7}"/>
          </ac:spMkLst>
        </pc:spChg>
        <pc:picChg chg="del">
          <ac:chgData name="Narayan Patil" userId="16060a7db6111a16" providerId="LiveId" clId="{868CCC05-C1B4-465D-949F-A6B52E812B03}" dt="2024-07-16T16:24:55.924" v="758" actId="478"/>
          <ac:picMkLst>
            <pc:docMk/>
            <pc:sldMk cId="3627429032" sldId="267"/>
            <ac:picMk id="5" creationId="{561F07E2-5816-AD05-313D-0F4DE65D0BA8}"/>
          </ac:picMkLst>
        </pc:picChg>
        <pc:picChg chg="add mod modCrop">
          <ac:chgData name="Narayan Patil" userId="16060a7db6111a16" providerId="LiveId" clId="{868CCC05-C1B4-465D-949F-A6B52E812B03}" dt="2024-07-16T16:38:58.198" v="778" actId="14100"/>
          <ac:picMkLst>
            <pc:docMk/>
            <pc:sldMk cId="3627429032" sldId="267"/>
            <ac:picMk id="8" creationId="{5559CB15-4F8E-FF32-6464-41EAACDCEA8D}"/>
          </ac:picMkLst>
        </pc:picChg>
        <pc:picChg chg="add mod modCrop">
          <ac:chgData name="Narayan Patil" userId="16060a7db6111a16" providerId="LiveId" clId="{868CCC05-C1B4-465D-949F-A6B52E812B03}" dt="2024-07-16T16:38:56.255" v="777" actId="1076"/>
          <ac:picMkLst>
            <pc:docMk/>
            <pc:sldMk cId="3627429032" sldId="267"/>
            <ac:picMk id="10" creationId="{B541FBF9-2E29-DA7E-39CE-7529C491BE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281F-61DC-4D72-B441-D5716DD40CFB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D59E0-D085-4ECC-A35C-7F7A6F88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6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D59E0-D085-4ECC-A35C-7F7A6F883EA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0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4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740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5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2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8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9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6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4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3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FACFA9-43E1-48C0-9ABE-7EB1003AB73C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8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3A28-2F98-B0DD-4764-2EC62125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2155723"/>
            <a:ext cx="8825658" cy="3329581"/>
          </a:xfrm>
        </p:spPr>
        <p:txBody>
          <a:bodyPr/>
          <a:lstStyle/>
          <a:p>
            <a:r>
              <a:rPr lang="en-IN" dirty="0"/>
              <a:t>AIR BNB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8ABB-C0F8-1773-60E4-A724C1D82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65" y="5603290"/>
            <a:ext cx="8825658" cy="861420"/>
          </a:xfrm>
        </p:spPr>
        <p:txBody>
          <a:bodyPr/>
          <a:lstStyle/>
          <a:p>
            <a:r>
              <a:rPr lang="en-IN" dirty="0"/>
              <a:t>-Narayan </a:t>
            </a:r>
            <a:r>
              <a:rPr lang="en-IN" dirty="0" err="1"/>
              <a:t>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3A28-2F98-B0DD-4764-2EC62125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4" y="700549"/>
            <a:ext cx="8825658" cy="332958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07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District location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67" y="5628534"/>
            <a:ext cx="8946541" cy="516193"/>
          </a:xfrm>
        </p:spPr>
        <p:txBody>
          <a:bodyPr/>
          <a:lstStyle/>
          <a:p>
            <a:r>
              <a:rPr lang="en-IN" dirty="0"/>
              <a:t>District Bronx has got the least favourable location score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04EF-5F8B-21AB-892B-FFF75AEE1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21440" r="36774" b="3125"/>
          <a:stretch/>
        </p:blipFill>
        <p:spPr>
          <a:xfrm>
            <a:off x="180827" y="1022554"/>
            <a:ext cx="7006553" cy="43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5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Examining Host Response Time Impact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E6178B-5D9F-8768-A997-9CE9D4AF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22499" r="42984" b="2482"/>
          <a:stretch/>
        </p:blipFill>
        <p:spPr>
          <a:xfrm>
            <a:off x="540774" y="884902"/>
            <a:ext cx="6636774" cy="49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0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listing price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67" y="5628534"/>
            <a:ext cx="8946541" cy="516193"/>
          </a:xfrm>
        </p:spPr>
        <p:txBody>
          <a:bodyPr/>
          <a:lstStyle/>
          <a:p>
            <a:r>
              <a:rPr lang="en-IN" dirty="0"/>
              <a:t>Since there is only one city the average is 132.71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71568-CCD7-5C11-A333-D1F956182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20844" r="42984" b="3612"/>
          <a:stretch/>
        </p:blipFill>
        <p:spPr>
          <a:xfrm>
            <a:off x="650402" y="1209368"/>
            <a:ext cx="5307947" cy="39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9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Composite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9" y="6016473"/>
            <a:ext cx="8946541" cy="516193"/>
          </a:xfrm>
        </p:spPr>
        <p:txBody>
          <a:bodyPr>
            <a:normAutofit fontScale="92500"/>
          </a:bodyPr>
          <a:lstStyle/>
          <a:p>
            <a:r>
              <a:rPr lang="en-IN" dirty="0"/>
              <a:t>Staten Island has the highest Composite score and least is Manhattan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09554-0099-D9D9-E269-FC9B35159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22800" r="43226" b="4365"/>
          <a:stretch/>
        </p:blipFill>
        <p:spPr>
          <a:xfrm>
            <a:off x="365267" y="1127817"/>
            <a:ext cx="6556644" cy="47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District location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67" y="5628534"/>
            <a:ext cx="8946541" cy="516193"/>
          </a:xfrm>
        </p:spPr>
        <p:txBody>
          <a:bodyPr/>
          <a:lstStyle/>
          <a:p>
            <a:r>
              <a:rPr lang="en-IN" dirty="0"/>
              <a:t>District Bronx has got the least favourable location score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04EF-5F8B-21AB-892B-FFF75AEE1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21440" r="36774" b="3125"/>
          <a:stretch/>
        </p:blipFill>
        <p:spPr>
          <a:xfrm>
            <a:off x="180827" y="1022554"/>
            <a:ext cx="7006553" cy="43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 Type Price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30" y="6100483"/>
            <a:ext cx="9733805" cy="516193"/>
          </a:xfrm>
        </p:spPr>
        <p:txBody>
          <a:bodyPr>
            <a:normAutofit/>
          </a:bodyPr>
          <a:lstStyle/>
          <a:p>
            <a:r>
              <a:rPr lang="en-IN" dirty="0"/>
              <a:t>Highest Average price is for Entire villa and lowest is for shared room in tent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455E8-FBF3-7456-FC84-2E9A2D692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21595" r="43064" b="2860"/>
          <a:stretch/>
        </p:blipFill>
        <p:spPr>
          <a:xfrm>
            <a:off x="304930" y="961103"/>
            <a:ext cx="6636644" cy="49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6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Listing age and host tenure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30" y="6100483"/>
            <a:ext cx="9733805" cy="516193"/>
          </a:xfrm>
        </p:spPr>
        <p:txBody>
          <a:bodyPr>
            <a:normAutofit/>
          </a:bodyPr>
          <a:lstStyle/>
          <a:p>
            <a:r>
              <a:rPr lang="en-IN" dirty="0"/>
              <a:t>3687 hosts have accumulated more than 10 </a:t>
            </a:r>
            <a:r>
              <a:rPr lang="en-IN" dirty="0" err="1"/>
              <a:t>yrs</a:t>
            </a:r>
            <a:r>
              <a:rPr lang="en-IN" dirty="0"/>
              <a:t> hosting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F07E2-5816-AD05-313D-0F4DE65D0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" t="20241" r="43709" b="3613"/>
          <a:stretch/>
        </p:blipFill>
        <p:spPr>
          <a:xfrm>
            <a:off x="304930" y="881890"/>
            <a:ext cx="6351509" cy="48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Insights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9CB15-4F8E-FF32-6464-41EAACDCE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20994" r="43790" b="3312"/>
          <a:stretch/>
        </p:blipFill>
        <p:spPr>
          <a:xfrm>
            <a:off x="344129" y="1533832"/>
            <a:ext cx="4866968" cy="3698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41FBF9-2E29-DA7E-39CE-7529C491B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22649" r="44999" b="2861"/>
          <a:stretch/>
        </p:blipFill>
        <p:spPr>
          <a:xfrm>
            <a:off x="6164826" y="1376516"/>
            <a:ext cx="5093110" cy="38965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E041D0-90D6-D98C-DAB7-190641F1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30" y="6100483"/>
            <a:ext cx="9733805" cy="516193"/>
          </a:xfrm>
        </p:spPr>
        <p:txBody>
          <a:bodyPr>
            <a:normAutofit/>
          </a:bodyPr>
          <a:lstStyle/>
          <a:p>
            <a:r>
              <a:rPr lang="en-IN" dirty="0"/>
              <a:t>3687 hosts have accumulated more than 10 </a:t>
            </a:r>
            <a:r>
              <a:rPr lang="en-IN" dirty="0" err="1"/>
              <a:t>yrs</a:t>
            </a:r>
            <a:r>
              <a:rPr lang="en-IN" dirty="0"/>
              <a:t> hosting experience</a:t>
            </a:r>
          </a:p>
        </p:txBody>
      </p:sp>
    </p:spTree>
    <p:extLst>
      <p:ext uri="{BB962C8B-B14F-4D97-AF65-F5344CB8AC3E}">
        <p14:creationId xmlns:p14="http://schemas.microsoft.com/office/powerpoint/2010/main" val="362742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116</Words>
  <Application>Microsoft Office PowerPoint</Application>
  <PresentationFormat>Widescreen</PresentationFormat>
  <Paragraphs>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Ion</vt:lpstr>
      <vt:lpstr>AIR BNB Data Analysis</vt:lpstr>
      <vt:lpstr>District location Scores</vt:lpstr>
      <vt:lpstr>Examining Host Response Time Impact </vt:lpstr>
      <vt:lpstr>Average listing price by city</vt:lpstr>
      <vt:lpstr>Average Composite Scores</vt:lpstr>
      <vt:lpstr>District location Scores</vt:lpstr>
      <vt:lpstr>Property Type Price Analysis</vt:lpstr>
      <vt:lpstr>Listing age and host tenure</vt:lpstr>
      <vt:lpstr>Comprehensive Insights Report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Service Data Analysis</dc:title>
  <dc:creator>Narayan Patil</dc:creator>
  <cp:lastModifiedBy>Narayan Patil</cp:lastModifiedBy>
  <cp:revision>5</cp:revision>
  <dcterms:created xsi:type="dcterms:W3CDTF">2024-05-25T08:00:12Z</dcterms:created>
  <dcterms:modified xsi:type="dcterms:W3CDTF">2024-07-16T16:39:38Z</dcterms:modified>
</cp:coreProperties>
</file>