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7" r:id="rId2"/>
    <p:sldId id="256" r:id="rId3"/>
    <p:sldId id="261" r:id="rId4"/>
    <p:sldId id="262" r:id="rId5"/>
    <p:sldId id="263" r:id="rId6"/>
    <p:sldId id="264" r:id="rId7"/>
    <p:sldId id="265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B5C29E-02E1-4AE8-BFEE-E7427B72CE47}" v="11" dt="2024-08-09T14:11:35.4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rayan Patil" userId="16060a7db6111a16" providerId="LiveId" clId="{74B5C29E-02E1-4AE8-BFEE-E7427B72CE47}"/>
    <pc:docChg chg="undo custSel addSld delSld modSld">
      <pc:chgData name="Narayan Patil" userId="16060a7db6111a16" providerId="LiveId" clId="{74B5C29E-02E1-4AE8-BFEE-E7427B72CE47}" dt="2024-08-09T14:19:03.467" v="1425" actId="20577"/>
      <pc:docMkLst>
        <pc:docMk/>
      </pc:docMkLst>
      <pc:sldChg chg="addSp delSp modSp mod">
        <pc:chgData name="Narayan Patil" userId="16060a7db6111a16" providerId="LiveId" clId="{74B5C29E-02E1-4AE8-BFEE-E7427B72CE47}" dt="2024-08-09T14:16:58.389" v="1235" actId="313"/>
        <pc:sldMkLst>
          <pc:docMk/>
          <pc:sldMk cId="4168657796" sldId="256"/>
        </pc:sldMkLst>
        <pc:spChg chg="mod">
          <ac:chgData name="Narayan Patil" userId="16060a7db6111a16" providerId="LiveId" clId="{74B5C29E-02E1-4AE8-BFEE-E7427B72CE47}" dt="2024-08-09T13:19:18.940" v="74" actId="6549"/>
          <ac:spMkLst>
            <pc:docMk/>
            <pc:sldMk cId="4168657796" sldId="256"/>
            <ac:spMk id="2" creationId="{82572E40-BBEC-E8B1-15EB-33312DFA862A}"/>
          </ac:spMkLst>
        </pc:spChg>
        <pc:spChg chg="mod">
          <ac:chgData name="Narayan Patil" userId="16060a7db6111a16" providerId="LiveId" clId="{74B5C29E-02E1-4AE8-BFEE-E7427B72CE47}" dt="2024-08-09T14:16:58.389" v="1235" actId="313"/>
          <ac:spMkLst>
            <pc:docMk/>
            <pc:sldMk cId="4168657796" sldId="256"/>
            <ac:spMk id="3" creationId="{26421273-DA8F-4996-5664-ECA94FE82E6B}"/>
          </ac:spMkLst>
        </pc:spChg>
        <pc:picChg chg="add mod modCrop">
          <ac:chgData name="Narayan Patil" userId="16060a7db6111a16" providerId="LiveId" clId="{74B5C29E-02E1-4AE8-BFEE-E7427B72CE47}" dt="2024-08-09T13:20:47.139" v="83" actId="14100"/>
          <ac:picMkLst>
            <pc:docMk/>
            <pc:sldMk cId="4168657796" sldId="256"/>
            <ac:picMk id="5" creationId="{4CCB8046-214F-A1D7-D3B9-8187D6A11F84}"/>
          </ac:picMkLst>
        </pc:picChg>
        <pc:picChg chg="del">
          <ac:chgData name="Narayan Patil" userId="16060a7db6111a16" providerId="LiveId" clId="{74B5C29E-02E1-4AE8-BFEE-E7427B72CE47}" dt="2024-08-09T13:20:02.172" v="75" actId="478"/>
          <ac:picMkLst>
            <pc:docMk/>
            <pc:sldMk cId="4168657796" sldId="256"/>
            <ac:picMk id="6" creationId="{BB8F04EF-5F8B-21AB-892B-FFF75AEE1AEE}"/>
          </ac:picMkLst>
        </pc:picChg>
      </pc:sldChg>
      <pc:sldChg chg="modSp mod">
        <pc:chgData name="Narayan Patil" userId="16060a7db6111a16" providerId="LiveId" clId="{74B5C29E-02E1-4AE8-BFEE-E7427B72CE47}" dt="2024-08-09T12:24:06.346" v="38" actId="20577"/>
        <pc:sldMkLst>
          <pc:docMk/>
          <pc:sldMk cId="2637821224" sldId="257"/>
        </pc:sldMkLst>
        <pc:spChg chg="mod">
          <ac:chgData name="Narayan Patil" userId="16060a7db6111a16" providerId="LiveId" clId="{74B5C29E-02E1-4AE8-BFEE-E7427B72CE47}" dt="2024-08-09T12:24:06.346" v="38" actId="20577"/>
          <ac:spMkLst>
            <pc:docMk/>
            <pc:sldMk cId="2637821224" sldId="257"/>
            <ac:spMk id="2" creationId="{6A963A28-2F98-B0DD-4764-2EC621253270}"/>
          </ac:spMkLst>
        </pc:spChg>
      </pc:sldChg>
      <pc:sldChg chg="del">
        <pc:chgData name="Narayan Patil" userId="16060a7db6111a16" providerId="LiveId" clId="{74B5C29E-02E1-4AE8-BFEE-E7427B72CE47}" dt="2024-08-09T13:18:46.339" v="39" actId="47"/>
        <pc:sldMkLst>
          <pc:docMk/>
          <pc:sldMk cId="1683303790" sldId="261"/>
        </pc:sldMkLst>
      </pc:sldChg>
      <pc:sldChg chg="addSp delSp modSp add mod">
        <pc:chgData name="Narayan Patil" userId="16060a7db6111a16" providerId="LiveId" clId="{74B5C29E-02E1-4AE8-BFEE-E7427B72CE47}" dt="2024-08-09T13:25:00.791" v="310" actId="20577"/>
        <pc:sldMkLst>
          <pc:docMk/>
          <pc:sldMk cId="1735241548" sldId="261"/>
        </pc:sldMkLst>
        <pc:spChg chg="mod">
          <ac:chgData name="Narayan Patil" userId="16060a7db6111a16" providerId="LiveId" clId="{74B5C29E-02E1-4AE8-BFEE-E7427B72CE47}" dt="2024-08-09T13:21:45.711" v="188" actId="20577"/>
          <ac:spMkLst>
            <pc:docMk/>
            <pc:sldMk cId="1735241548" sldId="261"/>
            <ac:spMk id="2" creationId="{82572E40-BBEC-E8B1-15EB-33312DFA862A}"/>
          </ac:spMkLst>
        </pc:spChg>
        <pc:spChg chg="mod">
          <ac:chgData name="Narayan Patil" userId="16060a7db6111a16" providerId="LiveId" clId="{74B5C29E-02E1-4AE8-BFEE-E7427B72CE47}" dt="2024-08-09T13:25:00.791" v="310" actId="20577"/>
          <ac:spMkLst>
            <pc:docMk/>
            <pc:sldMk cId="1735241548" sldId="261"/>
            <ac:spMk id="3" creationId="{26421273-DA8F-4996-5664-ECA94FE82E6B}"/>
          </ac:spMkLst>
        </pc:spChg>
        <pc:picChg chg="del mod">
          <ac:chgData name="Narayan Patil" userId="16060a7db6111a16" providerId="LiveId" clId="{74B5C29E-02E1-4AE8-BFEE-E7427B72CE47}" dt="2024-08-09T13:21:50.071" v="190" actId="478"/>
          <ac:picMkLst>
            <pc:docMk/>
            <pc:sldMk cId="1735241548" sldId="261"/>
            <ac:picMk id="5" creationId="{4CCB8046-214F-A1D7-D3B9-8187D6A11F84}"/>
          </ac:picMkLst>
        </pc:picChg>
        <pc:picChg chg="add mod modCrop">
          <ac:chgData name="Narayan Patil" userId="16060a7db6111a16" providerId="LiveId" clId="{74B5C29E-02E1-4AE8-BFEE-E7427B72CE47}" dt="2024-08-09T13:23:40.788" v="200" actId="1076"/>
          <ac:picMkLst>
            <pc:docMk/>
            <pc:sldMk cId="1735241548" sldId="261"/>
            <ac:picMk id="6" creationId="{FC5A9E38-DED5-2176-DD1C-CB6EC68BAC70}"/>
          </ac:picMkLst>
        </pc:picChg>
      </pc:sldChg>
      <pc:sldChg chg="del">
        <pc:chgData name="Narayan Patil" userId="16060a7db6111a16" providerId="LiveId" clId="{74B5C29E-02E1-4AE8-BFEE-E7427B72CE47}" dt="2024-08-09T13:18:46.585" v="40" actId="47"/>
        <pc:sldMkLst>
          <pc:docMk/>
          <pc:sldMk cId="1261292437" sldId="262"/>
        </pc:sldMkLst>
      </pc:sldChg>
      <pc:sldChg chg="addSp delSp modSp add mod">
        <pc:chgData name="Narayan Patil" userId="16060a7db6111a16" providerId="LiveId" clId="{74B5C29E-02E1-4AE8-BFEE-E7427B72CE47}" dt="2024-08-09T14:17:27.548" v="1276" actId="20577"/>
        <pc:sldMkLst>
          <pc:docMk/>
          <pc:sldMk cId="1737126187" sldId="262"/>
        </pc:sldMkLst>
        <pc:spChg chg="mod">
          <ac:chgData name="Narayan Patil" userId="16060a7db6111a16" providerId="LiveId" clId="{74B5C29E-02E1-4AE8-BFEE-E7427B72CE47}" dt="2024-08-09T13:26:45.310" v="316" actId="20577"/>
          <ac:spMkLst>
            <pc:docMk/>
            <pc:sldMk cId="1737126187" sldId="262"/>
            <ac:spMk id="2" creationId="{82572E40-BBEC-E8B1-15EB-33312DFA862A}"/>
          </ac:spMkLst>
        </pc:spChg>
        <pc:spChg chg="mod">
          <ac:chgData name="Narayan Patil" userId="16060a7db6111a16" providerId="LiveId" clId="{74B5C29E-02E1-4AE8-BFEE-E7427B72CE47}" dt="2024-08-09T14:17:27.548" v="1276" actId="20577"/>
          <ac:spMkLst>
            <pc:docMk/>
            <pc:sldMk cId="1737126187" sldId="262"/>
            <ac:spMk id="3" creationId="{26421273-DA8F-4996-5664-ECA94FE82E6B}"/>
          </ac:spMkLst>
        </pc:spChg>
        <pc:picChg chg="add mod modCrop">
          <ac:chgData name="Narayan Patil" userId="16060a7db6111a16" providerId="LiveId" clId="{74B5C29E-02E1-4AE8-BFEE-E7427B72CE47}" dt="2024-08-09T13:27:26.102" v="324" actId="14100"/>
          <ac:picMkLst>
            <pc:docMk/>
            <pc:sldMk cId="1737126187" sldId="262"/>
            <ac:picMk id="5" creationId="{CF2CF9B1-EA57-9509-4100-93056060C0F8}"/>
          </ac:picMkLst>
        </pc:picChg>
        <pc:picChg chg="del">
          <ac:chgData name="Narayan Patil" userId="16060a7db6111a16" providerId="LiveId" clId="{74B5C29E-02E1-4AE8-BFEE-E7427B72CE47}" dt="2024-08-09T13:26:47.459" v="317" actId="478"/>
          <ac:picMkLst>
            <pc:docMk/>
            <pc:sldMk cId="1737126187" sldId="262"/>
            <ac:picMk id="6" creationId="{FC5A9E38-DED5-2176-DD1C-CB6EC68BAC70}"/>
          </ac:picMkLst>
        </pc:picChg>
      </pc:sldChg>
      <pc:sldChg chg="del">
        <pc:chgData name="Narayan Patil" userId="16060a7db6111a16" providerId="LiveId" clId="{74B5C29E-02E1-4AE8-BFEE-E7427B72CE47}" dt="2024-08-09T13:18:46.788" v="41" actId="47"/>
        <pc:sldMkLst>
          <pc:docMk/>
          <pc:sldMk cId="1505748328" sldId="263"/>
        </pc:sldMkLst>
      </pc:sldChg>
      <pc:sldChg chg="addSp delSp modSp add mod">
        <pc:chgData name="Narayan Patil" userId="16060a7db6111a16" providerId="LiveId" clId="{74B5C29E-02E1-4AE8-BFEE-E7427B72CE47}" dt="2024-08-09T14:19:03.467" v="1425" actId="20577"/>
        <pc:sldMkLst>
          <pc:docMk/>
          <pc:sldMk cId="2026769183" sldId="263"/>
        </pc:sldMkLst>
        <pc:spChg chg="mod">
          <ac:chgData name="Narayan Patil" userId="16060a7db6111a16" providerId="LiveId" clId="{74B5C29E-02E1-4AE8-BFEE-E7427B72CE47}" dt="2024-08-09T13:57:10.947" v="566" actId="20577"/>
          <ac:spMkLst>
            <pc:docMk/>
            <pc:sldMk cId="2026769183" sldId="263"/>
            <ac:spMk id="2" creationId="{82572E40-BBEC-E8B1-15EB-33312DFA862A}"/>
          </ac:spMkLst>
        </pc:spChg>
        <pc:spChg chg="mod">
          <ac:chgData name="Narayan Patil" userId="16060a7db6111a16" providerId="LiveId" clId="{74B5C29E-02E1-4AE8-BFEE-E7427B72CE47}" dt="2024-08-09T14:19:03.467" v="1425" actId="20577"/>
          <ac:spMkLst>
            <pc:docMk/>
            <pc:sldMk cId="2026769183" sldId="263"/>
            <ac:spMk id="3" creationId="{26421273-DA8F-4996-5664-ECA94FE82E6B}"/>
          </ac:spMkLst>
        </pc:spChg>
        <pc:picChg chg="del">
          <ac:chgData name="Narayan Patil" userId="16060a7db6111a16" providerId="LiveId" clId="{74B5C29E-02E1-4AE8-BFEE-E7427B72CE47}" dt="2024-08-09T13:55:56.609" v="547" actId="478"/>
          <ac:picMkLst>
            <pc:docMk/>
            <pc:sldMk cId="2026769183" sldId="263"/>
            <ac:picMk id="5" creationId="{CF2CF9B1-EA57-9509-4100-93056060C0F8}"/>
          </ac:picMkLst>
        </pc:picChg>
        <pc:picChg chg="add mod modCrop">
          <ac:chgData name="Narayan Patil" userId="16060a7db6111a16" providerId="LiveId" clId="{74B5C29E-02E1-4AE8-BFEE-E7427B72CE47}" dt="2024-08-09T13:56:54.401" v="553" actId="14100"/>
          <ac:picMkLst>
            <pc:docMk/>
            <pc:sldMk cId="2026769183" sldId="263"/>
            <ac:picMk id="6" creationId="{97EB582A-ACEB-730F-9FF6-643131D84BD7}"/>
          </ac:picMkLst>
        </pc:picChg>
      </pc:sldChg>
      <pc:sldChg chg="addSp delSp modSp add mod">
        <pc:chgData name="Narayan Patil" userId="16060a7db6111a16" providerId="LiveId" clId="{74B5C29E-02E1-4AE8-BFEE-E7427B72CE47}" dt="2024-08-09T14:04:55.936" v="936" actId="20577"/>
        <pc:sldMkLst>
          <pc:docMk/>
          <pc:sldMk cId="1879643912" sldId="264"/>
        </pc:sldMkLst>
        <pc:spChg chg="mod">
          <ac:chgData name="Narayan Patil" userId="16060a7db6111a16" providerId="LiveId" clId="{74B5C29E-02E1-4AE8-BFEE-E7427B72CE47}" dt="2024-08-09T14:01:51.027" v="750" actId="20577"/>
          <ac:spMkLst>
            <pc:docMk/>
            <pc:sldMk cId="1879643912" sldId="264"/>
            <ac:spMk id="2" creationId="{82572E40-BBEC-E8B1-15EB-33312DFA862A}"/>
          </ac:spMkLst>
        </pc:spChg>
        <pc:spChg chg="mod">
          <ac:chgData name="Narayan Patil" userId="16060a7db6111a16" providerId="LiveId" clId="{74B5C29E-02E1-4AE8-BFEE-E7427B72CE47}" dt="2024-08-09T14:04:55.936" v="936" actId="20577"/>
          <ac:spMkLst>
            <pc:docMk/>
            <pc:sldMk cId="1879643912" sldId="264"/>
            <ac:spMk id="3" creationId="{26421273-DA8F-4996-5664-ECA94FE82E6B}"/>
          </ac:spMkLst>
        </pc:spChg>
        <pc:picChg chg="add mod modCrop">
          <ac:chgData name="Narayan Patil" userId="16060a7db6111a16" providerId="LiveId" clId="{74B5C29E-02E1-4AE8-BFEE-E7427B72CE47}" dt="2024-08-09T14:02:43.534" v="758" actId="1076"/>
          <ac:picMkLst>
            <pc:docMk/>
            <pc:sldMk cId="1879643912" sldId="264"/>
            <ac:picMk id="5" creationId="{59FAFADA-8D30-FC91-6927-C1775914B8B2}"/>
          </ac:picMkLst>
        </pc:picChg>
        <pc:picChg chg="del">
          <ac:chgData name="Narayan Patil" userId="16060a7db6111a16" providerId="LiveId" clId="{74B5C29E-02E1-4AE8-BFEE-E7427B72CE47}" dt="2024-08-09T14:02:10.593" v="751" actId="478"/>
          <ac:picMkLst>
            <pc:docMk/>
            <pc:sldMk cId="1879643912" sldId="264"/>
            <ac:picMk id="6" creationId="{97EB582A-ACEB-730F-9FF6-643131D84BD7}"/>
          </ac:picMkLst>
        </pc:picChg>
        <pc:picChg chg="add mod modCrop">
          <ac:chgData name="Narayan Patil" userId="16060a7db6111a16" providerId="LiveId" clId="{74B5C29E-02E1-4AE8-BFEE-E7427B72CE47}" dt="2024-08-09T14:03:46.928" v="765" actId="1076"/>
          <ac:picMkLst>
            <pc:docMk/>
            <pc:sldMk cId="1879643912" sldId="264"/>
            <ac:picMk id="8" creationId="{BEED958D-19A3-72E4-700F-9F93455D17AC}"/>
          </ac:picMkLst>
        </pc:picChg>
      </pc:sldChg>
      <pc:sldChg chg="del">
        <pc:chgData name="Narayan Patil" userId="16060a7db6111a16" providerId="LiveId" clId="{74B5C29E-02E1-4AE8-BFEE-E7427B72CE47}" dt="2024-08-09T13:18:47.108" v="42" actId="47"/>
        <pc:sldMkLst>
          <pc:docMk/>
          <pc:sldMk cId="2528639909" sldId="264"/>
        </pc:sldMkLst>
      </pc:sldChg>
      <pc:sldChg chg="addSp delSp modSp add mod">
        <pc:chgData name="Narayan Patil" userId="16060a7db6111a16" providerId="LiveId" clId="{74B5C29E-02E1-4AE8-BFEE-E7427B72CE47}" dt="2024-08-09T14:15:33.337" v="1165" actId="20577"/>
        <pc:sldMkLst>
          <pc:docMk/>
          <pc:sldMk cId="1000293887" sldId="265"/>
        </pc:sldMkLst>
        <pc:spChg chg="mod">
          <ac:chgData name="Narayan Patil" userId="16060a7db6111a16" providerId="LiveId" clId="{74B5C29E-02E1-4AE8-BFEE-E7427B72CE47}" dt="2024-08-09T14:07:33.777" v="981" actId="108"/>
          <ac:spMkLst>
            <pc:docMk/>
            <pc:sldMk cId="1000293887" sldId="265"/>
            <ac:spMk id="2" creationId="{82572E40-BBEC-E8B1-15EB-33312DFA862A}"/>
          </ac:spMkLst>
        </pc:spChg>
        <pc:spChg chg="add del mod">
          <ac:chgData name="Narayan Patil" userId="16060a7db6111a16" providerId="LiveId" clId="{74B5C29E-02E1-4AE8-BFEE-E7427B72CE47}" dt="2024-08-09T14:15:33.337" v="1165" actId="20577"/>
          <ac:spMkLst>
            <pc:docMk/>
            <pc:sldMk cId="1000293887" sldId="265"/>
            <ac:spMk id="3" creationId="{26421273-DA8F-4996-5664-ECA94FE82E6B}"/>
          </ac:spMkLst>
        </pc:spChg>
        <pc:spChg chg="add del mod">
          <ac:chgData name="Narayan Patil" userId="16060a7db6111a16" providerId="LiveId" clId="{74B5C29E-02E1-4AE8-BFEE-E7427B72CE47}" dt="2024-08-09T14:07:45.588" v="983" actId="478"/>
          <ac:spMkLst>
            <pc:docMk/>
            <pc:sldMk cId="1000293887" sldId="265"/>
            <ac:spMk id="6" creationId="{D013922B-DF5F-7AA1-375B-59565FD23F62}"/>
          </ac:spMkLst>
        </pc:spChg>
        <pc:picChg chg="del">
          <ac:chgData name="Narayan Patil" userId="16060a7db6111a16" providerId="LiveId" clId="{74B5C29E-02E1-4AE8-BFEE-E7427B72CE47}" dt="2024-08-09T14:06:39.981" v="938" actId="478"/>
          <ac:picMkLst>
            <pc:docMk/>
            <pc:sldMk cId="1000293887" sldId="265"/>
            <ac:picMk id="5" creationId="{59FAFADA-8D30-FC91-6927-C1775914B8B2}"/>
          </ac:picMkLst>
        </pc:picChg>
        <pc:picChg chg="del">
          <ac:chgData name="Narayan Patil" userId="16060a7db6111a16" providerId="LiveId" clId="{74B5C29E-02E1-4AE8-BFEE-E7427B72CE47}" dt="2024-08-09T14:06:40.440" v="939" actId="478"/>
          <ac:picMkLst>
            <pc:docMk/>
            <pc:sldMk cId="1000293887" sldId="265"/>
            <ac:picMk id="8" creationId="{BEED958D-19A3-72E4-700F-9F93455D17AC}"/>
          </ac:picMkLst>
        </pc:picChg>
        <pc:picChg chg="add mod modCrop">
          <ac:chgData name="Narayan Patil" userId="16060a7db6111a16" providerId="LiveId" clId="{74B5C29E-02E1-4AE8-BFEE-E7427B72CE47}" dt="2024-08-09T14:12:26.604" v="994" actId="1076"/>
          <ac:picMkLst>
            <pc:docMk/>
            <pc:sldMk cId="1000293887" sldId="265"/>
            <ac:picMk id="9" creationId="{D0C10932-DFDB-61B7-3523-7F1BB2E7493A}"/>
          </ac:picMkLst>
        </pc:picChg>
        <pc:picChg chg="add mod">
          <ac:chgData name="Narayan Patil" userId="16060a7db6111a16" providerId="LiveId" clId="{74B5C29E-02E1-4AE8-BFEE-E7427B72CE47}" dt="2024-08-09T14:12:31.323" v="996" actId="14100"/>
          <ac:picMkLst>
            <pc:docMk/>
            <pc:sldMk cId="1000293887" sldId="265"/>
            <ac:picMk id="11" creationId="{A84ED4FF-A6B6-D1E3-7AB1-AFFDBC70B67C}"/>
          </ac:picMkLst>
        </pc:picChg>
      </pc:sldChg>
      <pc:sldChg chg="del">
        <pc:chgData name="Narayan Patil" userId="16060a7db6111a16" providerId="LiveId" clId="{74B5C29E-02E1-4AE8-BFEE-E7427B72CE47}" dt="2024-08-09T13:18:47.585" v="43" actId="47"/>
        <pc:sldMkLst>
          <pc:docMk/>
          <pc:sldMk cId="1158666789" sldId="265"/>
        </pc:sldMkLst>
      </pc:sldChg>
      <pc:sldChg chg="del">
        <pc:chgData name="Narayan Patil" userId="16060a7db6111a16" providerId="LiveId" clId="{74B5C29E-02E1-4AE8-BFEE-E7427B72CE47}" dt="2024-08-09T13:18:48.028" v="44" actId="47"/>
        <pc:sldMkLst>
          <pc:docMk/>
          <pc:sldMk cId="187879600" sldId="266"/>
        </pc:sldMkLst>
      </pc:sldChg>
      <pc:sldChg chg="del">
        <pc:chgData name="Narayan Patil" userId="16060a7db6111a16" providerId="LiveId" clId="{74B5C29E-02E1-4AE8-BFEE-E7427B72CE47}" dt="2024-08-09T13:18:48.612" v="45" actId="47"/>
        <pc:sldMkLst>
          <pc:docMk/>
          <pc:sldMk cId="3627429032" sldId="267"/>
        </pc:sldMkLst>
      </pc:sldChg>
    </pc:docChg>
  </pc:docChgLst>
  <pc:docChgLst>
    <pc:chgData name="Narayan Patil" userId="16060a7db6111a16" providerId="LiveId" clId="{B551DD3D-BA26-4505-9CC5-919746FB9266}"/>
    <pc:docChg chg="undo custSel addSld delSld modSld sldOrd">
      <pc:chgData name="Narayan Patil" userId="16060a7db6111a16" providerId="LiveId" clId="{B551DD3D-BA26-4505-9CC5-919746FB9266}" dt="2024-05-25T16:37:47.499" v="543" actId="47"/>
      <pc:docMkLst>
        <pc:docMk/>
      </pc:docMkLst>
      <pc:sldChg chg="addSp modSp new mod">
        <pc:chgData name="Narayan Patil" userId="16060a7db6111a16" providerId="LiveId" clId="{B551DD3D-BA26-4505-9CC5-919746FB9266}" dt="2024-05-25T08:03:06.019" v="140" actId="20577"/>
        <pc:sldMkLst>
          <pc:docMk/>
          <pc:sldMk cId="4168657796" sldId="256"/>
        </pc:sldMkLst>
        <pc:spChg chg="mod">
          <ac:chgData name="Narayan Patil" userId="16060a7db6111a16" providerId="LiveId" clId="{B551DD3D-BA26-4505-9CC5-919746FB9266}" dt="2024-05-25T08:02:05.151" v="49" actId="1076"/>
          <ac:spMkLst>
            <pc:docMk/>
            <pc:sldMk cId="4168657796" sldId="256"/>
            <ac:spMk id="2" creationId="{82572E40-BBEC-E8B1-15EB-33312DFA862A}"/>
          </ac:spMkLst>
        </pc:spChg>
        <pc:spChg chg="mod">
          <ac:chgData name="Narayan Patil" userId="16060a7db6111a16" providerId="LiveId" clId="{B551DD3D-BA26-4505-9CC5-919746FB9266}" dt="2024-05-25T08:03:06.019" v="140" actId="20577"/>
          <ac:spMkLst>
            <pc:docMk/>
            <pc:sldMk cId="4168657796" sldId="256"/>
            <ac:spMk id="3" creationId="{26421273-DA8F-4996-5664-ECA94FE82E6B}"/>
          </ac:spMkLst>
        </pc:spChg>
        <pc:picChg chg="add mod">
          <ac:chgData name="Narayan Patil" userId="16060a7db6111a16" providerId="LiveId" clId="{B551DD3D-BA26-4505-9CC5-919746FB9266}" dt="2024-05-25T08:02:25.647" v="53" actId="14100"/>
          <ac:picMkLst>
            <pc:docMk/>
            <pc:sldMk cId="4168657796" sldId="256"/>
            <ac:picMk id="4" creationId="{F813CABC-7E9F-6696-C7FD-E3698A32ED07}"/>
          </ac:picMkLst>
        </pc:picChg>
      </pc:sldChg>
      <pc:sldChg chg="modSp new mod ord">
        <pc:chgData name="Narayan Patil" userId="16060a7db6111a16" providerId="LiveId" clId="{B551DD3D-BA26-4505-9CC5-919746FB9266}" dt="2024-05-25T08:11:53.969" v="520" actId="1076"/>
        <pc:sldMkLst>
          <pc:docMk/>
          <pc:sldMk cId="2637821224" sldId="257"/>
        </pc:sldMkLst>
        <pc:spChg chg="mod">
          <ac:chgData name="Narayan Patil" userId="16060a7db6111a16" providerId="LiveId" clId="{B551DD3D-BA26-4505-9CC5-919746FB9266}" dt="2024-05-25T08:11:53.969" v="520" actId="1076"/>
          <ac:spMkLst>
            <pc:docMk/>
            <pc:sldMk cId="2637821224" sldId="257"/>
            <ac:spMk id="2" creationId="{6A963A28-2F98-B0DD-4764-2EC621253270}"/>
          </ac:spMkLst>
        </pc:spChg>
        <pc:spChg chg="mod">
          <ac:chgData name="Narayan Patil" userId="16060a7db6111a16" providerId="LiveId" clId="{B551DD3D-BA26-4505-9CC5-919746FB9266}" dt="2024-05-25T08:11:50.044" v="519" actId="1076"/>
          <ac:spMkLst>
            <pc:docMk/>
            <pc:sldMk cId="2637821224" sldId="257"/>
            <ac:spMk id="3" creationId="{46AA8ABB-C0F8-1773-60E4-A724C1D8213B}"/>
          </ac:spMkLst>
        </pc:spChg>
      </pc:sldChg>
      <pc:sldChg chg="addSp delSp modSp add mod">
        <pc:chgData name="Narayan Patil" userId="16060a7db6111a16" providerId="LiveId" clId="{B551DD3D-BA26-4505-9CC5-919746FB9266}" dt="2024-05-25T08:05:16.122" v="283" actId="20577"/>
        <pc:sldMkLst>
          <pc:docMk/>
          <pc:sldMk cId="19184288" sldId="258"/>
        </pc:sldMkLst>
        <pc:spChg chg="mod">
          <ac:chgData name="Narayan Patil" userId="16060a7db6111a16" providerId="LiveId" clId="{B551DD3D-BA26-4505-9CC5-919746FB9266}" dt="2024-05-25T08:05:16.122" v="283" actId="20577"/>
          <ac:spMkLst>
            <pc:docMk/>
            <pc:sldMk cId="19184288" sldId="258"/>
            <ac:spMk id="2" creationId="{82572E40-BBEC-E8B1-15EB-33312DFA862A}"/>
          </ac:spMkLst>
        </pc:spChg>
        <pc:spChg chg="mod">
          <ac:chgData name="Narayan Patil" userId="16060a7db6111a16" providerId="LiveId" clId="{B551DD3D-BA26-4505-9CC5-919746FB9266}" dt="2024-05-25T08:04:23.048" v="224" actId="20577"/>
          <ac:spMkLst>
            <pc:docMk/>
            <pc:sldMk cId="19184288" sldId="258"/>
            <ac:spMk id="3" creationId="{26421273-DA8F-4996-5664-ECA94FE82E6B}"/>
          </ac:spMkLst>
        </pc:spChg>
        <pc:picChg chg="del">
          <ac:chgData name="Narayan Patil" userId="16060a7db6111a16" providerId="LiveId" clId="{B551DD3D-BA26-4505-9CC5-919746FB9266}" dt="2024-05-25T08:03:57.430" v="165" actId="478"/>
          <ac:picMkLst>
            <pc:docMk/>
            <pc:sldMk cId="19184288" sldId="258"/>
            <ac:picMk id="4" creationId="{F813CABC-7E9F-6696-C7FD-E3698A32ED07}"/>
          </ac:picMkLst>
        </pc:picChg>
        <pc:picChg chg="add mod">
          <ac:chgData name="Narayan Patil" userId="16060a7db6111a16" providerId="LiveId" clId="{B551DD3D-BA26-4505-9CC5-919746FB9266}" dt="2024-05-25T08:04:03.755" v="168" actId="14100"/>
          <ac:picMkLst>
            <pc:docMk/>
            <pc:sldMk cId="19184288" sldId="258"/>
            <ac:picMk id="5" creationId="{CE4C1A64-6421-DAF7-89D9-BB6E8D51EE0A}"/>
          </ac:picMkLst>
        </pc:picChg>
      </pc:sldChg>
      <pc:sldChg chg="addSp delSp modSp add mod">
        <pc:chgData name="Narayan Patil" userId="16060a7db6111a16" providerId="LiveId" clId="{B551DD3D-BA26-4505-9CC5-919746FB9266}" dt="2024-05-25T08:08:32.824" v="451"/>
        <pc:sldMkLst>
          <pc:docMk/>
          <pc:sldMk cId="3033151651" sldId="259"/>
        </pc:sldMkLst>
        <pc:spChg chg="mod">
          <ac:chgData name="Narayan Patil" userId="16060a7db6111a16" providerId="LiveId" clId="{B551DD3D-BA26-4505-9CC5-919746FB9266}" dt="2024-05-25T08:05:12.537" v="281" actId="20577"/>
          <ac:spMkLst>
            <pc:docMk/>
            <pc:sldMk cId="3033151651" sldId="259"/>
            <ac:spMk id="2" creationId="{82572E40-BBEC-E8B1-15EB-33312DFA862A}"/>
          </ac:spMkLst>
        </pc:spChg>
        <pc:spChg chg="mod">
          <ac:chgData name="Narayan Patil" userId="16060a7db6111a16" providerId="LiveId" clId="{B551DD3D-BA26-4505-9CC5-919746FB9266}" dt="2024-05-25T08:08:23.299" v="449" actId="20577"/>
          <ac:spMkLst>
            <pc:docMk/>
            <pc:sldMk cId="3033151651" sldId="259"/>
            <ac:spMk id="3" creationId="{26421273-DA8F-4996-5664-ECA94FE82E6B}"/>
          </ac:spMkLst>
        </pc:spChg>
        <pc:graphicFrameChg chg="add del mod">
          <ac:chgData name="Narayan Patil" userId="16060a7db6111a16" providerId="LiveId" clId="{B551DD3D-BA26-4505-9CC5-919746FB9266}" dt="2024-05-25T08:06:10.214" v="297" actId="478"/>
          <ac:graphicFrameMkLst>
            <pc:docMk/>
            <pc:sldMk cId="3033151651" sldId="259"/>
            <ac:graphicFrameMk id="4" creationId="{9F805B62-F221-35CF-5F87-FAF755E2EBD5}"/>
          </ac:graphicFrameMkLst>
        </pc:graphicFrameChg>
        <pc:graphicFrameChg chg="add mod">
          <ac:chgData name="Narayan Patil" userId="16060a7db6111a16" providerId="LiveId" clId="{B551DD3D-BA26-4505-9CC5-919746FB9266}" dt="2024-05-25T08:08:32.824" v="451"/>
          <ac:graphicFrameMkLst>
            <pc:docMk/>
            <pc:sldMk cId="3033151651" sldId="259"/>
            <ac:graphicFrameMk id="7" creationId="{9F805B62-F221-35CF-5F87-FAF755E2EBD5}"/>
          </ac:graphicFrameMkLst>
        </pc:graphicFrameChg>
        <pc:picChg chg="del mod">
          <ac:chgData name="Narayan Patil" userId="16060a7db6111a16" providerId="LiveId" clId="{B551DD3D-BA26-4505-9CC5-919746FB9266}" dt="2024-05-25T08:05:20.635" v="284" actId="478"/>
          <ac:picMkLst>
            <pc:docMk/>
            <pc:sldMk cId="3033151651" sldId="259"/>
            <ac:picMk id="5" creationId="{CE4C1A64-6421-DAF7-89D9-BB6E8D51EE0A}"/>
          </ac:picMkLst>
        </pc:picChg>
        <pc:picChg chg="add mod">
          <ac:chgData name="Narayan Patil" userId="16060a7db6111a16" providerId="LiveId" clId="{B551DD3D-BA26-4505-9CC5-919746FB9266}" dt="2024-05-25T08:06:19.194" v="300" actId="14100"/>
          <ac:picMkLst>
            <pc:docMk/>
            <pc:sldMk cId="3033151651" sldId="259"/>
            <ac:picMk id="6" creationId="{075AADA3-6739-5E70-AEC1-1EE4F6D7AF2C}"/>
          </ac:picMkLst>
        </pc:picChg>
      </pc:sldChg>
      <pc:sldChg chg="addSp delSp modSp add mod ord">
        <pc:chgData name="Narayan Patil" userId="16060a7db6111a16" providerId="LiveId" clId="{B551DD3D-BA26-4505-9CC5-919746FB9266}" dt="2024-05-25T08:12:39.607" v="542"/>
        <pc:sldMkLst>
          <pc:docMk/>
          <pc:sldMk cId="96075347" sldId="260"/>
        </pc:sldMkLst>
        <pc:spChg chg="mod">
          <ac:chgData name="Narayan Patil" userId="16060a7db6111a16" providerId="LiveId" clId="{B551DD3D-BA26-4505-9CC5-919746FB9266}" dt="2024-05-25T08:12:37.636" v="540" actId="1076"/>
          <ac:spMkLst>
            <pc:docMk/>
            <pc:sldMk cId="96075347" sldId="260"/>
            <ac:spMk id="2" creationId="{6A963A28-2F98-B0DD-4764-2EC621253270}"/>
          </ac:spMkLst>
        </pc:spChg>
        <pc:spChg chg="del">
          <ac:chgData name="Narayan Patil" userId="16060a7db6111a16" providerId="LiveId" clId="{B551DD3D-BA26-4505-9CC5-919746FB9266}" dt="2024-05-25T08:12:10.340" v="522" actId="478"/>
          <ac:spMkLst>
            <pc:docMk/>
            <pc:sldMk cId="96075347" sldId="260"/>
            <ac:spMk id="3" creationId="{46AA8ABB-C0F8-1773-60E4-A724C1D8213B}"/>
          </ac:spMkLst>
        </pc:spChg>
        <pc:spChg chg="add del mod">
          <ac:chgData name="Narayan Patil" userId="16060a7db6111a16" providerId="LiveId" clId="{B551DD3D-BA26-4505-9CC5-919746FB9266}" dt="2024-05-25T08:12:34.052" v="539" actId="478"/>
          <ac:spMkLst>
            <pc:docMk/>
            <pc:sldMk cId="96075347" sldId="260"/>
            <ac:spMk id="5" creationId="{7DF1A710-3086-4D10-A522-0A1B6A7FD600}"/>
          </ac:spMkLst>
        </pc:spChg>
      </pc:sldChg>
      <pc:sldChg chg="delSp add del mod">
        <pc:chgData name="Narayan Patil" userId="16060a7db6111a16" providerId="LiveId" clId="{B551DD3D-BA26-4505-9CC5-919746FB9266}" dt="2024-05-25T08:10:40.943" v="454" actId="47"/>
        <pc:sldMkLst>
          <pc:docMk/>
          <pc:sldMk cId="1183556779" sldId="260"/>
        </pc:sldMkLst>
        <pc:picChg chg="del">
          <ac:chgData name="Narayan Patil" userId="16060a7db6111a16" providerId="LiveId" clId="{B551DD3D-BA26-4505-9CC5-919746FB9266}" dt="2024-05-25T08:10:33.446" v="453" actId="478"/>
          <ac:picMkLst>
            <pc:docMk/>
            <pc:sldMk cId="1183556779" sldId="260"/>
            <ac:picMk id="6" creationId="{075AADA3-6739-5E70-AEC1-1EE4F6D7AF2C}"/>
          </ac:picMkLst>
        </pc:picChg>
      </pc:sldChg>
      <pc:sldChg chg="del">
        <pc:chgData name="Narayan Patil" userId="16060a7db6111a16" providerId="LiveId" clId="{B551DD3D-BA26-4505-9CC5-919746FB9266}" dt="2024-05-25T16:37:47.499" v="543" actId="47"/>
        <pc:sldMkLst>
          <pc:docMk/>
          <pc:sldMk cId="370328359" sldId="263"/>
        </pc:sldMkLst>
      </pc:sldChg>
    </pc:docChg>
  </pc:docChgLst>
  <pc:docChgLst>
    <pc:chgData name="Narayan Patil" userId="16060a7db6111a16" providerId="LiveId" clId="{868CCC05-C1B4-465D-949F-A6B52E812B03}"/>
    <pc:docChg chg="undo custSel addSld delSld modSld">
      <pc:chgData name="Narayan Patil" userId="16060a7db6111a16" providerId="LiveId" clId="{868CCC05-C1B4-465D-949F-A6B52E812B03}" dt="2024-07-16T16:39:20.446" v="779"/>
      <pc:docMkLst>
        <pc:docMk/>
      </pc:docMkLst>
      <pc:sldChg chg="addSp delSp modSp mod">
        <pc:chgData name="Narayan Patil" userId="16060a7db6111a16" providerId="LiveId" clId="{868CCC05-C1B4-465D-949F-A6B52E812B03}" dt="2024-07-14T16:55:48.442" v="112" actId="20577"/>
        <pc:sldMkLst>
          <pc:docMk/>
          <pc:sldMk cId="4168657796" sldId="256"/>
        </pc:sldMkLst>
        <pc:spChg chg="mod">
          <ac:chgData name="Narayan Patil" userId="16060a7db6111a16" providerId="LiveId" clId="{868CCC05-C1B4-465D-949F-A6B52E812B03}" dt="2024-07-14T16:46:36.416" v="30" actId="20577"/>
          <ac:spMkLst>
            <pc:docMk/>
            <pc:sldMk cId="4168657796" sldId="256"/>
            <ac:spMk id="2" creationId="{82572E40-BBEC-E8B1-15EB-33312DFA862A}"/>
          </ac:spMkLst>
        </pc:spChg>
        <pc:spChg chg="mod">
          <ac:chgData name="Narayan Patil" userId="16060a7db6111a16" providerId="LiveId" clId="{868CCC05-C1B4-465D-949F-A6B52E812B03}" dt="2024-07-14T16:55:48.442" v="112" actId="20577"/>
          <ac:spMkLst>
            <pc:docMk/>
            <pc:sldMk cId="4168657796" sldId="256"/>
            <ac:spMk id="3" creationId="{26421273-DA8F-4996-5664-ECA94FE82E6B}"/>
          </ac:spMkLst>
        </pc:spChg>
        <pc:picChg chg="del">
          <ac:chgData name="Narayan Patil" userId="16060a7db6111a16" providerId="LiveId" clId="{868CCC05-C1B4-465D-949F-A6B52E812B03}" dt="2024-07-14T16:46:54.174" v="31" actId="478"/>
          <ac:picMkLst>
            <pc:docMk/>
            <pc:sldMk cId="4168657796" sldId="256"/>
            <ac:picMk id="5" creationId="{5D3DF3D2-1CC8-D3CF-41BB-AF544C8A47D8}"/>
          </ac:picMkLst>
        </pc:picChg>
        <pc:picChg chg="add mod modCrop">
          <ac:chgData name="Narayan Patil" userId="16060a7db6111a16" providerId="LiveId" clId="{868CCC05-C1B4-465D-949F-A6B52E812B03}" dt="2024-07-14T16:54:41.308" v="42" actId="1076"/>
          <ac:picMkLst>
            <pc:docMk/>
            <pc:sldMk cId="4168657796" sldId="256"/>
            <ac:picMk id="6" creationId="{BB8F04EF-5F8B-21AB-892B-FFF75AEE1AEE}"/>
          </ac:picMkLst>
        </pc:picChg>
      </pc:sldChg>
      <pc:sldChg chg="modSp mod">
        <pc:chgData name="Narayan Patil" userId="16060a7db6111a16" providerId="LiveId" clId="{868CCC05-C1B4-465D-949F-A6B52E812B03}" dt="2024-07-14T18:08:02.549" v="416" actId="1076"/>
        <pc:sldMkLst>
          <pc:docMk/>
          <pc:sldMk cId="2637821224" sldId="257"/>
        </pc:sldMkLst>
        <pc:spChg chg="mod">
          <ac:chgData name="Narayan Patil" userId="16060a7db6111a16" providerId="LiveId" clId="{868CCC05-C1B4-465D-949F-A6B52E812B03}" dt="2024-07-14T18:08:02.549" v="416" actId="1076"/>
          <ac:spMkLst>
            <pc:docMk/>
            <pc:sldMk cId="2637821224" sldId="257"/>
            <ac:spMk id="2" creationId="{6A963A28-2F98-B0DD-4764-2EC621253270}"/>
          </ac:spMkLst>
        </pc:spChg>
      </pc:sldChg>
      <pc:sldChg chg="del">
        <pc:chgData name="Narayan Patil" userId="16060a7db6111a16" providerId="LiveId" clId="{868CCC05-C1B4-465D-949F-A6B52E812B03}" dt="2024-07-14T16:46:07.370" v="0" actId="47"/>
        <pc:sldMkLst>
          <pc:docMk/>
          <pc:sldMk cId="19184288" sldId="258"/>
        </pc:sldMkLst>
      </pc:sldChg>
      <pc:sldChg chg="del">
        <pc:chgData name="Narayan Patil" userId="16060a7db6111a16" providerId="LiveId" clId="{868CCC05-C1B4-465D-949F-A6B52E812B03}" dt="2024-07-14T16:46:07.773" v="1" actId="47"/>
        <pc:sldMkLst>
          <pc:docMk/>
          <pc:sldMk cId="3033151651" sldId="259"/>
        </pc:sldMkLst>
      </pc:sldChg>
      <pc:sldChg chg="addSp delSp modSp add mod">
        <pc:chgData name="Narayan Patil" userId="16060a7db6111a16" providerId="LiveId" clId="{868CCC05-C1B4-465D-949F-A6B52E812B03}" dt="2024-07-14T17:47:30.902" v="174" actId="478"/>
        <pc:sldMkLst>
          <pc:docMk/>
          <pc:sldMk cId="1683303790" sldId="261"/>
        </pc:sldMkLst>
        <pc:spChg chg="mod">
          <ac:chgData name="Narayan Patil" userId="16060a7db6111a16" providerId="LiveId" clId="{868CCC05-C1B4-465D-949F-A6B52E812B03}" dt="2024-07-14T16:58:39.438" v="149" actId="108"/>
          <ac:spMkLst>
            <pc:docMk/>
            <pc:sldMk cId="1683303790" sldId="261"/>
            <ac:spMk id="2" creationId="{82572E40-BBEC-E8B1-15EB-33312DFA862A}"/>
          </ac:spMkLst>
        </pc:spChg>
        <pc:spChg chg="del mod">
          <ac:chgData name="Narayan Patil" userId="16060a7db6111a16" providerId="LiveId" clId="{868CCC05-C1B4-465D-949F-A6B52E812B03}" dt="2024-07-14T17:47:26.115" v="173" actId="478"/>
          <ac:spMkLst>
            <pc:docMk/>
            <pc:sldMk cId="1683303790" sldId="261"/>
            <ac:spMk id="3" creationId="{26421273-DA8F-4996-5664-ECA94FE82E6B}"/>
          </ac:spMkLst>
        </pc:spChg>
        <pc:spChg chg="add del mod">
          <ac:chgData name="Narayan Patil" userId="16060a7db6111a16" providerId="LiveId" clId="{868CCC05-C1B4-465D-949F-A6B52E812B03}" dt="2024-07-14T17:47:30.902" v="174" actId="478"/>
          <ac:spMkLst>
            <pc:docMk/>
            <pc:sldMk cId="1683303790" sldId="261"/>
            <ac:spMk id="12" creationId="{AB7779B3-298A-2D89-84D0-52C3CD60C0E9}"/>
          </ac:spMkLst>
        </pc:spChg>
        <pc:picChg chg="add del mod modCrop">
          <ac:chgData name="Narayan Patil" userId="16060a7db6111a16" providerId="LiveId" clId="{868CCC05-C1B4-465D-949F-A6B52E812B03}" dt="2024-07-14T17:22:14.842" v="160" actId="478"/>
          <ac:picMkLst>
            <pc:docMk/>
            <pc:sldMk cId="1683303790" sldId="261"/>
            <ac:picMk id="5" creationId="{5F653C55-A5B6-99EE-1B42-88C71F7F3F16}"/>
          </ac:picMkLst>
        </pc:picChg>
        <pc:picChg chg="del">
          <ac:chgData name="Narayan Patil" userId="16060a7db6111a16" providerId="LiveId" clId="{868CCC05-C1B4-465D-949F-A6B52E812B03}" dt="2024-07-14T16:57:45.255" v="117" actId="478"/>
          <ac:picMkLst>
            <pc:docMk/>
            <pc:sldMk cId="1683303790" sldId="261"/>
            <ac:picMk id="6" creationId="{BB8F04EF-5F8B-21AB-892B-FFF75AEE1AEE}"/>
          </ac:picMkLst>
        </pc:picChg>
        <pc:picChg chg="add del mod modCrop">
          <ac:chgData name="Narayan Patil" userId="16060a7db6111a16" providerId="LiveId" clId="{868CCC05-C1B4-465D-949F-A6B52E812B03}" dt="2024-07-14T17:46:31.150" v="165" actId="478"/>
          <ac:picMkLst>
            <pc:docMk/>
            <pc:sldMk cId="1683303790" sldId="261"/>
            <ac:picMk id="8" creationId="{8698860F-3E3F-7E69-7A7C-B2F97DBB8735}"/>
          </ac:picMkLst>
        </pc:picChg>
        <pc:picChg chg="add mod modCrop">
          <ac:chgData name="Narayan Patil" userId="16060a7db6111a16" providerId="LiveId" clId="{868CCC05-C1B4-465D-949F-A6B52E812B03}" dt="2024-07-14T17:47:04.263" v="172" actId="1076"/>
          <ac:picMkLst>
            <pc:docMk/>
            <pc:sldMk cId="1683303790" sldId="261"/>
            <ac:picMk id="10" creationId="{2FE6178B-5D9F-8768-A997-9CE9D4AF1352}"/>
          </ac:picMkLst>
        </pc:picChg>
      </pc:sldChg>
      <pc:sldChg chg="del">
        <pc:chgData name="Narayan Patil" userId="16060a7db6111a16" providerId="LiveId" clId="{868CCC05-C1B4-465D-949F-A6B52E812B03}" dt="2024-07-14T16:46:08.154" v="2" actId="47"/>
        <pc:sldMkLst>
          <pc:docMk/>
          <pc:sldMk cId="2059220436" sldId="261"/>
        </pc:sldMkLst>
      </pc:sldChg>
      <pc:sldChg chg="addSp delSp modSp add mod">
        <pc:chgData name="Narayan Patil" userId="16060a7db6111a16" providerId="LiveId" clId="{868CCC05-C1B4-465D-949F-A6B52E812B03}" dt="2024-07-14T17:53:44.037" v="272" actId="20577"/>
        <pc:sldMkLst>
          <pc:docMk/>
          <pc:sldMk cId="1261292437" sldId="262"/>
        </pc:sldMkLst>
        <pc:spChg chg="mod">
          <ac:chgData name="Narayan Patil" userId="16060a7db6111a16" providerId="LiveId" clId="{868CCC05-C1B4-465D-949F-A6B52E812B03}" dt="2024-07-14T17:52:17.937" v="207" actId="20577"/>
          <ac:spMkLst>
            <pc:docMk/>
            <pc:sldMk cId="1261292437" sldId="262"/>
            <ac:spMk id="2" creationId="{82572E40-BBEC-E8B1-15EB-33312DFA862A}"/>
          </ac:spMkLst>
        </pc:spChg>
        <pc:spChg chg="mod">
          <ac:chgData name="Narayan Patil" userId="16060a7db6111a16" providerId="LiveId" clId="{868CCC05-C1B4-465D-949F-A6B52E812B03}" dt="2024-07-14T17:53:44.037" v="272" actId="20577"/>
          <ac:spMkLst>
            <pc:docMk/>
            <pc:sldMk cId="1261292437" sldId="262"/>
            <ac:spMk id="3" creationId="{26421273-DA8F-4996-5664-ECA94FE82E6B}"/>
          </ac:spMkLst>
        </pc:spChg>
        <pc:picChg chg="add del mod modCrop">
          <ac:chgData name="Narayan Patil" userId="16060a7db6111a16" providerId="LiveId" clId="{868CCC05-C1B4-465D-949F-A6B52E812B03}" dt="2024-07-14T17:52:47.255" v="214" actId="478"/>
          <ac:picMkLst>
            <pc:docMk/>
            <pc:sldMk cId="1261292437" sldId="262"/>
            <ac:picMk id="5" creationId="{656C7FFE-0595-E3D4-7201-87C4F5F54A90}"/>
          </ac:picMkLst>
        </pc:picChg>
        <pc:picChg chg="del">
          <ac:chgData name="Narayan Patil" userId="16060a7db6111a16" providerId="LiveId" clId="{868CCC05-C1B4-465D-949F-A6B52E812B03}" dt="2024-07-14T17:52:20.327" v="208" actId="478"/>
          <ac:picMkLst>
            <pc:docMk/>
            <pc:sldMk cId="1261292437" sldId="262"/>
            <ac:picMk id="6" creationId="{BB8F04EF-5F8B-21AB-892B-FFF75AEE1AEE}"/>
          </ac:picMkLst>
        </pc:picChg>
        <pc:picChg chg="add mod modCrop">
          <ac:chgData name="Narayan Patil" userId="16060a7db6111a16" providerId="LiveId" clId="{868CCC05-C1B4-465D-949F-A6B52E812B03}" dt="2024-07-14T17:53:14.317" v="221" actId="1076"/>
          <ac:picMkLst>
            <pc:docMk/>
            <pc:sldMk cId="1261292437" sldId="262"/>
            <ac:picMk id="8" creationId="{71F71568-CCD7-5C11-A333-D1F95618241F}"/>
          </ac:picMkLst>
        </pc:picChg>
      </pc:sldChg>
      <pc:sldChg chg="del">
        <pc:chgData name="Narayan Patil" userId="16060a7db6111a16" providerId="LiveId" clId="{868CCC05-C1B4-465D-949F-A6B52E812B03}" dt="2024-07-14T16:46:08.573" v="3" actId="47"/>
        <pc:sldMkLst>
          <pc:docMk/>
          <pc:sldMk cId="4256708349" sldId="262"/>
        </pc:sldMkLst>
      </pc:sldChg>
      <pc:sldChg chg="addSp delSp modSp add mod">
        <pc:chgData name="Narayan Patil" userId="16060a7db6111a16" providerId="LiveId" clId="{868CCC05-C1B4-465D-949F-A6B52E812B03}" dt="2024-07-14T18:03:30.515" v="390" actId="20577"/>
        <pc:sldMkLst>
          <pc:docMk/>
          <pc:sldMk cId="1505748328" sldId="263"/>
        </pc:sldMkLst>
        <pc:spChg chg="mod">
          <ac:chgData name="Narayan Patil" userId="16060a7db6111a16" providerId="LiveId" clId="{868CCC05-C1B4-465D-949F-A6B52E812B03}" dt="2024-07-14T18:01:37.671" v="302" actId="20577"/>
          <ac:spMkLst>
            <pc:docMk/>
            <pc:sldMk cId="1505748328" sldId="263"/>
            <ac:spMk id="2" creationId="{82572E40-BBEC-E8B1-15EB-33312DFA862A}"/>
          </ac:spMkLst>
        </pc:spChg>
        <pc:spChg chg="mod">
          <ac:chgData name="Narayan Patil" userId="16060a7db6111a16" providerId="LiveId" clId="{868CCC05-C1B4-465D-949F-A6B52E812B03}" dt="2024-07-14T18:03:30.515" v="390" actId="20577"/>
          <ac:spMkLst>
            <pc:docMk/>
            <pc:sldMk cId="1505748328" sldId="263"/>
            <ac:spMk id="3" creationId="{26421273-DA8F-4996-5664-ECA94FE82E6B}"/>
          </ac:spMkLst>
        </pc:spChg>
        <pc:picChg chg="add mod modCrop">
          <ac:chgData name="Narayan Patil" userId="16060a7db6111a16" providerId="LiveId" clId="{868CCC05-C1B4-465D-949F-A6B52E812B03}" dt="2024-07-14T18:02:23.591" v="310" actId="1076"/>
          <ac:picMkLst>
            <pc:docMk/>
            <pc:sldMk cId="1505748328" sldId="263"/>
            <ac:picMk id="5" creationId="{32509554-0099-D9D9-E269-FC9B35159D8C}"/>
          </ac:picMkLst>
        </pc:picChg>
        <pc:picChg chg="del">
          <ac:chgData name="Narayan Patil" userId="16060a7db6111a16" providerId="LiveId" clId="{868CCC05-C1B4-465D-949F-A6B52E812B03}" dt="2024-07-14T18:01:39.557" v="303" actId="478"/>
          <ac:picMkLst>
            <pc:docMk/>
            <pc:sldMk cId="1505748328" sldId="263"/>
            <ac:picMk id="6" creationId="{BB8F04EF-5F8B-21AB-892B-FFF75AEE1AEE}"/>
          </ac:picMkLst>
        </pc:picChg>
      </pc:sldChg>
      <pc:sldChg chg="add">
        <pc:chgData name="Narayan Patil" userId="16060a7db6111a16" providerId="LiveId" clId="{868CCC05-C1B4-465D-949F-A6B52E812B03}" dt="2024-07-14T16:57:39.945" v="116"/>
        <pc:sldMkLst>
          <pc:docMk/>
          <pc:sldMk cId="2528639909" sldId="264"/>
        </pc:sldMkLst>
      </pc:sldChg>
      <pc:sldChg chg="del">
        <pc:chgData name="Narayan Patil" userId="16060a7db6111a16" providerId="LiveId" clId="{868CCC05-C1B4-465D-949F-A6B52E812B03}" dt="2024-07-14T16:46:09.075" v="4" actId="47"/>
        <pc:sldMkLst>
          <pc:docMk/>
          <pc:sldMk cId="3809674776" sldId="264"/>
        </pc:sldMkLst>
      </pc:sldChg>
      <pc:sldChg chg="addSp delSp modSp add mod">
        <pc:chgData name="Narayan Patil" userId="16060a7db6111a16" providerId="LiveId" clId="{868CCC05-C1B4-465D-949F-A6B52E812B03}" dt="2024-07-16T16:12:08.804" v="721" actId="20577"/>
        <pc:sldMkLst>
          <pc:docMk/>
          <pc:sldMk cId="1158666789" sldId="265"/>
        </pc:sldMkLst>
        <pc:spChg chg="mod">
          <ac:chgData name="Narayan Patil" userId="16060a7db6111a16" providerId="LiveId" clId="{868CCC05-C1B4-465D-949F-A6B52E812B03}" dt="2024-07-16T15:41:56.404" v="498" actId="6549"/>
          <ac:spMkLst>
            <pc:docMk/>
            <pc:sldMk cId="1158666789" sldId="265"/>
            <ac:spMk id="2" creationId="{82572E40-BBEC-E8B1-15EB-33312DFA862A}"/>
          </ac:spMkLst>
        </pc:spChg>
        <pc:spChg chg="add del mod">
          <ac:chgData name="Narayan Patil" userId="16060a7db6111a16" providerId="LiveId" clId="{868CCC05-C1B4-465D-949F-A6B52E812B03}" dt="2024-07-16T16:12:08.804" v="721" actId="20577"/>
          <ac:spMkLst>
            <pc:docMk/>
            <pc:sldMk cId="1158666789" sldId="265"/>
            <ac:spMk id="3" creationId="{26421273-DA8F-4996-5664-ECA94FE82E6B}"/>
          </ac:spMkLst>
        </pc:spChg>
        <pc:spChg chg="add del mod">
          <ac:chgData name="Narayan Patil" userId="16060a7db6111a16" providerId="LiveId" clId="{868CCC05-C1B4-465D-949F-A6B52E812B03}" dt="2024-07-16T15:31:11.409" v="461" actId="478"/>
          <ac:spMkLst>
            <pc:docMk/>
            <pc:sldMk cId="1158666789" sldId="265"/>
            <ac:spMk id="5" creationId="{6A69D6A0-DD1B-0780-A735-CE9A992B54E9}"/>
          </ac:spMkLst>
        </pc:spChg>
        <pc:picChg chg="del">
          <ac:chgData name="Narayan Patil" userId="16060a7db6111a16" providerId="LiveId" clId="{868CCC05-C1B4-465D-949F-A6B52E812B03}" dt="2024-07-16T15:31:04.057" v="459" actId="478"/>
          <ac:picMkLst>
            <pc:docMk/>
            <pc:sldMk cId="1158666789" sldId="265"/>
            <ac:picMk id="6" creationId="{BB8F04EF-5F8B-21AB-892B-FFF75AEE1AEE}"/>
          </ac:picMkLst>
        </pc:picChg>
        <pc:picChg chg="add del mod modCrop">
          <ac:chgData name="Narayan Patil" userId="16060a7db6111a16" providerId="LiveId" clId="{868CCC05-C1B4-465D-949F-A6B52E812B03}" dt="2024-07-16T15:41:22.318" v="491" actId="478"/>
          <ac:picMkLst>
            <pc:docMk/>
            <pc:sldMk cId="1158666789" sldId="265"/>
            <ac:picMk id="8" creationId="{59A6920A-358D-664E-F62D-233B9D53FBFA}"/>
          </ac:picMkLst>
        </pc:picChg>
        <pc:picChg chg="add del mod modCrop">
          <ac:chgData name="Narayan Patil" userId="16060a7db6111a16" providerId="LiveId" clId="{868CCC05-C1B4-465D-949F-A6B52E812B03}" dt="2024-07-16T16:10:43.151" v="692" actId="478"/>
          <ac:picMkLst>
            <pc:docMk/>
            <pc:sldMk cId="1158666789" sldId="265"/>
            <ac:picMk id="10" creationId="{C3F45377-ED3B-D6A2-3B2C-A44EE51C3CAC}"/>
          </ac:picMkLst>
        </pc:picChg>
        <pc:picChg chg="add mod modCrop">
          <ac:chgData name="Narayan Patil" userId="16060a7db6111a16" providerId="LiveId" clId="{868CCC05-C1B4-465D-949F-A6B52E812B03}" dt="2024-07-16T16:11:39.660" v="698" actId="1076"/>
          <ac:picMkLst>
            <pc:docMk/>
            <pc:sldMk cId="1158666789" sldId="265"/>
            <ac:picMk id="12" creationId="{B46455E8-FBF3-7456-FC84-2E9A2D692067}"/>
          </ac:picMkLst>
        </pc:picChg>
      </pc:sldChg>
      <pc:sldChg chg="addSp delSp modSp add mod">
        <pc:chgData name="Narayan Patil" userId="16060a7db6111a16" providerId="LiveId" clId="{868CCC05-C1B4-465D-949F-A6B52E812B03}" dt="2024-07-16T16:10:08.079" v="691" actId="313"/>
        <pc:sldMkLst>
          <pc:docMk/>
          <pc:sldMk cId="187879600" sldId="266"/>
        </pc:sldMkLst>
        <pc:spChg chg="mod">
          <ac:chgData name="Narayan Patil" userId="16060a7db6111a16" providerId="LiveId" clId="{868CCC05-C1B4-465D-949F-A6B52E812B03}" dt="2024-07-16T16:03:39.204" v="611" actId="20577"/>
          <ac:spMkLst>
            <pc:docMk/>
            <pc:sldMk cId="187879600" sldId="266"/>
            <ac:spMk id="2" creationId="{82572E40-BBEC-E8B1-15EB-33312DFA862A}"/>
          </ac:spMkLst>
        </pc:spChg>
        <pc:spChg chg="mod">
          <ac:chgData name="Narayan Patil" userId="16060a7db6111a16" providerId="LiveId" clId="{868CCC05-C1B4-465D-949F-A6B52E812B03}" dt="2024-07-16T16:10:08.079" v="691" actId="313"/>
          <ac:spMkLst>
            <pc:docMk/>
            <pc:sldMk cId="187879600" sldId="266"/>
            <ac:spMk id="3" creationId="{26421273-DA8F-4996-5664-ECA94FE82E6B}"/>
          </ac:spMkLst>
        </pc:spChg>
        <pc:picChg chg="add mod modCrop">
          <ac:chgData name="Narayan Patil" userId="16060a7db6111a16" providerId="LiveId" clId="{868CCC05-C1B4-465D-949F-A6B52E812B03}" dt="2024-07-16T16:09:45.883" v="690" actId="1076"/>
          <ac:picMkLst>
            <pc:docMk/>
            <pc:sldMk cId="187879600" sldId="266"/>
            <ac:picMk id="5" creationId="{561F07E2-5816-AD05-313D-0F4DE65D0BA8}"/>
          </ac:picMkLst>
        </pc:picChg>
        <pc:picChg chg="del">
          <ac:chgData name="Narayan Patil" userId="16060a7db6111a16" providerId="LiveId" clId="{868CCC05-C1B4-465D-949F-A6B52E812B03}" dt="2024-07-16T16:03:41.112" v="612" actId="478"/>
          <ac:picMkLst>
            <pc:docMk/>
            <pc:sldMk cId="187879600" sldId="266"/>
            <ac:picMk id="10" creationId="{C3F45377-ED3B-D6A2-3B2C-A44EE51C3CAC}"/>
          </ac:picMkLst>
        </pc:picChg>
      </pc:sldChg>
      <pc:sldChg chg="addSp delSp modSp add mod">
        <pc:chgData name="Narayan Patil" userId="16060a7db6111a16" providerId="LiveId" clId="{868CCC05-C1B4-465D-949F-A6B52E812B03}" dt="2024-07-16T16:39:20.446" v="779"/>
        <pc:sldMkLst>
          <pc:docMk/>
          <pc:sldMk cId="3627429032" sldId="267"/>
        </pc:sldMkLst>
        <pc:spChg chg="mod">
          <ac:chgData name="Narayan Patil" userId="16060a7db6111a16" providerId="LiveId" clId="{868CCC05-C1B4-465D-949F-A6B52E812B03}" dt="2024-07-16T16:24:53.061" v="757" actId="20577"/>
          <ac:spMkLst>
            <pc:docMk/>
            <pc:sldMk cId="3627429032" sldId="267"/>
            <ac:spMk id="2" creationId="{82572E40-BBEC-E8B1-15EB-33312DFA862A}"/>
          </ac:spMkLst>
        </pc:spChg>
        <pc:spChg chg="del">
          <ac:chgData name="Narayan Patil" userId="16060a7db6111a16" providerId="LiveId" clId="{868CCC05-C1B4-465D-949F-A6B52E812B03}" dt="2024-07-16T16:24:57.743" v="759" actId="478"/>
          <ac:spMkLst>
            <pc:docMk/>
            <pc:sldMk cId="3627429032" sldId="267"/>
            <ac:spMk id="3" creationId="{26421273-DA8F-4996-5664-ECA94FE82E6B}"/>
          </ac:spMkLst>
        </pc:spChg>
        <pc:spChg chg="add del mod">
          <ac:chgData name="Narayan Patil" userId="16060a7db6111a16" providerId="LiveId" clId="{868CCC05-C1B4-465D-949F-A6B52E812B03}" dt="2024-07-16T16:25:01.154" v="760" actId="478"/>
          <ac:spMkLst>
            <pc:docMk/>
            <pc:sldMk cId="3627429032" sldId="267"/>
            <ac:spMk id="6" creationId="{E5ABD5D1-3218-8906-8206-88EE876BCCDA}"/>
          </ac:spMkLst>
        </pc:spChg>
        <pc:spChg chg="add mod">
          <ac:chgData name="Narayan Patil" userId="16060a7db6111a16" providerId="LiveId" clId="{868CCC05-C1B4-465D-949F-A6B52E812B03}" dt="2024-07-16T16:39:20.446" v="779"/>
          <ac:spMkLst>
            <pc:docMk/>
            <pc:sldMk cId="3627429032" sldId="267"/>
            <ac:spMk id="11" creationId="{F5E041D0-90D6-D98C-DAB7-190641F1CBE7}"/>
          </ac:spMkLst>
        </pc:spChg>
        <pc:picChg chg="del">
          <ac:chgData name="Narayan Patil" userId="16060a7db6111a16" providerId="LiveId" clId="{868CCC05-C1B4-465D-949F-A6B52E812B03}" dt="2024-07-16T16:24:55.924" v="758" actId="478"/>
          <ac:picMkLst>
            <pc:docMk/>
            <pc:sldMk cId="3627429032" sldId="267"/>
            <ac:picMk id="5" creationId="{561F07E2-5816-AD05-313D-0F4DE65D0BA8}"/>
          </ac:picMkLst>
        </pc:picChg>
        <pc:picChg chg="add mod modCrop">
          <ac:chgData name="Narayan Patil" userId="16060a7db6111a16" providerId="LiveId" clId="{868CCC05-C1B4-465D-949F-A6B52E812B03}" dt="2024-07-16T16:38:58.198" v="778" actId="14100"/>
          <ac:picMkLst>
            <pc:docMk/>
            <pc:sldMk cId="3627429032" sldId="267"/>
            <ac:picMk id="8" creationId="{5559CB15-4F8E-FF32-6464-41EAACDCEA8D}"/>
          </ac:picMkLst>
        </pc:picChg>
        <pc:picChg chg="add mod modCrop">
          <ac:chgData name="Narayan Patil" userId="16060a7db6111a16" providerId="LiveId" clId="{868CCC05-C1B4-465D-949F-A6B52E812B03}" dt="2024-07-16T16:38:56.255" v="777" actId="1076"/>
          <ac:picMkLst>
            <pc:docMk/>
            <pc:sldMk cId="3627429032" sldId="267"/>
            <ac:picMk id="10" creationId="{B541FBF9-2E29-DA7E-39CE-7529C491BEE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F1281F-61DC-4D72-B441-D5716DD40CFB}" type="datetimeFigureOut">
              <a:rPr lang="en-IN" smtClean="0"/>
              <a:t>09-08-2024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1D59E0-D085-4ECC-A35C-7F7A6F883E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4862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ACFA9-43E1-48C0-9ABE-7EB1003AB73C}" type="datetimeFigureOut">
              <a:rPr lang="en-IN" smtClean="0"/>
              <a:t>09-08-2024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92F15-6A6D-4E93-81CB-7E36D66D95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8718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ACFA9-43E1-48C0-9ABE-7EB1003AB73C}" type="datetimeFigureOut">
              <a:rPr lang="en-IN" smtClean="0"/>
              <a:t>09-08-2024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92F15-6A6D-4E93-81CB-7E36D66D95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5376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ACFA9-43E1-48C0-9ABE-7EB1003AB73C}" type="datetimeFigureOut">
              <a:rPr lang="en-IN" smtClean="0"/>
              <a:t>09-08-2024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92F15-6A6D-4E93-81CB-7E36D66D95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85498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ACFA9-43E1-48C0-9ABE-7EB1003AB73C}" type="datetimeFigureOut">
              <a:rPr lang="en-IN" smtClean="0"/>
              <a:t>09-08-2024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92F15-6A6D-4E93-81CB-7E36D66D95BF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027404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ACFA9-43E1-48C0-9ABE-7EB1003AB73C}" type="datetimeFigureOut">
              <a:rPr lang="en-IN" smtClean="0"/>
              <a:t>09-08-2024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92F15-6A6D-4E93-81CB-7E36D66D95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04549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ACFA9-43E1-48C0-9ABE-7EB1003AB73C}" type="datetimeFigureOut">
              <a:rPr lang="en-IN" smtClean="0"/>
              <a:t>09-08-2024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92F15-6A6D-4E93-81CB-7E36D66D95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61276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ACFA9-43E1-48C0-9ABE-7EB1003AB73C}" type="datetimeFigureOut">
              <a:rPr lang="en-IN" smtClean="0"/>
              <a:t>09-08-2024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92F15-6A6D-4E93-81CB-7E36D66D95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62823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ACFA9-43E1-48C0-9ABE-7EB1003AB73C}" type="datetimeFigureOut">
              <a:rPr lang="en-IN" smtClean="0"/>
              <a:t>09-08-2024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92F15-6A6D-4E93-81CB-7E36D66D95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79975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ACFA9-43E1-48C0-9ABE-7EB1003AB73C}" type="datetimeFigureOut">
              <a:rPr lang="en-IN" smtClean="0"/>
              <a:t>09-08-2024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92F15-6A6D-4E93-81CB-7E36D66D95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9799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ACFA9-43E1-48C0-9ABE-7EB1003AB73C}" type="datetimeFigureOut">
              <a:rPr lang="en-IN" smtClean="0"/>
              <a:t>09-08-2024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92F15-6A6D-4E93-81CB-7E36D66D95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5767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ACFA9-43E1-48C0-9ABE-7EB1003AB73C}" type="datetimeFigureOut">
              <a:rPr lang="en-IN" smtClean="0"/>
              <a:t>09-08-2024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92F15-6A6D-4E93-81CB-7E36D66D95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4926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ACFA9-43E1-48C0-9ABE-7EB1003AB73C}" type="datetimeFigureOut">
              <a:rPr lang="en-IN" smtClean="0"/>
              <a:t>09-08-2024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92F15-6A6D-4E93-81CB-7E36D66D95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4128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ACFA9-43E1-48C0-9ABE-7EB1003AB73C}" type="datetimeFigureOut">
              <a:rPr lang="en-IN" smtClean="0"/>
              <a:t>09-08-2024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92F15-6A6D-4E93-81CB-7E36D66D95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426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ACFA9-43E1-48C0-9ABE-7EB1003AB73C}" type="datetimeFigureOut">
              <a:rPr lang="en-IN" smtClean="0"/>
              <a:t>09-08-2024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92F15-6A6D-4E93-81CB-7E36D66D95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1047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ACFA9-43E1-48C0-9ABE-7EB1003AB73C}" type="datetimeFigureOut">
              <a:rPr lang="en-IN" smtClean="0"/>
              <a:t>09-08-2024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92F15-6A6D-4E93-81CB-7E36D66D95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8447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ACFA9-43E1-48C0-9ABE-7EB1003AB73C}" type="datetimeFigureOut">
              <a:rPr lang="en-IN" smtClean="0"/>
              <a:t>09-08-2024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92F15-6A6D-4E93-81CB-7E36D66D95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4647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ACFA9-43E1-48C0-9ABE-7EB1003AB73C}" type="datetimeFigureOut">
              <a:rPr lang="en-IN" smtClean="0"/>
              <a:t>09-08-2024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92F15-6A6D-4E93-81CB-7E36D66D95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9835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6FACFA9-43E1-48C0-9ABE-7EB1003AB73C}" type="datetimeFigureOut">
              <a:rPr lang="en-IN" smtClean="0"/>
              <a:t>09-08-2024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592F15-6A6D-4E93-81CB-7E36D66D95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78810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63A28-2F98-B0DD-4764-2EC6212532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645" y="2155723"/>
            <a:ext cx="8825658" cy="3329581"/>
          </a:xfrm>
        </p:spPr>
        <p:txBody>
          <a:bodyPr/>
          <a:lstStyle/>
          <a:p>
            <a:r>
              <a:rPr lang="en-IN" dirty="0"/>
              <a:t>FDA Drugs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AA8ABB-C0F8-1773-60E4-A724C1D821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6865" y="5603290"/>
            <a:ext cx="8825658" cy="861420"/>
          </a:xfrm>
        </p:spPr>
        <p:txBody>
          <a:bodyPr/>
          <a:lstStyle/>
          <a:p>
            <a:r>
              <a:rPr lang="en-IN" dirty="0"/>
              <a:t>-Narayan </a:t>
            </a:r>
            <a:r>
              <a:rPr lang="en-IN" dirty="0" err="1"/>
              <a:t>patil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7821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72E40-BBEC-E8B1-15EB-33312DFA8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40" y="69260"/>
            <a:ext cx="9404723" cy="412521"/>
          </a:xfrm>
        </p:spPr>
        <p:txBody>
          <a:bodyPr/>
          <a:lstStyle/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 of Approvals by Year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21273-DA8F-4996-5664-ECA94FE82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267" y="5628534"/>
            <a:ext cx="8946541" cy="516193"/>
          </a:xfrm>
        </p:spPr>
        <p:txBody>
          <a:bodyPr>
            <a:normAutofit fontScale="55000" lnSpcReduction="20000"/>
          </a:bodyPr>
          <a:lstStyle/>
          <a:p>
            <a:r>
              <a:rPr lang="en-IN" dirty="0"/>
              <a:t>As per data it is observed that 2002 has had the most approvals </a:t>
            </a:r>
            <a:r>
              <a:rPr lang="en-IN" dirty="0" err="1"/>
              <a:t>i.e</a:t>
            </a:r>
            <a:r>
              <a:rPr lang="en-IN" dirty="0"/>
              <a:t> 5662 </a:t>
            </a:r>
            <a:r>
              <a:rPr lang="en-IN" dirty="0" err="1"/>
              <a:t>nos</a:t>
            </a:r>
            <a:endParaRPr lang="en-IN" dirty="0"/>
          </a:p>
          <a:p>
            <a:r>
              <a:rPr lang="en-IN" dirty="0"/>
              <a:t>Post 1973 the approvals garnered pace which steeply fell in 2003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CB8046-214F-A1D7-D3B9-8187D6A11F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8" t="22011" r="25725" b="2239"/>
          <a:stretch/>
        </p:blipFill>
        <p:spPr>
          <a:xfrm>
            <a:off x="1033860" y="1160206"/>
            <a:ext cx="7185908" cy="4056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657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72E40-BBEC-E8B1-15EB-33312DFA8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40" y="69260"/>
            <a:ext cx="9404723" cy="412521"/>
          </a:xfrm>
        </p:spPr>
        <p:txBody>
          <a:bodyPr/>
          <a:lstStyle/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 of Approvals by Year and Sponsor applicant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21273-DA8F-4996-5664-ECA94FE82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267" y="5628534"/>
            <a:ext cx="8946541" cy="516193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As per data it is observed that  in year 2001 majority of sponsors have had their products approved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5A9E38-DED5-2176-DD1C-CB6EC68BAC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6" t="20132" r="26049" b="6369"/>
          <a:stretch/>
        </p:blipFill>
        <p:spPr>
          <a:xfrm>
            <a:off x="955203" y="1582993"/>
            <a:ext cx="7146579" cy="3932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241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72E40-BBEC-E8B1-15EB-33312DFA8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40" y="69260"/>
            <a:ext cx="9404723" cy="412521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Segmentation of products based on Marketing Status</a:t>
            </a:r>
            <a:r>
              <a:rPr lang="en-US" b="0" i="0" dirty="0">
                <a:solidFill>
                  <a:srgbClr val="1D2125"/>
                </a:solidFill>
                <a:effectLst/>
                <a:highlight>
                  <a:srgbClr val="F8F9FA"/>
                </a:highlight>
                <a:latin typeface="-apple-system"/>
              </a:rPr>
              <a:t> 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21273-DA8F-4996-5664-ECA94FE82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267" y="5628534"/>
            <a:ext cx="10912333" cy="516193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F</a:t>
            </a:r>
            <a:r>
              <a:rPr lang="en-IN" dirty="0"/>
              <a:t>rom the data is understood that 53.23% of the products in the database are Currently on market and available</a:t>
            </a:r>
          </a:p>
          <a:p>
            <a:r>
              <a:rPr lang="en-IN" dirty="0"/>
              <a:t>Also it is alarming that 41.23% of the Products are pending for approvals and need to be looked upon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2CF9B1-EA57-9509-4100-93056060C0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6" t="19374" r="25404" b="3207"/>
          <a:stretch/>
        </p:blipFill>
        <p:spPr>
          <a:xfrm>
            <a:off x="365266" y="1445343"/>
            <a:ext cx="6829605" cy="3923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126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72E40-BBEC-E8B1-15EB-33312DFA8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68" y="69260"/>
            <a:ext cx="10778974" cy="412521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 Number Of Applications for each Marketing Status Year Wise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21273-DA8F-4996-5664-ECA94FE82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267" y="5628534"/>
            <a:ext cx="10912333" cy="516193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The trend shows that post 2002 majority of the products in FDA database were cleared for market release</a:t>
            </a:r>
          </a:p>
          <a:p>
            <a:r>
              <a:rPr lang="en-IN" dirty="0"/>
              <a:t>It is good to see that the FDA has done </a:t>
            </a:r>
            <a:r>
              <a:rPr lang="en-IN"/>
              <a:t>significant improvements  </a:t>
            </a:r>
            <a:r>
              <a:rPr lang="en-IN" dirty="0"/>
              <a:t>post 1976 by increasing the no of approvals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EB582A-ACEB-730F-9FF6-643131D84B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6" t="19677" r="15807" b="2448"/>
          <a:stretch/>
        </p:blipFill>
        <p:spPr>
          <a:xfrm>
            <a:off x="365267" y="1465006"/>
            <a:ext cx="7244902" cy="3691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769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72E40-BBEC-E8B1-15EB-33312DFA8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68" y="69260"/>
            <a:ext cx="10778974" cy="412521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Dosage form Insights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21273-DA8F-4996-5664-ECA94FE82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267" y="5628534"/>
            <a:ext cx="10912333" cy="51619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From The trend it is clear that majority prefer Tablets as an ideal dosage form which makes it the most famous dosage type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FAFADA-8D30-FC91-6927-C1775914B8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6" t="20437" r="27984" b="2600"/>
          <a:stretch/>
        </p:blipFill>
        <p:spPr>
          <a:xfrm>
            <a:off x="365267" y="1356852"/>
            <a:ext cx="5121133" cy="30337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ED958D-19A3-72E4-700F-9F93455D17A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6" t="19526" r="27017" b="4270"/>
          <a:stretch/>
        </p:blipFill>
        <p:spPr>
          <a:xfrm>
            <a:off x="6096000" y="1356852"/>
            <a:ext cx="5244659" cy="30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643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72E40-BBEC-E8B1-15EB-33312DFA8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160" y="69260"/>
            <a:ext cx="10778974" cy="412521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Drug Approvals Based On Therapeutic Classes.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21273-DA8F-4996-5664-ECA94FE82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267" y="5628534"/>
            <a:ext cx="10912333" cy="516193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57.91% of the drugs pertaining to AB class have been cleared</a:t>
            </a:r>
          </a:p>
          <a:p>
            <a:r>
              <a:rPr lang="en-US" dirty="0"/>
              <a:t>The highest no of approvals  </a:t>
            </a:r>
            <a:r>
              <a:rPr lang="en-US" dirty="0" err="1"/>
              <a:t>i.e</a:t>
            </a:r>
            <a:r>
              <a:rPr lang="en-US" dirty="0"/>
              <a:t> 3563 were done in year 2002 for AB class 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0C10932-DFDB-61B7-3523-7F1BB2E749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6" t="19829" r="27339" b="3359"/>
          <a:stretch/>
        </p:blipFill>
        <p:spPr>
          <a:xfrm>
            <a:off x="6441602" y="1494503"/>
            <a:ext cx="5572875" cy="326431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84ED4FF-A6B6-D1E3-7AB1-AFFDBC70B6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989" y="1494504"/>
            <a:ext cx="5705152" cy="326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293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63A28-2F98-B0DD-4764-2EC6212532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95484" y="700549"/>
            <a:ext cx="8825658" cy="3329581"/>
          </a:xfrm>
        </p:spPr>
        <p:txBody>
          <a:bodyPr/>
          <a:lstStyle/>
          <a:p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60753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318</TotalTime>
  <Words>226</Words>
  <Application>Microsoft Office PowerPoint</Application>
  <PresentationFormat>Widescreen</PresentationFormat>
  <Paragraphs>19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-apple-system</vt:lpstr>
      <vt:lpstr>Calibri</vt:lpstr>
      <vt:lpstr>Century Gothic</vt:lpstr>
      <vt:lpstr>Wingdings 3</vt:lpstr>
      <vt:lpstr>Ion</vt:lpstr>
      <vt:lpstr>FDA Drugs Analysis</vt:lpstr>
      <vt:lpstr>No of Approvals by Year</vt:lpstr>
      <vt:lpstr>No of Approvals by Year and Sponsor applicant</vt:lpstr>
      <vt:lpstr>Segmentation of products based on Marketing Status </vt:lpstr>
      <vt:lpstr>Total Number Of Applications for each Marketing Status Year Wise</vt:lpstr>
      <vt:lpstr>Dosage form Insights</vt:lpstr>
      <vt:lpstr>Drug Approvals Based On Therapeutic Classes.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Service Data Analysis</dc:title>
  <dc:creator>Narayan Patil</dc:creator>
  <cp:lastModifiedBy>Narayan Patil</cp:lastModifiedBy>
  <cp:revision>5</cp:revision>
  <dcterms:created xsi:type="dcterms:W3CDTF">2024-05-25T08:00:12Z</dcterms:created>
  <dcterms:modified xsi:type="dcterms:W3CDTF">2024-08-09T14:19:04Z</dcterms:modified>
</cp:coreProperties>
</file>