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6E1AC6-A6CD-4959-B96F-91571D4C9A0D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A2AB8A34-C3B2-4F27-A46C-593C33D119D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55" d="100"/>
          <a:sy n="55" d="100"/>
        </p:scale>
        <p:origin x="30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0DC1-7366-466B-A184-26BE9C9D7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4D57F-4FB7-4AE4-9DCE-6AA8E046F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7C61-3A28-434B-8B4D-D4DAEDBE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051C-10F4-4083-8484-6C8D18AEC26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D10D-D0E5-4DF2-8C45-25A3C331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F336-AC85-417A-9BE8-0A39F72E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D56B-BAA5-4E9D-83B8-489EA625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FA71-2C29-444A-9AD8-AD48EE03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F83C3-30CD-41F6-A6CC-1F46D0FE2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B08A-D78F-4FE3-99CB-B16A8EC0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051C-10F4-4083-8484-6C8D18AEC26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8A26-59A2-4573-9B74-277600B5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6468-F9D0-445A-804C-3FC7B416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D56B-BAA5-4E9D-83B8-489EA625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A47AC-68A1-460B-9E7B-A74DD78F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C3A08-9844-43F0-B45E-431388413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3584-DEC6-4E8F-B4BB-19469A7F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051C-10F4-4083-8484-6C8D18AEC26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27A6-34CC-4E2A-981E-A40A9128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2326A-D94A-4460-A345-65CDD108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D56B-BAA5-4E9D-83B8-489EA625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1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CABD-BD62-454D-8911-281AB04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D883-6820-4D80-9A74-FE732314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6A47-BEF1-4E40-8153-F6401FD7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051C-10F4-4083-8484-6C8D18AEC26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ABF6-D52F-4AD1-99EE-49F1363F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278A-9610-4DAC-9EE0-DCB33606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D56B-BAA5-4E9D-83B8-489EA625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8789-ADB2-4D4C-A7EE-5248EDD72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2CC13-FC88-411C-8762-9F21250F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36E4C-81F3-4072-B0CD-C4B810AE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051C-10F4-4083-8484-6C8D18AEC26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9070-1C3A-4352-B302-6DFC16A2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4404D-FE94-4D25-8576-39C44F5F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D56B-BAA5-4E9D-83B8-489EA625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1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7350-AE16-44F8-9083-ED603B1A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95F5-A76C-4697-BA8A-F936C389C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7CF55-9334-4669-8992-E2DF40EF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97A94-9F86-42A0-BCA9-93FC71AD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051C-10F4-4083-8484-6C8D18AEC26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92F35-C42C-4904-A48E-3DA14829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22CF-14D1-4371-BA7B-C0671A03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D56B-BAA5-4E9D-83B8-489EA625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5CC8-2E0E-4179-BD6D-7681B294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5577-FD8F-4472-B6A8-B79DBA7F5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63B06-1B4C-4979-916D-1825B75BD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38D32-20EB-4A14-AC92-5DB7D8733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831AC-5520-4CF8-AF73-72C968623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88FD0-9A88-4C6D-A009-E41669F3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051C-10F4-4083-8484-6C8D18AEC26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5E032-72AB-4A77-9777-3F691084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48D90-0C40-4E2D-95FE-F71D689B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D56B-BAA5-4E9D-83B8-489EA625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7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A83E-7512-4A0F-9CCE-1EDF0D0C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EEB21-2509-4E69-9182-E2FF4202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051C-10F4-4083-8484-6C8D18AEC26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2B519-979C-4F11-8079-2D549DC7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DB435-7B9E-424E-ADF8-3778B2D0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D56B-BAA5-4E9D-83B8-489EA625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D1FDD-DE62-4B3D-A527-0D94C86A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051C-10F4-4083-8484-6C8D18AEC26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BCFAA-1148-461E-997F-B814FC5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F2177-75D1-4687-BB9D-99235F3B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D56B-BAA5-4E9D-83B8-489EA625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8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9505-8C89-4C39-9547-C276EC54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C002-AFF6-4B1A-9EA9-047FE285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77F42-4E3E-4A6E-AFA5-F5A72AE52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045DB-2165-400C-B327-6232412D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051C-10F4-4083-8484-6C8D18AEC26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80529-7981-4A90-B920-110AED4C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D00B-6ED7-4C6D-90DD-94413CEB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D56B-BAA5-4E9D-83B8-489EA625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7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0130-D305-460F-81E8-DDDDE0CB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A2638-7950-4B84-8604-B3F456FEC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D67AD-F3E3-4A49-BE12-E7299D31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0F778-E456-4FEA-9940-45E748BD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051C-10F4-4083-8484-6C8D18AEC26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E384D-E9BB-4652-A508-87AC2558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75963-0DE2-45B7-973A-167554BD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1D56B-BAA5-4E9D-83B8-489EA625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7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12DD8-55AB-4AD1-BB8E-02B4FE4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6C3D-4865-4429-9383-0D1FFF897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FD4C3-5BBE-4018-80B9-41E1C7485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D051C-10F4-4083-8484-6C8D18AEC26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8531-B37A-4E4D-85FF-7C78406DC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1AC7-BBEB-4D01-921F-04E076708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1D56B-BAA5-4E9D-83B8-489EA625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1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B422-3440-4910-A094-3B3339792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076870"/>
          </a:xfrm>
        </p:spPr>
        <p:txBody>
          <a:bodyPr>
            <a:normAutofit/>
          </a:bodyPr>
          <a:lstStyle/>
          <a:p>
            <a:r>
              <a:rPr lang="en-US" dirty="0"/>
              <a:t>Summary of CNV validation of the </a:t>
            </a:r>
            <a:r>
              <a:rPr lang="en-US" dirty="0" err="1"/>
              <a:t>Pediseq</a:t>
            </a:r>
            <a:r>
              <a:rPr lang="en-US" dirty="0"/>
              <a:t> cohort using </a:t>
            </a:r>
            <a:r>
              <a:rPr lang="en-US" dirty="0" err="1"/>
              <a:t>gCNV</a:t>
            </a:r>
            <a:r>
              <a:rPr lang="en-US" dirty="0"/>
              <a:t> pipeline.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2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4263-0DA8-43F0-A460-AA1EAC7C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6" y="342823"/>
            <a:ext cx="10853854" cy="1325563"/>
          </a:xfrm>
        </p:spPr>
        <p:txBody>
          <a:bodyPr/>
          <a:lstStyle/>
          <a:p>
            <a:r>
              <a:rPr lang="en-US" dirty="0"/>
              <a:t>Samples and CNVs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682C-68F7-4930-B552-A49E0329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cohort of 182 samples were used in the validation.</a:t>
            </a:r>
          </a:p>
          <a:p>
            <a:r>
              <a:rPr lang="en-US" dirty="0"/>
              <a:t>All data produced were with the default parameters in the GATK </a:t>
            </a:r>
            <a:r>
              <a:rPr lang="en-US" dirty="0" err="1"/>
              <a:t>gCNV</a:t>
            </a:r>
            <a:r>
              <a:rPr lang="en-US" dirty="0"/>
              <a:t> workflow and with 1425 average target exons.</a:t>
            </a:r>
          </a:p>
          <a:p>
            <a:r>
              <a:rPr lang="en-US" dirty="0"/>
              <a:t>A total of 10188 CNVs were identified overall with mean size of 12.7 kb out of which 6029 were deletions and 4159 were duplications.</a:t>
            </a:r>
          </a:p>
          <a:p>
            <a:r>
              <a:rPr lang="en-US" dirty="0"/>
              <a:t>On an average, 55 CNVs were called per sample with 33 deletions and 23 duplications.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3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070B-4DA2-4A7B-BCEA-A4C64482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CNVs 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D78E1-A9F4-4B9B-A1CE-FC3EED80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smallest CNV is 117 bp long deletion while the maximum being 3.2 Mb duplication with mean of 12.7 </a:t>
            </a:r>
            <a:r>
              <a:rPr lang="en-US" dirty="0" err="1"/>
              <a:t>Kb</a:t>
            </a:r>
            <a:r>
              <a:rPr lang="en-US" dirty="0"/>
              <a:t> </a:t>
            </a:r>
          </a:p>
          <a:p>
            <a:r>
              <a:rPr lang="en-US" dirty="0"/>
              <a:t>The samples showed a standard deviation of  54.3.Kb</a:t>
            </a:r>
          </a:p>
          <a:p>
            <a:r>
              <a:rPr lang="en-US" dirty="0"/>
              <a:t>There were 145 CNVs above two standard deviation out of which 39 were deletions and 106 were duplications and 0 CNVs below two standard deviation.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6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8293-3946-427A-9C18-466F6E99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798C-2DE1-45C2-8381-35301A42F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 od 6029 deletion were found with 10.1 kb mean size.</a:t>
            </a:r>
          </a:p>
          <a:p>
            <a:r>
              <a:rPr lang="en-US" dirty="0"/>
              <a:t>The deletions range from 117bp to approx. 1.38 Mb</a:t>
            </a:r>
          </a:p>
          <a:p>
            <a:r>
              <a:rPr lang="en-US" dirty="0"/>
              <a:t>The standard deviation of deletions were 34.3 kb</a:t>
            </a:r>
          </a:p>
          <a:p>
            <a:r>
              <a:rPr lang="en-US" dirty="0"/>
              <a:t>There were 5975 deletions above two standard deviation and 0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5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8293-3946-427A-9C18-466F6E99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798C-2DE1-45C2-8381-35301A42F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 od 4159 duplications were found with 16.6 kb mean  size.</a:t>
            </a:r>
          </a:p>
          <a:p>
            <a:r>
              <a:rPr lang="en-US" dirty="0"/>
              <a:t>The duplications range from 120bp to approx. 3.2 Mb</a:t>
            </a:r>
          </a:p>
          <a:p>
            <a:r>
              <a:rPr lang="en-US" dirty="0"/>
              <a:t>The standard deviation of duplications were 34.2 kb </a:t>
            </a:r>
          </a:p>
          <a:p>
            <a:r>
              <a:rPr lang="en-US" dirty="0"/>
              <a:t>There were 4088 duplications above two standard deviation and 0 below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1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Summary of CNV validation of the Pediseq cohort using gCNV pipeline.  </vt:lpstr>
      <vt:lpstr>Samples and CNVs Overall</vt:lpstr>
      <vt:lpstr>Samples and CNVs Overall</vt:lpstr>
      <vt:lpstr>Deletions</vt:lpstr>
      <vt:lpstr>Duplications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gcnv validation of the Pediseq cohort</dc:title>
  <dc:creator>Narayanan</dc:creator>
  <cp:lastModifiedBy> </cp:lastModifiedBy>
  <cp:revision>11</cp:revision>
  <dcterms:created xsi:type="dcterms:W3CDTF">2020-09-04T13:18:47Z</dcterms:created>
  <dcterms:modified xsi:type="dcterms:W3CDTF">2020-09-04T15:07:48Z</dcterms:modified>
</cp:coreProperties>
</file>