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Montserrat"/>
      <p:regular r:id="rId9"/>
      <p:bold r:id="rId10"/>
      <p:italic r:id="rId11"/>
      <p:boldItalic r:id="rId12"/>
    </p:embeddedFont>
    <p:embeddedFont>
      <p:font typeface="Montserrat Medium"/>
      <p:regular r:id="rId13"/>
      <p:bold r:id="rId14"/>
      <p:italic r:id="rId15"/>
      <p:boldItalic r:id="rId16"/>
    </p:embeddedFont>
    <p:embeddedFont>
      <p:font typeface="Montserrat ExtraBold"/>
      <p:bold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-italic.fntdata"/><Relationship Id="rId10" Type="http://schemas.openxmlformats.org/officeDocument/2006/relationships/font" Target="fonts/Montserrat-bold.fntdata"/><Relationship Id="rId13" Type="http://schemas.openxmlformats.org/officeDocument/2006/relationships/font" Target="fonts/MontserratMedium-regular.fntdata"/><Relationship Id="rId12" Type="http://schemas.openxmlformats.org/officeDocument/2006/relationships/font" Target="fonts/Montserrat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Montserrat-regular.fntdata"/><Relationship Id="rId15" Type="http://schemas.openxmlformats.org/officeDocument/2006/relationships/font" Target="fonts/MontserratMedium-italic.fntdata"/><Relationship Id="rId14" Type="http://schemas.openxmlformats.org/officeDocument/2006/relationships/font" Target="fonts/MontserratMedium-bold.fntdata"/><Relationship Id="rId17" Type="http://schemas.openxmlformats.org/officeDocument/2006/relationships/font" Target="fonts/MontserratExtraBold-bold.fntdata"/><Relationship Id="rId16" Type="http://schemas.openxmlformats.org/officeDocument/2006/relationships/font" Target="fonts/MontserratMedium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MontserratExtraBold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" name="Google Shape;2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f25091d5b2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" name="Google Shape;35;gf25091d5b2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f25091d5b2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" name="Google Shape;41;gf25091d5b2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2175900" y="1950100"/>
            <a:ext cx="47922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2044200" y="3704650"/>
            <a:ext cx="5055600" cy="4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Bullet Points">
  <p:cSld name="CAPTION_ONLY_3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938500" y="445025"/>
            <a:ext cx="5735700" cy="9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" type="body"/>
          </p:nvPr>
        </p:nvSpPr>
        <p:spPr>
          <a:xfrm>
            <a:off x="938500" y="1246025"/>
            <a:ext cx="7172100" cy="30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1625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50"/>
              <a:buChar char="●"/>
              <a:defRPr sz="1150">
                <a:solidFill>
                  <a:schemeClr val="lt1"/>
                </a:solidFill>
              </a:defRPr>
            </a:lvl1pPr>
            <a:lvl2pPr indent="-301625" lvl="1" marL="914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Char char="○"/>
              <a:defRPr sz="1150">
                <a:solidFill>
                  <a:schemeClr val="lt1"/>
                </a:solidFill>
              </a:defRPr>
            </a:lvl2pPr>
            <a:lvl3pPr indent="-301625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Char char="■"/>
              <a:defRPr sz="1150">
                <a:solidFill>
                  <a:schemeClr val="lt1"/>
                </a:solidFill>
              </a:defRPr>
            </a:lvl3pPr>
            <a:lvl4pPr indent="-301625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Char char="●"/>
              <a:defRPr sz="1150">
                <a:solidFill>
                  <a:schemeClr val="lt1"/>
                </a:solidFill>
              </a:defRPr>
            </a:lvl4pPr>
            <a:lvl5pPr indent="-301625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Char char="○"/>
              <a:defRPr sz="1150">
                <a:solidFill>
                  <a:schemeClr val="lt1"/>
                </a:solidFill>
              </a:defRPr>
            </a:lvl5pPr>
            <a:lvl6pPr indent="-301625" lvl="5" marL="2743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Char char="■"/>
              <a:defRPr sz="1150">
                <a:solidFill>
                  <a:schemeClr val="lt1"/>
                </a:solidFill>
              </a:defRPr>
            </a:lvl6pPr>
            <a:lvl7pPr indent="-301625" lvl="6" marL="3200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Char char="●"/>
              <a:defRPr sz="1150">
                <a:solidFill>
                  <a:schemeClr val="lt1"/>
                </a:solidFill>
              </a:defRPr>
            </a:lvl7pPr>
            <a:lvl8pPr indent="-301625" lvl="7" marL="3657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Char char="○"/>
              <a:defRPr sz="1150">
                <a:solidFill>
                  <a:schemeClr val="lt1"/>
                </a:solidFill>
              </a:defRPr>
            </a:lvl8pPr>
            <a:lvl9pPr indent="-301625" lvl="8" marL="41148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50"/>
              <a:buChar char="■"/>
              <a:defRPr sz="115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938500" y="445025"/>
            <a:ext cx="4629300" cy="9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938500" y="1659275"/>
            <a:ext cx="4946400" cy="27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938500" y="445025"/>
            <a:ext cx="4629300" cy="9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938500" y="1659275"/>
            <a:ext cx="3186900" cy="27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5037525" y="1659275"/>
            <a:ext cx="3186900" cy="27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Design 3">
  <p:cSld name="CAPTION_ONLY_1_1_1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/>
          <p:nvPr>
            <p:ph type="title"/>
          </p:nvPr>
        </p:nvSpPr>
        <p:spPr>
          <a:xfrm>
            <a:off x="938500" y="445025"/>
            <a:ext cx="4702200" cy="9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b="0" i="0" sz="2800" u="none" cap="none" strike="noStrik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b="0" i="0" sz="18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b="0" i="0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b="0" i="0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b="0" i="0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b="0" i="0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b="0" i="0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b="0" i="0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b="0" i="0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Char char="■"/>
              <a:defRPr b="0" i="0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pic>
        <p:nvPicPr>
          <p:cNvPr id="8" name="Google Shape;8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219462" y="122249"/>
            <a:ext cx="827889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p1"/>
          <p:cNvSpPr txBox="1"/>
          <p:nvPr/>
        </p:nvSpPr>
        <p:spPr>
          <a:xfrm>
            <a:off x="1850525" y="1157925"/>
            <a:ext cx="5442900" cy="26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FFFFFF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0" name="Google Shape;10;p1"/>
          <p:cNvSpPr txBox="1"/>
          <p:nvPr/>
        </p:nvSpPr>
        <p:spPr>
          <a:xfrm>
            <a:off x="113150" y="4525425"/>
            <a:ext cx="251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©  </a:t>
            </a:r>
            <a:r>
              <a:rPr b="1" i="0" lang="en" sz="1400" u="sng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www.</a:t>
            </a:r>
            <a:r>
              <a:rPr b="1" i="0" lang="en" sz="1400" u="sng" cap="none" strike="noStrike">
                <a:solidFill>
                  <a:srgbClr val="FFD966"/>
                </a:solidFill>
                <a:latin typeface="Montserrat"/>
                <a:ea typeface="Montserrat"/>
                <a:cs typeface="Montserrat"/>
                <a:sym typeface="Montserrat"/>
              </a:rPr>
              <a:t>dataisgood</a:t>
            </a:r>
            <a:r>
              <a:rPr b="1" i="0" lang="en" sz="1400" u="sng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.com</a:t>
            </a:r>
            <a:endParaRPr b="1" i="0" sz="1400" u="sng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/>
          <p:nvPr>
            <p:ph type="ctrTitle"/>
          </p:nvPr>
        </p:nvSpPr>
        <p:spPr>
          <a:xfrm>
            <a:off x="2175900" y="1950100"/>
            <a:ext cx="47922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implement context API</a:t>
            </a:r>
            <a:endParaRPr/>
          </a:p>
        </p:txBody>
      </p:sp>
      <p:sp>
        <p:nvSpPr>
          <p:cNvPr id="32" name="Google Shape;32;p8"/>
          <p:cNvSpPr txBox="1"/>
          <p:nvPr>
            <p:ph idx="1" type="subTitle"/>
          </p:nvPr>
        </p:nvSpPr>
        <p:spPr>
          <a:xfrm>
            <a:off x="2044200" y="3704650"/>
            <a:ext cx="5055600" cy="4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 txBox="1"/>
          <p:nvPr>
            <p:ph type="title"/>
          </p:nvPr>
        </p:nvSpPr>
        <p:spPr>
          <a:xfrm>
            <a:off x="938500" y="445025"/>
            <a:ext cx="4629300" cy="94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38" name="Google Shape;38;p9"/>
          <p:cNvSpPr txBox="1"/>
          <p:nvPr>
            <p:ph idx="1" type="body"/>
          </p:nvPr>
        </p:nvSpPr>
        <p:spPr>
          <a:xfrm>
            <a:off x="938500" y="1659275"/>
            <a:ext cx="4946400" cy="276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800"/>
              <a:buFont typeface="Montserrat Medium"/>
              <a:buChar char="●"/>
            </a:pPr>
            <a:r>
              <a:rPr lang="en" sz="1800">
                <a:highlight>
                  <a:schemeClr val="dk1"/>
                </a:highlight>
                <a:latin typeface="Montserrat Medium"/>
                <a:ea typeface="Montserrat Medium"/>
                <a:cs typeface="Montserrat Medium"/>
                <a:sym typeface="Montserrat Medium"/>
              </a:rPr>
              <a:t>Steps to implement context API with an example.</a:t>
            </a:r>
            <a:endParaRPr sz="1800">
              <a:highlight>
                <a:schemeClr val="dk1"/>
              </a:highlight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Medium"/>
              <a:buChar char="●"/>
            </a:pPr>
            <a:r>
              <a:rPr lang="en" sz="1800">
                <a:highlight>
                  <a:schemeClr val="dk1"/>
                </a:highlight>
                <a:latin typeface="Montserrat Medium"/>
                <a:ea typeface="Montserrat Medium"/>
                <a:cs typeface="Montserrat Medium"/>
                <a:sym typeface="Montserrat Medium"/>
              </a:rPr>
              <a:t> Summary of context API</a:t>
            </a:r>
            <a:endParaRPr sz="1800">
              <a:highlight>
                <a:schemeClr val="dk1"/>
              </a:highlight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/>
          <p:nvPr>
            <p:ph type="title"/>
          </p:nvPr>
        </p:nvSpPr>
        <p:spPr>
          <a:xfrm>
            <a:off x="938500" y="445025"/>
            <a:ext cx="4629300" cy="94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>
                <a:solidFill>
                  <a:schemeClr val="lt2"/>
                </a:solidFill>
              </a:rPr>
              <a:t>Context API</a:t>
            </a:r>
            <a:endParaRPr/>
          </a:p>
        </p:txBody>
      </p:sp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482200" y="1221575"/>
            <a:ext cx="5700600" cy="33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10"/>
          <p:cNvSpPr/>
          <p:nvPr/>
        </p:nvSpPr>
        <p:spPr>
          <a:xfrm>
            <a:off x="2486025" y="1478750"/>
            <a:ext cx="1832400" cy="353700"/>
          </a:xfrm>
          <a:prstGeom prst="rect">
            <a:avLst/>
          </a:prstGeom>
          <a:solidFill>
            <a:srgbClr val="FFAB40"/>
          </a:solidFill>
          <a:ln cap="flat" cmpd="sng" w="9525">
            <a:solidFill>
              <a:srgbClr val="85D5E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App component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10"/>
          <p:cNvSpPr/>
          <p:nvPr/>
        </p:nvSpPr>
        <p:spPr>
          <a:xfrm>
            <a:off x="835800" y="2400425"/>
            <a:ext cx="1414500" cy="375000"/>
          </a:xfrm>
          <a:prstGeom prst="rect">
            <a:avLst/>
          </a:prstGeom>
          <a:solidFill>
            <a:srgbClr val="FFAB40"/>
          </a:solidFill>
          <a:ln cap="flat" cmpd="sng" w="9525">
            <a:solidFill>
              <a:srgbClr val="85D5E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10"/>
          <p:cNvSpPr/>
          <p:nvPr/>
        </p:nvSpPr>
        <p:spPr>
          <a:xfrm>
            <a:off x="2668125" y="2411150"/>
            <a:ext cx="1414500" cy="375000"/>
          </a:xfrm>
          <a:prstGeom prst="rect">
            <a:avLst/>
          </a:prstGeom>
          <a:solidFill>
            <a:srgbClr val="FFAB40"/>
          </a:solidFill>
          <a:ln cap="flat" cmpd="sng" w="9525">
            <a:solidFill>
              <a:srgbClr val="85D5E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10"/>
          <p:cNvSpPr/>
          <p:nvPr/>
        </p:nvSpPr>
        <p:spPr>
          <a:xfrm>
            <a:off x="2668125" y="3311125"/>
            <a:ext cx="1414500" cy="375000"/>
          </a:xfrm>
          <a:prstGeom prst="rect">
            <a:avLst/>
          </a:prstGeom>
          <a:solidFill>
            <a:srgbClr val="FFAB40"/>
          </a:solidFill>
          <a:ln cap="flat" cmpd="sng" w="9525">
            <a:solidFill>
              <a:srgbClr val="85D5E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10"/>
          <p:cNvSpPr/>
          <p:nvPr/>
        </p:nvSpPr>
        <p:spPr>
          <a:xfrm>
            <a:off x="4661275" y="2400425"/>
            <a:ext cx="1242900" cy="375000"/>
          </a:xfrm>
          <a:prstGeom prst="rect">
            <a:avLst/>
          </a:prstGeom>
          <a:solidFill>
            <a:srgbClr val="EA9999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10"/>
          <p:cNvSpPr/>
          <p:nvPr/>
        </p:nvSpPr>
        <p:spPr>
          <a:xfrm>
            <a:off x="4661275" y="3279075"/>
            <a:ext cx="1242900" cy="375000"/>
          </a:xfrm>
          <a:prstGeom prst="rect">
            <a:avLst/>
          </a:prstGeom>
          <a:solidFill>
            <a:srgbClr val="EA9999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10"/>
          <p:cNvSpPr/>
          <p:nvPr/>
        </p:nvSpPr>
        <p:spPr>
          <a:xfrm>
            <a:off x="4661275" y="3996925"/>
            <a:ext cx="1242900" cy="353700"/>
          </a:xfrm>
          <a:prstGeom prst="rect">
            <a:avLst/>
          </a:prstGeom>
          <a:solidFill>
            <a:srgbClr val="EA9999"/>
          </a:solidFill>
          <a:ln cap="flat" cmpd="sng" w="9525">
            <a:solidFill>
              <a:srgbClr val="85D5E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2" name="Google Shape;52;p10"/>
          <p:cNvCxnSpPr/>
          <p:nvPr/>
        </p:nvCxnSpPr>
        <p:spPr>
          <a:xfrm>
            <a:off x="1557125" y="2109650"/>
            <a:ext cx="3726900" cy="0"/>
          </a:xfrm>
          <a:prstGeom prst="straightConnector1">
            <a:avLst/>
          </a:prstGeom>
          <a:noFill/>
          <a:ln cap="flat" cmpd="sng" w="9525">
            <a:solidFill>
              <a:srgbClr val="85D5E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3" name="Google Shape;53;p10"/>
          <p:cNvCxnSpPr>
            <a:stCxn id="49" idx="2"/>
            <a:endCxn id="50" idx="0"/>
          </p:cNvCxnSpPr>
          <p:nvPr/>
        </p:nvCxnSpPr>
        <p:spPr>
          <a:xfrm>
            <a:off x="5282725" y="2775425"/>
            <a:ext cx="0" cy="503700"/>
          </a:xfrm>
          <a:prstGeom prst="straightConnector1">
            <a:avLst/>
          </a:prstGeom>
          <a:noFill/>
          <a:ln cap="flat" cmpd="sng" w="9525">
            <a:solidFill>
              <a:srgbClr val="85D5E6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4" name="Google Shape;54;p10"/>
          <p:cNvCxnSpPr>
            <a:stCxn id="50" idx="2"/>
            <a:endCxn id="51" idx="0"/>
          </p:cNvCxnSpPr>
          <p:nvPr/>
        </p:nvCxnSpPr>
        <p:spPr>
          <a:xfrm>
            <a:off x="5282725" y="3654075"/>
            <a:ext cx="0" cy="342900"/>
          </a:xfrm>
          <a:prstGeom prst="straightConnector1">
            <a:avLst/>
          </a:prstGeom>
          <a:noFill/>
          <a:ln cap="flat" cmpd="sng" w="9525">
            <a:solidFill>
              <a:srgbClr val="85D5E6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5" name="Google Shape;55;p10"/>
          <p:cNvCxnSpPr>
            <a:endCxn id="48" idx="0"/>
          </p:cNvCxnSpPr>
          <p:nvPr/>
        </p:nvCxnSpPr>
        <p:spPr>
          <a:xfrm>
            <a:off x="3375375" y="2786125"/>
            <a:ext cx="0" cy="525000"/>
          </a:xfrm>
          <a:prstGeom prst="straightConnector1">
            <a:avLst/>
          </a:prstGeom>
          <a:noFill/>
          <a:ln cap="flat" cmpd="sng" w="9525">
            <a:solidFill>
              <a:srgbClr val="85D5E6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6" name="Google Shape;56;p10"/>
          <p:cNvCxnSpPr>
            <a:endCxn id="46" idx="0"/>
          </p:cNvCxnSpPr>
          <p:nvPr/>
        </p:nvCxnSpPr>
        <p:spPr>
          <a:xfrm flipH="1">
            <a:off x="1543050" y="2109725"/>
            <a:ext cx="3900" cy="290700"/>
          </a:xfrm>
          <a:prstGeom prst="straightConnector1">
            <a:avLst/>
          </a:prstGeom>
          <a:noFill/>
          <a:ln cap="flat" cmpd="sng" w="9525">
            <a:solidFill>
              <a:srgbClr val="85D5E6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7" name="Google Shape;57;p10"/>
          <p:cNvCxnSpPr/>
          <p:nvPr/>
        </p:nvCxnSpPr>
        <p:spPr>
          <a:xfrm>
            <a:off x="5282725" y="2126913"/>
            <a:ext cx="0" cy="300300"/>
          </a:xfrm>
          <a:prstGeom prst="straightConnector1">
            <a:avLst/>
          </a:prstGeom>
          <a:noFill/>
          <a:ln cap="flat" cmpd="sng" w="9525">
            <a:solidFill>
              <a:srgbClr val="85D5E6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8" name="Google Shape;58;p10"/>
          <p:cNvCxnSpPr>
            <a:stCxn id="45" idx="2"/>
          </p:cNvCxnSpPr>
          <p:nvPr/>
        </p:nvCxnSpPr>
        <p:spPr>
          <a:xfrm flipH="1">
            <a:off x="3399525" y="1832450"/>
            <a:ext cx="2700" cy="546600"/>
          </a:xfrm>
          <a:prstGeom prst="straightConnector1">
            <a:avLst/>
          </a:prstGeom>
          <a:noFill/>
          <a:ln cap="flat" cmpd="sng" w="9525">
            <a:solidFill>
              <a:srgbClr val="85D5E6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9" name="Google Shape;59;p10"/>
          <p:cNvSpPr txBox="1"/>
          <p:nvPr/>
        </p:nvSpPr>
        <p:spPr>
          <a:xfrm>
            <a:off x="4318425" y="1547938"/>
            <a:ext cx="124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username</a:t>
            </a:r>
            <a:endParaRPr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0" name="Google Shape;60;p10"/>
          <p:cNvSpPr txBox="1"/>
          <p:nvPr/>
        </p:nvSpPr>
        <p:spPr>
          <a:xfrm>
            <a:off x="6375800" y="492925"/>
            <a:ext cx="617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1" name="Google Shape;61;p10"/>
          <p:cNvSpPr txBox="1"/>
          <p:nvPr/>
        </p:nvSpPr>
        <p:spPr>
          <a:xfrm>
            <a:off x="5347075" y="2827150"/>
            <a:ext cx="137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" name="Google Shape;62;p10"/>
          <p:cNvSpPr txBox="1"/>
          <p:nvPr/>
        </p:nvSpPr>
        <p:spPr>
          <a:xfrm>
            <a:off x="5271950" y="3689825"/>
            <a:ext cx="137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username</a:t>
            </a:r>
            <a:endParaRPr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Google Shape;63;p10"/>
          <p:cNvSpPr txBox="1"/>
          <p:nvPr/>
        </p:nvSpPr>
        <p:spPr>
          <a:xfrm>
            <a:off x="5304225" y="2886150"/>
            <a:ext cx="141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username</a:t>
            </a:r>
            <a:endParaRPr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uturistic Background by Slidesgo">
  <a:themeElements>
    <a:clrScheme name="Simple Light">
      <a:dk1>
        <a:srgbClr val="001633"/>
      </a:dk1>
      <a:lt1>
        <a:srgbClr val="FFFFFF"/>
      </a:lt1>
      <a:dk2>
        <a:srgbClr val="85D5E6"/>
      </a:dk2>
      <a:lt2>
        <a:srgbClr val="FFAB40"/>
      </a:lt2>
      <a:accent1>
        <a:srgbClr val="FFAB40"/>
      </a:accent1>
      <a:accent2>
        <a:srgbClr val="85D5E6"/>
      </a:accent2>
      <a:accent3>
        <a:srgbClr val="78909C"/>
      </a:accent3>
      <a:accent4>
        <a:srgbClr val="FFAB40"/>
      </a:accent4>
      <a:accent5>
        <a:srgbClr val="0097A7"/>
      </a:accent5>
      <a:accent6>
        <a:srgbClr val="001633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