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scripts.asp" TargetMode="External"/><Relationship Id="rId2" Type="http://schemas.openxmlformats.org/officeDocument/2006/relationships/hyperlink" Target="https://www.w3schools.com/jsref/met_win_resizet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57258326/when-i-add-my-own-3d-models-to-the-model-viewer-tag-in-html-for-scene-viewer-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6B8E-95F7-132F-6689-D31AADE2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/>
          <a:p>
            <a:r>
              <a:rPr lang="en-GB" dirty="0"/>
              <a:t>Panda Run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28B5DC-266D-BB0F-E1F0-A03BF60C1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narcis-Andrei</a:t>
            </a:r>
            <a:r>
              <a:rPr lang="en-US" dirty="0"/>
              <a:t> </a:t>
            </a:r>
            <a:r>
              <a:rPr lang="en-US" dirty="0" err="1"/>
              <a:t>tataranu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1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DFC6C-6223-D941-CCEA-A44BD3766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58" y="5151432"/>
            <a:ext cx="9681882" cy="739880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Temporary game website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9EA46-BAA5-AD9A-950B-6E160B7A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071" y="4803966"/>
            <a:ext cx="7315199" cy="336959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1.0 Game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7D527-5736-909B-91CA-55FE61FD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71" y="579473"/>
            <a:ext cx="9881857" cy="422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B4AA3-435E-552C-D795-D65BCA52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5" y="5901819"/>
            <a:ext cx="1072664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CAEF-DDED-F63F-8D2E-381ED2C9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1118105"/>
            <a:ext cx="2872217" cy="1265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/>
              <a:t>Game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6DBA26-983D-E843-694A-CF7417264B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343" r="38953"/>
          <a:stretch/>
        </p:blipFill>
        <p:spPr>
          <a:xfrm>
            <a:off x="5808125" y="586127"/>
            <a:ext cx="5825524" cy="3595811"/>
          </a:xfr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99EAB0-C541-C911-5F75-2CF25EF7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4507794"/>
            <a:ext cx="8058150" cy="2110808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DFD71899-C123-436B-FA75-3D4CD4BBF69E}"/>
              </a:ext>
            </a:extLst>
          </p:cNvPr>
          <p:cNvSpPr txBox="1">
            <a:spLocks/>
          </p:cNvSpPr>
          <p:nvPr/>
        </p:nvSpPr>
        <p:spPr>
          <a:xfrm>
            <a:off x="5741412" y="4005654"/>
            <a:ext cx="3640713" cy="468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Figure 2.0 Game</a:t>
            </a:r>
          </a:p>
        </p:txBody>
      </p:sp>
    </p:spTree>
    <p:extLst>
      <p:ext uri="{BB962C8B-B14F-4D97-AF65-F5344CB8AC3E}">
        <p14:creationId xmlns:p14="http://schemas.microsoft.com/office/powerpoint/2010/main" val="255586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1AB5-56F3-CDD0-3725-E278E011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Responsive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53BED-CD9A-E75B-20B2-920CE862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5516657"/>
            <a:ext cx="11021963" cy="1066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69144E-3485-ACA6-847A-6BB73E4BB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17" y="1587141"/>
            <a:ext cx="4926695" cy="34246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D1A00A-F846-15BA-3543-D285D4383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45" y="1587140"/>
            <a:ext cx="3409797" cy="3424655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7DC07C4E-AEE6-4C1E-C430-C0F97AD3F20A}"/>
              </a:ext>
            </a:extLst>
          </p:cNvPr>
          <p:cNvSpPr txBox="1">
            <a:spLocks/>
          </p:cNvSpPr>
          <p:nvPr/>
        </p:nvSpPr>
        <p:spPr>
          <a:xfrm>
            <a:off x="955245" y="4901766"/>
            <a:ext cx="3640713" cy="468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Figure </a:t>
            </a:r>
            <a:r>
              <a:rPr lang="en-US" dirty="0"/>
              <a:t>3</a:t>
            </a:r>
            <a:r>
              <a:rPr lang="en-US" kern="1200" dirty="0">
                <a:latin typeface="+mn-lt"/>
                <a:ea typeface="+mn-ea"/>
                <a:cs typeface="+mn-cs"/>
              </a:rPr>
              <a:t>.0 </a:t>
            </a:r>
            <a:r>
              <a:rPr lang="en-US" dirty="0"/>
              <a:t>Website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334D8C3-9D28-6C58-E85E-950F1313F2E0}"/>
              </a:ext>
            </a:extLst>
          </p:cNvPr>
          <p:cNvSpPr txBox="1">
            <a:spLocks/>
          </p:cNvSpPr>
          <p:nvPr/>
        </p:nvSpPr>
        <p:spPr>
          <a:xfrm>
            <a:off x="6425517" y="4865241"/>
            <a:ext cx="3640713" cy="468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Figure 4.0 Game Page</a:t>
            </a:r>
          </a:p>
        </p:txBody>
      </p:sp>
    </p:spTree>
    <p:extLst>
      <p:ext uri="{BB962C8B-B14F-4D97-AF65-F5344CB8AC3E}">
        <p14:creationId xmlns:p14="http://schemas.microsoft.com/office/powerpoint/2010/main" val="303489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840F-60B6-5828-F75A-40BBA553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GB" dirty="0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D9D261-FD32-2BB3-BE3C-ED0988DE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390381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https://www.w3schools.com/jsref/met_win_resizeto.asp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https://www.w3schools.com/htmL/html_scripts.asp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https://stackoverflow.com/questions/57258326/when-i-add-my-own-3d-models-to-the-model-viewer-tag-in-html-for-scene-viewer-t</a:t>
            </a:r>
            <a:endParaRPr lang="en-US" dirty="0"/>
          </a:p>
          <a:p>
            <a:r>
              <a:rPr lang="en-US" dirty="0"/>
              <a:t>https://www.w3schools.com/js/js_math.asp</a:t>
            </a:r>
          </a:p>
        </p:txBody>
      </p:sp>
    </p:spTree>
    <p:extLst>
      <p:ext uri="{BB962C8B-B14F-4D97-AF65-F5344CB8AC3E}">
        <p14:creationId xmlns:p14="http://schemas.microsoft.com/office/powerpoint/2010/main" val="149535527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 Light</vt:lpstr>
      <vt:lpstr>Arial</vt:lpstr>
      <vt:lpstr>Walbaum Display</vt:lpstr>
      <vt:lpstr>BohoVogueVTI</vt:lpstr>
      <vt:lpstr>Panda Run</vt:lpstr>
      <vt:lpstr>Temporary game website design</vt:lpstr>
      <vt:lpstr>Game</vt:lpstr>
      <vt:lpstr>Responsive design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Narcis-Andrei Tataranu</dc:creator>
  <cp:lastModifiedBy>Narcis-Andrei Tataranu</cp:lastModifiedBy>
  <cp:revision>3</cp:revision>
  <dcterms:created xsi:type="dcterms:W3CDTF">2024-11-14T22:46:26Z</dcterms:created>
  <dcterms:modified xsi:type="dcterms:W3CDTF">2024-11-15T00:46:49Z</dcterms:modified>
</cp:coreProperties>
</file>