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5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5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8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7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3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1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9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2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1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3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11/15/2024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1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2" r:id="rId6"/>
    <p:sldLayoutId id="2147483667" r:id="rId7"/>
    <p:sldLayoutId id="2147483663" r:id="rId8"/>
    <p:sldLayoutId id="2147483664" r:id="rId9"/>
    <p:sldLayoutId id="2147483665" r:id="rId10"/>
    <p:sldLayoutId id="2147483666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scripts.asp" TargetMode="External"/><Relationship Id="rId2" Type="http://schemas.openxmlformats.org/officeDocument/2006/relationships/hyperlink" Target="https://www.w3schools.com/jsref/met_win_resizeto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ketchfab.com/search?q=Panda&amp;type=models" TargetMode="External"/><Relationship Id="rId5" Type="http://schemas.openxmlformats.org/officeDocument/2006/relationships/hyperlink" Target="https://www.w3schools.com/js/js_math.asp" TargetMode="External"/><Relationship Id="rId4" Type="http://schemas.openxmlformats.org/officeDocument/2006/relationships/hyperlink" Target="https://stackoverflow.com/questions/57258326/when-i-add-my-own-3d-models-to-the-model-viewer-tag-in-html-for-scene-viewer-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46B8E-95F7-132F-6689-D31AADE29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/>
          <a:p>
            <a:r>
              <a:rPr lang="en-GB" dirty="0"/>
              <a:t>Panda Run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928B5DC-266D-BB0F-E1F0-A03BF60C1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narcis-Andrei</a:t>
            </a:r>
            <a:r>
              <a:rPr lang="en-US" dirty="0"/>
              <a:t> </a:t>
            </a:r>
            <a:r>
              <a:rPr lang="en-US" dirty="0" err="1"/>
              <a:t>tataranu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81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DFC6C-6223-D941-CCEA-A44BD3766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058" y="5151432"/>
            <a:ext cx="9681882" cy="739880"/>
          </a:xfrm>
        </p:spPr>
        <p:txBody>
          <a:bodyPr anchor="b">
            <a:normAutofit/>
          </a:bodyPr>
          <a:lstStyle/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Temporary game website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9EA46-BAA5-AD9A-950B-6E160B7AF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071" y="4803966"/>
            <a:ext cx="7315199" cy="336959"/>
          </a:xfrm>
        </p:spPr>
        <p:txBody>
          <a:bodyPr anchor="t">
            <a:normAutofit fontScale="92500" lnSpcReduction="10000"/>
          </a:bodyPr>
          <a:lstStyle/>
          <a:p>
            <a:pPr algn="l"/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Figure 1.0 Game website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17D527-5736-909B-91CA-55FE61FD2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71" y="579473"/>
            <a:ext cx="9881857" cy="42244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0B4AA3-435E-552C-D795-D65BCA52B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75" y="5901819"/>
            <a:ext cx="10726647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2CAEF-DDED-F63F-8D2E-381ED2C9D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975" y="1118105"/>
            <a:ext cx="2872217" cy="12659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/>
              <a:t>Game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B6DBA26-983D-E843-694A-CF7417264B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343" r="38953"/>
          <a:stretch/>
        </p:blipFill>
        <p:spPr>
          <a:xfrm>
            <a:off x="5808125" y="586127"/>
            <a:ext cx="5825524" cy="3595811"/>
          </a:xfr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99EAB0-C541-C911-5F75-2CF25EF78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4507794"/>
            <a:ext cx="8058150" cy="2110808"/>
          </a:xfrm>
          <a:prstGeom prst="rect">
            <a:avLst/>
          </a:prstGeom>
        </p:spPr>
      </p:pic>
      <p:sp>
        <p:nvSpPr>
          <p:cNvPr id="20" name="Subtitle 2">
            <a:extLst>
              <a:ext uri="{FF2B5EF4-FFF2-40B4-BE49-F238E27FC236}">
                <a16:creationId xmlns:a16="http://schemas.microsoft.com/office/drawing/2014/main" id="{DFD71899-C123-436B-FA75-3D4CD4BBF69E}"/>
              </a:ext>
            </a:extLst>
          </p:cNvPr>
          <p:cNvSpPr txBox="1">
            <a:spLocks/>
          </p:cNvSpPr>
          <p:nvPr/>
        </p:nvSpPr>
        <p:spPr>
          <a:xfrm>
            <a:off x="5741412" y="4005654"/>
            <a:ext cx="3640713" cy="4683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Figure 2.0 Game</a:t>
            </a:r>
          </a:p>
        </p:txBody>
      </p:sp>
    </p:spTree>
    <p:extLst>
      <p:ext uri="{BB962C8B-B14F-4D97-AF65-F5344CB8AC3E}">
        <p14:creationId xmlns:p14="http://schemas.microsoft.com/office/powerpoint/2010/main" val="2555862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1AB5-56F3-CDD0-3725-E278E011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Responsive design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353BED-CD9A-E75B-20B2-920CE862C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18" y="5516657"/>
            <a:ext cx="11021963" cy="10669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69144E-3485-ACA6-847A-6BB73E4BB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517" y="1587141"/>
            <a:ext cx="4926695" cy="34246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D1A00A-F846-15BA-3543-D285D4383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245" y="1587140"/>
            <a:ext cx="3409797" cy="3424655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7DC07C4E-AEE6-4C1E-C430-C0F97AD3F20A}"/>
              </a:ext>
            </a:extLst>
          </p:cNvPr>
          <p:cNvSpPr txBox="1">
            <a:spLocks/>
          </p:cNvSpPr>
          <p:nvPr/>
        </p:nvSpPr>
        <p:spPr>
          <a:xfrm>
            <a:off x="955245" y="4901766"/>
            <a:ext cx="3640713" cy="4683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Figure </a:t>
            </a:r>
            <a:r>
              <a:rPr lang="en-US" dirty="0"/>
              <a:t>3</a:t>
            </a:r>
            <a:r>
              <a:rPr lang="en-US" kern="1200" dirty="0">
                <a:latin typeface="+mn-lt"/>
                <a:ea typeface="+mn-ea"/>
                <a:cs typeface="+mn-cs"/>
              </a:rPr>
              <a:t>.0 </a:t>
            </a:r>
            <a:r>
              <a:rPr lang="en-US" dirty="0"/>
              <a:t>Website</a:t>
            </a: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334D8C3-9D28-6C58-E85E-950F1313F2E0}"/>
              </a:ext>
            </a:extLst>
          </p:cNvPr>
          <p:cNvSpPr txBox="1">
            <a:spLocks/>
          </p:cNvSpPr>
          <p:nvPr/>
        </p:nvSpPr>
        <p:spPr>
          <a:xfrm>
            <a:off x="6425517" y="4865241"/>
            <a:ext cx="3640713" cy="4683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Figure 4.0 Game Page</a:t>
            </a:r>
          </a:p>
        </p:txBody>
      </p:sp>
    </p:spTree>
    <p:extLst>
      <p:ext uri="{BB962C8B-B14F-4D97-AF65-F5344CB8AC3E}">
        <p14:creationId xmlns:p14="http://schemas.microsoft.com/office/powerpoint/2010/main" val="303489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840F-60B6-5828-F75A-40BBA5538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en-GB" dirty="0"/>
              <a:t>References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D9D261-FD32-2BB3-BE3C-ED0988DE6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57984"/>
            <a:ext cx="10442448" cy="390381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https://www.w3schools.com/jsref/met_win_resizeto.asp</a:t>
            </a:r>
            <a:endParaRPr lang="en-US" dirty="0"/>
          </a:p>
          <a:p>
            <a:r>
              <a:rPr lang="en-US" dirty="0">
                <a:hlinkClick r:id="rId3"/>
              </a:rPr>
              <a:t>https://www.w3schools.com/htmL/html_scripts.asp</a:t>
            </a:r>
            <a:endParaRPr lang="en-US" dirty="0"/>
          </a:p>
          <a:p>
            <a:r>
              <a:rPr lang="en-US" dirty="0">
                <a:hlinkClick r:id="rId4"/>
              </a:rPr>
              <a:t>https://stackoverflow.com/questions/57258326/when-i-add-my-own-3d-models-to-the-model-viewer-tag-in-html-for-scene-viewer-t</a:t>
            </a:r>
            <a:endParaRPr lang="en-US" dirty="0"/>
          </a:p>
          <a:p>
            <a:r>
              <a:rPr lang="en-US" dirty="0">
                <a:hlinkClick r:id="rId5"/>
              </a:rPr>
              <a:t>https://www.w3schools.com/js/js_math.asp</a:t>
            </a:r>
            <a:endParaRPr lang="en-US" dirty="0"/>
          </a:p>
          <a:p>
            <a:r>
              <a:rPr lang="en-US">
                <a:hlinkClick r:id="rId6"/>
              </a:rPr>
              <a:t>https://sketchfab.com/search?q=Panda&amp;type=models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355272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BohoVogue">
      <a:dk1>
        <a:sysClr val="windowText" lastClr="000000"/>
      </a:dk1>
      <a:lt1>
        <a:sysClr val="window" lastClr="FFFFFF"/>
      </a:lt1>
      <a:dk2>
        <a:srgbClr val="35403A"/>
      </a:dk2>
      <a:lt2>
        <a:srgbClr val="F1EFEB"/>
      </a:lt2>
      <a:accent1>
        <a:srgbClr val="9E8B50"/>
      </a:accent1>
      <a:accent2>
        <a:srgbClr val="D5966B"/>
      </a:accent2>
      <a:accent3>
        <a:srgbClr val="9BA6BB"/>
      </a:accent3>
      <a:accent4>
        <a:srgbClr val="869880"/>
      </a:accent4>
      <a:accent5>
        <a:srgbClr val="588267"/>
      </a:accent5>
      <a:accent6>
        <a:srgbClr val="B89C46"/>
      </a:accent6>
      <a:hlink>
        <a:srgbClr val="C77138"/>
      </a:hlink>
      <a:folHlink>
        <a:srgbClr val="589374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100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 Light</vt:lpstr>
      <vt:lpstr>Arial</vt:lpstr>
      <vt:lpstr>Walbaum Display</vt:lpstr>
      <vt:lpstr>BohoVogueVTI</vt:lpstr>
      <vt:lpstr>Panda Run</vt:lpstr>
      <vt:lpstr>Temporary game website design</vt:lpstr>
      <vt:lpstr>Game</vt:lpstr>
      <vt:lpstr>Responsive design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 Run</dc:title>
  <dc:creator>Narcis-Andrei Tataranu</dc:creator>
  <cp:lastModifiedBy>Narcis-Andrei Tataranu</cp:lastModifiedBy>
  <cp:revision>4</cp:revision>
  <dcterms:created xsi:type="dcterms:W3CDTF">2024-11-14T22:46:26Z</dcterms:created>
  <dcterms:modified xsi:type="dcterms:W3CDTF">2024-11-15T12:58:11Z</dcterms:modified>
</cp:coreProperties>
</file>