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  <p:sldMasterId id="2147483724" r:id="rId2"/>
  </p:sldMasterIdLst>
  <p:notesMasterIdLst>
    <p:notesMasterId r:id="rId13"/>
  </p:notesMasterIdLst>
  <p:sldIdLst>
    <p:sldId id="256" r:id="rId3"/>
    <p:sldId id="257" r:id="rId4"/>
    <p:sldId id="282" r:id="rId5"/>
    <p:sldId id="283" r:id="rId6"/>
    <p:sldId id="286" r:id="rId7"/>
    <p:sldId id="285" r:id="rId8"/>
    <p:sldId id="273" r:id="rId9"/>
    <p:sldId id="272" r:id="rId10"/>
    <p:sldId id="281" r:id="rId11"/>
    <p:sldId id="266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Medium" panose="00000600000000000000" pitchFamily="2" charset="0"/>
      <p:regular r:id="rId18"/>
      <p:bold r:id="rId19"/>
      <p:italic r:id="rId20"/>
      <p:boldItalic r:id="rId21"/>
    </p:embeddedFont>
    <p:embeddedFont>
      <p:font typeface="Barlow SemiBold" panose="00000700000000000000" pitchFamily="2" charset="0"/>
      <p:bold r:id="rId22"/>
      <p:boldItalic r:id="rId23"/>
    </p:embeddedFont>
    <p:embeddedFont>
      <p:font typeface="Exo 2" panose="020B0604020202020204" charset="0"/>
      <p:regular r:id="rId24"/>
      <p:bold r:id="rId25"/>
      <p:italic r:id="rId26"/>
      <p:boldItalic r:id="rId27"/>
    </p:embeddedFont>
    <p:embeddedFont>
      <p:font typeface="Livvic" panose="020B0604020202020204" charset="0"/>
      <p:regular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fd7e2396f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fd7e2396f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fd7e2396fc_0_7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fd7e2396fc_0_7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44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4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d7e2396fc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d7e2396fc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6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10bfa0de_0_15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10bfa0de_0_15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d10bfa0de_0_15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d10bfa0de_0_15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bd10bfa0de_0_15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bd10bfa0de_0_15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55" name="Google Shape;55;p14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68" name="Google Shape;68;p15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Google Shape;70;p15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15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" name="Google Shape;75;p15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15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" name="Google Shape;79;p15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85" name="Google Shape;85;p16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6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4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98" name="Google Shape;98;p17"/>
            <p:cNvSpPr/>
            <p:nvPr/>
          </p:nvSpPr>
          <p:spPr>
            <a:xfrm>
              <a:off x="-1145167" y="1756583"/>
              <a:ext cx="2102924" cy="162978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avLst/>
                <a:gdLst/>
                <a:ahLst/>
                <a:cxnLst/>
                <a:rect l="l" t="t" r="r" b="b"/>
                <a:pathLst>
                  <a:path w="39529" h="36769" extrusionOk="0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avLst/>
                <a:gdLst/>
                <a:ahLst/>
                <a:cxnLst/>
                <a:rect l="l" t="t" r="r" b="b"/>
                <a:pathLst>
                  <a:path w="103675" h="54285" extrusionOk="0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avLst/>
                <a:gdLst/>
                <a:ahLst/>
                <a:cxnLst/>
                <a:rect l="l" t="t" r="r" b="b"/>
                <a:pathLst>
                  <a:path w="132429" h="92796" extrusionOk="0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avLst/>
                <a:gdLst/>
                <a:ahLst/>
                <a:cxnLst/>
                <a:rect l="l" t="t" r="r" b="b"/>
                <a:pathLst>
                  <a:path w="102441" h="8730" extrusionOk="0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avLst/>
                <a:gdLst/>
                <a:ahLst/>
                <a:cxnLst/>
                <a:rect l="l" t="t" r="r" b="b"/>
                <a:pathLst>
                  <a:path w="77122" h="5977" extrusionOk="0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avLst/>
                <a:gdLst/>
                <a:ahLst/>
                <a:cxnLst/>
                <a:rect l="l" t="t" r="r" b="b"/>
                <a:pathLst>
                  <a:path w="58877" h="4564" extrusionOk="0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17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107" name="Google Shape;107;p17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avLst/>
                <a:gdLst/>
                <a:ahLst/>
                <a:cxnLst/>
                <a:rect l="l" t="t" r="r" b="b"/>
                <a:pathLst>
                  <a:path w="14755" h="14970" extrusionOk="0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08;p17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avLst/>
                <a:gdLst/>
                <a:ahLst/>
                <a:cxnLst/>
                <a:rect l="l" t="t" r="r" b="b"/>
                <a:pathLst>
                  <a:path w="37984" h="30386" extrusionOk="0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" name="Google Shape;109;p17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avLst/>
                <a:gdLst/>
                <a:ahLst/>
                <a:cxnLst/>
                <a:rect l="l" t="t" r="r" b="b"/>
                <a:pathLst>
                  <a:path w="17205" h="37199" extrusionOk="0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0" name="Google Shape;110;p17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avLst/>
                <a:gdLst/>
                <a:ahLst/>
                <a:cxnLst/>
                <a:rect l="l" t="t" r="r" b="b"/>
                <a:pathLst>
                  <a:path w="73749" h="32532" extrusionOk="0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" name="Google Shape;111;p17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avLst/>
                <a:gdLst/>
                <a:ahLst/>
                <a:cxnLst/>
                <a:rect l="l" t="t" r="r" b="b"/>
                <a:pathLst>
                  <a:path w="104421" h="19422" extrusionOk="0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12;p17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10501" extrusionOk="0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13" name="Google Shape;113;p17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0" h="9620" extrusionOk="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" name="Google Shape;115;p17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3684" extrusionOk="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4" h="27052" extrusionOk="0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 rot="10800000">
            <a:off x="7317425" y="4569225"/>
            <a:ext cx="4365049" cy="2926215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121" name="Google Shape;121;p1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122" name="Google Shape;122;p1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" name="Google Shape;123;p1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" name="Google Shape;124;p1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1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" name="Google Shape;126;p1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28" name="Google Shape;128;p1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131" name="Google Shape;131;p19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" name="Google Shape;132;p19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133" name="Google Shape;133;p19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34;p19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5" name="Google Shape;135;p19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140" name="Google Shape;140;p20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20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" name="Google Shape;143;p20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20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" name="Google Shape;146;p20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" name="Google Shape;147;p20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20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20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20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20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2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64" name="Google Shape;164;p22"/>
            <p:cNvSpPr/>
            <p:nvPr/>
          </p:nvSpPr>
          <p:spPr>
            <a:xfrm>
              <a:off x="7921050" y="222594"/>
              <a:ext cx="1074975" cy="923600"/>
            </a:xfrm>
            <a:custGeom>
              <a:avLst/>
              <a:gdLst/>
              <a:ahLst/>
              <a:cxnLst/>
              <a:rect l="l" t="t" r="r" b="b"/>
              <a:pathLst>
                <a:path w="42999" h="36944" extrusionOk="0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22"/>
            <p:cNvSpPr/>
            <p:nvPr/>
          </p:nvSpPr>
          <p:spPr>
            <a:xfrm>
              <a:off x="408189" y="4114025"/>
              <a:ext cx="628425" cy="1166675"/>
            </a:xfrm>
            <a:custGeom>
              <a:avLst/>
              <a:gdLst/>
              <a:ahLst/>
              <a:cxnLst/>
              <a:rect l="l" t="t" r="r" b="b"/>
              <a:pathLst>
                <a:path w="25137" h="46667" extrusionOk="0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22"/>
            <p:cNvSpPr/>
            <p:nvPr/>
          </p:nvSpPr>
          <p:spPr>
            <a:xfrm>
              <a:off x="-76200" y="4021622"/>
              <a:ext cx="2676175" cy="1182325"/>
            </a:xfrm>
            <a:custGeom>
              <a:avLst/>
              <a:gdLst/>
              <a:ahLst/>
              <a:cxnLst/>
              <a:rect l="l" t="t" r="r" b="b"/>
              <a:pathLst>
                <a:path w="107047" h="47293" extrusionOk="0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22"/>
            <p:cNvSpPr/>
            <p:nvPr/>
          </p:nvSpPr>
          <p:spPr>
            <a:xfrm>
              <a:off x="7849400" y="-214900"/>
              <a:ext cx="1453225" cy="1576000"/>
            </a:xfrm>
            <a:custGeom>
              <a:avLst/>
              <a:gdLst/>
              <a:ahLst/>
              <a:cxnLst/>
              <a:rect l="l" t="t" r="r" b="b"/>
              <a:pathLst>
                <a:path w="58129" h="63040" extrusionOk="0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22"/>
            <p:cNvSpPr/>
            <p:nvPr/>
          </p:nvSpPr>
          <p:spPr>
            <a:xfrm>
              <a:off x="8627175" y="-153500"/>
              <a:ext cx="634525" cy="542400"/>
            </a:xfrm>
            <a:custGeom>
              <a:avLst/>
              <a:gdLst/>
              <a:ahLst/>
              <a:cxnLst/>
              <a:rect l="l" t="t" r="r" b="b"/>
              <a:pathLst>
                <a:path w="25381" h="21696" extrusionOk="0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 hasCustomPrompt="1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174" name="Google Shape;174;p23"/>
            <p:cNvSpPr/>
            <p:nvPr/>
          </p:nvSpPr>
          <p:spPr>
            <a:xfrm>
              <a:off x="-72625" y="261147"/>
              <a:ext cx="904925" cy="118700"/>
            </a:xfrm>
            <a:custGeom>
              <a:avLst/>
              <a:gdLst/>
              <a:ahLst/>
              <a:cxnLst/>
              <a:rect l="l" t="t" r="r" b="b"/>
              <a:pathLst>
                <a:path w="36197" h="4748" extrusionOk="0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5" name="Google Shape;175;p23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176" name="Google Shape;176;p23"/>
              <p:cNvSpPr/>
              <p:nvPr/>
            </p:nvSpPr>
            <p:spPr>
              <a:xfrm rot="993073" flipH="1">
                <a:off x="8559736" y="1460242"/>
                <a:ext cx="1599286" cy="1389460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avLst/>
                <a:gdLst/>
                <a:ahLst/>
                <a:cxnLst/>
                <a:rect l="l" t="t" r="r" b="b"/>
                <a:pathLst>
                  <a:path w="49686" h="36653" extrusionOk="0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" name="Google Shape;178;p23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8448" extrusionOk="0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9" name="Google Shape;179;p23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1" name="Google Shape;181;p23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avLst/>
                <a:gdLst/>
                <a:ahLst/>
                <a:cxnLst/>
                <a:rect l="l" t="t" r="r" b="b"/>
                <a:pathLst>
                  <a:path w="69364" h="29459" extrusionOk="0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2" name="Google Shape;182;p23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" name="Google Shape;183;p23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avLst/>
                <a:gdLst/>
                <a:ahLst/>
                <a:cxnLst/>
                <a:rect l="l" t="t" r="r" b="b"/>
                <a:pathLst>
                  <a:path w="29516" h="30029" extrusionOk="0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" name="Google Shape;184;p23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14266" extrusionOk="0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" name="Google Shape;185;p23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avLst/>
                <a:gdLst/>
                <a:ahLst/>
                <a:cxnLst/>
                <a:rect l="l" t="t" r="r" b="b"/>
                <a:pathLst>
                  <a:path w="15742" h="11858" extrusionOk="0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6" name="Google Shape;186;p23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29516" extrusionOk="0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7" name="Google Shape;187;p23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avLst/>
                <a:gdLst/>
                <a:ahLst/>
                <a:cxnLst/>
                <a:rect l="l" t="t" r="r" b="b"/>
                <a:pathLst>
                  <a:path w="101833" h="127167" extrusionOk="0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8" name="Google Shape;188;p23"/>
            <p:cNvSpPr/>
            <p:nvPr/>
          </p:nvSpPr>
          <p:spPr>
            <a:xfrm>
              <a:off x="-33525" y="-39100"/>
              <a:ext cx="1446750" cy="893776"/>
            </a:xfrm>
            <a:custGeom>
              <a:avLst/>
              <a:gdLst/>
              <a:ahLst/>
              <a:cxnLst/>
              <a:rect l="l" t="t" r="r" b="b"/>
              <a:pathLst>
                <a:path w="57870" h="45776" extrusionOk="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243" name="Google Shape;243;p28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" name="Google Shape;245;p28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" name="Google Shape;246;p28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28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9" name="Google Shape;249;p28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0" name="Google Shape;250;p28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1" name="Google Shape;251;p28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52" name="Google Shape;252;p28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3" name="Google Shape;253;p28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4" name="Google Shape;254;p28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60" name="Google Shape;260;p29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63" name="Google Shape;263;p29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64" name="Google Shape;264;p29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" name="Google Shape;266;p29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8" name="Google Shape;268;p29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9" name="Google Shape;269;p29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0" name="Google Shape;270;p29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1" name="Google Shape;271;p29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0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" name="Google Shape;276;p30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" name="Google Shape;277;p30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278" name="Google Shape;278;p30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80" name="Google Shape;280;p30"/>
          <p:cNvSpPr txBox="1">
            <a:spLocks noGrp="1"/>
          </p:cNvSpPr>
          <p:nvPr>
            <p:ph type="title" hasCustomPrompt="1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2" hasCustomPrompt="1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3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4" hasCustomPrompt="1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5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2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301" name="Google Shape;301;p32"/>
            <p:cNvSpPr/>
            <p:nvPr/>
          </p:nvSpPr>
          <p:spPr>
            <a:xfrm rot="2497583" flipH="1">
              <a:off x="8144208" y="434932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 rot="2497583" flipH="1">
              <a:off x="-773517" y="-6984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32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304" name="Google Shape;304;p32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5" name="Google Shape;305;p32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37677" extrusionOk="0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6" name="Google Shape;306;p32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" name="Google Shape;307;p32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8" name="Google Shape;308;p32"/>
            <p:cNvSpPr/>
            <p:nvPr/>
          </p:nvSpPr>
          <p:spPr>
            <a:xfrm>
              <a:off x="5434200" y="4079425"/>
              <a:ext cx="3965162" cy="1162605"/>
            </a:xfrm>
            <a:custGeom>
              <a:avLst/>
              <a:gdLst/>
              <a:ahLst/>
              <a:cxnLst/>
              <a:rect l="l" t="t" r="r" b="b"/>
              <a:pathLst>
                <a:path w="144503" h="42369" extrusionOk="0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9" name="Google Shape;309;p32"/>
            <p:cNvSpPr/>
            <p:nvPr/>
          </p:nvSpPr>
          <p:spPr>
            <a:xfrm>
              <a:off x="7179650" y="4799700"/>
              <a:ext cx="758219" cy="442316"/>
            </a:xfrm>
            <a:custGeom>
              <a:avLst/>
              <a:gdLst/>
              <a:ahLst/>
              <a:cxnLst/>
              <a:rect l="l" t="t" r="r" b="b"/>
              <a:pathLst>
                <a:path w="14737" h="8597" extrusionOk="0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0" name="Google Shape;310;p32"/>
            <p:cNvSpPr/>
            <p:nvPr/>
          </p:nvSpPr>
          <p:spPr>
            <a:xfrm>
              <a:off x="7972225" y="4165200"/>
              <a:ext cx="908250" cy="1095025"/>
            </a:xfrm>
            <a:custGeom>
              <a:avLst/>
              <a:gdLst/>
              <a:ahLst/>
              <a:cxnLst/>
              <a:rect l="l" t="t" r="r" b="b"/>
              <a:pathLst>
                <a:path w="36330" h="43801" extrusionOk="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32"/>
            <p:cNvSpPr/>
            <p:nvPr/>
          </p:nvSpPr>
          <p:spPr>
            <a:xfrm>
              <a:off x="8135950" y="4390350"/>
              <a:ext cx="1064325" cy="890350"/>
            </a:xfrm>
            <a:custGeom>
              <a:avLst/>
              <a:gdLst/>
              <a:ahLst/>
              <a:cxnLst/>
              <a:rect l="l" t="t" r="r" b="b"/>
              <a:pathLst>
                <a:path w="42573" h="35614" extrusionOk="0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title" idx="2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3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 idx="4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 idx="5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3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19" name="Google Shape;319;p33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21" name="Google Shape;321;p3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2" name="Google Shape;322;p3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3" name="Google Shape;323;p3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5" name="Google Shape;325;p3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7" name="Google Shape;327;p3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" name="Google Shape;328;p3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3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0" name="Google Shape;330;p33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 idx="2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3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4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5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4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38" name="Google Shape;338;p34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3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40" name="Google Shape;340;p3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41" name="Google Shape;341;p3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42" name="Google Shape;342;p3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3" name="Google Shape;343;p3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4" name="Google Shape;344;p3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46" name="Google Shape;346;p3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7" name="Google Shape;347;p3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8" name="Google Shape;348;p3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49" name="Google Shape;349;p34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 idx="3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34"/>
          <p:cNvSpPr txBox="1">
            <a:spLocks noGrp="1"/>
          </p:cNvSpPr>
          <p:nvPr>
            <p:ph type="title" idx="6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 idx="9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5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62" name="Google Shape;362;p35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5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64" name="Google Shape;364;p35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5" name="Google Shape;365;p35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66" name="Google Shape;366;p35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7" name="Google Shape;367;p35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8" name="Google Shape;368;p35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9" name="Google Shape;369;p35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70" name="Google Shape;370;p35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1" name="Google Shape;371;p35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2" name="Google Shape;372;p35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35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6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85" name="Google Shape;385;p36"/>
            <p:cNvSpPr/>
            <p:nvPr/>
          </p:nvSpPr>
          <p:spPr>
            <a:xfrm rot="-1492155" flipH="1">
              <a:off x="-1921513" y="4047528"/>
              <a:ext cx="2854305" cy="19134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36235" y="4400575"/>
              <a:ext cx="306175" cy="808475"/>
            </a:xfrm>
            <a:custGeom>
              <a:avLst/>
              <a:gdLst/>
              <a:ahLst/>
              <a:cxnLst/>
              <a:rect l="l" t="t" r="r" b="b"/>
              <a:pathLst>
                <a:path w="12247" h="32339" extrusionOk="0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7" name="Google Shape;387;p36"/>
            <p:cNvSpPr/>
            <p:nvPr/>
          </p:nvSpPr>
          <p:spPr>
            <a:xfrm>
              <a:off x="5826025" y="1390225"/>
              <a:ext cx="4201448" cy="2816541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-40925" y="3126450"/>
              <a:ext cx="4062850" cy="2123550"/>
            </a:xfrm>
            <a:custGeom>
              <a:avLst/>
              <a:gdLst/>
              <a:ahLst/>
              <a:cxnLst/>
              <a:rect l="l" t="t" r="r" b="b"/>
              <a:pathLst>
                <a:path w="162514" h="84942" extrusionOk="0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9" name="Google Shape;389;p3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title" idx="2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 idx="3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4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5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6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 idx="7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7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98" name="Google Shape;398;p37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" name="Google Shape;400;p37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1" name="Google Shape;401;p37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2" name="Google Shape;402;p37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4" name="Google Shape;404;p37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37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37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407" name="Google Shape;407;p37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8" name="Google Shape;408;p37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" name="Google Shape;409;p37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title" idx="2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3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title" idx="4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 idx="5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6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 idx="7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title" idx="8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9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8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421" name="Google Shape;421;p38"/>
            <p:cNvSpPr/>
            <p:nvPr/>
          </p:nvSpPr>
          <p:spPr>
            <a:xfrm>
              <a:off x="-1084412" y="1210975"/>
              <a:ext cx="3721900" cy="2721550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38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423" name="Google Shape;423;p38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49737" h="5936" extrusionOk="0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4" name="Google Shape;424;p38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avLst/>
                <a:gdLst/>
                <a:ahLst/>
                <a:cxnLst/>
                <a:rect l="l" t="t" r="r" b="b"/>
                <a:pathLst>
                  <a:path w="81462" h="44125" extrusionOk="0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title" idx="2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3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title" idx="4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5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0" name="Google Shape;430;p38"/>
          <p:cNvSpPr txBox="1">
            <a:spLocks noGrp="1"/>
          </p:cNvSpPr>
          <p:nvPr>
            <p:ph type="title" idx="6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7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 idx="8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title" idx="9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436" name="Google Shape;436;p39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9"/>
            <p:cNvGrpSpPr/>
            <p:nvPr/>
          </p:nvGrpSpPr>
          <p:grpSpPr>
            <a:xfrm rot="10800000" flipH="1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26404" extrusionOk="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39" name="Google Shape;439;p39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440" name="Google Shape;440;p39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62" h="26830" extrusionOk="0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" name="Google Shape;441;p39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7" h="91287" extrusionOk="0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2" name="Google Shape;442;p39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avLst/>
                <a:gdLst/>
                <a:ahLst/>
                <a:cxnLst/>
                <a:rect l="l" t="t" r="r" b="b"/>
                <a:pathLst>
                  <a:path w="41140" h="41755" extrusionOk="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43" name="Google Shape;443;p39"/>
            <p:cNvSpPr/>
            <p:nvPr/>
          </p:nvSpPr>
          <p:spPr>
            <a:xfrm>
              <a:off x="82874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4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5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9" name="Google Shape;449;p39"/>
          <p:cNvSpPr txBox="1">
            <a:spLocks noGrp="1"/>
          </p:cNvSpPr>
          <p:nvPr>
            <p:ph type="title" idx="6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0" name="Google Shape;450;p39"/>
          <p:cNvSpPr txBox="1">
            <a:spLocks noGrp="1"/>
          </p:cNvSpPr>
          <p:nvPr>
            <p:ph type="title" idx="7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title" idx="8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9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title" idx="13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title" idx="14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title" idx="15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title" idx="16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59" name="Google Shape;459;p40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60" name="Google Shape;460;p40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" name="Google Shape;461;p40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2" name="Google Shape;462;p40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3" name="Google Shape;463;p40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4" name="Google Shape;464;p40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6" name="Google Shape;466;p40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2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1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71" name="Google Shape;471;p41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4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73" name="Google Shape;473;p4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74" name="Google Shape;474;p4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75" name="Google Shape;475;p4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6" name="Google Shape;476;p4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7" name="Google Shape;477;p4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78" name="Google Shape;478;p4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79" name="Google Shape;479;p4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4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4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82" name="Google Shape;482;p41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2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87" name="Google Shape;487;p42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4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9" name="Google Shape;489;p4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90" name="Google Shape;490;p4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91" name="Google Shape;491;p4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4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3" name="Google Shape;493;p4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4" name="Google Shape;494;p4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5" name="Google Shape;495;p4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6" name="Google Shape;496;p4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7" name="Google Shape;497;p4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98" name="Google Shape;498;p42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4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42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1" name="Google Shape;501;p42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510" name="Google Shape;510;p4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" name="Google Shape;512;p4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3" name="Google Shape;513;p4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" name="Google Shape;515;p4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6" name="Google Shape;516;p4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" name="Google Shape;517;p4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" name="Google Shape;518;p4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4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0" name="Google Shape;520;p4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1" name="Google Shape;521;p4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43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43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4" name="Google Shape;524;p43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44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528" name="Google Shape;528;p44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4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530" name="Google Shape;530;p4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31" name="Google Shape;531;p4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532" name="Google Shape;532;p4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3" name="Google Shape;533;p4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4" name="Google Shape;534;p4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5" name="Google Shape;535;p4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36" name="Google Shape;536;p4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7" name="Google Shape;537;p4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4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541" name="Google Shape;541;p45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" name="Google Shape;543;p45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4" name="Google Shape;544;p45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5" name="Google Shape;545;p45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45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8" name="Google Shape;548;p45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49" name="Google Shape;549;p45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50" name="Google Shape;550;p45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1" name="Google Shape;551;p45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2" name="Google Shape;552;p45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9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79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79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79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TRAFFIC-SIGN RECOGNITION</a:t>
            </a:r>
            <a:endParaRPr dirty="0"/>
          </a:p>
        </p:txBody>
      </p:sp>
      <p:sp>
        <p:nvSpPr>
          <p:cNvPr id="1064" name="Google Shape;1064;p79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Gabriel </a:t>
            </a:r>
            <a:r>
              <a:rPr lang="en-GB" dirty="0" err="1"/>
              <a:t>Dorobanțu</a:t>
            </a:r>
            <a:r>
              <a:rPr lang="en-GB" dirty="0"/>
              <a:t>, </a:t>
            </a:r>
            <a:r>
              <a:rPr lang="en-GB" dirty="0" err="1"/>
              <a:t>Narcis</a:t>
            </a:r>
            <a:r>
              <a:rPr lang="en-GB" dirty="0"/>
              <a:t> </a:t>
            </a:r>
            <a:r>
              <a:rPr lang="en-GB" dirty="0" err="1"/>
              <a:t>Ioniță</a:t>
            </a:r>
            <a:endParaRPr dirty="0"/>
          </a:p>
        </p:txBody>
      </p:sp>
      <p:sp>
        <p:nvSpPr>
          <p:cNvPr id="1065" name="Google Shape;1065;p79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66" name="Google Shape;1066;p79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9"/>
          <p:cNvSpPr txBox="1">
            <a:spLocks noGrp="1"/>
          </p:cNvSpPr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MULȚUMIM</a:t>
            </a:r>
            <a:endParaRPr dirty="0"/>
          </a:p>
        </p:txBody>
      </p:sp>
      <p:sp>
        <p:nvSpPr>
          <p:cNvPr id="1490" name="Google Shape;1490;p89"/>
          <p:cNvSpPr txBox="1">
            <a:spLocks noGrp="1"/>
          </p:cNvSpPr>
          <p:nvPr>
            <p:ph type="subTitle" idx="1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atenția</a:t>
            </a:r>
            <a:r>
              <a:rPr lang="en-GB" dirty="0"/>
              <a:t> </a:t>
            </a:r>
            <a:r>
              <a:rPr lang="en-GB" dirty="0" err="1"/>
              <a:t>acordată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674049" y="1055500"/>
            <a:ext cx="443373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BEYOND-STATE-OF-THE-ART</a:t>
            </a:r>
            <a:endParaRPr dirty="0"/>
          </a:p>
        </p:txBody>
      </p:sp>
      <p:sp>
        <p:nvSpPr>
          <p:cNvPr id="1072" name="Google Shape;1072;p80"/>
          <p:cNvSpPr txBox="1">
            <a:spLocks noGrp="1"/>
          </p:cNvSpPr>
          <p:nvPr>
            <p:ph type="body" idx="1"/>
          </p:nvPr>
        </p:nvSpPr>
        <p:spPr>
          <a:xfrm>
            <a:off x="674050" y="1965300"/>
            <a:ext cx="48351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Ne dorim ca soluția noastră finală să identifice într-un scurt timp semnul de circulație și să redăm înapoi utilizatorului într-un mod relevant informația identificată, astfel că o sa ne axăm și pe experiența utilizatorului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3" name="Google Shape;1073;p80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1074" name="Google Shape;1074;p80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0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0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0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0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898;p70">
            <a:extLst>
              <a:ext uri="{FF2B5EF4-FFF2-40B4-BE49-F238E27FC236}">
                <a16:creationId xmlns:a16="http://schemas.microsoft.com/office/drawing/2014/main" id="{B2AA68FB-6A5F-47BD-A0FE-CBE446098EB2}"/>
              </a:ext>
            </a:extLst>
          </p:cNvPr>
          <p:cNvGrpSpPr/>
          <p:nvPr/>
        </p:nvGrpSpPr>
        <p:grpSpPr>
          <a:xfrm>
            <a:off x="5006483" y="2290150"/>
            <a:ext cx="2858735" cy="1973877"/>
            <a:chOff x="3729450" y="1590989"/>
            <a:chExt cx="4042900" cy="2791511"/>
          </a:xfrm>
        </p:grpSpPr>
        <p:sp>
          <p:nvSpPr>
            <p:cNvPr id="167" name="Google Shape;1899;p70">
              <a:extLst>
                <a:ext uri="{FF2B5EF4-FFF2-40B4-BE49-F238E27FC236}">
                  <a16:creationId xmlns:a16="http://schemas.microsoft.com/office/drawing/2014/main" id="{8C37FF40-FB08-4706-92EF-28B7EDEE0A3F}"/>
                </a:ext>
              </a:extLst>
            </p:cNvPr>
            <p:cNvSpPr/>
            <p:nvPr/>
          </p:nvSpPr>
          <p:spPr>
            <a:xfrm>
              <a:off x="3729450" y="41464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900;p70">
              <a:extLst>
                <a:ext uri="{FF2B5EF4-FFF2-40B4-BE49-F238E27FC236}">
                  <a16:creationId xmlns:a16="http://schemas.microsoft.com/office/drawing/2014/main" id="{84677660-C301-407E-8351-943EF6CA38C1}"/>
                </a:ext>
              </a:extLst>
            </p:cNvPr>
            <p:cNvSpPr/>
            <p:nvPr/>
          </p:nvSpPr>
          <p:spPr>
            <a:xfrm>
              <a:off x="5449000" y="3376775"/>
              <a:ext cx="1813825" cy="565425"/>
            </a:xfrm>
            <a:custGeom>
              <a:avLst/>
              <a:gdLst/>
              <a:ahLst/>
              <a:cxnLst/>
              <a:rect l="l" t="t" r="r" b="b"/>
              <a:pathLst>
                <a:path w="72553" h="22617" extrusionOk="0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901;p70">
              <a:extLst>
                <a:ext uri="{FF2B5EF4-FFF2-40B4-BE49-F238E27FC236}">
                  <a16:creationId xmlns:a16="http://schemas.microsoft.com/office/drawing/2014/main" id="{ED12D359-778A-444E-BC0C-88DC242049FD}"/>
                </a:ext>
              </a:extLst>
            </p:cNvPr>
            <p:cNvSpPr/>
            <p:nvPr/>
          </p:nvSpPr>
          <p:spPr>
            <a:xfrm>
              <a:off x="5449000" y="3376775"/>
              <a:ext cx="1813825" cy="565425"/>
            </a:xfrm>
            <a:custGeom>
              <a:avLst/>
              <a:gdLst/>
              <a:ahLst/>
              <a:cxnLst/>
              <a:rect l="l" t="t" r="r" b="b"/>
              <a:pathLst>
                <a:path w="72553" h="22617" extrusionOk="0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902;p70">
              <a:extLst>
                <a:ext uri="{FF2B5EF4-FFF2-40B4-BE49-F238E27FC236}">
                  <a16:creationId xmlns:a16="http://schemas.microsoft.com/office/drawing/2014/main" id="{F01DD605-02EE-40D6-9CE8-7A3626864D3C}"/>
                </a:ext>
              </a:extLst>
            </p:cNvPr>
            <p:cNvSpPr/>
            <p:nvPr/>
          </p:nvSpPr>
          <p:spPr>
            <a:xfrm>
              <a:off x="5217175" y="3517700"/>
              <a:ext cx="430325" cy="747225"/>
            </a:xfrm>
            <a:custGeom>
              <a:avLst/>
              <a:gdLst/>
              <a:ahLst/>
              <a:cxnLst/>
              <a:rect l="l" t="t" r="r" b="b"/>
              <a:pathLst>
                <a:path w="17213" h="29889" extrusionOk="0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74" y="23184"/>
                    <a:pt x="8874" y="14945"/>
                  </a:cubicBezTo>
                  <a:cubicBezTo>
                    <a:pt x="8874" y="6705"/>
                    <a:pt x="1261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903;p70">
              <a:extLst>
                <a:ext uri="{FF2B5EF4-FFF2-40B4-BE49-F238E27FC236}">
                  <a16:creationId xmlns:a16="http://schemas.microsoft.com/office/drawing/2014/main" id="{BDB07783-9625-4E0A-9C48-00C649C19222}"/>
                </a:ext>
              </a:extLst>
            </p:cNvPr>
            <p:cNvSpPr/>
            <p:nvPr/>
          </p:nvSpPr>
          <p:spPr>
            <a:xfrm>
              <a:off x="5439000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43" y="29889"/>
                    <a:pt x="16712" y="23184"/>
                    <a:pt x="16712" y="14945"/>
                  </a:cubicBezTo>
                  <a:cubicBezTo>
                    <a:pt x="16712" y="6705"/>
                    <a:pt x="12943" y="1"/>
                    <a:pt x="8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904;p70">
              <a:extLst>
                <a:ext uri="{FF2B5EF4-FFF2-40B4-BE49-F238E27FC236}">
                  <a16:creationId xmlns:a16="http://schemas.microsoft.com/office/drawing/2014/main" id="{0D7E38F5-B7C6-44A5-9639-D02E5AC48508}"/>
                </a:ext>
              </a:extLst>
            </p:cNvPr>
            <p:cNvSpPr/>
            <p:nvPr/>
          </p:nvSpPr>
          <p:spPr>
            <a:xfrm>
              <a:off x="5516550" y="3600250"/>
              <a:ext cx="296075" cy="582125"/>
            </a:xfrm>
            <a:custGeom>
              <a:avLst/>
              <a:gdLst/>
              <a:ahLst/>
              <a:cxnLst/>
              <a:rect l="l" t="t" r="r" b="b"/>
              <a:pathLst>
                <a:path w="11843" h="23285" extrusionOk="0">
                  <a:moveTo>
                    <a:pt x="5905" y="1"/>
                  </a:moveTo>
                  <a:cubicBezTo>
                    <a:pt x="2636" y="1"/>
                    <a:pt x="1" y="5205"/>
                    <a:pt x="1" y="11643"/>
                  </a:cubicBezTo>
                  <a:cubicBezTo>
                    <a:pt x="1" y="18080"/>
                    <a:pt x="2636" y="23284"/>
                    <a:pt x="5905" y="23284"/>
                  </a:cubicBezTo>
                  <a:cubicBezTo>
                    <a:pt x="9174" y="23284"/>
                    <a:pt x="11843" y="18080"/>
                    <a:pt x="11843" y="11643"/>
                  </a:cubicBezTo>
                  <a:cubicBezTo>
                    <a:pt x="11843" y="5205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905;p70">
              <a:extLst>
                <a:ext uri="{FF2B5EF4-FFF2-40B4-BE49-F238E27FC236}">
                  <a16:creationId xmlns:a16="http://schemas.microsoft.com/office/drawing/2014/main" id="{22065634-257B-4E64-A951-DDAF36372CC7}"/>
                </a:ext>
              </a:extLst>
            </p:cNvPr>
            <p:cNvSpPr/>
            <p:nvPr/>
          </p:nvSpPr>
          <p:spPr>
            <a:xfrm>
              <a:off x="4013825" y="3517700"/>
              <a:ext cx="429500" cy="747225"/>
            </a:xfrm>
            <a:custGeom>
              <a:avLst/>
              <a:gdLst/>
              <a:ahLst/>
              <a:cxnLst/>
              <a:rect l="l" t="t" r="r" b="b"/>
              <a:pathLst>
                <a:path w="17180" h="29889" extrusionOk="0">
                  <a:moveTo>
                    <a:pt x="8339" y="1"/>
                  </a:moveTo>
                  <a:cubicBezTo>
                    <a:pt x="3703" y="1"/>
                    <a:pt x="0" y="6672"/>
                    <a:pt x="0" y="14945"/>
                  </a:cubicBezTo>
                  <a:cubicBezTo>
                    <a:pt x="0" y="23217"/>
                    <a:pt x="3736" y="29889"/>
                    <a:pt x="8339" y="29889"/>
                  </a:cubicBezTo>
                  <a:lnTo>
                    <a:pt x="17179" y="29889"/>
                  </a:lnTo>
                  <a:cubicBezTo>
                    <a:pt x="12576" y="29889"/>
                    <a:pt x="8840" y="23184"/>
                    <a:pt x="8840" y="14945"/>
                  </a:cubicBezTo>
                  <a:cubicBezTo>
                    <a:pt x="8840" y="6705"/>
                    <a:pt x="12576" y="1"/>
                    <a:pt x="17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906;p70">
              <a:extLst>
                <a:ext uri="{FF2B5EF4-FFF2-40B4-BE49-F238E27FC236}">
                  <a16:creationId xmlns:a16="http://schemas.microsoft.com/office/drawing/2014/main" id="{4EBA3C5A-EDC3-4DA2-BF38-E7E00295988A}"/>
                </a:ext>
              </a:extLst>
            </p:cNvPr>
            <p:cNvSpPr/>
            <p:nvPr/>
          </p:nvSpPr>
          <p:spPr>
            <a:xfrm>
              <a:off x="4234800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77" y="29889"/>
                    <a:pt x="16713" y="23184"/>
                    <a:pt x="16713" y="14945"/>
                  </a:cubicBezTo>
                  <a:cubicBezTo>
                    <a:pt x="16713" y="6705"/>
                    <a:pt x="12977" y="1"/>
                    <a:pt x="8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907;p70">
              <a:extLst>
                <a:ext uri="{FF2B5EF4-FFF2-40B4-BE49-F238E27FC236}">
                  <a16:creationId xmlns:a16="http://schemas.microsoft.com/office/drawing/2014/main" id="{D2909B97-A9ED-4254-B832-252DE3A02C23}"/>
                </a:ext>
              </a:extLst>
            </p:cNvPr>
            <p:cNvSpPr/>
            <p:nvPr/>
          </p:nvSpPr>
          <p:spPr>
            <a:xfrm>
              <a:off x="6649025" y="3517700"/>
              <a:ext cx="430350" cy="747225"/>
            </a:xfrm>
            <a:custGeom>
              <a:avLst/>
              <a:gdLst/>
              <a:ahLst/>
              <a:cxnLst/>
              <a:rect l="l" t="t" r="r" b="b"/>
              <a:pathLst>
                <a:path w="17214" h="29889" extrusionOk="0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40" y="23184"/>
                    <a:pt x="8840" y="14945"/>
                  </a:cubicBezTo>
                  <a:cubicBezTo>
                    <a:pt x="8840" y="6705"/>
                    <a:pt x="12610" y="1"/>
                    <a:pt x="17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908;p70">
              <a:extLst>
                <a:ext uri="{FF2B5EF4-FFF2-40B4-BE49-F238E27FC236}">
                  <a16:creationId xmlns:a16="http://schemas.microsoft.com/office/drawing/2014/main" id="{1902BD18-44AE-4456-8B1B-9D6BF742F22F}"/>
                </a:ext>
              </a:extLst>
            </p:cNvPr>
            <p:cNvSpPr/>
            <p:nvPr/>
          </p:nvSpPr>
          <p:spPr>
            <a:xfrm>
              <a:off x="6870025" y="3517700"/>
              <a:ext cx="417825" cy="747225"/>
            </a:xfrm>
            <a:custGeom>
              <a:avLst/>
              <a:gdLst/>
              <a:ahLst/>
              <a:cxnLst/>
              <a:rect l="l" t="t" r="r" b="b"/>
              <a:pathLst>
                <a:path w="16713" h="29889" extrusionOk="0">
                  <a:moveTo>
                    <a:pt x="8373" y="1"/>
                  </a:moveTo>
                  <a:cubicBezTo>
                    <a:pt x="3736" y="1"/>
                    <a:pt x="0" y="6705"/>
                    <a:pt x="0" y="14945"/>
                  </a:cubicBezTo>
                  <a:cubicBezTo>
                    <a:pt x="0" y="23184"/>
                    <a:pt x="3736" y="29889"/>
                    <a:pt x="8373" y="29889"/>
                  </a:cubicBezTo>
                  <a:cubicBezTo>
                    <a:pt x="12976" y="29889"/>
                    <a:pt x="16712" y="23184"/>
                    <a:pt x="16712" y="14945"/>
                  </a:cubicBezTo>
                  <a:cubicBezTo>
                    <a:pt x="16712" y="6705"/>
                    <a:pt x="12976" y="1"/>
                    <a:pt x="8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909;p70">
              <a:extLst>
                <a:ext uri="{FF2B5EF4-FFF2-40B4-BE49-F238E27FC236}">
                  <a16:creationId xmlns:a16="http://schemas.microsoft.com/office/drawing/2014/main" id="{D0B04C78-761C-4DF2-B03B-7280C8C59476}"/>
                </a:ext>
              </a:extLst>
            </p:cNvPr>
            <p:cNvSpPr/>
            <p:nvPr/>
          </p:nvSpPr>
          <p:spPr>
            <a:xfrm>
              <a:off x="6947575" y="3600250"/>
              <a:ext cx="296900" cy="582125"/>
            </a:xfrm>
            <a:custGeom>
              <a:avLst/>
              <a:gdLst/>
              <a:ahLst/>
              <a:cxnLst/>
              <a:rect l="l" t="t" r="r" b="b"/>
              <a:pathLst>
                <a:path w="11876" h="23285" extrusionOk="0">
                  <a:moveTo>
                    <a:pt x="5938" y="1"/>
                  </a:moveTo>
                  <a:cubicBezTo>
                    <a:pt x="2669" y="1"/>
                    <a:pt x="1" y="5205"/>
                    <a:pt x="1" y="11643"/>
                  </a:cubicBezTo>
                  <a:cubicBezTo>
                    <a:pt x="1" y="18080"/>
                    <a:pt x="2669" y="23284"/>
                    <a:pt x="5938" y="23284"/>
                  </a:cubicBezTo>
                  <a:cubicBezTo>
                    <a:pt x="9207" y="23284"/>
                    <a:pt x="11876" y="18080"/>
                    <a:pt x="11876" y="11643"/>
                  </a:cubicBezTo>
                  <a:cubicBezTo>
                    <a:pt x="11876" y="5205"/>
                    <a:pt x="920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910;p70">
              <a:extLst>
                <a:ext uri="{FF2B5EF4-FFF2-40B4-BE49-F238E27FC236}">
                  <a16:creationId xmlns:a16="http://schemas.microsoft.com/office/drawing/2014/main" id="{FB5ED756-61CF-46EB-B2A4-B1794A8D6A4B}"/>
                </a:ext>
              </a:extLst>
            </p:cNvPr>
            <p:cNvSpPr/>
            <p:nvPr/>
          </p:nvSpPr>
          <p:spPr>
            <a:xfrm>
              <a:off x="3944600" y="3625275"/>
              <a:ext cx="1521100" cy="370300"/>
            </a:xfrm>
            <a:custGeom>
              <a:avLst/>
              <a:gdLst/>
              <a:ahLst/>
              <a:cxnLst/>
              <a:rect l="l" t="t" r="r" b="b"/>
              <a:pathLst>
                <a:path w="60844" h="14812" extrusionOk="0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911;p70">
              <a:extLst>
                <a:ext uri="{FF2B5EF4-FFF2-40B4-BE49-F238E27FC236}">
                  <a16:creationId xmlns:a16="http://schemas.microsoft.com/office/drawing/2014/main" id="{F6FFE412-A9FA-4E18-A571-3E1E630EDF1D}"/>
                </a:ext>
              </a:extLst>
            </p:cNvPr>
            <p:cNvSpPr/>
            <p:nvPr/>
          </p:nvSpPr>
          <p:spPr>
            <a:xfrm>
              <a:off x="3944600" y="3625275"/>
              <a:ext cx="1521100" cy="370300"/>
            </a:xfrm>
            <a:custGeom>
              <a:avLst/>
              <a:gdLst/>
              <a:ahLst/>
              <a:cxnLst/>
              <a:rect l="l" t="t" r="r" b="b"/>
              <a:pathLst>
                <a:path w="60844" h="14812" extrusionOk="0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912;p70">
              <a:extLst>
                <a:ext uri="{FF2B5EF4-FFF2-40B4-BE49-F238E27FC236}">
                  <a16:creationId xmlns:a16="http://schemas.microsoft.com/office/drawing/2014/main" id="{2F542324-9B00-4B98-A533-D39A27C82F88}"/>
                </a:ext>
              </a:extLst>
            </p:cNvPr>
            <p:cNvSpPr/>
            <p:nvPr/>
          </p:nvSpPr>
          <p:spPr>
            <a:xfrm>
              <a:off x="6768275" y="2549025"/>
              <a:ext cx="86275" cy="136450"/>
            </a:xfrm>
            <a:custGeom>
              <a:avLst/>
              <a:gdLst/>
              <a:ahLst/>
              <a:cxnLst/>
              <a:rect l="l" t="t" r="r" b="b"/>
              <a:pathLst>
                <a:path w="3451" h="5458" extrusionOk="0">
                  <a:moveTo>
                    <a:pt x="3150" y="1"/>
                  </a:moveTo>
                  <a:cubicBezTo>
                    <a:pt x="3081" y="1"/>
                    <a:pt x="3012" y="35"/>
                    <a:pt x="2970" y="120"/>
                  </a:cubicBezTo>
                  <a:lnTo>
                    <a:pt x="68" y="5123"/>
                  </a:lnTo>
                  <a:cubicBezTo>
                    <a:pt x="1" y="5224"/>
                    <a:pt x="34" y="5357"/>
                    <a:pt x="134" y="5424"/>
                  </a:cubicBezTo>
                  <a:cubicBezTo>
                    <a:pt x="168" y="5424"/>
                    <a:pt x="201" y="5457"/>
                    <a:pt x="234" y="5457"/>
                  </a:cubicBezTo>
                  <a:cubicBezTo>
                    <a:pt x="301" y="5424"/>
                    <a:pt x="368" y="5390"/>
                    <a:pt x="401" y="5324"/>
                  </a:cubicBezTo>
                  <a:lnTo>
                    <a:pt x="3337" y="320"/>
                  </a:lnTo>
                  <a:cubicBezTo>
                    <a:pt x="3450" y="160"/>
                    <a:pt x="3300" y="1"/>
                    <a:pt x="3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913;p70">
              <a:extLst>
                <a:ext uri="{FF2B5EF4-FFF2-40B4-BE49-F238E27FC236}">
                  <a16:creationId xmlns:a16="http://schemas.microsoft.com/office/drawing/2014/main" id="{5B40A6FA-DC58-4502-A287-B812941C1E59}"/>
                </a:ext>
              </a:extLst>
            </p:cNvPr>
            <p:cNvSpPr/>
            <p:nvPr/>
          </p:nvSpPr>
          <p:spPr>
            <a:xfrm>
              <a:off x="5630800" y="2585350"/>
              <a:ext cx="1631200" cy="1397700"/>
            </a:xfrm>
            <a:custGeom>
              <a:avLst/>
              <a:gdLst/>
              <a:ahLst/>
              <a:cxnLst/>
              <a:rect l="l" t="t" r="r" b="b"/>
              <a:pathLst>
                <a:path w="65248" h="55908" extrusionOk="0">
                  <a:moveTo>
                    <a:pt x="25505" y="1"/>
                  </a:moveTo>
                  <a:cubicBezTo>
                    <a:pt x="24014" y="1"/>
                    <a:pt x="22593" y="34"/>
                    <a:pt x="21283" y="101"/>
                  </a:cubicBezTo>
                  <a:cubicBezTo>
                    <a:pt x="12176" y="602"/>
                    <a:pt x="1" y="19649"/>
                    <a:pt x="1" y="19649"/>
                  </a:cubicBezTo>
                  <a:lnTo>
                    <a:pt x="1335" y="36027"/>
                  </a:lnTo>
                  <a:cubicBezTo>
                    <a:pt x="1455" y="36027"/>
                    <a:pt x="1592" y="36025"/>
                    <a:pt x="1744" y="36025"/>
                  </a:cubicBezTo>
                  <a:cubicBezTo>
                    <a:pt x="3920" y="36025"/>
                    <a:pt x="9131" y="36520"/>
                    <a:pt x="9941" y="51671"/>
                  </a:cubicBezTo>
                  <a:cubicBezTo>
                    <a:pt x="10041" y="54040"/>
                    <a:pt x="12009" y="55908"/>
                    <a:pt x="14411" y="55908"/>
                  </a:cubicBezTo>
                  <a:lnTo>
                    <a:pt x="46267" y="55908"/>
                  </a:lnTo>
                  <a:cubicBezTo>
                    <a:pt x="48502" y="55908"/>
                    <a:pt x="50370" y="54273"/>
                    <a:pt x="50670" y="52072"/>
                  </a:cubicBezTo>
                  <a:cubicBezTo>
                    <a:pt x="51504" y="46301"/>
                    <a:pt x="53672" y="36027"/>
                    <a:pt x="58943" y="36027"/>
                  </a:cubicBezTo>
                  <a:cubicBezTo>
                    <a:pt x="62612" y="36027"/>
                    <a:pt x="65247" y="39163"/>
                    <a:pt x="65247" y="42798"/>
                  </a:cubicBezTo>
                  <a:cubicBezTo>
                    <a:pt x="65247" y="38796"/>
                    <a:pt x="64280" y="34893"/>
                    <a:pt x="62445" y="31390"/>
                  </a:cubicBezTo>
                  <a:lnTo>
                    <a:pt x="61144" y="28888"/>
                  </a:lnTo>
                  <a:lnTo>
                    <a:pt x="61144" y="23184"/>
                  </a:lnTo>
                  <a:cubicBezTo>
                    <a:pt x="61144" y="20216"/>
                    <a:pt x="56775" y="6106"/>
                    <a:pt x="50804" y="3437"/>
                  </a:cubicBezTo>
                  <a:cubicBezTo>
                    <a:pt x="45692" y="1181"/>
                    <a:pt x="34371" y="1"/>
                    <a:pt x="25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914;p70">
              <a:extLst>
                <a:ext uri="{FF2B5EF4-FFF2-40B4-BE49-F238E27FC236}">
                  <a16:creationId xmlns:a16="http://schemas.microsoft.com/office/drawing/2014/main" id="{F6AFDBAC-B129-4CB6-8B23-66BCA2C5B817}"/>
                </a:ext>
              </a:extLst>
            </p:cNvPr>
            <p:cNvSpPr/>
            <p:nvPr/>
          </p:nvSpPr>
          <p:spPr>
            <a:xfrm>
              <a:off x="4444125" y="2588700"/>
              <a:ext cx="1718750" cy="487875"/>
            </a:xfrm>
            <a:custGeom>
              <a:avLst/>
              <a:gdLst/>
              <a:ahLst/>
              <a:cxnLst/>
              <a:rect l="l" t="t" r="r" b="b"/>
              <a:pathLst>
                <a:path w="68750" h="19515" extrusionOk="0">
                  <a:moveTo>
                    <a:pt x="35392" y="1"/>
                  </a:moveTo>
                  <a:cubicBezTo>
                    <a:pt x="18814" y="1"/>
                    <a:pt x="0" y="19515"/>
                    <a:pt x="0" y="19515"/>
                  </a:cubicBezTo>
                  <a:lnTo>
                    <a:pt x="47501" y="19515"/>
                  </a:lnTo>
                  <a:cubicBezTo>
                    <a:pt x="47501" y="19515"/>
                    <a:pt x="59643" y="468"/>
                    <a:pt x="68750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915;p70">
              <a:extLst>
                <a:ext uri="{FF2B5EF4-FFF2-40B4-BE49-F238E27FC236}">
                  <a16:creationId xmlns:a16="http://schemas.microsoft.com/office/drawing/2014/main" id="{A6B8277D-EF8B-4844-9791-08B714F380AC}"/>
                </a:ext>
              </a:extLst>
            </p:cNvPr>
            <p:cNvSpPr/>
            <p:nvPr/>
          </p:nvSpPr>
          <p:spPr>
            <a:xfrm>
              <a:off x="3945425" y="3076550"/>
              <a:ext cx="1718750" cy="548750"/>
            </a:xfrm>
            <a:custGeom>
              <a:avLst/>
              <a:gdLst/>
              <a:ahLst/>
              <a:cxnLst/>
              <a:rect l="l" t="t" r="r" b="b"/>
              <a:pathLst>
                <a:path w="68750" h="21950" extrusionOk="0">
                  <a:moveTo>
                    <a:pt x="67449" y="1"/>
                  </a:moveTo>
                  <a:lnTo>
                    <a:pt x="49903" y="13844"/>
                  </a:lnTo>
                  <a:lnTo>
                    <a:pt x="2703" y="13677"/>
                  </a:lnTo>
                  <a:cubicBezTo>
                    <a:pt x="2703" y="13677"/>
                    <a:pt x="1" y="17647"/>
                    <a:pt x="1" y="21950"/>
                  </a:cubicBezTo>
                  <a:lnTo>
                    <a:pt x="60811" y="21950"/>
                  </a:lnTo>
                  <a:cubicBezTo>
                    <a:pt x="61778" y="19314"/>
                    <a:pt x="65281" y="16379"/>
                    <a:pt x="68750" y="16379"/>
                  </a:cubicBezTo>
                  <a:cubicBezTo>
                    <a:pt x="68750" y="11475"/>
                    <a:pt x="67449" y="1"/>
                    <a:pt x="67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916;p70">
              <a:extLst>
                <a:ext uri="{FF2B5EF4-FFF2-40B4-BE49-F238E27FC236}">
                  <a16:creationId xmlns:a16="http://schemas.microsoft.com/office/drawing/2014/main" id="{5728F6DE-27D6-4380-9C2F-B8693096EE64}"/>
                </a:ext>
              </a:extLst>
            </p:cNvPr>
            <p:cNvSpPr/>
            <p:nvPr/>
          </p:nvSpPr>
          <p:spPr>
            <a:xfrm>
              <a:off x="4520000" y="2588700"/>
              <a:ext cx="1642875" cy="487875"/>
            </a:xfrm>
            <a:custGeom>
              <a:avLst/>
              <a:gdLst/>
              <a:ahLst/>
              <a:cxnLst/>
              <a:rect l="l" t="t" r="r" b="b"/>
              <a:pathLst>
                <a:path w="65715" h="19515" extrusionOk="0">
                  <a:moveTo>
                    <a:pt x="33358" y="1"/>
                  </a:moveTo>
                  <a:cubicBezTo>
                    <a:pt x="19381" y="1"/>
                    <a:pt x="4738" y="13844"/>
                    <a:pt x="468" y="18214"/>
                  </a:cubicBezTo>
                  <a:cubicBezTo>
                    <a:pt x="1" y="18681"/>
                    <a:pt x="335" y="19515"/>
                    <a:pt x="1035" y="19515"/>
                  </a:cubicBezTo>
                  <a:lnTo>
                    <a:pt x="39329" y="19515"/>
                  </a:lnTo>
                  <a:cubicBezTo>
                    <a:pt x="42431" y="19515"/>
                    <a:pt x="45400" y="18047"/>
                    <a:pt x="47235" y="15512"/>
                  </a:cubicBezTo>
                  <a:cubicBezTo>
                    <a:pt x="51371" y="9908"/>
                    <a:pt x="59310" y="334"/>
                    <a:pt x="65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917;p70">
              <a:extLst>
                <a:ext uri="{FF2B5EF4-FFF2-40B4-BE49-F238E27FC236}">
                  <a16:creationId xmlns:a16="http://schemas.microsoft.com/office/drawing/2014/main" id="{483B90AD-F2AA-430A-BB62-8F9658D2A53E}"/>
                </a:ext>
              </a:extLst>
            </p:cNvPr>
            <p:cNvSpPr/>
            <p:nvPr/>
          </p:nvSpPr>
          <p:spPr>
            <a:xfrm>
              <a:off x="5338925" y="3057450"/>
              <a:ext cx="340275" cy="263475"/>
            </a:xfrm>
            <a:custGeom>
              <a:avLst/>
              <a:gdLst/>
              <a:ahLst/>
              <a:cxnLst/>
              <a:rect l="l" t="t" r="r" b="b"/>
              <a:pathLst>
                <a:path w="13611" h="10539" extrusionOk="0">
                  <a:moveTo>
                    <a:pt x="12352" y="1"/>
                  </a:moveTo>
                  <a:cubicBezTo>
                    <a:pt x="12207" y="1"/>
                    <a:pt x="12058" y="166"/>
                    <a:pt x="12176" y="331"/>
                  </a:cubicBezTo>
                  <a:cubicBezTo>
                    <a:pt x="13143" y="1765"/>
                    <a:pt x="12910" y="3700"/>
                    <a:pt x="11576" y="4801"/>
                  </a:cubicBezTo>
                  <a:cubicBezTo>
                    <a:pt x="8340" y="7603"/>
                    <a:pt x="4404" y="9437"/>
                    <a:pt x="201" y="10105"/>
                  </a:cubicBezTo>
                  <a:cubicBezTo>
                    <a:pt x="67" y="10138"/>
                    <a:pt x="1" y="10238"/>
                    <a:pt x="1" y="10338"/>
                  </a:cubicBezTo>
                  <a:cubicBezTo>
                    <a:pt x="34" y="10438"/>
                    <a:pt x="101" y="10538"/>
                    <a:pt x="234" y="10538"/>
                  </a:cubicBezTo>
                  <a:lnTo>
                    <a:pt x="268" y="10538"/>
                  </a:lnTo>
                  <a:cubicBezTo>
                    <a:pt x="4537" y="9838"/>
                    <a:pt x="8540" y="7970"/>
                    <a:pt x="11842" y="5134"/>
                  </a:cubicBezTo>
                  <a:cubicBezTo>
                    <a:pt x="13310" y="3867"/>
                    <a:pt x="13610" y="1699"/>
                    <a:pt x="12510" y="97"/>
                  </a:cubicBezTo>
                  <a:cubicBezTo>
                    <a:pt x="12471" y="29"/>
                    <a:pt x="12411" y="1"/>
                    <a:pt x="12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918;p70">
              <a:extLst>
                <a:ext uri="{FF2B5EF4-FFF2-40B4-BE49-F238E27FC236}">
                  <a16:creationId xmlns:a16="http://schemas.microsoft.com/office/drawing/2014/main" id="{5E5D791E-14DF-49CE-92C9-95419951F176}"/>
                </a:ext>
              </a:extLst>
            </p:cNvPr>
            <p:cNvSpPr/>
            <p:nvPr/>
          </p:nvSpPr>
          <p:spPr>
            <a:xfrm>
              <a:off x="4012975" y="3076550"/>
              <a:ext cx="1618700" cy="346100"/>
            </a:xfrm>
            <a:custGeom>
              <a:avLst/>
              <a:gdLst/>
              <a:ahLst/>
              <a:cxnLst/>
              <a:rect l="l" t="t" r="r" b="b"/>
              <a:pathLst>
                <a:path w="64748" h="13844" extrusionOk="0">
                  <a:moveTo>
                    <a:pt x="17246" y="1"/>
                  </a:moveTo>
                  <a:cubicBezTo>
                    <a:pt x="8307" y="4037"/>
                    <a:pt x="1" y="13677"/>
                    <a:pt x="1" y="13677"/>
                  </a:cubicBezTo>
                  <a:lnTo>
                    <a:pt x="47201" y="13844"/>
                  </a:lnTo>
                  <a:lnTo>
                    <a:pt x="64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919;p70">
              <a:extLst>
                <a:ext uri="{FF2B5EF4-FFF2-40B4-BE49-F238E27FC236}">
                  <a16:creationId xmlns:a16="http://schemas.microsoft.com/office/drawing/2014/main" id="{333999BD-44A1-434D-A25C-5A8456F2592F}"/>
                </a:ext>
              </a:extLst>
            </p:cNvPr>
            <p:cNvSpPr/>
            <p:nvPr/>
          </p:nvSpPr>
          <p:spPr>
            <a:xfrm>
              <a:off x="4152250" y="3418475"/>
              <a:ext cx="778925" cy="23350"/>
            </a:xfrm>
            <a:custGeom>
              <a:avLst/>
              <a:gdLst/>
              <a:ahLst/>
              <a:cxnLst/>
              <a:rect l="l" t="t" r="r" b="b"/>
              <a:pathLst>
                <a:path w="31157" h="934" extrusionOk="0">
                  <a:moveTo>
                    <a:pt x="0" y="0"/>
                  </a:moveTo>
                  <a:lnTo>
                    <a:pt x="0" y="934"/>
                  </a:lnTo>
                  <a:lnTo>
                    <a:pt x="31156" y="9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920;p70">
              <a:extLst>
                <a:ext uri="{FF2B5EF4-FFF2-40B4-BE49-F238E27FC236}">
                  <a16:creationId xmlns:a16="http://schemas.microsoft.com/office/drawing/2014/main" id="{5A561F28-A47E-443C-861F-F2EFC024139D}"/>
                </a:ext>
              </a:extLst>
            </p:cNvPr>
            <p:cNvSpPr/>
            <p:nvPr/>
          </p:nvSpPr>
          <p:spPr>
            <a:xfrm>
              <a:off x="4887775" y="3243225"/>
              <a:ext cx="534575" cy="248075"/>
            </a:xfrm>
            <a:custGeom>
              <a:avLst/>
              <a:gdLst/>
              <a:ahLst/>
              <a:cxnLst/>
              <a:rect l="l" t="t" r="r" b="b"/>
              <a:pathLst>
                <a:path w="21383" h="9923" extrusionOk="0">
                  <a:moveTo>
                    <a:pt x="17331" y="0"/>
                  </a:moveTo>
                  <a:cubicBezTo>
                    <a:pt x="17122" y="0"/>
                    <a:pt x="16914" y="25"/>
                    <a:pt x="16712" y="72"/>
                  </a:cubicBezTo>
                  <a:lnTo>
                    <a:pt x="4103" y="2807"/>
                  </a:lnTo>
                  <a:cubicBezTo>
                    <a:pt x="3603" y="2907"/>
                    <a:pt x="3103" y="3174"/>
                    <a:pt x="2736" y="3541"/>
                  </a:cubicBezTo>
                  <a:lnTo>
                    <a:pt x="1068" y="5209"/>
                  </a:lnTo>
                  <a:cubicBezTo>
                    <a:pt x="0" y="6310"/>
                    <a:pt x="0" y="8044"/>
                    <a:pt x="1068" y="9112"/>
                  </a:cubicBezTo>
                  <a:cubicBezTo>
                    <a:pt x="1608" y="9652"/>
                    <a:pt x="2311" y="9922"/>
                    <a:pt x="3054" y="9922"/>
                  </a:cubicBezTo>
                  <a:cubicBezTo>
                    <a:pt x="3136" y="9922"/>
                    <a:pt x="3219" y="9919"/>
                    <a:pt x="3303" y="9912"/>
                  </a:cubicBezTo>
                  <a:lnTo>
                    <a:pt x="15512" y="8811"/>
                  </a:lnTo>
                  <a:cubicBezTo>
                    <a:pt x="16212" y="8745"/>
                    <a:pt x="16879" y="8411"/>
                    <a:pt x="17346" y="7877"/>
                  </a:cubicBezTo>
                  <a:lnTo>
                    <a:pt x="20048" y="4775"/>
                  </a:lnTo>
                  <a:cubicBezTo>
                    <a:pt x="21382" y="3241"/>
                    <a:pt x="20682" y="839"/>
                    <a:pt x="18714" y="272"/>
                  </a:cubicBezTo>
                  <a:lnTo>
                    <a:pt x="18047" y="105"/>
                  </a:lnTo>
                  <a:cubicBezTo>
                    <a:pt x="17814" y="34"/>
                    <a:pt x="17572" y="0"/>
                    <a:pt x="17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921;p70">
              <a:extLst>
                <a:ext uri="{FF2B5EF4-FFF2-40B4-BE49-F238E27FC236}">
                  <a16:creationId xmlns:a16="http://schemas.microsoft.com/office/drawing/2014/main" id="{1F8D4419-D041-4535-93CB-B0342A083E2B}"/>
                </a:ext>
              </a:extLst>
            </p:cNvPr>
            <p:cNvSpPr/>
            <p:nvPr/>
          </p:nvSpPr>
          <p:spPr>
            <a:xfrm>
              <a:off x="3982950" y="3301150"/>
              <a:ext cx="201025" cy="187400"/>
            </a:xfrm>
            <a:custGeom>
              <a:avLst/>
              <a:gdLst/>
              <a:ahLst/>
              <a:cxnLst/>
              <a:rect l="l" t="t" r="r" b="b"/>
              <a:pathLst>
                <a:path w="8041" h="7496" extrusionOk="0">
                  <a:moveTo>
                    <a:pt x="4276" y="1"/>
                  </a:moveTo>
                  <a:cubicBezTo>
                    <a:pt x="3921" y="1"/>
                    <a:pt x="3564" y="85"/>
                    <a:pt x="3237" y="256"/>
                  </a:cubicBezTo>
                  <a:lnTo>
                    <a:pt x="2169" y="824"/>
                  </a:lnTo>
                  <a:cubicBezTo>
                    <a:pt x="1669" y="1090"/>
                    <a:pt x="1269" y="1557"/>
                    <a:pt x="1102" y="2091"/>
                  </a:cubicBezTo>
                  <a:lnTo>
                    <a:pt x="435" y="3993"/>
                  </a:lnTo>
                  <a:cubicBezTo>
                    <a:pt x="1" y="5293"/>
                    <a:pt x="835" y="6728"/>
                    <a:pt x="2203" y="6961"/>
                  </a:cubicBezTo>
                  <a:lnTo>
                    <a:pt x="5105" y="7462"/>
                  </a:lnTo>
                  <a:cubicBezTo>
                    <a:pt x="5235" y="7484"/>
                    <a:pt x="5365" y="7495"/>
                    <a:pt x="5493" y="7495"/>
                  </a:cubicBezTo>
                  <a:cubicBezTo>
                    <a:pt x="6315" y="7495"/>
                    <a:pt x="7069" y="7044"/>
                    <a:pt x="7473" y="6294"/>
                  </a:cubicBezTo>
                  <a:lnTo>
                    <a:pt x="7673" y="5927"/>
                  </a:lnTo>
                  <a:cubicBezTo>
                    <a:pt x="8040" y="5260"/>
                    <a:pt x="8040" y="4460"/>
                    <a:pt x="7673" y="3792"/>
                  </a:cubicBezTo>
                  <a:lnTo>
                    <a:pt x="6272" y="1191"/>
                  </a:lnTo>
                  <a:cubicBezTo>
                    <a:pt x="6072" y="824"/>
                    <a:pt x="5805" y="523"/>
                    <a:pt x="5438" y="323"/>
                  </a:cubicBezTo>
                  <a:cubicBezTo>
                    <a:pt x="5083" y="110"/>
                    <a:pt x="4680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22;p70">
              <a:extLst>
                <a:ext uri="{FF2B5EF4-FFF2-40B4-BE49-F238E27FC236}">
                  <a16:creationId xmlns:a16="http://schemas.microsoft.com/office/drawing/2014/main" id="{8ED9AEE6-F67B-4E8E-99CB-0B430E567A3F}"/>
                </a:ext>
              </a:extLst>
            </p:cNvPr>
            <p:cNvSpPr/>
            <p:nvPr/>
          </p:nvSpPr>
          <p:spPr>
            <a:xfrm>
              <a:off x="5799250" y="2661050"/>
              <a:ext cx="1240925" cy="429700"/>
            </a:xfrm>
            <a:custGeom>
              <a:avLst/>
              <a:gdLst/>
              <a:ahLst/>
              <a:cxnLst/>
              <a:rect l="l" t="t" r="r" b="b"/>
              <a:pathLst>
                <a:path w="49637" h="17188" extrusionOk="0">
                  <a:moveTo>
                    <a:pt x="21285" y="1"/>
                  </a:moveTo>
                  <a:cubicBezTo>
                    <a:pt x="16087" y="1"/>
                    <a:pt x="11045" y="2079"/>
                    <a:pt x="7373" y="5813"/>
                  </a:cubicBezTo>
                  <a:cubicBezTo>
                    <a:pt x="5038" y="8181"/>
                    <a:pt x="2903" y="10783"/>
                    <a:pt x="1035" y="13552"/>
                  </a:cubicBezTo>
                  <a:cubicBezTo>
                    <a:pt x="1" y="15086"/>
                    <a:pt x="1135" y="17188"/>
                    <a:pt x="2970" y="17188"/>
                  </a:cubicBezTo>
                  <a:lnTo>
                    <a:pt x="46868" y="17188"/>
                  </a:lnTo>
                  <a:cubicBezTo>
                    <a:pt x="48469" y="17188"/>
                    <a:pt x="49636" y="15620"/>
                    <a:pt x="49169" y="14119"/>
                  </a:cubicBezTo>
                  <a:cubicBezTo>
                    <a:pt x="48169" y="10783"/>
                    <a:pt x="46234" y="5546"/>
                    <a:pt x="43365" y="2877"/>
                  </a:cubicBezTo>
                  <a:cubicBezTo>
                    <a:pt x="43032" y="2611"/>
                    <a:pt x="42665" y="2410"/>
                    <a:pt x="42231" y="2310"/>
                  </a:cubicBezTo>
                  <a:cubicBezTo>
                    <a:pt x="37061" y="1210"/>
                    <a:pt x="28721" y="476"/>
                    <a:pt x="22550" y="42"/>
                  </a:cubicBezTo>
                  <a:cubicBezTo>
                    <a:pt x="22128" y="15"/>
                    <a:pt x="21706" y="1"/>
                    <a:pt x="21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23;p70">
              <a:extLst>
                <a:ext uri="{FF2B5EF4-FFF2-40B4-BE49-F238E27FC236}">
                  <a16:creationId xmlns:a16="http://schemas.microsoft.com/office/drawing/2014/main" id="{7448DA03-B3F4-4F33-8C93-F96D866EDAAE}"/>
                </a:ext>
              </a:extLst>
            </p:cNvPr>
            <p:cNvSpPr/>
            <p:nvPr/>
          </p:nvSpPr>
          <p:spPr>
            <a:xfrm>
              <a:off x="5007850" y="3685325"/>
              <a:ext cx="156825" cy="124275"/>
            </a:xfrm>
            <a:custGeom>
              <a:avLst/>
              <a:gdLst/>
              <a:ahLst/>
              <a:cxnLst/>
              <a:rect l="l" t="t" r="r" b="b"/>
              <a:pathLst>
                <a:path w="6273" h="4971" extrusionOk="0">
                  <a:moveTo>
                    <a:pt x="3136" y="0"/>
                  </a:moveTo>
                  <a:cubicBezTo>
                    <a:pt x="1402" y="0"/>
                    <a:pt x="1" y="1101"/>
                    <a:pt x="1" y="2469"/>
                  </a:cubicBezTo>
                  <a:cubicBezTo>
                    <a:pt x="1" y="3836"/>
                    <a:pt x="1402" y="4971"/>
                    <a:pt x="3136" y="4971"/>
                  </a:cubicBezTo>
                  <a:cubicBezTo>
                    <a:pt x="4871" y="4971"/>
                    <a:pt x="6272" y="3836"/>
                    <a:pt x="6272" y="2469"/>
                  </a:cubicBezTo>
                  <a:cubicBezTo>
                    <a:pt x="6272" y="1101"/>
                    <a:pt x="4871" y="0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4;p70">
              <a:extLst>
                <a:ext uri="{FF2B5EF4-FFF2-40B4-BE49-F238E27FC236}">
                  <a16:creationId xmlns:a16="http://schemas.microsoft.com/office/drawing/2014/main" id="{89F1CFE2-2A9D-43F5-AF19-CE8FD083C8A9}"/>
                </a:ext>
              </a:extLst>
            </p:cNvPr>
            <p:cNvSpPr/>
            <p:nvPr/>
          </p:nvSpPr>
          <p:spPr>
            <a:xfrm>
              <a:off x="4459125" y="3371775"/>
              <a:ext cx="113450" cy="116750"/>
            </a:xfrm>
            <a:custGeom>
              <a:avLst/>
              <a:gdLst/>
              <a:ahLst/>
              <a:cxnLst/>
              <a:rect l="l" t="t" r="r" b="b"/>
              <a:pathLst>
                <a:path w="4538" h="4670" extrusionOk="0">
                  <a:moveTo>
                    <a:pt x="3003" y="0"/>
                  </a:moveTo>
                  <a:cubicBezTo>
                    <a:pt x="1969" y="0"/>
                    <a:pt x="835" y="1034"/>
                    <a:pt x="401" y="2335"/>
                  </a:cubicBezTo>
                  <a:cubicBezTo>
                    <a:pt x="1" y="3636"/>
                    <a:pt x="501" y="4670"/>
                    <a:pt x="1535" y="4670"/>
                  </a:cubicBezTo>
                  <a:cubicBezTo>
                    <a:pt x="2569" y="4670"/>
                    <a:pt x="3704" y="3636"/>
                    <a:pt x="4137" y="2335"/>
                  </a:cubicBezTo>
                  <a:cubicBezTo>
                    <a:pt x="4537" y="1034"/>
                    <a:pt x="4037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25;p70">
              <a:extLst>
                <a:ext uri="{FF2B5EF4-FFF2-40B4-BE49-F238E27FC236}">
                  <a16:creationId xmlns:a16="http://schemas.microsoft.com/office/drawing/2014/main" id="{5E6B9C01-6F29-4E39-ADBB-834D59B3DA3D}"/>
                </a:ext>
              </a:extLst>
            </p:cNvPr>
            <p:cNvSpPr/>
            <p:nvPr/>
          </p:nvSpPr>
          <p:spPr>
            <a:xfrm>
              <a:off x="3963775" y="3685325"/>
              <a:ext cx="44225" cy="124275"/>
            </a:xfrm>
            <a:custGeom>
              <a:avLst/>
              <a:gdLst/>
              <a:ahLst/>
              <a:cxnLst/>
              <a:rect l="l" t="t" r="r" b="b"/>
              <a:pathLst>
                <a:path w="1769" h="4971" extrusionOk="0">
                  <a:moveTo>
                    <a:pt x="901" y="0"/>
                  </a:moveTo>
                  <a:cubicBezTo>
                    <a:pt x="434" y="0"/>
                    <a:pt x="1" y="1101"/>
                    <a:pt x="1" y="2469"/>
                  </a:cubicBezTo>
                  <a:cubicBezTo>
                    <a:pt x="1" y="3836"/>
                    <a:pt x="434" y="4971"/>
                    <a:pt x="901" y="4971"/>
                  </a:cubicBezTo>
                  <a:cubicBezTo>
                    <a:pt x="1368" y="4971"/>
                    <a:pt x="1769" y="3836"/>
                    <a:pt x="1769" y="2469"/>
                  </a:cubicBezTo>
                  <a:cubicBezTo>
                    <a:pt x="1769" y="1101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26;p70">
              <a:extLst>
                <a:ext uri="{FF2B5EF4-FFF2-40B4-BE49-F238E27FC236}">
                  <a16:creationId xmlns:a16="http://schemas.microsoft.com/office/drawing/2014/main" id="{530F32EF-803A-459D-8FFA-C1768E4270FF}"/>
                </a:ext>
              </a:extLst>
            </p:cNvPr>
            <p:cNvSpPr/>
            <p:nvPr/>
          </p:nvSpPr>
          <p:spPr>
            <a:xfrm>
              <a:off x="5840125" y="2977425"/>
              <a:ext cx="269375" cy="170875"/>
            </a:xfrm>
            <a:custGeom>
              <a:avLst/>
              <a:gdLst/>
              <a:ahLst/>
              <a:cxnLst/>
              <a:rect l="l" t="t" r="r" b="b"/>
              <a:pathLst>
                <a:path w="10775" h="6835" extrusionOk="0">
                  <a:moveTo>
                    <a:pt x="2690" y="0"/>
                  </a:moveTo>
                  <a:cubicBezTo>
                    <a:pt x="1229" y="0"/>
                    <a:pt x="0" y="1196"/>
                    <a:pt x="0" y="2731"/>
                  </a:cubicBezTo>
                  <a:lnTo>
                    <a:pt x="0" y="4132"/>
                  </a:lnTo>
                  <a:cubicBezTo>
                    <a:pt x="0" y="5633"/>
                    <a:pt x="1201" y="6834"/>
                    <a:pt x="2702" y="6834"/>
                  </a:cubicBezTo>
                  <a:lnTo>
                    <a:pt x="8073" y="6834"/>
                  </a:lnTo>
                  <a:cubicBezTo>
                    <a:pt x="9540" y="6834"/>
                    <a:pt x="10775" y="5633"/>
                    <a:pt x="10775" y="4132"/>
                  </a:cubicBezTo>
                  <a:lnTo>
                    <a:pt x="10775" y="3832"/>
                  </a:lnTo>
                  <a:cubicBezTo>
                    <a:pt x="10775" y="2531"/>
                    <a:pt x="9874" y="1430"/>
                    <a:pt x="8606" y="1164"/>
                  </a:cubicBezTo>
                  <a:lnTo>
                    <a:pt x="3269" y="63"/>
                  </a:lnTo>
                  <a:cubicBezTo>
                    <a:pt x="3074" y="21"/>
                    <a:pt x="2880" y="0"/>
                    <a:pt x="2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27;p70">
              <a:extLst>
                <a:ext uri="{FF2B5EF4-FFF2-40B4-BE49-F238E27FC236}">
                  <a16:creationId xmlns:a16="http://schemas.microsoft.com/office/drawing/2014/main" id="{52D54CC5-412F-47E8-92C7-2257AC539B19}"/>
                </a:ext>
              </a:extLst>
            </p:cNvPr>
            <p:cNvSpPr/>
            <p:nvPr/>
          </p:nvSpPr>
          <p:spPr>
            <a:xfrm>
              <a:off x="6493925" y="2672925"/>
              <a:ext cx="208500" cy="417825"/>
            </a:xfrm>
            <a:custGeom>
              <a:avLst/>
              <a:gdLst/>
              <a:ahLst/>
              <a:cxnLst/>
              <a:rect l="l" t="t" r="r" b="b"/>
              <a:pathLst>
                <a:path w="8340" h="16713" extrusionOk="0">
                  <a:moveTo>
                    <a:pt x="0" y="1"/>
                  </a:moveTo>
                  <a:lnTo>
                    <a:pt x="0" y="1"/>
                  </a:lnTo>
                  <a:cubicBezTo>
                    <a:pt x="5504" y="11242"/>
                    <a:pt x="4103" y="16713"/>
                    <a:pt x="4103" y="16713"/>
                  </a:cubicBezTo>
                  <a:lnTo>
                    <a:pt x="8306" y="16713"/>
                  </a:lnTo>
                  <a:cubicBezTo>
                    <a:pt x="8340" y="9841"/>
                    <a:pt x="1968" y="167"/>
                    <a:pt x="1968" y="167"/>
                  </a:cubicBezTo>
                  <a:cubicBezTo>
                    <a:pt x="1968" y="167"/>
                    <a:pt x="1268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28;p70">
              <a:extLst>
                <a:ext uri="{FF2B5EF4-FFF2-40B4-BE49-F238E27FC236}">
                  <a16:creationId xmlns:a16="http://schemas.microsoft.com/office/drawing/2014/main" id="{D64FE5F5-9E59-442B-9F38-E9E1BA15E6F9}"/>
                </a:ext>
              </a:extLst>
            </p:cNvPr>
            <p:cNvSpPr/>
            <p:nvPr/>
          </p:nvSpPr>
          <p:spPr>
            <a:xfrm>
              <a:off x="6604000" y="3111350"/>
              <a:ext cx="91750" cy="797500"/>
            </a:xfrm>
            <a:custGeom>
              <a:avLst/>
              <a:gdLst/>
              <a:ahLst/>
              <a:cxnLst/>
              <a:rect l="l" t="t" r="r" b="b"/>
              <a:pathLst>
                <a:path w="3670" h="31900" extrusionOk="0">
                  <a:moveTo>
                    <a:pt x="2903" y="1"/>
                  </a:moveTo>
                  <a:cubicBezTo>
                    <a:pt x="2882" y="1"/>
                    <a:pt x="2859" y="4"/>
                    <a:pt x="2836" y="10"/>
                  </a:cubicBezTo>
                  <a:cubicBezTo>
                    <a:pt x="2736" y="43"/>
                    <a:pt x="2669" y="143"/>
                    <a:pt x="2702" y="276"/>
                  </a:cubicBezTo>
                  <a:cubicBezTo>
                    <a:pt x="3269" y="2111"/>
                    <a:pt x="3269" y="4913"/>
                    <a:pt x="2702" y="7448"/>
                  </a:cubicBezTo>
                  <a:cubicBezTo>
                    <a:pt x="2135" y="10083"/>
                    <a:pt x="0" y="27463"/>
                    <a:pt x="0" y="31699"/>
                  </a:cubicBezTo>
                  <a:cubicBezTo>
                    <a:pt x="0" y="31799"/>
                    <a:pt x="101" y="31899"/>
                    <a:pt x="201" y="31899"/>
                  </a:cubicBezTo>
                  <a:cubicBezTo>
                    <a:pt x="301" y="31899"/>
                    <a:pt x="401" y="31799"/>
                    <a:pt x="401" y="31699"/>
                  </a:cubicBezTo>
                  <a:cubicBezTo>
                    <a:pt x="401" y="27496"/>
                    <a:pt x="2536" y="10150"/>
                    <a:pt x="3103" y="7548"/>
                  </a:cubicBezTo>
                  <a:cubicBezTo>
                    <a:pt x="3670" y="4946"/>
                    <a:pt x="3670" y="2044"/>
                    <a:pt x="3103" y="143"/>
                  </a:cubicBezTo>
                  <a:cubicBezTo>
                    <a:pt x="3075" y="61"/>
                    <a:pt x="3003" y="1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29;p70">
              <a:extLst>
                <a:ext uri="{FF2B5EF4-FFF2-40B4-BE49-F238E27FC236}">
                  <a16:creationId xmlns:a16="http://schemas.microsoft.com/office/drawing/2014/main" id="{EBC87416-9FD2-4247-BF74-79913A13B221}"/>
                </a:ext>
              </a:extLst>
            </p:cNvPr>
            <p:cNvSpPr/>
            <p:nvPr/>
          </p:nvSpPr>
          <p:spPr>
            <a:xfrm>
              <a:off x="6449725" y="3250000"/>
              <a:ext cx="173475" cy="53400"/>
            </a:xfrm>
            <a:custGeom>
              <a:avLst/>
              <a:gdLst/>
              <a:ahLst/>
              <a:cxnLst/>
              <a:rect l="l" t="t" r="r" b="b"/>
              <a:pathLst>
                <a:path w="6939" h="2136" extrusionOk="0">
                  <a:moveTo>
                    <a:pt x="1101" y="1"/>
                  </a:moveTo>
                  <a:cubicBezTo>
                    <a:pt x="668" y="34"/>
                    <a:pt x="301" y="334"/>
                    <a:pt x="201" y="768"/>
                  </a:cubicBezTo>
                  <a:lnTo>
                    <a:pt x="100" y="1368"/>
                  </a:lnTo>
                  <a:cubicBezTo>
                    <a:pt x="0" y="1769"/>
                    <a:pt x="334" y="2136"/>
                    <a:pt x="734" y="2136"/>
                  </a:cubicBezTo>
                  <a:lnTo>
                    <a:pt x="5838" y="2136"/>
                  </a:lnTo>
                  <a:cubicBezTo>
                    <a:pt x="6272" y="2136"/>
                    <a:pt x="6638" y="1802"/>
                    <a:pt x="6739" y="1368"/>
                  </a:cubicBezTo>
                  <a:lnTo>
                    <a:pt x="6839" y="768"/>
                  </a:lnTo>
                  <a:cubicBezTo>
                    <a:pt x="6939" y="368"/>
                    <a:pt x="6605" y="1"/>
                    <a:pt x="6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30;p70">
              <a:extLst>
                <a:ext uri="{FF2B5EF4-FFF2-40B4-BE49-F238E27FC236}">
                  <a16:creationId xmlns:a16="http://schemas.microsoft.com/office/drawing/2014/main" id="{815FC835-474E-4451-8459-A92C60517D09}"/>
                </a:ext>
              </a:extLst>
            </p:cNvPr>
            <p:cNvSpPr/>
            <p:nvPr/>
          </p:nvSpPr>
          <p:spPr>
            <a:xfrm>
              <a:off x="6742461" y="1590989"/>
              <a:ext cx="286050" cy="285250"/>
            </a:xfrm>
            <a:custGeom>
              <a:avLst/>
              <a:gdLst/>
              <a:ahLst/>
              <a:cxnLst/>
              <a:rect l="l" t="t" r="r" b="b"/>
              <a:pathLst>
                <a:path w="11442" h="11410" extrusionOk="0">
                  <a:moveTo>
                    <a:pt x="0" y="1"/>
                  </a:moveTo>
                  <a:lnTo>
                    <a:pt x="0" y="401"/>
                  </a:lnTo>
                  <a:cubicBezTo>
                    <a:pt x="4003" y="435"/>
                    <a:pt x="7672" y="2603"/>
                    <a:pt x="9640" y="6072"/>
                  </a:cubicBezTo>
                  <a:lnTo>
                    <a:pt x="10007" y="5872"/>
                  </a:lnTo>
                  <a:cubicBezTo>
                    <a:pt x="7972" y="2236"/>
                    <a:pt x="4170" y="1"/>
                    <a:pt x="0" y="1"/>
                  </a:cubicBezTo>
                  <a:close/>
                  <a:moveTo>
                    <a:pt x="10975" y="8140"/>
                  </a:moveTo>
                  <a:lnTo>
                    <a:pt x="10541" y="8274"/>
                  </a:lnTo>
                  <a:cubicBezTo>
                    <a:pt x="10841" y="9308"/>
                    <a:pt x="11008" y="10342"/>
                    <a:pt x="11008" y="11409"/>
                  </a:cubicBezTo>
                  <a:lnTo>
                    <a:pt x="11442" y="11409"/>
                  </a:lnTo>
                  <a:cubicBezTo>
                    <a:pt x="11442" y="10308"/>
                    <a:pt x="11275" y="9208"/>
                    <a:pt x="10975" y="8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31;p70">
              <a:extLst>
                <a:ext uri="{FF2B5EF4-FFF2-40B4-BE49-F238E27FC236}">
                  <a16:creationId xmlns:a16="http://schemas.microsoft.com/office/drawing/2014/main" id="{33B6571F-FB96-43E9-B9A0-BCFCAE6A61C7}"/>
                </a:ext>
              </a:extLst>
            </p:cNvPr>
            <p:cNvSpPr/>
            <p:nvPr/>
          </p:nvSpPr>
          <p:spPr>
            <a:xfrm>
              <a:off x="6493936" y="1627689"/>
              <a:ext cx="497875" cy="653000"/>
            </a:xfrm>
            <a:custGeom>
              <a:avLst/>
              <a:gdLst/>
              <a:ahLst/>
              <a:cxnLst/>
              <a:rect l="l" t="t" r="r" b="b"/>
              <a:pathLst>
                <a:path w="19915" h="26120" extrusionOk="0">
                  <a:moveTo>
                    <a:pt x="9938" y="5328"/>
                  </a:moveTo>
                  <a:cubicBezTo>
                    <a:pt x="12326" y="5328"/>
                    <a:pt x="14611" y="7179"/>
                    <a:pt x="14611" y="9975"/>
                  </a:cubicBezTo>
                  <a:cubicBezTo>
                    <a:pt x="14611" y="12543"/>
                    <a:pt x="12510" y="14645"/>
                    <a:pt x="9941" y="14645"/>
                  </a:cubicBezTo>
                  <a:cubicBezTo>
                    <a:pt x="5805" y="14611"/>
                    <a:pt x="3737" y="9608"/>
                    <a:pt x="6672" y="6706"/>
                  </a:cubicBezTo>
                  <a:cubicBezTo>
                    <a:pt x="7624" y="5754"/>
                    <a:pt x="8792" y="5328"/>
                    <a:pt x="9938" y="5328"/>
                  </a:cubicBezTo>
                  <a:close/>
                  <a:moveTo>
                    <a:pt x="9941" y="1"/>
                  </a:moveTo>
                  <a:cubicBezTo>
                    <a:pt x="4470" y="1"/>
                    <a:pt x="1" y="4437"/>
                    <a:pt x="1" y="9941"/>
                  </a:cubicBezTo>
                  <a:cubicBezTo>
                    <a:pt x="1" y="19548"/>
                    <a:pt x="9941" y="26119"/>
                    <a:pt x="9941" y="26119"/>
                  </a:cubicBezTo>
                  <a:cubicBezTo>
                    <a:pt x="9941" y="26119"/>
                    <a:pt x="19915" y="19515"/>
                    <a:pt x="19915" y="9941"/>
                  </a:cubicBezTo>
                  <a:cubicBezTo>
                    <a:pt x="19915" y="4437"/>
                    <a:pt x="15445" y="1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932;p70">
              <a:extLst>
                <a:ext uri="{FF2B5EF4-FFF2-40B4-BE49-F238E27FC236}">
                  <a16:creationId xmlns:a16="http://schemas.microsoft.com/office/drawing/2014/main" id="{BD3E6722-7DA1-46AB-B7E8-CDF71A552BE2}"/>
                </a:ext>
              </a:extLst>
            </p:cNvPr>
            <p:cNvSpPr/>
            <p:nvPr/>
          </p:nvSpPr>
          <p:spPr>
            <a:xfrm>
              <a:off x="6251250" y="4102275"/>
              <a:ext cx="80925" cy="146800"/>
            </a:xfrm>
            <a:custGeom>
              <a:avLst/>
              <a:gdLst/>
              <a:ahLst/>
              <a:cxnLst/>
              <a:rect l="l" t="t" r="r" b="b"/>
              <a:pathLst>
                <a:path w="3237" h="5872" extrusionOk="0">
                  <a:moveTo>
                    <a:pt x="3236" y="1"/>
                  </a:moveTo>
                  <a:lnTo>
                    <a:pt x="734" y="34"/>
                  </a:lnTo>
                  <a:lnTo>
                    <a:pt x="0" y="5872"/>
                  </a:lnTo>
                  <a:lnTo>
                    <a:pt x="2502" y="5838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933;p70">
              <a:extLst>
                <a:ext uri="{FF2B5EF4-FFF2-40B4-BE49-F238E27FC236}">
                  <a16:creationId xmlns:a16="http://schemas.microsoft.com/office/drawing/2014/main" id="{6F5F8FC7-F2F7-478C-8C38-3E163EA23C2A}"/>
                </a:ext>
              </a:extLst>
            </p:cNvPr>
            <p:cNvSpPr/>
            <p:nvPr/>
          </p:nvSpPr>
          <p:spPr>
            <a:xfrm>
              <a:off x="6513925" y="4087275"/>
              <a:ext cx="98450" cy="156800"/>
            </a:xfrm>
            <a:custGeom>
              <a:avLst/>
              <a:gdLst/>
              <a:ahLst/>
              <a:cxnLst/>
              <a:rect l="l" t="t" r="r" b="b"/>
              <a:pathLst>
                <a:path w="3938" h="6272" extrusionOk="0">
                  <a:moveTo>
                    <a:pt x="2436" y="0"/>
                  </a:moveTo>
                  <a:lnTo>
                    <a:pt x="1" y="768"/>
                  </a:lnTo>
                  <a:lnTo>
                    <a:pt x="1502" y="6272"/>
                  </a:lnTo>
                  <a:lnTo>
                    <a:pt x="3937" y="5538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934;p70">
              <a:extLst>
                <a:ext uri="{FF2B5EF4-FFF2-40B4-BE49-F238E27FC236}">
                  <a16:creationId xmlns:a16="http://schemas.microsoft.com/office/drawing/2014/main" id="{10F103DA-955E-4433-8198-B73EFBD31002}"/>
                </a:ext>
              </a:extLst>
            </p:cNvPr>
            <p:cNvSpPr/>
            <p:nvPr/>
          </p:nvSpPr>
          <p:spPr>
            <a:xfrm>
              <a:off x="6538950" y="4194675"/>
              <a:ext cx="208200" cy="116250"/>
            </a:xfrm>
            <a:custGeom>
              <a:avLst/>
              <a:gdLst/>
              <a:ahLst/>
              <a:cxnLst/>
              <a:rect l="l" t="t" r="r" b="b"/>
              <a:pathLst>
                <a:path w="8328" h="4650" extrusionOk="0">
                  <a:moveTo>
                    <a:pt x="7664" y="0"/>
                  </a:moveTo>
                  <a:cubicBezTo>
                    <a:pt x="7645" y="0"/>
                    <a:pt x="7625" y="3"/>
                    <a:pt x="7606" y="8"/>
                  </a:cubicBezTo>
                  <a:cubicBezTo>
                    <a:pt x="6206" y="370"/>
                    <a:pt x="4998" y="557"/>
                    <a:pt x="4133" y="557"/>
                  </a:cubicBezTo>
                  <a:cubicBezTo>
                    <a:pt x="3804" y="557"/>
                    <a:pt x="3524" y="530"/>
                    <a:pt x="3303" y="475"/>
                  </a:cubicBezTo>
                  <a:cubicBezTo>
                    <a:pt x="3252" y="449"/>
                    <a:pt x="3196" y="438"/>
                    <a:pt x="3139" y="438"/>
                  </a:cubicBezTo>
                  <a:cubicBezTo>
                    <a:pt x="3047" y="438"/>
                    <a:pt x="2952" y="467"/>
                    <a:pt x="2869" y="508"/>
                  </a:cubicBezTo>
                  <a:lnTo>
                    <a:pt x="134" y="1909"/>
                  </a:lnTo>
                  <a:cubicBezTo>
                    <a:pt x="67" y="1976"/>
                    <a:pt x="1" y="2076"/>
                    <a:pt x="34" y="2176"/>
                  </a:cubicBezTo>
                  <a:lnTo>
                    <a:pt x="634" y="4377"/>
                  </a:lnTo>
                  <a:cubicBezTo>
                    <a:pt x="659" y="4550"/>
                    <a:pt x="811" y="4650"/>
                    <a:pt x="970" y="4650"/>
                  </a:cubicBezTo>
                  <a:cubicBezTo>
                    <a:pt x="1026" y="4650"/>
                    <a:pt x="1082" y="4637"/>
                    <a:pt x="1135" y="4611"/>
                  </a:cubicBezTo>
                  <a:cubicBezTo>
                    <a:pt x="2002" y="4144"/>
                    <a:pt x="2636" y="3777"/>
                    <a:pt x="3737" y="3177"/>
                  </a:cubicBezTo>
                  <a:cubicBezTo>
                    <a:pt x="4404" y="2843"/>
                    <a:pt x="6505" y="1842"/>
                    <a:pt x="7439" y="1375"/>
                  </a:cubicBezTo>
                  <a:cubicBezTo>
                    <a:pt x="8328" y="899"/>
                    <a:pt x="8039" y="0"/>
                    <a:pt x="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935;p70">
              <a:extLst>
                <a:ext uri="{FF2B5EF4-FFF2-40B4-BE49-F238E27FC236}">
                  <a16:creationId xmlns:a16="http://schemas.microsoft.com/office/drawing/2014/main" id="{1C019510-5B86-4F33-BEAE-D8F1CE5C052F}"/>
                </a:ext>
              </a:extLst>
            </p:cNvPr>
            <p:cNvSpPr/>
            <p:nvPr/>
          </p:nvSpPr>
          <p:spPr>
            <a:xfrm>
              <a:off x="6228725" y="4240725"/>
              <a:ext cx="224350" cy="72575"/>
            </a:xfrm>
            <a:custGeom>
              <a:avLst/>
              <a:gdLst/>
              <a:ahLst/>
              <a:cxnLst/>
              <a:rect l="l" t="t" r="r" b="b"/>
              <a:pathLst>
                <a:path w="8974" h="2903" extrusionOk="0">
                  <a:moveTo>
                    <a:pt x="3470" y="0"/>
                  </a:moveTo>
                  <a:lnTo>
                    <a:pt x="701" y="34"/>
                  </a:lnTo>
                  <a:cubicBezTo>
                    <a:pt x="601" y="34"/>
                    <a:pt x="534" y="134"/>
                    <a:pt x="501" y="234"/>
                  </a:cubicBezTo>
                  <a:lnTo>
                    <a:pt x="34" y="2469"/>
                  </a:lnTo>
                  <a:cubicBezTo>
                    <a:pt x="1" y="2702"/>
                    <a:pt x="168" y="2902"/>
                    <a:pt x="401" y="2902"/>
                  </a:cubicBezTo>
                  <a:cubicBezTo>
                    <a:pt x="1402" y="2869"/>
                    <a:pt x="2836" y="2802"/>
                    <a:pt x="4070" y="2769"/>
                  </a:cubicBezTo>
                  <a:cubicBezTo>
                    <a:pt x="5049" y="2769"/>
                    <a:pt x="5568" y="2784"/>
                    <a:pt x="6309" y="2784"/>
                  </a:cubicBezTo>
                  <a:cubicBezTo>
                    <a:pt x="6680" y="2784"/>
                    <a:pt x="7106" y="2780"/>
                    <a:pt x="7673" y="2769"/>
                  </a:cubicBezTo>
                  <a:cubicBezTo>
                    <a:pt x="8707" y="2769"/>
                    <a:pt x="8974" y="1701"/>
                    <a:pt x="8540" y="1635"/>
                  </a:cubicBezTo>
                  <a:cubicBezTo>
                    <a:pt x="6572" y="1201"/>
                    <a:pt x="5772" y="1201"/>
                    <a:pt x="4070" y="167"/>
                  </a:cubicBezTo>
                  <a:cubicBezTo>
                    <a:pt x="3870" y="67"/>
                    <a:pt x="3670" y="0"/>
                    <a:pt x="3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936;p70">
              <a:extLst>
                <a:ext uri="{FF2B5EF4-FFF2-40B4-BE49-F238E27FC236}">
                  <a16:creationId xmlns:a16="http://schemas.microsoft.com/office/drawing/2014/main" id="{33C61F38-8E80-40D6-93A0-BBAF845439F2}"/>
                </a:ext>
              </a:extLst>
            </p:cNvPr>
            <p:cNvSpPr/>
            <p:nvPr/>
          </p:nvSpPr>
          <p:spPr>
            <a:xfrm rot="-2475715" flipH="1">
              <a:off x="6289151" y="2493789"/>
              <a:ext cx="322774" cy="293849"/>
            </a:xfrm>
            <a:custGeom>
              <a:avLst/>
              <a:gdLst/>
              <a:ahLst/>
              <a:cxnLst/>
              <a:rect l="l" t="t" r="r" b="b"/>
              <a:pathLst>
                <a:path w="12911" h="11754" extrusionOk="0">
                  <a:moveTo>
                    <a:pt x="3437" y="1"/>
                  </a:moveTo>
                  <a:lnTo>
                    <a:pt x="1" y="1635"/>
                  </a:lnTo>
                  <a:cubicBezTo>
                    <a:pt x="301" y="2336"/>
                    <a:pt x="635" y="2969"/>
                    <a:pt x="968" y="3603"/>
                  </a:cubicBezTo>
                  <a:cubicBezTo>
                    <a:pt x="1302" y="4237"/>
                    <a:pt x="1669" y="4871"/>
                    <a:pt x="2036" y="5471"/>
                  </a:cubicBezTo>
                  <a:cubicBezTo>
                    <a:pt x="2769" y="6705"/>
                    <a:pt x="3603" y="7906"/>
                    <a:pt x="4504" y="9074"/>
                  </a:cubicBezTo>
                  <a:cubicBezTo>
                    <a:pt x="4738" y="9341"/>
                    <a:pt x="4938" y="9608"/>
                    <a:pt x="5205" y="9908"/>
                  </a:cubicBezTo>
                  <a:lnTo>
                    <a:pt x="5571" y="10308"/>
                  </a:lnTo>
                  <a:lnTo>
                    <a:pt x="5672" y="10408"/>
                  </a:lnTo>
                  <a:lnTo>
                    <a:pt x="5805" y="10542"/>
                  </a:lnTo>
                  <a:cubicBezTo>
                    <a:pt x="5872" y="10642"/>
                    <a:pt x="5972" y="10742"/>
                    <a:pt x="6072" y="10842"/>
                  </a:cubicBezTo>
                  <a:cubicBezTo>
                    <a:pt x="6539" y="11242"/>
                    <a:pt x="7073" y="11509"/>
                    <a:pt x="7673" y="11676"/>
                  </a:cubicBezTo>
                  <a:cubicBezTo>
                    <a:pt x="7917" y="11727"/>
                    <a:pt x="8166" y="11754"/>
                    <a:pt x="8414" y="11754"/>
                  </a:cubicBezTo>
                  <a:cubicBezTo>
                    <a:pt x="8811" y="11754"/>
                    <a:pt x="9205" y="11686"/>
                    <a:pt x="9574" y="11542"/>
                  </a:cubicBezTo>
                  <a:cubicBezTo>
                    <a:pt x="10075" y="11375"/>
                    <a:pt x="10508" y="11109"/>
                    <a:pt x="10909" y="10775"/>
                  </a:cubicBezTo>
                  <a:cubicBezTo>
                    <a:pt x="11242" y="10475"/>
                    <a:pt x="11509" y="10175"/>
                    <a:pt x="11776" y="9808"/>
                  </a:cubicBezTo>
                  <a:cubicBezTo>
                    <a:pt x="12009" y="9507"/>
                    <a:pt x="12243" y="9174"/>
                    <a:pt x="12410" y="8807"/>
                  </a:cubicBezTo>
                  <a:cubicBezTo>
                    <a:pt x="12610" y="8473"/>
                    <a:pt x="12777" y="8106"/>
                    <a:pt x="12910" y="7740"/>
                  </a:cubicBezTo>
                  <a:lnTo>
                    <a:pt x="11242" y="6806"/>
                  </a:lnTo>
                  <a:cubicBezTo>
                    <a:pt x="11042" y="7006"/>
                    <a:pt x="10809" y="7273"/>
                    <a:pt x="10575" y="7473"/>
                  </a:cubicBezTo>
                  <a:cubicBezTo>
                    <a:pt x="10375" y="7673"/>
                    <a:pt x="10141" y="7873"/>
                    <a:pt x="9908" y="8073"/>
                  </a:cubicBezTo>
                  <a:cubicBezTo>
                    <a:pt x="9574" y="8373"/>
                    <a:pt x="9141" y="8573"/>
                    <a:pt x="8707" y="8640"/>
                  </a:cubicBezTo>
                  <a:cubicBezTo>
                    <a:pt x="8574" y="8640"/>
                    <a:pt x="8574" y="8607"/>
                    <a:pt x="8574" y="8573"/>
                  </a:cubicBezTo>
                  <a:cubicBezTo>
                    <a:pt x="8540" y="8540"/>
                    <a:pt x="8507" y="8473"/>
                    <a:pt x="8407" y="8340"/>
                  </a:cubicBezTo>
                  <a:lnTo>
                    <a:pt x="7940" y="7706"/>
                  </a:lnTo>
                  <a:cubicBezTo>
                    <a:pt x="7740" y="7439"/>
                    <a:pt x="7573" y="7172"/>
                    <a:pt x="7373" y="6906"/>
                  </a:cubicBezTo>
                  <a:cubicBezTo>
                    <a:pt x="6639" y="5838"/>
                    <a:pt x="5972" y="4671"/>
                    <a:pt x="5305" y="3536"/>
                  </a:cubicBezTo>
                  <a:cubicBezTo>
                    <a:pt x="4671" y="2369"/>
                    <a:pt x="4004" y="1168"/>
                    <a:pt x="343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937;p70">
              <a:extLst>
                <a:ext uri="{FF2B5EF4-FFF2-40B4-BE49-F238E27FC236}">
                  <a16:creationId xmlns:a16="http://schemas.microsoft.com/office/drawing/2014/main" id="{FA06C3A9-6721-4E39-8B8F-820A77D75964}"/>
                </a:ext>
              </a:extLst>
            </p:cNvPr>
            <p:cNvSpPr/>
            <p:nvPr/>
          </p:nvSpPr>
          <p:spPr>
            <a:xfrm>
              <a:off x="6281275" y="2285850"/>
              <a:ext cx="239350" cy="264525"/>
            </a:xfrm>
            <a:custGeom>
              <a:avLst/>
              <a:gdLst/>
              <a:ahLst/>
              <a:cxnLst/>
              <a:rect l="l" t="t" r="r" b="b"/>
              <a:pathLst>
                <a:path w="9574" h="10581" extrusionOk="0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1938;p70">
              <a:extLst>
                <a:ext uri="{FF2B5EF4-FFF2-40B4-BE49-F238E27FC236}">
                  <a16:creationId xmlns:a16="http://schemas.microsoft.com/office/drawing/2014/main" id="{5491F9ED-2CCC-4EE1-A71B-73E56CAB18AB}"/>
                </a:ext>
              </a:extLst>
            </p:cNvPr>
            <p:cNvSpPr/>
            <p:nvPr/>
          </p:nvSpPr>
          <p:spPr>
            <a:xfrm>
              <a:off x="6281275" y="2285850"/>
              <a:ext cx="239350" cy="264525"/>
            </a:xfrm>
            <a:custGeom>
              <a:avLst/>
              <a:gdLst/>
              <a:ahLst/>
              <a:cxnLst/>
              <a:rect l="l" t="t" r="r" b="b"/>
              <a:pathLst>
                <a:path w="9574" h="10581" extrusionOk="0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1939;p70">
              <a:extLst>
                <a:ext uri="{FF2B5EF4-FFF2-40B4-BE49-F238E27FC236}">
                  <a16:creationId xmlns:a16="http://schemas.microsoft.com/office/drawing/2014/main" id="{15F8D77B-00E0-4CE0-ADF2-5EE2ABF4406D}"/>
                </a:ext>
              </a:extLst>
            </p:cNvPr>
            <p:cNvSpPr/>
            <p:nvPr/>
          </p:nvSpPr>
          <p:spPr>
            <a:xfrm>
              <a:off x="6323800" y="2401450"/>
              <a:ext cx="127625" cy="148925"/>
            </a:xfrm>
            <a:custGeom>
              <a:avLst/>
              <a:gdLst/>
              <a:ahLst/>
              <a:cxnLst/>
              <a:rect l="l" t="t" r="r" b="b"/>
              <a:pathLst>
                <a:path w="5105" h="5957" extrusionOk="0">
                  <a:moveTo>
                    <a:pt x="1649" y="1"/>
                  </a:moveTo>
                  <a:cubicBezTo>
                    <a:pt x="1150" y="1"/>
                    <a:pt x="539" y="524"/>
                    <a:pt x="0" y="1119"/>
                  </a:cubicBezTo>
                  <a:cubicBezTo>
                    <a:pt x="901" y="2821"/>
                    <a:pt x="1935" y="4422"/>
                    <a:pt x="3069" y="5956"/>
                  </a:cubicBezTo>
                  <a:lnTo>
                    <a:pt x="5104" y="4622"/>
                  </a:lnTo>
                  <a:cubicBezTo>
                    <a:pt x="4337" y="2854"/>
                    <a:pt x="2903" y="452"/>
                    <a:pt x="1902" y="52"/>
                  </a:cubicBezTo>
                  <a:cubicBezTo>
                    <a:pt x="1822" y="17"/>
                    <a:pt x="1737" y="1"/>
                    <a:pt x="1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1940;p70">
              <a:extLst>
                <a:ext uri="{FF2B5EF4-FFF2-40B4-BE49-F238E27FC236}">
                  <a16:creationId xmlns:a16="http://schemas.microsoft.com/office/drawing/2014/main" id="{6C3BDC1F-63A4-4657-B248-3490163E9192}"/>
                </a:ext>
              </a:extLst>
            </p:cNvPr>
            <p:cNvSpPr/>
            <p:nvPr/>
          </p:nvSpPr>
          <p:spPr>
            <a:xfrm rot="-2475715" flipH="1">
              <a:off x="6302332" y="2703029"/>
              <a:ext cx="80900" cy="95075"/>
            </a:xfrm>
            <a:custGeom>
              <a:avLst/>
              <a:gdLst/>
              <a:ahLst/>
              <a:cxnLst/>
              <a:rect l="l" t="t" r="r" b="b"/>
              <a:pathLst>
                <a:path w="3236" h="3803" extrusionOk="0">
                  <a:moveTo>
                    <a:pt x="1735" y="0"/>
                  </a:moveTo>
                  <a:lnTo>
                    <a:pt x="0" y="2836"/>
                  </a:lnTo>
                  <a:lnTo>
                    <a:pt x="1568" y="3803"/>
                  </a:lnTo>
                  <a:cubicBezTo>
                    <a:pt x="2302" y="3569"/>
                    <a:pt x="2869" y="3102"/>
                    <a:pt x="3236" y="2435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1941;p70">
              <a:extLst>
                <a:ext uri="{FF2B5EF4-FFF2-40B4-BE49-F238E27FC236}">
                  <a16:creationId xmlns:a16="http://schemas.microsoft.com/office/drawing/2014/main" id="{6A008CB7-8E17-40C6-9902-02E6ED3DEF3B}"/>
                </a:ext>
              </a:extLst>
            </p:cNvPr>
            <p:cNvSpPr/>
            <p:nvPr/>
          </p:nvSpPr>
          <p:spPr>
            <a:xfrm rot="-2475715" flipH="1">
              <a:off x="6271053" y="2716146"/>
              <a:ext cx="60900" cy="75875"/>
            </a:xfrm>
            <a:custGeom>
              <a:avLst/>
              <a:gdLst/>
              <a:ahLst/>
              <a:cxnLst/>
              <a:rect l="l" t="t" r="r" b="b"/>
              <a:pathLst>
                <a:path w="2436" h="3035" extrusionOk="0">
                  <a:moveTo>
                    <a:pt x="1779" y="0"/>
                  </a:moveTo>
                  <a:cubicBezTo>
                    <a:pt x="1710" y="0"/>
                    <a:pt x="1639" y="10"/>
                    <a:pt x="1569" y="32"/>
                  </a:cubicBezTo>
                  <a:lnTo>
                    <a:pt x="1" y="599"/>
                  </a:lnTo>
                  <a:lnTo>
                    <a:pt x="1535" y="3034"/>
                  </a:lnTo>
                  <a:lnTo>
                    <a:pt x="2169" y="2267"/>
                  </a:lnTo>
                  <a:cubicBezTo>
                    <a:pt x="2336" y="2033"/>
                    <a:pt x="2436" y="1767"/>
                    <a:pt x="2436" y="1500"/>
                  </a:cubicBezTo>
                  <a:lnTo>
                    <a:pt x="2436" y="632"/>
                  </a:lnTo>
                  <a:cubicBezTo>
                    <a:pt x="2436" y="270"/>
                    <a:pt x="2132" y="0"/>
                    <a:pt x="177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1942;p70">
              <a:extLst>
                <a:ext uri="{FF2B5EF4-FFF2-40B4-BE49-F238E27FC236}">
                  <a16:creationId xmlns:a16="http://schemas.microsoft.com/office/drawing/2014/main" id="{99BAB9F8-A1AC-400C-B159-67541D798DAD}"/>
                </a:ext>
              </a:extLst>
            </p:cNvPr>
            <p:cNvSpPr/>
            <p:nvPr/>
          </p:nvSpPr>
          <p:spPr>
            <a:xfrm>
              <a:off x="6024425" y="2275975"/>
              <a:ext cx="421150" cy="577100"/>
            </a:xfrm>
            <a:custGeom>
              <a:avLst/>
              <a:gdLst/>
              <a:ahLst/>
              <a:cxnLst/>
              <a:rect l="l" t="t" r="r" b="b"/>
              <a:pathLst>
                <a:path w="16846" h="23084" extrusionOk="0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1943;p70">
              <a:extLst>
                <a:ext uri="{FF2B5EF4-FFF2-40B4-BE49-F238E27FC236}">
                  <a16:creationId xmlns:a16="http://schemas.microsoft.com/office/drawing/2014/main" id="{DEFB8EEE-F7D8-4CEA-9808-F7537E2F3A61}"/>
                </a:ext>
              </a:extLst>
            </p:cNvPr>
            <p:cNvSpPr/>
            <p:nvPr/>
          </p:nvSpPr>
          <p:spPr>
            <a:xfrm>
              <a:off x="6024425" y="2275975"/>
              <a:ext cx="421150" cy="577100"/>
            </a:xfrm>
            <a:custGeom>
              <a:avLst/>
              <a:gdLst/>
              <a:ahLst/>
              <a:cxnLst/>
              <a:rect l="l" t="t" r="r" b="b"/>
              <a:pathLst>
                <a:path w="16846" h="23084" extrusionOk="0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1944;p70">
              <a:extLst>
                <a:ext uri="{FF2B5EF4-FFF2-40B4-BE49-F238E27FC236}">
                  <a16:creationId xmlns:a16="http://schemas.microsoft.com/office/drawing/2014/main" id="{4EA3E790-BB6B-41F1-A8D8-B7EE5FC84AF3}"/>
                </a:ext>
              </a:extLst>
            </p:cNvPr>
            <p:cNvSpPr/>
            <p:nvPr/>
          </p:nvSpPr>
          <p:spPr>
            <a:xfrm>
              <a:off x="6050275" y="2411900"/>
              <a:ext cx="50050" cy="149300"/>
            </a:xfrm>
            <a:custGeom>
              <a:avLst/>
              <a:gdLst/>
              <a:ahLst/>
              <a:cxnLst/>
              <a:rect l="l" t="t" r="r" b="b"/>
              <a:pathLst>
                <a:path w="2002" h="5972" extrusionOk="0">
                  <a:moveTo>
                    <a:pt x="1568" y="1"/>
                  </a:moveTo>
                  <a:lnTo>
                    <a:pt x="0" y="1969"/>
                  </a:lnTo>
                  <a:cubicBezTo>
                    <a:pt x="0" y="2002"/>
                    <a:pt x="0" y="2036"/>
                    <a:pt x="0" y="2069"/>
                  </a:cubicBezTo>
                  <a:cubicBezTo>
                    <a:pt x="234" y="3403"/>
                    <a:pt x="401" y="4704"/>
                    <a:pt x="534" y="5972"/>
                  </a:cubicBezTo>
                  <a:cubicBezTo>
                    <a:pt x="2002" y="4171"/>
                    <a:pt x="1802" y="868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1945;p70">
              <a:extLst>
                <a:ext uri="{FF2B5EF4-FFF2-40B4-BE49-F238E27FC236}">
                  <a16:creationId xmlns:a16="http://schemas.microsoft.com/office/drawing/2014/main" id="{385A4845-3721-4421-B7A2-6C2372642CCF}"/>
                </a:ext>
              </a:extLst>
            </p:cNvPr>
            <p:cNvSpPr/>
            <p:nvPr/>
          </p:nvSpPr>
          <p:spPr>
            <a:xfrm>
              <a:off x="6128650" y="2172700"/>
              <a:ext cx="171000" cy="161000"/>
            </a:xfrm>
            <a:custGeom>
              <a:avLst/>
              <a:gdLst/>
              <a:ahLst/>
              <a:cxnLst/>
              <a:rect l="l" t="t" r="r" b="b"/>
              <a:pathLst>
                <a:path w="6840" h="6440" extrusionOk="0">
                  <a:moveTo>
                    <a:pt x="1166" y="1"/>
                  </a:moveTo>
                  <a:cubicBezTo>
                    <a:pt x="839" y="1"/>
                    <a:pt x="582" y="315"/>
                    <a:pt x="668" y="629"/>
                  </a:cubicBezTo>
                  <a:cubicBezTo>
                    <a:pt x="1002" y="1997"/>
                    <a:pt x="968" y="3498"/>
                    <a:pt x="1" y="4565"/>
                  </a:cubicBezTo>
                  <a:cubicBezTo>
                    <a:pt x="1021" y="5426"/>
                    <a:pt x="2347" y="6440"/>
                    <a:pt x="4356" y="6440"/>
                  </a:cubicBezTo>
                  <a:cubicBezTo>
                    <a:pt x="4448" y="6440"/>
                    <a:pt x="4542" y="6438"/>
                    <a:pt x="4638" y="6433"/>
                  </a:cubicBezTo>
                  <a:cubicBezTo>
                    <a:pt x="6839" y="6367"/>
                    <a:pt x="6339" y="4899"/>
                    <a:pt x="5705" y="4132"/>
                  </a:cubicBezTo>
                  <a:cubicBezTo>
                    <a:pt x="3837" y="3831"/>
                    <a:pt x="3837" y="2631"/>
                    <a:pt x="3837" y="1296"/>
                  </a:cubicBezTo>
                  <a:cubicBezTo>
                    <a:pt x="3837" y="1029"/>
                    <a:pt x="3637" y="763"/>
                    <a:pt x="3370" y="696"/>
                  </a:cubicBezTo>
                  <a:lnTo>
                    <a:pt x="1335" y="29"/>
                  </a:lnTo>
                  <a:cubicBezTo>
                    <a:pt x="1278" y="10"/>
                    <a:pt x="1221" y="1"/>
                    <a:pt x="116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1946;p70">
              <a:extLst>
                <a:ext uri="{FF2B5EF4-FFF2-40B4-BE49-F238E27FC236}">
                  <a16:creationId xmlns:a16="http://schemas.microsoft.com/office/drawing/2014/main" id="{20D4FA40-2A2B-48A0-BEDC-3AD10C380156}"/>
                </a:ext>
              </a:extLst>
            </p:cNvPr>
            <p:cNvSpPr/>
            <p:nvPr/>
          </p:nvSpPr>
          <p:spPr>
            <a:xfrm>
              <a:off x="6229575" y="2394400"/>
              <a:ext cx="109250" cy="155125"/>
            </a:xfrm>
            <a:custGeom>
              <a:avLst/>
              <a:gdLst/>
              <a:ahLst/>
              <a:cxnLst/>
              <a:rect l="l" t="t" r="r" b="b"/>
              <a:pathLst>
                <a:path w="4370" h="6205" extrusionOk="0">
                  <a:moveTo>
                    <a:pt x="1868" y="401"/>
                  </a:moveTo>
                  <a:cubicBezTo>
                    <a:pt x="2769" y="401"/>
                    <a:pt x="3669" y="1635"/>
                    <a:pt x="3803" y="3103"/>
                  </a:cubicBezTo>
                  <a:cubicBezTo>
                    <a:pt x="3970" y="3903"/>
                    <a:pt x="3769" y="4737"/>
                    <a:pt x="3302" y="5404"/>
                  </a:cubicBezTo>
                  <a:cubicBezTo>
                    <a:pt x="3102" y="5638"/>
                    <a:pt x="2835" y="5771"/>
                    <a:pt x="2535" y="5771"/>
                  </a:cubicBezTo>
                  <a:cubicBezTo>
                    <a:pt x="1668" y="5771"/>
                    <a:pt x="767" y="4537"/>
                    <a:pt x="601" y="3069"/>
                  </a:cubicBezTo>
                  <a:cubicBezTo>
                    <a:pt x="434" y="2269"/>
                    <a:pt x="634" y="1435"/>
                    <a:pt x="1101" y="768"/>
                  </a:cubicBezTo>
                  <a:cubicBezTo>
                    <a:pt x="1301" y="534"/>
                    <a:pt x="1568" y="401"/>
                    <a:pt x="1868" y="401"/>
                  </a:cubicBezTo>
                  <a:close/>
                  <a:moveTo>
                    <a:pt x="1868" y="0"/>
                  </a:moveTo>
                  <a:cubicBezTo>
                    <a:pt x="1434" y="0"/>
                    <a:pt x="1068" y="167"/>
                    <a:pt x="801" y="501"/>
                  </a:cubicBezTo>
                  <a:cubicBezTo>
                    <a:pt x="234" y="1235"/>
                    <a:pt x="0" y="2202"/>
                    <a:pt x="167" y="3136"/>
                  </a:cubicBezTo>
                  <a:cubicBezTo>
                    <a:pt x="367" y="4837"/>
                    <a:pt x="1401" y="6205"/>
                    <a:pt x="2535" y="6205"/>
                  </a:cubicBezTo>
                  <a:cubicBezTo>
                    <a:pt x="2936" y="6205"/>
                    <a:pt x="3336" y="6005"/>
                    <a:pt x="3603" y="5704"/>
                  </a:cubicBezTo>
                  <a:cubicBezTo>
                    <a:pt x="4170" y="4937"/>
                    <a:pt x="4370" y="4003"/>
                    <a:pt x="4236" y="3069"/>
                  </a:cubicBezTo>
                  <a:cubicBezTo>
                    <a:pt x="4036" y="1335"/>
                    <a:pt x="2969" y="0"/>
                    <a:pt x="1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1947;p70">
              <a:extLst>
                <a:ext uri="{FF2B5EF4-FFF2-40B4-BE49-F238E27FC236}">
                  <a16:creationId xmlns:a16="http://schemas.microsoft.com/office/drawing/2014/main" id="{634F5855-609A-4C67-983E-A10B126AA995}"/>
                </a:ext>
              </a:extLst>
            </p:cNvPr>
            <p:cNvSpPr/>
            <p:nvPr/>
          </p:nvSpPr>
          <p:spPr>
            <a:xfrm>
              <a:off x="6172850" y="2206750"/>
              <a:ext cx="57575" cy="43400"/>
            </a:xfrm>
            <a:custGeom>
              <a:avLst/>
              <a:gdLst/>
              <a:ahLst/>
              <a:cxnLst/>
              <a:rect l="l" t="t" r="r" b="b"/>
              <a:pathLst>
                <a:path w="2303" h="1736" extrusionOk="0">
                  <a:moveTo>
                    <a:pt x="2069" y="1"/>
                  </a:moveTo>
                  <a:lnTo>
                    <a:pt x="1" y="268"/>
                  </a:lnTo>
                  <a:cubicBezTo>
                    <a:pt x="34" y="368"/>
                    <a:pt x="101" y="468"/>
                    <a:pt x="168" y="535"/>
                  </a:cubicBezTo>
                  <a:cubicBezTo>
                    <a:pt x="535" y="1168"/>
                    <a:pt x="1402" y="1569"/>
                    <a:pt x="2302" y="1736"/>
                  </a:cubicBezTo>
                  <a:cubicBezTo>
                    <a:pt x="2102" y="1168"/>
                    <a:pt x="2036" y="601"/>
                    <a:pt x="2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1948;p70">
              <a:extLst>
                <a:ext uri="{FF2B5EF4-FFF2-40B4-BE49-F238E27FC236}">
                  <a16:creationId xmlns:a16="http://schemas.microsoft.com/office/drawing/2014/main" id="{F53FDEE3-6032-4FD9-91DC-A231F6949B6E}"/>
                </a:ext>
              </a:extLst>
            </p:cNvPr>
            <p:cNvSpPr/>
            <p:nvPr/>
          </p:nvSpPr>
          <p:spPr>
            <a:xfrm>
              <a:off x="6291275" y="2002450"/>
              <a:ext cx="81725" cy="71425"/>
            </a:xfrm>
            <a:custGeom>
              <a:avLst/>
              <a:gdLst/>
              <a:ahLst/>
              <a:cxnLst/>
              <a:rect l="l" t="t" r="r" b="b"/>
              <a:pathLst>
                <a:path w="3269" h="2857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402" y="481"/>
                    <a:pt x="1474" y="577"/>
                    <a:pt x="795" y="577"/>
                  </a:cubicBezTo>
                  <a:cubicBezTo>
                    <a:pt x="342" y="577"/>
                    <a:pt x="1" y="534"/>
                    <a:pt x="1" y="534"/>
                  </a:cubicBezTo>
                  <a:lnTo>
                    <a:pt x="1" y="2836"/>
                  </a:lnTo>
                  <a:cubicBezTo>
                    <a:pt x="78" y="2849"/>
                    <a:pt x="160" y="2856"/>
                    <a:pt x="246" y="2856"/>
                  </a:cubicBezTo>
                  <a:cubicBezTo>
                    <a:pt x="1419" y="2856"/>
                    <a:pt x="3269" y="1617"/>
                    <a:pt x="2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1949;p70">
              <a:extLst>
                <a:ext uri="{FF2B5EF4-FFF2-40B4-BE49-F238E27FC236}">
                  <a16:creationId xmlns:a16="http://schemas.microsoft.com/office/drawing/2014/main" id="{BF41E3C5-CCA1-4333-A067-2A337881E2AE}"/>
                </a:ext>
              </a:extLst>
            </p:cNvPr>
            <p:cNvSpPr/>
            <p:nvPr/>
          </p:nvSpPr>
          <p:spPr>
            <a:xfrm>
              <a:off x="6104475" y="2115875"/>
              <a:ext cx="78000" cy="71900"/>
            </a:xfrm>
            <a:custGeom>
              <a:avLst/>
              <a:gdLst/>
              <a:ahLst/>
              <a:cxnLst/>
              <a:rect l="l" t="t" r="r" b="b"/>
              <a:pathLst>
                <a:path w="3120" h="2876" extrusionOk="0">
                  <a:moveTo>
                    <a:pt x="701" y="0"/>
                  </a:moveTo>
                  <a:lnTo>
                    <a:pt x="701" y="0"/>
                  </a:lnTo>
                  <a:cubicBezTo>
                    <a:pt x="701" y="0"/>
                    <a:pt x="834" y="2168"/>
                    <a:pt x="1" y="2769"/>
                  </a:cubicBezTo>
                  <a:cubicBezTo>
                    <a:pt x="209" y="2842"/>
                    <a:pt x="413" y="2876"/>
                    <a:pt x="612" y="2876"/>
                  </a:cubicBezTo>
                  <a:cubicBezTo>
                    <a:pt x="2030" y="2876"/>
                    <a:pt x="3120" y="1158"/>
                    <a:pt x="3003" y="1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1950;p70">
              <a:extLst>
                <a:ext uri="{FF2B5EF4-FFF2-40B4-BE49-F238E27FC236}">
                  <a16:creationId xmlns:a16="http://schemas.microsoft.com/office/drawing/2014/main" id="{EE6F0229-ECAE-41EA-A3A4-CC5782D0E41D}"/>
                </a:ext>
              </a:extLst>
            </p:cNvPr>
            <p:cNvSpPr/>
            <p:nvPr/>
          </p:nvSpPr>
          <p:spPr>
            <a:xfrm>
              <a:off x="6122000" y="1987800"/>
              <a:ext cx="201825" cy="245925"/>
            </a:xfrm>
            <a:custGeom>
              <a:avLst/>
              <a:gdLst/>
              <a:ahLst/>
              <a:cxnLst/>
              <a:rect l="l" t="t" r="r" b="b"/>
              <a:pathLst>
                <a:path w="8073" h="9837" extrusionOk="0">
                  <a:moveTo>
                    <a:pt x="3993" y="0"/>
                  </a:moveTo>
                  <a:cubicBezTo>
                    <a:pt x="2360" y="0"/>
                    <a:pt x="818" y="1188"/>
                    <a:pt x="600" y="3022"/>
                  </a:cubicBezTo>
                  <a:cubicBezTo>
                    <a:pt x="300" y="5490"/>
                    <a:pt x="0" y="6924"/>
                    <a:pt x="1001" y="8425"/>
                  </a:cubicBezTo>
                  <a:cubicBezTo>
                    <a:pt x="1651" y="9394"/>
                    <a:pt x="2628" y="9836"/>
                    <a:pt x="3610" y="9836"/>
                  </a:cubicBezTo>
                  <a:cubicBezTo>
                    <a:pt x="4893" y="9836"/>
                    <a:pt x="6186" y="9081"/>
                    <a:pt x="6772" y="7758"/>
                  </a:cubicBezTo>
                  <a:cubicBezTo>
                    <a:pt x="7739" y="5690"/>
                    <a:pt x="8072" y="1987"/>
                    <a:pt x="5838" y="553"/>
                  </a:cubicBezTo>
                  <a:cubicBezTo>
                    <a:pt x="5256" y="174"/>
                    <a:pt x="4618" y="0"/>
                    <a:pt x="399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1951;p70">
              <a:extLst>
                <a:ext uri="{FF2B5EF4-FFF2-40B4-BE49-F238E27FC236}">
                  <a16:creationId xmlns:a16="http://schemas.microsoft.com/office/drawing/2014/main" id="{A22BBCD9-D7F2-4C24-88D8-FDF1C08E73F5}"/>
                </a:ext>
              </a:extLst>
            </p:cNvPr>
            <p:cNvSpPr/>
            <p:nvPr/>
          </p:nvSpPr>
          <p:spPr>
            <a:xfrm>
              <a:off x="6053600" y="1934350"/>
              <a:ext cx="285225" cy="194000"/>
            </a:xfrm>
            <a:custGeom>
              <a:avLst/>
              <a:gdLst/>
              <a:ahLst/>
              <a:cxnLst/>
              <a:rect l="l" t="t" r="r" b="b"/>
              <a:pathLst>
                <a:path w="11409" h="7760" extrusionOk="0">
                  <a:moveTo>
                    <a:pt x="3506" y="0"/>
                  </a:moveTo>
                  <a:cubicBezTo>
                    <a:pt x="2418" y="0"/>
                    <a:pt x="1542" y="510"/>
                    <a:pt x="1769" y="2391"/>
                  </a:cubicBezTo>
                  <a:cubicBezTo>
                    <a:pt x="201" y="2491"/>
                    <a:pt x="1" y="4459"/>
                    <a:pt x="3003" y="7661"/>
                  </a:cubicBezTo>
                  <a:cubicBezTo>
                    <a:pt x="3067" y="7729"/>
                    <a:pt x="3143" y="7760"/>
                    <a:pt x="3227" y="7760"/>
                  </a:cubicBezTo>
                  <a:cubicBezTo>
                    <a:pt x="3936" y="7760"/>
                    <a:pt x="5239" y="5590"/>
                    <a:pt x="4971" y="4726"/>
                  </a:cubicBezTo>
                  <a:lnTo>
                    <a:pt x="4971" y="4726"/>
                  </a:lnTo>
                  <a:cubicBezTo>
                    <a:pt x="5084" y="4774"/>
                    <a:pt x="5216" y="4797"/>
                    <a:pt x="5355" y="4797"/>
                  </a:cubicBezTo>
                  <a:cubicBezTo>
                    <a:pt x="5993" y="4797"/>
                    <a:pt x="6788" y="4308"/>
                    <a:pt x="6706" y="3458"/>
                  </a:cubicBezTo>
                  <a:lnTo>
                    <a:pt x="6706" y="3458"/>
                  </a:lnTo>
                  <a:cubicBezTo>
                    <a:pt x="7781" y="4024"/>
                    <a:pt x="9113" y="4516"/>
                    <a:pt x="10073" y="4516"/>
                  </a:cubicBezTo>
                  <a:cubicBezTo>
                    <a:pt x="10810" y="4516"/>
                    <a:pt x="11328" y="4226"/>
                    <a:pt x="11342" y="3458"/>
                  </a:cubicBezTo>
                  <a:cubicBezTo>
                    <a:pt x="11409" y="1657"/>
                    <a:pt x="9674" y="289"/>
                    <a:pt x="8006" y="156"/>
                  </a:cubicBezTo>
                  <a:lnTo>
                    <a:pt x="8006" y="156"/>
                  </a:lnTo>
                  <a:cubicBezTo>
                    <a:pt x="8154" y="550"/>
                    <a:pt x="7902" y="780"/>
                    <a:pt x="7332" y="780"/>
                  </a:cubicBezTo>
                  <a:cubicBezTo>
                    <a:pt x="7129" y="780"/>
                    <a:pt x="6885" y="751"/>
                    <a:pt x="6605" y="690"/>
                  </a:cubicBezTo>
                  <a:cubicBezTo>
                    <a:pt x="6040" y="570"/>
                    <a:pt x="4655" y="0"/>
                    <a:pt x="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1952;p70">
              <a:extLst>
                <a:ext uri="{FF2B5EF4-FFF2-40B4-BE49-F238E27FC236}">
                  <a16:creationId xmlns:a16="http://schemas.microsoft.com/office/drawing/2014/main" id="{B4C71302-902F-4E97-B467-C09DACA5F58A}"/>
                </a:ext>
              </a:extLst>
            </p:cNvPr>
            <p:cNvSpPr/>
            <p:nvPr/>
          </p:nvSpPr>
          <p:spPr>
            <a:xfrm>
              <a:off x="6094825" y="2069350"/>
              <a:ext cx="56375" cy="76050"/>
            </a:xfrm>
            <a:custGeom>
              <a:avLst/>
              <a:gdLst/>
              <a:ahLst/>
              <a:cxnLst/>
              <a:rect l="l" t="t" r="r" b="b"/>
              <a:pathLst>
                <a:path w="2255" h="3042" extrusionOk="0">
                  <a:moveTo>
                    <a:pt x="1160" y="1"/>
                  </a:moveTo>
                  <a:cubicBezTo>
                    <a:pt x="522" y="1"/>
                    <a:pt x="0" y="607"/>
                    <a:pt x="120" y="1294"/>
                  </a:cubicBezTo>
                  <a:cubicBezTo>
                    <a:pt x="220" y="1894"/>
                    <a:pt x="553" y="2461"/>
                    <a:pt x="1054" y="2862"/>
                  </a:cubicBezTo>
                  <a:cubicBezTo>
                    <a:pt x="1231" y="2986"/>
                    <a:pt x="1389" y="3042"/>
                    <a:pt x="1528" y="3042"/>
                  </a:cubicBezTo>
                  <a:cubicBezTo>
                    <a:pt x="1910" y="3042"/>
                    <a:pt x="2139" y="2616"/>
                    <a:pt x="2188" y="2028"/>
                  </a:cubicBezTo>
                  <a:cubicBezTo>
                    <a:pt x="2255" y="1327"/>
                    <a:pt x="2188" y="227"/>
                    <a:pt x="1387" y="26"/>
                  </a:cubicBezTo>
                  <a:cubicBezTo>
                    <a:pt x="1310" y="9"/>
                    <a:pt x="1234" y="1"/>
                    <a:pt x="116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1953;p70">
              <a:extLst>
                <a:ext uri="{FF2B5EF4-FFF2-40B4-BE49-F238E27FC236}">
                  <a16:creationId xmlns:a16="http://schemas.microsoft.com/office/drawing/2014/main" id="{102BE79F-CE9E-43DF-B3E3-6F8D965AC343}"/>
                </a:ext>
              </a:extLst>
            </p:cNvPr>
            <p:cNvSpPr/>
            <p:nvPr/>
          </p:nvSpPr>
          <p:spPr>
            <a:xfrm>
              <a:off x="6192050" y="2828050"/>
              <a:ext cx="250200" cy="1335975"/>
            </a:xfrm>
            <a:custGeom>
              <a:avLst/>
              <a:gdLst/>
              <a:ahLst/>
              <a:cxnLst/>
              <a:rect l="l" t="t" r="r" b="b"/>
              <a:pathLst>
                <a:path w="10008" h="53439" extrusionOk="0">
                  <a:moveTo>
                    <a:pt x="8840" y="0"/>
                  </a:moveTo>
                  <a:lnTo>
                    <a:pt x="33" y="667"/>
                  </a:lnTo>
                  <a:lnTo>
                    <a:pt x="0" y="667"/>
                  </a:lnTo>
                  <a:cubicBezTo>
                    <a:pt x="0" y="667"/>
                    <a:pt x="2235" y="16045"/>
                    <a:pt x="2235" y="26586"/>
                  </a:cubicBezTo>
                  <a:cubicBezTo>
                    <a:pt x="2235" y="34458"/>
                    <a:pt x="1901" y="53438"/>
                    <a:pt x="1901" y="53438"/>
                  </a:cubicBezTo>
                  <a:lnTo>
                    <a:pt x="6138" y="53372"/>
                  </a:lnTo>
                  <a:cubicBezTo>
                    <a:pt x="6138" y="53372"/>
                    <a:pt x="9807" y="33791"/>
                    <a:pt x="9907" y="25785"/>
                  </a:cubicBezTo>
                  <a:cubicBezTo>
                    <a:pt x="10007" y="18113"/>
                    <a:pt x="8840" y="0"/>
                    <a:pt x="8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1954;p70">
              <a:extLst>
                <a:ext uri="{FF2B5EF4-FFF2-40B4-BE49-F238E27FC236}">
                  <a16:creationId xmlns:a16="http://schemas.microsoft.com/office/drawing/2014/main" id="{BAE10078-F738-41B6-AFEB-27668E3F04AD}"/>
                </a:ext>
              </a:extLst>
            </p:cNvPr>
            <p:cNvSpPr/>
            <p:nvPr/>
          </p:nvSpPr>
          <p:spPr>
            <a:xfrm>
              <a:off x="6277925" y="3315050"/>
              <a:ext cx="150150" cy="594625"/>
            </a:xfrm>
            <a:custGeom>
              <a:avLst/>
              <a:gdLst/>
              <a:ahLst/>
              <a:cxnLst/>
              <a:rect l="l" t="t" r="r" b="b"/>
              <a:pathLst>
                <a:path w="6006" h="2378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534"/>
                    <a:pt x="3403" y="15212"/>
                    <a:pt x="4471" y="23784"/>
                  </a:cubicBezTo>
                  <a:cubicBezTo>
                    <a:pt x="5038" y="20215"/>
                    <a:pt x="5605" y="16212"/>
                    <a:pt x="6005" y="126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1955;p70">
              <a:extLst>
                <a:ext uri="{FF2B5EF4-FFF2-40B4-BE49-F238E27FC236}">
                  <a16:creationId xmlns:a16="http://schemas.microsoft.com/office/drawing/2014/main" id="{39B762B8-2358-4B28-8ACD-DE464856D85B}"/>
                </a:ext>
              </a:extLst>
            </p:cNvPr>
            <p:cNvSpPr/>
            <p:nvPr/>
          </p:nvSpPr>
          <p:spPr>
            <a:xfrm>
              <a:off x="6077800" y="2837225"/>
              <a:ext cx="530400" cy="1306775"/>
            </a:xfrm>
            <a:custGeom>
              <a:avLst/>
              <a:gdLst/>
              <a:ahLst/>
              <a:cxnLst/>
              <a:rect l="l" t="t" r="r" b="b"/>
              <a:pathLst>
                <a:path w="21216" h="52271" extrusionOk="0">
                  <a:moveTo>
                    <a:pt x="8673" y="0"/>
                  </a:moveTo>
                  <a:lnTo>
                    <a:pt x="0" y="634"/>
                  </a:lnTo>
                  <a:cubicBezTo>
                    <a:pt x="367" y="7239"/>
                    <a:pt x="9073" y="21015"/>
                    <a:pt x="11275" y="29688"/>
                  </a:cubicBezTo>
                  <a:cubicBezTo>
                    <a:pt x="13210" y="37327"/>
                    <a:pt x="16645" y="52271"/>
                    <a:pt x="16645" y="52271"/>
                  </a:cubicBezTo>
                  <a:lnTo>
                    <a:pt x="21215" y="51570"/>
                  </a:lnTo>
                  <a:cubicBezTo>
                    <a:pt x="21215" y="51570"/>
                    <a:pt x="18547" y="31589"/>
                    <a:pt x="16879" y="23684"/>
                  </a:cubicBezTo>
                  <a:cubicBezTo>
                    <a:pt x="15378" y="16445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1956;p70">
              <a:extLst>
                <a:ext uri="{FF2B5EF4-FFF2-40B4-BE49-F238E27FC236}">
                  <a16:creationId xmlns:a16="http://schemas.microsoft.com/office/drawing/2014/main" id="{43BB337A-62C5-4A43-BF55-B683A1D63AE3}"/>
                </a:ext>
              </a:extLst>
            </p:cNvPr>
            <p:cNvSpPr/>
            <p:nvPr/>
          </p:nvSpPr>
          <p:spPr>
            <a:xfrm>
              <a:off x="6463075" y="4088100"/>
              <a:ext cx="159300" cy="80925"/>
            </a:xfrm>
            <a:custGeom>
              <a:avLst/>
              <a:gdLst/>
              <a:ahLst/>
              <a:cxnLst/>
              <a:rect l="l" t="t" r="r" b="b"/>
              <a:pathLst>
                <a:path w="6372" h="3237" extrusionOk="0">
                  <a:moveTo>
                    <a:pt x="6171" y="1"/>
                  </a:moveTo>
                  <a:lnTo>
                    <a:pt x="0" y="1068"/>
                  </a:lnTo>
                  <a:lnTo>
                    <a:pt x="701" y="3236"/>
                  </a:lnTo>
                  <a:lnTo>
                    <a:pt x="6371" y="1902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1957;p70">
              <a:extLst>
                <a:ext uri="{FF2B5EF4-FFF2-40B4-BE49-F238E27FC236}">
                  <a16:creationId xmlns:a16="http://schemas.microsoft.com/office/drawing/2014/main" id="{BABAFE4F-4F05-4D0E-9525-128F45176054}"/>
                </a:ext>
              </a:extLst>
            </p:cNvPr>
            <p:cNvSpPr/>
            <p:nvPr/>
          </p:nvSpPr>
          <p:spPr>
            <a:xfrm>
              <a:off x="6232075" y="4121475"/>
              <a:ext cx="141775" cy="45050"/>
            </a:xfrm>
            <a:custGeom>
              <a:avLst/>
              <a:gdLst/>
              <a:ahLst/>
              <a:cxnLst/>
              <a:rect l="l" t="t" r="r" b="b"/>
              <a:pathLst>
                <a:path w="5671" h="1802" extrusionOk="0">
                  <a:moveTo>
                    <a:pt x="5671" y="0"/>
                  </a:moveTo>
                  <a:lnTo>
                    <a:pt x="0" y="167"/>
                  </a:lnTo>
                  <a:lnTo>
                    <a:pt x="34" y="1801"/>
                  </a:lnTo>
                  <a:lnTo>
                    <a:pt x="5104" y="1735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1958;p70">
              <a:extLst>
                <a:ext uri="{FF2B5EF4-FFF2-40B4-BE49-F238E27FC236}">
                  <a16:creationId xmlns:a16="http://schemas.microsoft.com/office/drawing/2014/main" id="{408FFF58-9069-4ACA-B272-9E2F53AD1AE0}"/>
                </a:ext>
              </a:extLst>
            </p:cNvPr>
            <p:cNvSpPr/>
            <p:nvPr/>
          </p:nvSpPr>
          <p:spPr>
            <a:xfrm>
              <a:off x="6222900" y="2087125"/>
              <a:ext cx="13350" cy="18875"/>
            </a:xfrm>
            <a:custGeom>
              <a:avLst/>
              <a:gdLst/>
              <a:ahLst/>
              <a:cxnLst/>
              <a:rect l="l" t="t" r="r" b="b"/>
              <a:pathLst>
                <a:path w="534" h="755" extrusionOk="0">
                  <a:moveTo>
                    <a:pt x="273" y="1"/>
                  </a:moveTo>
                  <a:cubicBezTo>
                    <a:pt x="162" y="1"/>
                    <a:pt x="62" y="147"/>
                    <a:pt x="34" y="316"/>
                  </a:cubicBezTo>
                  <a:cubicBezTo>
                    <a:pt x="0" y="516"/>
                    <a:pt x="67" y="683"/>
                    <a:pt x="200" y="750"/>
                  </a:cubicBezTo>
                  <a:cubicBezTo>
                    <a:pt x="212" y="753"/>
                    <a:pt x="223" y="754"/>
                    <a:pt x="235" y="754"/>
                  </a:cubicBezTo>
                  <a:cubicBezTo>
                    <a:pt x="356" y="754"/>
                    <a:pt x="470" y="599"/>
                    <a:pt x="501" y="416"/>
                  </a:cubicBezTo>
                  <a:cubicBezTo>
                    <a:pt x="534" y="216"/>
                    <a:pt x="467" y="49"/>
                    <a:pt x="334" y="16"/>
                  </a:cubicBezTo>
                  <a:cubicBezTo>
                    <a:pt x="313" y="6"/>
                    <a:pt x="293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1959;p70">
              <a:extLst>
                <a:ext uri="{FF2B5EF4-FFF2-40B4-BE49-F238E27FC236}">
                  <a16:creationId xmlns:a16="http://schemas.microsoft.com/office/drawing/2014/main" id="{EE379DA8-E45A-41C7-9A43-8F29300A2125}"/>
                </a:ext>
              </a:extLst>
            </p:cNvPr>
            <p:cNvSpPr/>
            <p:nvPr/>
          </p:nvSpPr>
          <p:spPr>
            <a:xfrm>
              <a:off x="6284600" y="2099900"/>
              <a:ext cx="13375" cy="18625"/>
            </a:xfrm>
            <a:custGeom>
              <a:avLst/>
              <a:gdLst/>
              <a:ahLst/>
              <a:cxnLst/>
              <a:rect l="l" t="t" r="r" b="b"/>
              <a:pathLst>
                <a:path w="535" h="745" extrusionOk="0">
                  <a:moveTo>
                    <a:pt x="300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39"/>
                    <a:pt x="67" y="706"/>
                    <a:pt x="201" y="739"/>
                  </a:cubicBezTo>
                  <a:cubicBezTo>
                    <a:pt x="215" y="743"/>
                    <a:pt x="228" y="744"/>
                    <a:pt x="242" y="744"/>
                  </a:cubicBezTo>
                  <a:cubicBezTo>
                    <a:pt x="361" y="744"/>
                    <a:pt x="471" y="618"/>
                    <a:pt x="501" y="439"/>
                  </a:cubicBezTo>
                  <a:cubicBezTo>
                    <a:pt x="534" y="239"/>
                    <a:pt x="468" y="39"/>
                    <a:pt x="334" y="5"/>
                  </a:cubicBezTo>
                  <a:cubicBezTo>
                    <a:pt x="323" y="2"/>
                    <a:pt x="31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1960;p70">
              <a:extLst>
                <a:ext uri="{FF2B5EF4-FFF2-40B4-BE49-F238E27FC236}">
                  <a16:creationId xmlns:a16="http://schemas.microsoft.com/office/drawing/2014/main" id="{94C10A34-9B85-4B6E-BF90-0910BE9F0AC3}"/>
                </a:ext>
              </a:extLst>
            </p:cNvPr>
            <p:cNvSpPr/>
            <p:nvPr/>
          </p:nvSpPr>
          <p:spPr>
            <a:xfrm>
              <a:off x="6256250" y="21067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367" y="0"/>
                  </a:moveTo>
                  <a:lnTo>
                    <a:pt x="1" y="1901"/>
                  </a:lnTo>
                  <a:cubicBezTo>
                    <a:pt x="151" y="1968"/>
                    <a:pt x="317" y="2002"/>
                    <a:pt x="484" y="2002"/>
                  </a:cubicBezTo>
                  <a:cubicBezTo>
                    <a:pt x="651" y="2002"/>
                    <a:pt x="818" y="1968"/>
                    <a:pt x="968" y="1901"/>
                  </a:cubicBezTo>
                  <a:cubicBezTo>
                    <a:pt x="701" y="1301"/>
                    <a:pt x="468" y="667"/>
                    <a:pt x="367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961;p70">
              <a:extLst>
                <a:ext uri="{FF2B5EF4-FFF2-40B4-BE49-F238E27FC236}">
                  <a16:creationId xmlns:a16="http://schemas.microsoft.com/office/drawing/2014/main" id="{D3BDF3ED-3136-4095-AC2A-9CC290BD129E}"/>
                </a:ext>
              </a:extLst>
            </p:cNvPr>
            <p:cNvSpPr/>
            <p:nvPr/>
          </p:nvSpPr>
          <p:spPr>
            <a:xfrm>
              <a:off x="6217900" y="2148050"/>
              <a:ext cx="35875" cy="22050"/>
            </a:xfrm>
            <a:custGeom>
              <a:avLst/>
              <a:gdLst/>
              <a:ahLst/>
              <a:cxnLst/>
              <a:rect l="l" t="t" r="r" b="b"/>
              <a:pathLst>
                <a:path w="1435" h="882" extrusionOk="0">
                  <a:moveTo>
                    <a:pt x="63" y="0"/>
                  </a:moveTo>
                  <a:cubicBezTo>
                    <a:pt x="53" y="0"/>
                    <a:pt x="43" y="4"/>
                    <a:pt x="33" y="14"/>
                  </a:cubicBezTo>
                  <a:cubicBezTo>
                    <a:pt x="33" y="14"/>
                    <a:pt x="0" y="47"/>
                    <a:pt x="33" y="81"/>
                  </a:cubicBezTo>
                  <a:cubicBezTo>
                    <a:pt x="267" y="481"/>
                    <a:pt x="667" y="748"/>
                    <a:pt x="1101" y="848"/>
                  </a:cubicBezTo>
                  <a:cubicBezTo>
                    <a:pt x="1201" y="881"/>
                    <a:pt x="1301" y="881"/>
                    <a:pt x="1368" y="881"/>
                  </a:cubicBezTo>
                  <a:cubicBezTo>
                    <a:pt x="1434" y="881"/>
                    <a:pt x="1434" y="781"/>
                    <a:pt x="1368" y="781"/>
                  </a:cubicBezTo>
                  <a:cubicBezTo>
                    <a:pt x="867" y="748"/>
                    <a:pt x="400" y="448"/>
                    <a:pt x="134" y="47"/>
                  </a:cubicBezTo>
                  <a:cubicBezTo>
                    <a:pt x="110" y="24"/>
                    <a:pt x="8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962;p70">
              <a:extLst>
                <a:ext uri="{FF2B5EF4-FFF2-40B4-BE49-F238E27FC236}">
                  <a16:creationId xmlns:a16="http://schemas.microsoft.com/office/drawing/2014/main" id="{E632EE80-9DD4-4B77-AE61-C38274004745}"/>
                </a:ext>
              </a:extLst>
            </p:cNvPr>
            <p:cNvSpPr/>
            <p:nvPr/>
          </p:nvSpPr>
          <p:spPr>
            <a:xfrm>
              <a:off x="6215400" y="2059500"/>
              <a:ext cx="29200" cy="13025"/>
            </a:xfrm>
            <a:custGeom>
              <a:avLst/>
              <a:gdLst/>
              <a:ahLst/>
              <a:cxnLst/>
              <a:rect l="l" t="t" r="r" b="b"/>
              <a:pathLst>
                <a:path w="1168" h="521" extrusionOk="0">
                  <a:moveTo>
                    <a:pt x="845" y="0"/>
                  </a:moveTo>
                  <a:cubicBezTo>
                    <a:pt x="546" y="0"/>
                    <a:pt x="247" y="107"/>
                    <a:pt x="33" y="320"/>
                  </a:cubicBezTo>
                  <a:cubicBezTo>
                    <a:pt x="0" y="387"/>
                    <a:pt x="0" y="454"/>
                    <a:pt x="33" y="487"/>
                  </a:cubicBezTo>
                  <a:cubicBezTo>
                    <a:pt x="33" y="520"/>
                    <a:pt x="67" y="520"/>
                    <a:pt x="100" y="520"/>
                  </a:cubicBezTo>
                  <a:lnTo>
                    <a:pt x="200" y="520"/>
                  </a:lnTo>
                  <a:cubicBezTo>
                    <a:pt x="359" y="335"/>
                    <a:pt x="582" y="233"/>
                    <a:pt x="835" y="233"/>
                  </a:cubicBezTo>
                  <a:cubicBezTo>
                    <a:pt x="899" y="233"/>
                    <a:pt x="966" y="240"/>
                    <a:pt x="1034" y="254"/>
                  </a:cubicBezTo>
                  <a:cubicBezTo>
                    <a:pt x="1067" y="254"/>
                    <a:pt x="1134" y="220"/>
                    <a:pt x="1168" y="154"/>
                  </a:cubicBezTo>
                  <a:cubicBezTo>
                    <a:pt x="1168" y="87"/>
                    <a:pt x="1134" y="53"/>
                    <a:pt x="1067" y="20"/>
                  </a:cubicBezTo>
                  <a:cubicBezTo>
                    <a:pt x="994" y="7"/>
                    <a:pt x="91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963;p70">
              <a:extLst>
                <a:ext uri="{FF2B5EF4-FFF2-40B4-BE49-F238E27FC236}">
                  <a16:creationId xmlns:a16="http://schemas.microsoft.com/office/drawing/2014/main" id="{4A33AC22-11D3-4B1C-A423-61A364BC1440}"/>
                </a:ext>
              </a:extLst>
            </p:cNvPr>
            <p:cNvSpPr/>
            <p:nvPr/>
          </p:nvSpPr>
          <p:spPr>
            <a:xfrm>
              <a:off x="6300450" y="2068325"/>
              <a:ext cx="22550" cy="25050"/>
            </a:xfrm>
            <a:custGeom>
              <a:avLst/>
              <a:gdLst/>
              <a:ahLst/>
              <a:cxnLst/>
              <a:rect l="l" t="t" r="r" b="b"/>
              <a:pathLst>
                <a:path w="902" h="1002" extrusionOk="0">
                  <a:moveTo>
                    <a:pt x="167" y="1"/>
                  </a:moveTo>
                  <a:cubicBezTo>
                    <a:pt x="101" y="1"/>
                    <a:pt x="34" y="34"/>
                    <a:pt x="0" y="101"/>
                  </a:cubicBezTo>
                  <a:cubicBezTo>
                    <a:pt x="0" y="167"/>
                    <a:pt x="34" y="234"/>
                    <a:pt x="101" y="234"/>
                  </a:cubicBezTo>
                  <a:cubicBezTo>
                    <a:pt x="367" y="334"/>
                    <a:pt x="568" y="601"/>
                    <a:pt x="634" y="901"/>
                  </a:cubicBezTo>
                  <a:cubicBezTo>
                    <a:pt x="668" y="935"/>
                    <a:pt x="701" y="968"/>
                    <a:pt x="734" y="968"/>
                  </a:cubicBezTo>
                  <a:cubicBezTo>
                    <a:pt x="734" y="1001"/>
                    <a:pt x="768" y="1001"/>
                    <a:pt x="801" y="1001"/>
                  </a:cubicBezTo>
                  <a:cubicBezTo>
                    <a:pt x="868" y="968"/>
                    <a:pt x="901" y="901"/>
                    <a:pt x="868" y="835"/>
                  </a:cubicBezTo>
                  <a:cubicBezTo>
                    <a:pt x="801" y="468"/>
                    <a:pt x="534" y="167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964;p70">
              <a:extLst>
                <a:ext uri="{FF2B5EF4-FFF2-40B4-BE49-F238E27FC236}">
                  <a16:creationId xmlns:a16="http://schemas.microsoft.com/office/drawing/2014/main" id="{31ED4AEA-6FA0-45D3-831A-D100122B7FE8}"/>
                </a:ext>
              </a:extLst>
            </p:cNvPr>
            <p:cNvSpPr/>
            <p:nvPr/>
          </p:nvSpPr>
          <p:spPr>
            <a:xfrm>
              <a:off x="6616500" y="4189025"/>
              <a:ext cx="28375" cy="24200"/>
            </a:xfrm>
            <a:custGeom>
              <a:avLst/>
              <a:gdLst/>
              <a:ahLst/>
              <a:cxnLst/>
              <a:rect l="l" t="t" r="r" b="b"/>
              <a:pathLst>
                <a:path w="1135" h="968" extrusionOk="0">
                  <a:moveTo>
                    <a:pt x="868" y="100"/>
                  </a:moveTo>
                  <a:cubicBezTo>
                    <a:pt x="901" y="100"/>
                    <a:pt x="935" y="100"/>
                    <a:pt x="935" y="133"/>
                  </a:cubicBezTo>
                  <a:cubicBezTo>
                    <a:pt x="1002" y="200"/>
                    <a:pt x="1002" y="300"/>
                    <a:pt x="968" y="367"/>
                  </a:cubicBezTo>
                  <a:cubicBezTo>
                    <a:pt x="768" y="601"/>
                    <a:pt x="501" y="767"/>
                    <a:pt x="201" y="801"/>
                  </a:cubicBezTo>
                  <a:cubicBezTo>
                    <a:pt x="401" y="500"/>
                    <a:pt x="701" y="100"/>
                    <a:pt x="868" y="100"/>
                  </a:cubicBezTo>
                  <a:close/>
                  <a:moveTo>
                    <a:pt x="868" y="0"/>
                  </a:moveTo>
                  <a:cubicBezTo>
                    <a:pt x="568" y="0"/>
                    <a:pt x="68" y="801"/>
                    <a:pt x="34" y="901"/>
                  </a:cubicBezTo>
                  <a:cubicBezTo>
                    <a:pt x="1" y="901"/>
                    <a:pt x="1" y="934"/>
                    <a:pt x="34" y="967"/>
                  </a:cubicBezTo>
                  <a:lnTo>
                    <a:pt x="101" y="967"/>
                  </a:lnTo>
                  <a:cubicBezTo>
                    <a:pt x="301" y="901"/>
                    <a:pt x="501" y="834"/>
                    <a:pt x="701" y="734"/>
                  </a:cubicBezTo>
                  <a:cubicBezTo>
                    <a:pt x="868" y="667"/>
                    <a:pt x="1002" y="567"/>
                    <a:pt x="1102" y="434"/>
                  </a:cubicBezTo>
                  <a:cubicBezTo>
                    <a:pt x="1135" y="334"/>
                    <a:pt x="1102" y="200"/>
                    <a:pt x="1068" y="100"/>
                  </a:cubicBezTo>
                  <a:cubicBezTo>
                    <a:pt x="1035" y="33"/>
                    <a:pt x="968" y="0"/>
                    <a:pt x="868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1965;p70">
              <a:extLst>
                <a:ext uri="{FF2B5EF4-FFF2-40B4-BE49-F238E27FC236}">
                  <a16:creationId xmlns:a16="http://schemas.microsoft.com/office/drawing/2014/main" id="{0D2C26D9-0B2B-4AB1-B7DA-4BB86631791D}"/>
                </a:ext>
              </a:extLst>
            </p:cNvPr>
            <p:cNvSpPr/>
            <p:nvPr/>
          </p:nvSpPr>
          <p:spPr>
            <a:xfrm>
              <a:off x="6611500" y="4180600"/>
              <a:ext cx="16700" cy="32625"/>
            </a:xfrm>
            <a:custGeom>
              <a:avLst/>
              <a:gdLst/>
              <a:ahLst/>
              <a:cxnLst/>
              <a:rect l="l" t="t" r="r" b="b"/>
              <a:pathLst>
                <a:path w="668" h="1305" extrusionOk="0">
                  <a:moveTo>
                    <a:pt x="390" y="141"/>
                  </a:moveTo>
                  <a:cubicBezTo>
                    <a:pt x="420" y="141"/>
                    <a:pt x="434" y="170"/>
                    <a:pt x="434" y="170"/>
                  </a:cubicBezTo>
                  <a:cubicBezTo>
                    <a:pt x="534" y="304"/>
                    <a:pt x="434" y="804"/>
                    <a:pt x="301" y="1104"/>
                  </a:cubicBezTo>
                  <a:cubicBezTo>
                    <a:pt x="167" y="837"/>
                    <a:pt x="134" y="537"/>
                    <a:pt x="201" y="270"/>
                  </a:cubicBezTo>
                  <a:cubicBezTo>
                    <a:pt x="201" y="204"/>
                    <a:pt x="268" y="170"/>
                    <a:pt x="301" y="170"/>
                  </a:cubicBezTo>
                  <a:lnTo>
                    <a:pt x="334" y="170"/>
                  </a:lnTo>
                  <a:cubicBezTo>
                    <a:pt x="357" y="148"/>
                    <a:pt x="375" y="141"/>
                    <a:pt x="390" y="141"/>
                  </a:cubicBezTo>
                  <a:close/>
                  <a:moveTo>
                    <a:pt x="355" y="0"/>
                  </a:moveTo>
                  <a:cubicBezTo>
                    <a:pt x="323" y="0"/>
                    <a:pt x="293" y="11"/>
                    <a:pt x="268" y="37"/>
                  </a:cubicBezTo>
                  <a:cubicBezTo>
                    <a:pt x="167" y="70"/>
                    <a:pt x="101" y="137"/>
                    <a:pt x="67" y="204"/>
                  </a:cubicBezTo>
                  <a:cubicBezTo>
                    <a:pt x="1" y="571"/>
                    <a:pt x="67" y="938"/>
                    <a:pt x="201" y="1271"/>
                  </a:cubicBezTo>
                  <a:cubicBezTo>
                    <a:pt x="234" y="1271"/>
                    <a:pt x="234" y="1304"/>
                    <a:pt x="268" y="1304"/>
                  </a:cubicBezTo>
                  <a:lnTo>
                    <a:pt x="301" y="1304"/>
                  </a:lnTo>
                  <a:cubicBezTo>
                    <a:pt x="301" y="1304"/>
                    <a:pt x="301" y="1271"/>
                    <a:pt x="334" y="1271"/>
                  </a:cubicBezTo>
                  <a:cubicBezTo>
                    <a:pt x="501" y="1038"/>
                    <a:pt x="668" y="304"/>
                    <a:pt x="501" y="70"/>
                  </a:cubicBezTo>
                  <a:cubicBezTo>
                    <a:pt x="460" y="29"/>
                    <a:pt x="406" y="0"/>
                    <a:pt x="355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1966;p70">
              <a:extLst>
                <a:ext uri="{FF2B5EF4-FFF2-40B4-BE49-F238E27FC236}">
                  <a16:creationId xmlns:a16="http://schemas.microsoft.com/office/drawing/2014/main" id="{73376164-97D7-4553-9651-941CD04B9856}"/>
                </a:ext>
              </a:extLst>
            </p:cNvPr>
            <p:cNvSpPr/>
            <p:nvPr/>
          </p:nvSpPr>
          <p:spPr>
            <a:xfrm>
              <a:off x="6320475" y="4235425"/>
              <a:ext cx="39200" cy="16375"/>
            </a:xfrm>
            <a:custGeom>
              <a:avLst/>
              <a:gdLst/>
              <a:ahLst/>
              <a:cxnLst/>
              <a:rect l="l" t="t" r="r" b="b"/>
              <a:pathLst>
                <a:path w="1568" h="655" extrusionOk="0">
                  <a:moveTo>
                    <a:pt x="1401" y="112"/>
                  </a:moveTo>
                  <a:lnTo>
                    <a:pt x="1434" y="146"/>
                  </a:lnTo>
                  <a:cubicBezTo>
                    <a:pt x="1434" y="146"/>
                    <a:pt x="1468" y="179"/>
                    <a:pt x="1468" y="179"/>
                  </a:cubicBezTo>
                  <a:cubicBezTo>
                    <a:pt x="1468" y="279"/>
                    <a:pt x="1434" y="346"/>
                    <a:pt x="1401" y="379"/>
                  </a:cubicBezTo>
                  <a:cubicBezTo>
                    <a:pt x="1172" y="483"/>
                    <a:pt x="929" y="535"/>
                    <a:pt x="690" y="535"/>
                  </a:cubicBezTo>
                  <a:cubicBezTo>
                    <a:pt x="547" y="535"/>
                    <a:pt x="405" y="517"/>
                    <a:pt x="267" y="479"/>
                  </a:cubicBezTo>
                  <a:cubicBezTo>
                    <a:pt x="600" y="279"/>
                    <a:pt x="1001" y="146"/>
                    <a:pt x="1401" y="112"/>
                  </a:cubicBezTo>
                  <a:close/>
                  <a:moveTo>
                    <a:pt x="1282" y="1"/>
                  </a:moveTo>
                  <a:cubicBezTo>
                    <a:pt x="876" y="1"/>
                    <a:pt x="146" y="389"/>
                    <a:pt x="33" y="446"/>
                  </a:cubicBezTo>
                  <a:cubicBezTo>
                    <a:pt x="0" y="479"/>
                    <a:pt x="0" y="546"/>
                    <a:pt x="33" y="546"/>
                  </a:cubicBezTo>
                  <a:lnTo>
                    <a:pt x="67" y="579"/>
                  </a:lnTo>
                  <a:cubicBezTo>
                    <a:pt x="267" y="613"/>
                    <a:pt x="550" y="654"/>
                    <a:pt x="817" y="654"/>
                  </a:cubicBezTo>
                  <a:cubicBezTo>
                    <a:pt x="1084" y="654"/>
                    <a:pt x="1334" y="613"/>
                    <a:pt x="1468" y="479"/>
                  </a:cubicBezTo>
                  <a:cubicBezTo>
                    <a:pt x="1534" y="412"/>
                    <a:pt x="1568" y="312"/>
                    <a:pt x="1568" y="179"/>
                  </a:cubicBezTo>
                  <a:cubicBezTo>
                    <a:pt x="1568" y="112"/>
                    <a:pt x="1534" y="79"/>
                    <a:pt x="1468" y="45"/>
                  </a:cubicBezTo>
                  <a:cubicBezTo>
                    <a:pt x="1421" y="14"/>
                    <a:pt x="1357" y="1"/>
                    <a:pt x="1282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1967;p70">
              <a:extLst>
                <a:ext uri="{FF2B5EF4-FFF2-40B4-BE49-F238E27FC236}">
                  <a16:creationId xmlns:a16="http://schemas.microsoft.com/office/drawing/2014/main" id="{B1C76825-D9F7-4F75-ADA6-3145BB352D1F}"/>
                </a:ext>
              </a:extLst>
            </p:cNvPr>
            <p:cNvSpPr/>
            <p:nvPr/>
          </p:nvSpPr>
          <p:spPr>
            <a:xfrm>
              <a:off x="6320475" y="4220700"/>
              <a:ext cx="25025" cy="29225"/>
            </a:xfrm>
            <a:custGeom>
              <a:avLst/>
              <a:gdLst/>
              <a:ahLst/>
              <a:cxnLst/>
              <a:rect l="l" t="t" r="r" b="b"/>
              <a:pathLst>
                <a:path w="1001" h="1169" extrusionOk="0">
                  <a:moveTo>
                    <a:pt x="767" y="134"/>
                  </a:moveTo>
                  <a:cubicBezTo>
                    <a:pt x="801" y="167"/>
                    <a:pt x="801" y="167"/>
                    <a:pt x="801" y="201"/>
                  </a:cubicBezTo>
                  <a:cubicBezTo>
                    <a:pt x="834" y="368"/>
                    <a:pt x="434" y="801"/>
                    <a:pt x="133" y="1001"/>
                  </a:cubicBezTo>
                  <a:cubicBezTo>
                    <a:pt x="167" y="701"/>
                    <a:pt x="267" y="434"/>
                    <a:pt x="467" y="201"/>
                  </a:cubicBezTo>
                  <a:cubicBezTo>
                    <a:pt x="534" y="167"/>
                    <a:pt x="600" y="134"/>
                    <a:pt x="701" y="134"/>
                  </a:cubicBezTo>
                  <a:close/>
                  <a:moveTo>
                    <a:pt x="734" y="1"/>
                  </a:moveTo>
                  <a:cubicBezTo>
                    <a:pt x="600" y="1"/>
                    <a:pt x="467" y="34"/>
                    <a:pt x="400" y="134"/>
                  </a:cubicBezTo>
                  <a:cubicBezTo>
                    <a:pt x="167" y="401"/>
                    <a:pt x="33" y="735"/>
                    <a:pt x="33" y="1101"/>
                  </a:cubicBezTo>
                  <a:cubicBezTo>
                    <a:pt x="0" y="1101"/>
                    <a:pt x="33" y="1135"/>
                    <a:pt x="33" y="1135"/>
                  </a:cubicBezTo>
                  <a:cubicBezTo>
                    <a:pt x="67" y="1168"/>
                    <a:pt x="100" y="1168"/>
                    <a:pt x="100" y="1168"/>
                  </a:cubicBezTo>
                  <a:cubicBezTo>
                    <a:pt x="400" y="1001"/>
                    <a:pt x="1001" y="468"/>
                    <a:pt x="934" y="167"/>
                  </a:cubicBezTo>
                  <a:cubicBezTo>
                    <a:pt x="934" y="101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1968;p70">
              <a:extLst>
                <a:ext uri="{FF2B5EF4-FFF2-40B4-BE49-F238E27FC236}">
                  <a16:creationId xmlns:a16="http://schemas.microsoft.com/office/drawing/2014/main" id="{5E73C518-ED73-430D-991C-63BCD0A1A702}"/>
                </a:ext>
              </a:extLst>
            </p:cNvPr>
            <p:cNvSpPr/>
            <p:nvPr/>
          </p:nvSpPr>
          <p:spPr>
            <a:xfrm>
              <a:off x="5931025" y="2336025"/>
              <a:ext cx="201825" cy="515400"/>
            </a:xfrm>
            <a:custGeom>
              <a:avLst/>
              <a:gdLst/>
              <a:ahLst/>
              <a:cxnLst/>
              <a:rect l="l" t="t" r="r" b="b"/>
              <a:pathLst>
                <a:path w="8073" h="20616" extrusionOk="0">
                  <a:moveTo>
                    <a:pt x="4770" y="0"/>
                  </a:moveTo>
                  <a:cubicBezTo>
                    <a:pt x="3836" y="1601"/>
                    <a:pt x="2969" y="3269"/>
                    <a:pt x="2202" y="4971"/>
                  </a:cubicBezTo>
                  <a:cubicBezTo>
                    <a:pt x="1401" y="6705"/>
                    <a:pt x="767" y="8506"/>
                    <a:pt x="300" y="10374"/>
                  </a:cubicBezTo>
                  <a:cubicBezTo>
                    <a:pt x="267" y="10608"/>
                    <a:pt x="200" y="10875"/>
                    <a:pt x="167" y="11108"/>
                  </a:cubicBezTo>
                  <a:cubicBezTo>
                    <a:pt x="134" y="11242"/>
                    <a:pt x="100" y="11308"/>
                    <a:pt x="100" y="11509"/>
                  </a:cubicBezTo>
                  <a:cubicBezTo>
                    <a:pt x="67" y="11675"/>
                    <a:pt x="34" y="11842"/>
                    <a:pt x="34" y="12009"/>
                  </a:cubicBezTo>
                  <a:cubicBezTo>
                    <a:pt x="0" y="12643"/>
                    <a:pt x="100" y="13277"/>
                    <a:pt x="300" y="13910"/>
                  </a:cubicBezTo>
                  <a:cubicBezTo>
                    <a:pt x="634" y="14911"/>
                    <a:pt x="1168" y="15878"/>
                    <a:pt x="1835" y="16712"/>
                  </a:cubicBezTo>
                  <a:cubicBezTo>
                    <a:pt x="3036" y="18247"/>
                    <a:pt x="4470" y="19548"/>
                    <a:pt x="6071" y="20615"/>
                  </a:cubicBezTo>
                  <a:lnTo>
                    <a:pt x="7272" y="19181"/>
                  </a:lnTo>
                  <a:cubicBezTo>
                    <a:pt x="6138" y="17913"/>
                    <a:pt x="5137" y="16546"/>
                    <a:pt x="4270" y="15078"/>
                  </a:cubicBezTo>
                  <a:cubicBezTo>
                    <a:pt x="3903" y="14444"/>
                    <a:pt x="3636" y="13777"/>
                    <a:pt x="3469" y="13043"/>
                  </a:cubicBezTo>
                  <a:cubicBezTo>
                    <a:pt x="3403" y="12810"/>
                    <a:pt x="3403" y="12543"/>
                    <a:pt x="3436" y="12276"/>
                  </a:cubicBezTo>
                  <a:cubicBezTo>
                    <a:pt x="3436" y="12209"/>
                    <a:pt x="3436" y="12176"/>
                    <a:pt x="3469" y="12109"/>
                  </a:cubicBezTo>
                  <a:cubicBezTo>
                    <a:pt x="3469" y="12076"/>
                    <a:pt x="3503" y="11942"/>
                    <a:pt x="3536" y="11842"/>
                  </a:cubicBezTo>
                  <a:cubicBezTo>
                    <a:pt x="3603" y="11642"/>
                    <a:pt x="3636" y="11475"/>
                    <a:pt x="3703" y="11275"/>
                  </a:cubicBezTo>
                  <a:cubicBezTo>
                    <a:pt x="4237" y="9674"/>
                    <a:pt x="4870" y="8073"/>
                    <a:pt x="5638" y="6572"/>
                  </a:cubicBezTo>
                  <a:cubicBezTo>
                    <a:pt x="6405" y="5004"/>
                    <a:pt x="7239" y="3436"/>
                    <a:pt x="8073" y="1968"/>
                  </a:cubicBezTo>
                  <a:lnTo>
                    <a:pt x="4770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1969;p70">
              <a:extLst>
                <a:ext uri="{FF2B5EF4-FFF2-40B4-BE49-F238E27FC236}">
                  <a16:creationId xmlns:a16="http://schemas.microsoft.com/office/drawing/2014/main" id="{68AE3ECB-C816-4CB8-81EB-9244A0201DE5}"/>
                </a:ext>
              </a:extLst>
            </p:cNvPr>
            <p:cNvSpPr/>
            <p:nvPr/>
          </p:nvSpPr>
          <p:spPr>
            <a:xfrm>
              <a:off x="5952700" y="2294975"/>
              <a:ext cx="222375" cy="222025"/>
            </a:xfrm>
            <a:custGeom>
              <a:avLst/>
              <a:gdLst/>
              <a:ahLst/>
              <a:cxnLst/>
              <a:rect l="l" t="t" r="r" b="b"/>
              <a:pathLst>
                <a:path w="8895" h="8881" extrusionOk="0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1970;p70">
              <a:extLst>
                <a:ext uri="{FF2B5EF4-FFF2-40B4-BE49-F238E27FC236}">
                  <a16:creationId xmlns:a16="http://schemas.microsoft.com/office/drawing/2014/main" id="{4EF68EB0-F69F-49EE-9210-59A094AA5AAA}"/>
                </a:ext>
              </a:extLst>
            </p:cNvPr>
            <p:cNvSpPr/>
            <p:nvPr/>
          </p:nvSpPr>
          <p:spPr>
            <a:xfrm>
              <a:off x="5952700" y="2294975"/>
              <a:ext cx="222375" cy="222025"/>
            </a:xfrm>
            <a:custGeom>
              <a:avLst/>
              <a:gdLst/>
              <a:ahLst/>
              <a:cxnLst/>
              <a:rect l="l" t="t" r="r" b="b"/>
              <a:pathLst>
                <a:path w="8895" h="8881" extrusionOk="0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1971;p70">
              <a:extLst>
                <a:ext uri="{FF2B5EF4-FFF2-40B4-BE49-F238E27FC236}">
                  <a16:creationId xmlns:a16="http://schemas.microsoft.com/office/drawing/2014/main" id="{86DAC309-2B69-4DCE-A3F5-19E6E93C652C}"/>
                </a:ext>
              </a:extLst>
            </p:cNvPr>
            <p:cNvSpPr/>
            <p:nvPr/>
          </p:nvSpPr>
          <p:spPr>
            <a:xfrm>
              <a:off x="6067775" y="2804700"/>
              <a:ext cx="82600" cy="76725"/>
            </a:xfrm>
            <a:custGeom>
              <a:avLst/>
              <a:gdLst/>
              <a:ahLst/>
              <a:cxnLst/>
              <a:rect l="l" t="t" r="r" b="b"/>
              <a:pathLst>
                <a:path w="3304" h="3069" extrusionOk="0">
                  <a:moveTo>
                    <a:pt x="735" y="0"/>
                  </a:moveTo>
                  <a:lnTo>
                    <a:pt x="1" y="1334"/>
                  </a:lnTo>
                  <a:cubicBezTo>
                    <a:pt x="1" y="2569"/>
                    <a:pt x="2269" y="3069"/>
                    <a:pt x="2269" y="3069"/>
                  </a:cubicBezTo>
                  <a:lnTo>
                    <a:pt x="3303" y="6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1972;p70">
              <a:extLst>
                <a:ext uri="{FF2B5EF4-FFF2-40B4-BE49-F238E27FC236}">
                  <a16:creationId xmlns:a16="http://schemas.microsoft.com/office/drawing/2014/main" id="{DC092335-660C-475E-890C-DD59679E4DBF}"/>
                </a:ext>
              </a:extLst>
            </p:cNvPr>
            <p:cNvSpPr/>
            <p:nvPr/>
          </p:nvSpPr>
          <p:spPr>
            <a:xfrm>
              <a:off x="6124500" y="2821375"/>
              <a:ext cx="50050" cy="88425"/>
            </a:xfrm>
            <a:custGeom>
              <a:avLst/>
              <a:gdLst/>
              <a:ahLst/>
              <a:cxnLst/>
              <a:rect l="l" t="t" r="r" b="b"/>
              <a:pathLst>
                <a:path w="2002" h="3537" extrusionOk="0">
                  <a:moveTo>
                    <a:pt x="1001" y="0"/>
                  </a:moveTo>
                  <a:lnTo>
                    <a:pt x="0" y="2402"/>
                  </a:lnTo>
                  <a:lnTo>
                    <a:pt x="1234" y="3536"/>
                  </a:lnTo>
                  <a:lnTo>
                    <a:pt x="2002" y="163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1412484" y="147395"/>
            <a:ext cx="6319032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EXTINDEREA LA IMAGINI PANORAMICE</a:t>
            </a:r>
          </a:p>
        </p:txBody>
      </p:sp>
      <p:pic>
        <p:nvPicPr>
          <p:cNvPr id="1026" name="Picture 2" descr="Winding Road Sign: What Does it Mean?">
            <a:extLst>
              <a:ext uri="{FF2B5EF4-FFF2-40B4-BE49-F238E27FC236}">
                <a16:creationId xmlns:a16="http://schemas.microsoft.com/office/drawing/2014/main" id="{1E9468EF-4200-4CA7-BBED-7BF69BD9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2" y="1281509"/>
            <a:ext cx="2286752" cy="29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s Driving Down City Street, St Petersburg, Buildings, Architecture Stock  Photo, Picture And Royalty Free Image. Image 73777664.">
            <a:extLst>
              <a:ext uri="{FF2B5EF4-FFF2-40B4-BE49-F238E27FC236}">
                <a16:creationId xmlns:a16="http://schemas.microsoft.com/office/drawing/2014/main" id="{AC7B651B-D72F-484F-968B-6B6E173A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1" y="1281509"/>
            <a:ext cx="4441997" cy="29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60D4B0B-F495-4505-BE60-2B44B9DFFD3E}"/>
              </a:ext>
            </a:extLst>
          </p:cNvPr>
          <p:cNvSpPr/>
          <p:nvPr/>
        </p:nvSpPr>
        <p:spPr>
          <a:xfrm>
            <a:off x="2911572" y="2383106"/>
            <a:ext cx="1165611" cy="75570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85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1761841" y="362631"/>
            <a:ext cx="5620317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ÎMBUNĂTĂȚIREA UX PENTRU ȘOFERI</a:t>
            </a:r>
            <a:endParaRPr dirty="0"/>
          </a:p>
        </p:txBody>
      </p:sp>
      <p:pic>
        <p:nvPicPr>
          <p:cNvPr id="4098" name="Picture 2" descr="Understanding The Traffic Sign Recognition System">
            <a:extLst>
              <a:ext uri="{FF2B5EF4-FFF2-40B4-BE49-F238E27FC236}">
                <a16:creationId xmlns:a16="http://schemas.microsoft.com/office/drawing/2014/main" id="{CD260084-5048-4D44-B5B5-12FD2B87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60" y="1572142"/>
            <a:ext cx="3731707" cy="22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traffic sign recognition? | Parkers">
            <a:extLst>
              <a:ext uri="{FF2B5EF4-FFF2-40B4-BE49-F238E27FC236}">
                <a16:creationId xmlns:a16="http://schemas.microsoft.com/office/drawing/2014/main" id="{364F517D-23ED-429A-A4FF-5C1D8CA3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3" y="1472629"/>
            <a:ext cx="3731707" cy="24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2355133" y="323726"/>
            <a:ext cx="443373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ALEGEREA REZULTATELOR</a:t>
            </a:r>
            <a:endParaRPr dirty="0"/>
          </a:p>
        </p:txBody>
      </p:sp>
      <p:pic>
        <p:nvPicPr>
          <p:cNvPr id="3074" name="Picture 2" descr="Pills of ML &amp;amp; AI: Feature Selection – Fall for data">
            <a:extLst>
              <a:ext uri="{FF2B5EF4-FFF2-40B4-BE49-F238E27FC236}">
                <a16:creationId xmlns:a16="http://schemas.microsoft.com/office/drawing/2014/main" id="{82ABFA03-A08B-4FBD-8501-64628B7D0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0" y="1428907"/>
            <a:ext cx="7850835" cy="22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0"/>
          <p:cNvSpPr txBox="1">
            <a:spLocks noGrp="1"/>
          </p:cNvSpPr>
          <p:nvPr>
            <p:ph type="title"/>
          </p:nvPr>
        </p:nvSpPr>
        <p:spPr>
          <a:xfrm>
            <a:off x="1112316" y="341301"/>
            <a:ext cx="6919368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BALANȚĂ ÎNTRE PERFORMANȚĂ ȘI ACURATEȚE</a:t>
            </a:r>
            <a:endParaRPr dirty="0"/>
          </a:p>
        </p:txBody>
      </p:sp>
      <p:pic>
        <p:nvPicPr>
          <p:cNvPr id="2050" name="Picture 2" descr="Speed Accuracy Images, Stock Photos &amp;amp; Vectors | Shutterstock">
            <a:extLst>
              <a:ext uri="{FF2B5EF4-FFF2-40B4-BE49-F238E27FC236}">
                <a16:creationId xmlns:a16="http://schemas.microsoft.com/office/drawing/2014/main" id="{BBDB977E-BD22-4A9A-B10F-C83B04E86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" b="7951"/>
          <a:stretch/>
        </p:blipFill>
        <p:spPr bwMode="auto">
          <a:xfrm>
            <a:off x="864000" y="1173537"/>
            <a:ext cx="7416000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1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PROTOTIP</a:t>
            </a:r>
            <a:endParaRPr dirty="0"/>
          </a:p>
        </p:txBody>
      </p:sp>
      <p:grpSp>
        <p:nvGrpSpPr>
          <p:cNvPr id="1097" name="Google Shape;1097;p53"/>
          <p:cNvGrpSpPr/>
          <p:nvPr/>
        </p:nvGrpSpPr>
        <p:grpSpPr>
          <a:xfrm>
            <a:off x="3724793" y="2029646"/>
            <a:ext cx="1716236" cy="1716451"/>
            <a:chOff x="1129200" y="1643975"/>
            <a:chExt cx="2153100" cy="2153100"/>
          </a:xfrm>
        </p:grpSpPr>
        <p:sp>
          <p:nvSpPr>
            <p:cNvPr id="1098" name="Google Shape;1098;p5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solidFill>
              <a:schemeClr val="lt2"/>
            </a:solidFill>
            <a:ln w="2286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 rot="-5400000">
              <a:off x="1989900" y="34565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53"/>
            <p:cNvCxnSpPr>
              <a:endCxn id="1099" idx="1"/>
            </p:cNvCxnSpPr>
            <p:nvPr/>
          </p:nvCxnSpPr>
          <p:spPr>
            <a:xfrm>
              <a:off x="2205750" y="3479375"/>
              <a:ext cx="0" cy="317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1" name="Google Shape;1101;p53"/>
            <p:cNvSpPr/>
            <p:nvPr/>
          </p:nvSpPr>
          <p:spPr>
            <a:xfrm rot="-5400000">
              <a:off x="1989900" y="17351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53"/>
            <p:cNvCxnSpPr>
              <a:endCxn id="1101" idx="3"/>
            </p:cNvCxnSpPr>
            <p:nvPr/>
          </p:nvCxnSpPr>
          <p:spPr>
            <a:xfrm rot="10800000">
              <a:off x="2205750" y="1643975"/>
              <a:ext cx="0" cy="311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53"/>
            <p:cNvSpPr/>
            <p:nvPr/>
          </p:nvSpPr>
          <p:spPr>
            <a:xfrm>
              <a:off x="11292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4" name="Google Shape;1104;p53"/>
            <p:cNvCxnSpPr>
              <a:endCxn id="1103" idx="1"/>
            </p:cNvCxnSpPr>
            <p:nvPr/>
          </p:nvCxnSpPr>
          <p:spPr>
            <a:xfrm rot="10800000">
              <a:off x="1129200" y="2720525"/>
              <a:ext cx="31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5" name="Google Shape;1105;p53"/>
            <p:cNvSpPr/>
            <p:nvPr/>
          </p:nvSpPr>
          <p:spPr>
            <a:xfrm>
              <a:off x="28506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53"/>
            <p:cNvCxnSpPr/>
            <p:nvPr/>
          </p:nvCxnSpPr>
          <p:spPr>
            <a:xfrm>
              <a:off x="2971200" y="2720525"/>
              <a:ext cx="31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53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53"/>
          <p:cNvSpPr txBox="1"/>
          <p:nvPr/>
        </p:nvSpPr>
        <p:spPr>
          <a:xfrm>
            <a:off x="3512888" y="37192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TENSORFLOW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3512825" y="40984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Keras API pentru modelul CNN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3512888" y="9966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PYTHON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3512825" y="13758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Limbajul de programare folosit </a:t>
            </a: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î</a:t>
            </a: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n implementare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55670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OPENCV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5567038" y="27371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+ NumPy pentru procesarea imaginilor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14805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GTSRB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1771649" y="2737170"/>
            <a:ext cx="1827125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Setul de imagini pentru input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6" name="Google Shape;1116;p53"/>
          <p:cNvGrpSpPr/>
          <p:nvPr/>
        </p:nvGrpSpPr>
        <p:grpSpPr>
          <a:xfrm>
            <a:off x="4361228" y="2692852"/>
            <a:ext cx="443155" cy="389493"/>
            <a:chOff x="2085450" y="2057100"/>
            <a:chExt cx="481900" cy="423500"/>
          </a:xfrm>
        </p:grpSpPr>
        <p:sp>
          <p:nvSpPr>
            <p:cNvPr id="1117" name="Google Shape;1117;p53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REZULTATE</a:t>
            </a:r>
            <a:endParaRPr dirty="0"/>
          </a:p>
        </p:txBody>
      </p:sp>
      <p:graphicFrame>
        <p:nvGraphicFramePr>
          <p:cNvPr id="988" name="Google Shape;988;p51"/>
          <p:cNvGraphicFramePr/>
          <p:nvPr>
            <p:extLst>
              <p:ext uri="{D42A27DB-BD31-4B8C-83A1-F6EECF244321}">
                <p14:modId xmlns:p14="http://schemas.microsoft.com/office/powerpoint/2010/main" val="192414131"/>
              </p:ext>
            </p:extLst>
          </p:nvPr>
        </p:nvGraphicFramePr>
        <p:xfrm>
          <a:off x="958495" y="1312198"/>
          <a:ext cx="7226860" cy="3206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5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FUNC</a:t>
                      </a:r>
                      <a:r>
                        <a:rPr lang="ro-RO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Ț</a:t>
                      </a: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IA DE PIERDERE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Exo 2"/>
                          <a:sym typeface="Exo 2"/>
                        </a:rPr>
                        <a:t>MODEL CULOARE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PRECIZIE</a:t>
                      </a:r>
                      <a:endParaRPr sz="1900"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s</a:t>
                      </a: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parse_categorical_crossentropy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232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96.31%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97.69%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10825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sparse_categorical_crossentropy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Grayscale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97.72%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RGB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97.19%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BGR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98.61%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 err="1">
                          <a:latin typeface="Barlow SemiBold" panose="00000700000000000000" pitchFamily="2" charset="0"/>
                          <a:ea typeface="Barlow"/>
                          <a:cs typeface="Barlow"/>
                          <a:sym typeface="Barlow"/>
                        </a:rPr>
                        <a:t>categorical_crossentropy</a:t>
                      </a:r>
                      <a:endParaRPr lang="en-US" b="0" dirty="0">
                        <a:latin typeface="Barlow SemiBold" panose="000007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0" dirty="0">
                          <a:latin typeface="Barlow SemiBold" panose="00000700000000000000" pitchFamily="2" charset="0"/>
                          <a:sym typeface="Barlow"/>
                        </a:rPr>
                        <a:t>Grayscale</a:t>
                      </a:r>
                      <a:endParaRPr lang="en-US" b="0" dirty="0">
                        <a:latin typeface="Barlow SemiBold" panose="000007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latin typeface="Barlow SemiBold" panose="00000700000000000000" pitchFamily="2" charset="0"/>
                          <a:ea typeface="Barlow"/>
                          <a:cs typeface="Barlow"/>
                          <a:sym typeface="Barlow"/>
                        </a:rPr>
                        <a:t>99.05%</a:t>
                      </a:r>
                      <a:endParaRPr b="0" dirty="0">
                        <a:latin typeface="Barlow SemiBold" panose="000007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504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1"/>
          <p:cNvSpPr/>
          <p:nvPr/>
        </p:nvSpPr>
        <p:spPr>
          <a:xfrm>
            <a:off x="3629950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6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Î</a:t>
            </a:r>
            <a:r>
              <a:rPr lang="en" dirty="0"/>
              <a:t>N URM</a:t>
            </a:r>
            <a:r>
              <a:rPr lang="ro-RO" dirty="0"/>
              <a:t>Ă</a:t>
            </a:r>
            <a:r>
              <a:rPr lang="en" dirty="0"/>
              <a:t>TOAREA ETAP</a:t>
            </a:r>
            <a:r>
              <a:rPr lang="ro-RO" dirty="0"/>
              <a:t>Ă</a:t>
            </a:r>
            <a:endParaRPr dirty="0"/>
          </a:p>
        </p:txBody>
      </p:sp>
      <p:sp>
        <p:nvSpPr>
          <p:cNvPr id="1539" name="Google Shape;1539;p61"/>
          <p:cNvSpPr/>
          <p:nvPr/>
        </p:nvSpPr>
        <p:spPr>
          <a:xfrm rot="-5400000">
            <a:off x="3082950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61"/>
          <p:cNvSpPr/>
          <p:nvPr/>
        </p:nvSpPr>
        <p:spPr>
          <a:xfrm>
            <a:off x="3795075" y="312501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61"/>
          <p:cNvSpPr/>
          <p:nvPr/>
        </p:nvSpPr>
        <p:spPr>
          <a:xfrm>
            <a:off x="3847157" y="317045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DATE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2" name="Google Shape;1542;p61"/>
          <p:cNvSpPr/>
          <p:nvPr/>
        </p:nvSpPr>
        <p:spPr>
          <a:xfrm flipH="1">
            <a:off x="3566325" y="253209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61"/>
          <p:cNvSpPr/>
          <p:nvPr/>
        </p:nvSpPr>
        <p:spPr>
          <a:xfrm flipH="1">
            <a:off x="3630343" y="257752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TESTARE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4" name="Google Shape;1544;p61"/>
          <p:cNvSpPr/>
          <p:nvPr/>
        </p:nvSpPr>
        <p:spPr>
          <a:xfrm>
            <a:off x="3795075" y="1939170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61"/>
          <p:cNvSpPr/>
          <p:nvPr/>
        </p:nvSpPr>
        <p:spPr>
          <a:xfrm>
            <a:off x="3847157" y="1984605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GPGPU</a:t>
            </a:r>
            <a:endParaRPr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6" name="Google Shape;1546;p61"/>
          <p:cNvSpPr txBox="1"/>
          <p:nvPr/>
        </p:nvSpPr>
        <p:spPr>
          <a:xfrm>
            <a:off x="5750315" y="3043774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BTSD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7" name="Google Shape;1547;p61"/>
          <p:cNvSpPr txBox="1"/>
          <p:nvPr/>
        </p:nvSpPr>
        <p:spPr>
          <a:xfrm>
            <a:off x="5750314" y="3422965"/>
            <a:ext cx="2722173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Antrenarea și testarea modelului obținut pe alt set de date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8" name="Google Shape;1548;p61"/>
          <p:cNvSpPr txBox="1"/>
          <p:nvPr/>
        </p:nvSpPr>
        <p:spPr>
          <a:xfrm>
            <a:off x="5750315" y="186145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CUDA TOOLKIT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9" name="Google Shape;1549;p61"/>
          <p:cNvSpPr txBox="1"/>
          <p:nvPr/>
        </p:nvSpPr>
        <p:spPr>
          <a:xfrm>
            <a:off x="5750315" y="2240655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Pentru micsorarea timpului de antrenare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0" name="Google Shape;1550;p61"/>
          <p:cNvSpPr txBox="1"/>
          <p:nvPr/>
        </p:nvSpPr>
        <p:spPr>
          <a:xfrm>
            <a:off x="957263" y="2454179"/>
            <a:ext cx="2436122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CREȘTERE </a:t>
            </a:r>
            <a:r>
              <a:rPr lang="en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PRECIZIE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1" name="Google Shape;1551;p61"/>
          <p:cNvSpPr txBox="1"/>
          <p:nvPr/>
        </p:nvSpPr>
        <p:spPr>
          <a:xfrm>
            <a:off x="957189" y="2833379"/>
            <a:ext cx="2436121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Prin testarea diferitor modele cu diferiți parametrii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52" name="Google Shape;1552;p61"/>
          <p:cNvGrpSpPr/>
          <p:nvPr/>
        </p:nvGrpSpPr>
        <p:grpSpPr>
          <a:xfrm rot="2700277">
            <a:off x="4279961" y="1146590"/>
            <a:ext cx="584079" cy="584079"/>
            <a:chOff x="1662975" y="1078284"/>
            <a:chExt cx="666300" cy="666300"/>
          </a:xfrm>
        </p:grpSpPr>
        <p:sp>
          <p:nvSpPr>
            <p:cNvPr id="1553" name="Google Shape;1553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61"/>
          <p:cNvGrpSpPr/>
          <p:nvPr/>
        </p:nvGrpSpPr>
        <p:grpSpPr>
          <a:xfrm>
            <a:off x="4439159" y="1272255"/>
            <a:ext cx="343170" cy="326415"/>
            <a:chOff x="-6690625" y="3631325"/>
            <a:chExt cx="307225" cy="292225"/>
          </a:xfrm>
        </p:grpSpPr>
        <p:sp>
          <p:nvSpPr>
            <p:cNvPr id="1556" name="Google Shape;1556;p61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179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Roboto Condensed Light</vt:lpstr>
      <vt:lpstr>Barlow</vt:lpstr>
      <vt:lpstr>Livvic</vt:lpstr>
      <vt:lpstr>Exo 2</vt:lpstr>
      <vt:lpstr>Barlow SemiBold</vt:lpstr>
      <vt:lpstr>Arial</vt:lpstr>
      <vt:lpstr>Nunito</vt:lpstr>
      <vt:lpstr>Barlow Medium</vt:lpstr>
      <vt:lpstr>Simple Dark</vt:lpstr>
      <vt:lpstr>Read a Road Map Week by Slidesgo</vt:lpstr>
      <vt:lpstr>TRAFFIC-SIGN RECOGNITION</vt:lpstr>
      <vt:lpstr>BEYOND-STATE-OF-THE-ART</vt:lpstr>
      <vt:lpstr>EXTINDEREA LA IMAGINI PANORAMICE</vt:lpstr>
      <vt:lpstr>ÎMBUNĂTĂȚIREA UX PENTRU ȘOFERI</vt:lpstr>
      <vt:lpstr>ALEGEREA REZULTATELOR</vt:lpstr>
      <vt:lpstr>BALANȚĂ ÎNTRE PERFORMANȚĂ ȘI ACURATEȚE</vt:lpstr>
      <vt:lpstr>PROTOTIP</vt:lpstr>
      <vt:lpstr>REZULTATE</vt:lpstr>
      <vt:lpstr>ÎN URMĂTOAREA ETAPĂ</vt:lpstr>
      <vt:lpstr>MULȚUMIM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TRAFFIC-SIGN RECOGNITION</dc:title>
  <cp:lastModifiedBy>Narcis IONITA</cp:lastModifiedBy>
  <cp:revision>14</cp:revision>
  <dcterms:modified xsi:type="dcterms:W3CDTF">2021-12-16T09:23:15Z</dcterms:modified>
</cp:coreProperties>
</file>