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5"/>
    <p:sldMasterId id="214748370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Barlow Medium"/>
      <p:regular r:id="rId23"/>
      <p:bold r:id="rId24"/>
      <p:italic r:id="rId25"/>
      <p:boldItalic r:id="rId26"/>
    </p:embeddedFont>
    <p:embeddedFont>
      <p:font typeface="Exo 2"/>
      <p:regular r:id="rId27"/>
      <p:bold r:id="rId28"/>
      <p:italic r:id="rId29"/>
      <p:boldItalic r:id="rId30"/>
    </p:embeddedFont>
    <p:embeddedFont>
      <p:font typeface="Barlow SemiBold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C5DE1C-B380-4C57-8709-B65C6A87F7BF}">
  <a:tblStyle styleId="{ECC5DE1C-B380-4C57-8709-B65C6A87F7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305589D-7E2C-427E-8939-A08B60506D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BarlowMedium-bold.fntdata"/><Relationship Id="rId23" Type="http://schemas.openxmlformats.org/officeDocument/2006/relationships/font" Target="fonts/Barlow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arlowMedium-boldItalic.fntdata"/><Relationship Id="rId25" Type="http://schemas.openxmlformats.org/officeDocument/2006/relationships/font" Target="fonts/BarlowMedium-italic.fntdata"/><Relationship Id="rId28" Type="http://schemas.openxmlformats.org/officeDocument/2006/relationships/font" Target="fonts/Exo2-bold.fntdata"/><Relationship Id="rId27" Type="http://schemas.openxmlformats.org/officeDocument/2006/relationships/font" Target="fonts/Exo2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Exo2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arlowSemiBold-regular.fntdata"/><Relationship Id="rId30" Type="http://schemas.openxmlformats.org/officeDocument/2006/relationships/font" Target="fonts/Exo2-boldItalic.fntdata"/><Relationship Id="rId11" Type="http://schemas.openxmlformats.org/officeDocument/2006/relationships/slide" Target="slides/slide4.xml"/><Relationship Id="rId33" Type="http://schemas.openxmlformats.org/officeDocument/2006/relationships/font" Target="fonts/BarlowSemiBold-italic.fntdata"/><Relationship Id="rId10" Type="http://schemas.openxmlformats.org/officeDocument/2006/relationships/slide" Target="slides/slide3.xml"/><Relationship Id="rId32" Type="http://schemas.openxmlformats.org/officeDocument/2006/relationships/font" Target="fonts/BarlowSemiBold-bold.fntdata"/><Relationship Id="rId13" Type="http://schemas.openxmlformats.org/officeDocument/2006/relationships/slide" Target="slides/slide6.xml"/><Relationship Id="rId35" Type="http://schemas.openxmlformats.org/officeDocument/2006/relationships/font" Target="fonts/Barlow-regular.fntdata"/><Relationship Id="rId12" Type="http://schemas.openxmlformats.org/officeDocument/2006/relationships/slide" Target="slides/slide5.xml"/><Relationship Id="rId34" Type="http://schemas.openxmlformats.org/officeDocument/2006/relationships/font" Target="fonts/BarlowSemiBold-boldItalic.fntdata"/><Relationship Id="rId15" Type="http://schemas.openxmlformats.org/officeDocument/2006/relationships/slide" Target="slides/slide8.xml"/><Relationship Id="rId37" Type="http://schemas.openxmlformats.org/officeDocument/2006/relationships/font" Target="fonts/Barlow-italic.fntdata"/><Relationship Id="rId14" Type="http://schemas.openxmlformats.org/officeDocument/2006/relationships/slide" Target="slides/slide7.xml"/><Relationship Id="rId36" Type="http://schemas.openxmlformats.org/officeDocument/2006/relationships/font" Target="fonts/Barlow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Barlow-boldItalic.fntdata"/><Relationship Id="rId19" Type="http://schemas.openxmlformats.org/officeDocument/2006/relationships/font" Target="fonts/Nunito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83837f7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83837f7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083837f787_2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083837f787_2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083837f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083837f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83837f7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83837f7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0863e4a2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0863e4a2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0863e4a2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0863e4a2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9" name="Google Shape;10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rect b="b" l="l" r="r" t="t"/>
              <a:pathLst>
                <a:path extrusionOk="0" h="131386" w="145912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rect b="b" l="l" r="r" t="t"/>
              <a:pathLst>
                <a:path extrusionOk="0" h="160306" w="28575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rect b="b" l="l" r="r" t="t"/>
              <a:pathLst>
                <a:path extrusionOk="0" h="7335" w="13824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rect b="b" l="l" r="r" t="t"/>
              <a:pathLst>
                <a:path extrusionOk="0" h="7335" w="13419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rect b="b" l="l" r="r" t="t"/>
              <a:pathLst>
                <a:path extrusionOk="0" h="7335" w="13432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rect b="b" l="l" r="r" t="t"/>
              <a:pathLst>
                <a:path extrusionOk="0" h="7336" w="17146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rect b="b" l="l" r="r" t="t"/>
              <a:pathLst>
                <a:path extrusionOk="0" h="7347" w="16884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rect b="b" l="l" r="r" t="t"/>
              <a:pathLst>
                <a:path extrusionOk="0" h="7347" w="16896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rect b="b" l="l" r="r" t="t"/>
              <a:pathLst>
                <a:path extrusionOk="0" h="7335" w="12776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-76200" y="-214900"/>
            <a:ext cx="9378825" cy="5495600"/>
            <a:chOff x="-76200" y="-214900"/>
            <a:chExt cx="9378825" cy="5495600"/>
          </a:xfrm>
        </p:grpSpPr>
        <p:sp>
          <p:nvSpPr>
            <p:cNvPr id="142" name="Google Shape;142;p11"/>
            <p:cNvSpPr/>
            <p:nvPr/>
          </p:nvSpPr>
          <p:spPr>
            <a:xfrm>
              <a:off x="7921050" y="222594"/>
              <a:ext cx="1074975" cy="923600"/>
            </a:xfrm>
            <a:custGeom>
              <a:rect b="b" l="l" r="r" t="t"/>
              <a:pathLst>
                <a:path extrusionOk="0" h="36944" w="42999">
                  <a:moveTo>
                    <a:pt x="0" y="102"/>
                  </a:moveTo>
                  <a:cubicBezTo>
                    <a:pt x="3002" y="239"/>
                    <a:pt x="12690" y="-580"/>
                    <a:pt x="18012" y="921"/>
                  </a:cubicBezTo>
                  <a:cubicBezTo>
                    <a:pt x="23334" y="2422"/>
                    <a:pt x="29474" y="6993"/>
                    <a:pt x="31930" y="9108"/>
                  </a:cubicBezTo>
                  <a:cubicBezTo>
                    <a:pt x="34386" y="11223"/>
                    <a:pt x="32066" y="11496"/>
                    <a:pt x="32748" y="13611"/>
                  </a:cubicBezTo>
                  <a:cubicBezTo>
                    <a:pt x="33430" y="15726"/>
                    <a:pt x="34454" y="19820"/>
                    <a:pt x="36023" y="21798"/>
                  </a:cubicBezTo>
                  <a:cubicBezTo>
                    <a:pt x="37592" y="23777"/>
                    <a:pt x="41004" y="22958"/>
                    <a:pt x="42164" y="25482"/>
                  </a:cubicBezTo>
                  <a:cubicBezTo>
                    <a:pt x="43324" y="28006"/>
                    <a:pt x="42846" y="35034"/>
                    <a:pt x="42982" y="3694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408189" y="4114025"/>
              <a:ext cx="628425" cy="1166675"/>
            </a:xfrm>
            <a:custGeom>
              <a:rect b="b" l="l" r="r" t="t"/>
              <a:pathLst>
                <a:path extrusionOk="0" h="46667" w="25137">
                  <a:moveTo>
                    <a:pt x="2912" y="0"/>
                  </a:moveTo>
                  <a:cubicBezTo>
                    <a:pt x="2844" y="2456"/>
                    <a:pt x="2911" y="11189"/>
                    <a:pt x="2502" y="14737"/>
                  </a:cubicBezTo>
                  <a:cubicBezTo>
                    <a:pt x="2093" y="18285"/>
                    <a:pt x="729" y="19309"/>
                    <a:pt x="456" y="21287"/>
                  </a:cubicBezTo>
                  <a:cubicBezTo>
                    <a:pt x="183" y="23266"/>
                    <a:pt x="-568" y="24971"/>
                    <a:pt x="865" y="26608"/>
                  </a:cubicBezTo>
                  <a:cubicBezTo>
                    <a:pt x="2298" y="28245"/>
                    <a:pt x="5300" y="29746"/>
                    <a:pt x="9052" y="31111"/>
                  </a:cubicBezTo>
                  <a:cubicBezTo>
                    <a:pt x="12805" y="32476"/>
                    <a:pt x="20719" y="32203"/>
                    <a:pt x="23380" y="34796"/>
                  </a:cubicBezTo>
                  <a:cubicBezTo>
                    <a:pt x="26041" y="37389"/>
                    <a:pt x="24744" y="44689"/>
                    <a:pt x="25017" y="4666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-76200" y="4021622"/>
              <a:ext cx="2676175" cy="1182325"/>
            </a:xfrm>
            <a:custGeom>
              <a:rect b="b" l="l" r="r" t="t"/>
              <a:pathLst>
                <a:path extrusionOk="0" h="47293" w="107047">
                  <a:moveTo>
                    <a:pt x="107047" y="47293"/>
                  </a:moveTo>
                  <a:cubicBezTo>
                    <a:pt x="105171" y="46645"/>
                    <a:pt x="99204" y="45280"/>
                    <a:pt x="95789" y="43404"/>
                  </a:cubicBezTo>
                  <a:cubicBezTo>
                    <a:pt x="92374" y="41528"/>
                    <a:pt x="90552" y="38082"/>
                    <a:pt x="86557" y="36035"/>
                  </a:cubicBezTo>
                  <a:cubicBezTo>
                    <a:pt x="82562" y="33988"/>
                    <a:pt x="78025" y="31635"/>
                    <a:pt x="71820" y="31123"/>
                  </a:cubicBezTo>
                  <a:cubicBezTo>
                    <a:pt x="65615" y="30611"/>
                    <a:pt x="52670" y="34944"/>
                    <a:pt x="49327" y="32965"/>
                  </a:cubicBezTo>
                  <a:cubicBezTo>
                    <a:pt x="45984" y="30987"/>
                    <a:pt x="54084" y="22834"/>
                    <a:pt x="51761" y="19252"/>
                  </a:cubicBezTo>
                  <a:cubicBezTo>
                    <a:pt x="49438" y="15670"/>
                    <a:pt x="40330" y="14305"/>
                    <a:pt x="35387" y="11474"/>
                  </a:cubicBezTo>
                  <a:cubicBezTo>
                    <a:pt x="30444" y="8643"/>
                    <a:pt x="25206" y="4174"/>
                    <a:pt x="22105" y="2264"/>
                  </a:cubicBezTo>
                  <a:cubicBezTo>
                    <a:pt x="19005" y="354"/>
                    <a:pt x="18490" y="114"/>
                    <a:pt x="16784" y="12"/>
                  </a:cubicBezTo>
                  <a:cubicBezTo>
                    <a:pt x="15078" y="-90"/>
                    <a:pt x="13304" y="456"/>
                    <a:pt x="11871" y="1650"/>
                  </a:cubicBezTo>
                  <a:cubicBezTo>
                    <a:pt x="10438" y="2844"/>
                    <a:pt x="10166" y="4856"/>
                    <a:pt x="8187" y="7176"/>
                  </a:cubicBezTo>
                  <a:cubicBezTo>
                    <a:pt x="6209" y="9496"/>
                    <a:pt x="1365" y="14169"/>
                    <a:pt x="0" y="1556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7849400" y="-214900"/>
              <a:ext cx="1453225" cy="1576000"/>
            </a:xfrm>
            <a:custGeom>
              <a:rect b="b" l="l" r="r" t="t"/>
              <a:pathLst>
                <a:path extrusionOk="0" h="63040" w="58129">
                  <a:moveTo>
                    <a:pt x="0" y="0"/>
                  </a:moveTo>
                  <a:cubicBezTo>
                    <a:pt x="546" y="3411"/>
                    <a:pt x="2729" y="14190"/>
                    <a:pt x="3275" y="20467"/>
                  </a:cubicBezTo>
                  <a:cubicBezTo>
                    <a:pt x="3821" y="26744"/>
                    <a:pt x="1365" y="34180"/>
                    <a:pt x="3275" y="37660"/>
                  </a:cubicBezTo>
                  <a:cubicBezTo>
                    <a:pt x="5185" y="41140"/>
                    <a:pt x="11326" y="40458"/>
                    <a:pt x="14737" y="41345"/>
                  </a:cubicBezTo>
                  <a:cubicBezTo>
                    <a:pt x="18148" y="42232"/>
                    <a:pt x="19172" y="41140"/>
                    <a:pt x="23743" y="42982"/>
                  </a:cubicBezTo>
                  <a:cubicBezTo>
                    <a:pt x="28314" y="44824"/>
                    <a:pt x="38002" y="49805"/>
                    <a:pt x="42164" y="52397"/>
                  </a:cubicBezTo>
                  <a:cubicBezTo>
                    <a:pt x="46326" y="54990"/>
                    <a:pt x="46053" y="56763"/>
                    <a:pt x="48714" y="58537"/>
                  </a:cubicBezTo>
                  <a:cubicBezTo>
                    <a:pt x="51375" y="60311"/>
                    <a:pt x="56560" y="62290"/>
                    <a:pt x="58129" y="6304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627175" y="-153500"/>
              <a:ext cx="634525" cy="542400"/>
            </a:xfrm>
            <a:custGeom>
              <a:rect b="b" l="l" r="r" t="t"/>
              <a:pathLst>
                <a:path extrusionOk="0" h="21696" w="25381">
                  <a:moveTo>
                    <a:pt x="0" y="21696"/>
                  </a:moveTo>
                  <a:cubicBezTo>
                    <a:pt x="1569" y="21014"/>
                    <a:pt x="8051" y="19308"/>
                    <a:pt x="9416" y="17602"/>
                  </a:cubicBezTo>
                  <a:cubicBezTo>
                    <a:pt x="10781" y="15896"/>
                    <a:pt x="7301" y="13031"/>
                    <a:pt x="8188" y="11462"/>
                  </a:cubicBezTo>
                  <a:cubicBezTo>
                    <a:pt x="9075" y="9893"/>
                    <a:pt x="12349" y="9074"/>
                    <a:pt x="14737" y="8187"/>
                  </a:cubicBezTo>
                  <a:cubicBezTo>
                    <a:pt x="17125" y="7300"/>
                    <a:pt x="20741" y="7505"/>
                    <a:pt x="22515" y="6140"/>
                  </a:cubicBezTo>
                  <a:cubicBezTo>
                    <a:pt x="24289" y="4776"/>
                    <a:pt x="24903" y="1023"/>
                    <a:pt x="25381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1"/>
          <p:cNvSpPr txBox="1"/>
          <p:nvPr>
            <p:ph type="title"/>
          </p:nvPr>
        </p:nvSpPr>
        <p:spPr>
          <a:xfrm>
            <a:off x="2065800" y="377561"/>
            <a:ext cx="50124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hasCustomPrompt="1" type="title"/>
          </p:nvPr>
        </p:nvSpPr>
        <p:spPr>
          <a:xfrm>
            <a:off x="889050" y="1587225"/>
            <a:ext cx="73659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2146150" y="2968625"/>
            <a:ext cx="48516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1" name="Google Shape;151;p12"/>
          <p:cNvGrpSpPr/>
          <p:nvPr/>
        </p:nvGrpSpPr>
        <p:grpSpPr>
          <a:xfrm>
            <a:off x="-749498" y="-166025"/>
            <a:ext cx="11073297" cy="7462172"/>
            <a:chOff x="-749498" y="-166025"/>
            <a:chExt cx="11073297" cy="7462172"/>
          </a:xfrm>
        </p:grpSpPr>
        <p:sp>
          <p:nvSpPr>
            <p:cNvPr id="152" name="Google Shape;152;p12"/>
            <p:cNvSpPr/>
            <p:nvPr/>
          </p:nvSpPr>
          <p:spPr>
            <a:xfrm>
              <a:off x="-72625" y="261147"/>
              <a:ext cx="904925" cy="118700"/>
            </a:xfrm>
            <a:custGeom>
              <a:rect b="b" l="l" r="r" t="t"/>
              <a:pathLst>
                <a:path extrusionOk="0" h="4748" w="36197">
                  <a:moveTo>
                    <a:pt x="0" y="4524"/>
                  </a:moveTo>
                  <a:cubicBezTo>
                    <a:pt x="1155" y="4152"/>
                    <a:pt x="4767" y="2625"/>
                    <a:pt x="6927" y="2290"/>
                  </a:cubicBezTo>
                  <a:cubicBezTo>
                    <a:pt x="9087" y="1955"/>
                    <a:pt x="10576" y="2476"/>
                    <a:pt x="12959" y="2513"/>
                  </a:cubicBezTo>
                  <a:cubicBezTo>
                    <a:pt x="15342" y="2550"/>
                    <a:pt x="18993" y="2923"/>
                    <a:pt x="21227" y="2513"/>
                  </a:cubicBezTo>
                  <a:cubicBezTo>
                    <a:pt x="23461" y="2104"/>
                    <a:pt x="24317" y="168"/>
                    <a:pt x="26365" y="56"/>
                  </a:cubicBezTo>
                  <a:cubicBezTo>
                    <a:pt x="28413" y="-56"/>
                    <a:pt x="31876" y="1061"/>
                    <a:pt x="33515" y="1843"/>
                  </a:cubicBezTo>
                  <a:cubicBezTo>
                    <a:pt x="35154" y="2625"/>
                    <a:pt x="35750" y="4264"/>
                    <a:pt x="36197" y="4748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2"/>
            <p:cNvGrpSpPr/>
            <p:nvPr/>
          </p:nvGrpSpPr>
          <p:grpSpPr>
            <a:xfrm>
              <a:off x="-749498" y="-166025"/>
              <a:ext cx="11073297" cy="7462172"/>
              <a:chOff x="-749498" y="-166025"/>
              <a:chExt cx="11073297" cy="7462172"/>
            </a:xfrm>
          </p:grpSpPr>
          <p:sp>
            <p:nvSpPr>
              <p:cNvPr id="154" name="Google Shape;154;p12"/>
              <p:cNvSpPr/>
              <p:nvPr/>
            </p:nvSpPr>
            <p:spPr>
              <a:xfrm flipH="1" rot="993073">
                <a:off x="8559736" y="1460242"/>
                <a:ext cx="1599286" cy="1389460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7920300" y="135212"/>
                <a:ext cx="1242150" cy="916325"/>
              </a:xfrm>
              <a:custGeom>
                <a:rect b="b" l="l" r="r" t="t"/>
                <a:pathLst>
                  <a:path extrusionOk="0" h="36653" w="49686">
                    <a:moveTo>
                      <a:pt x="0" y="10826"/>
                    </a:moveTo>
                    <a:cubicBezTo>
                      <a:pt x="2337" y="10949"/>
                      <a:pt x="10331" y="12548"/>
                      <a:pt x="14020" y="11564"/>
                    </a:cubicBezTo>
                    <a:cubicBezTo>
                      <a:pt x="17710" y="10580"/>
                      <a:pt x="19677" y="6809"/>
                      <a:pt x="22137" y="4923"/>
                    </a:cubicBezTo>
                    <a:cubicBezTo>
                      <a:pt x="24597" y="3037"/>
                      <a:pt x="26113" y="823"/>
                      <a:pt x="28778" y="249"/>
                    </a:cubicBezTo>
                    <a:cubicBezTo>
                      <a:pt x="31443" y="-325"/>
                      <a:pt x="35583" y="167"/>
                      <a:pt x="38125" y="1479"/>
                    </a:cubicBezTo>
                    <a:cubicBezTo>
                      <a:pt x="40667" y="2791"/>
                      <a:pt x="42758" y="3980"/>
                      <a:pt x="44029" y="8120"/>
                    </a:cubicBezTo>
                    <a:cubicBezTo>
                      <a:pt x="45300" y="12261"/>
                      <a:pt x="45299" y="21977"/>
                      <a:pt x="45750" y="26322"/>
                    </a:cubicBezTo>
                    <a:cubicBezTo>
                      <a:pt x="46201" y="30668"/>
                      <a:pt x="46078" y="32471"/>
                      <a:pt x="46734" y="34193"/>
                    </a:cubicBezTo>
                    <a:cubicBezTo>
                      <a:pt x="47390" y="35915"/>
                      <a:pt x="49194" y="36243"/>
                      <a:pt x="49686" y="36653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1192975" y="3775675"/>
                <a:ext cx="141425" cy="461200"/>
              </a:xfrm>
              <a:custGeom>
                <a:rect b="b" l="l" r="r" t="t"/>
                <a:pathLst>
                  <a:path extrusionOk="0" h="18448" w="5657">
                    <a:moveTo>
                      <a:pt x="0" y="18448"/>
                    </a:moveTo>
                    <a:cubicBezTo>
                      <a:pt x="287" y="17833"/>
                      <a:pt x="1434" y="16275"/>
                      <a:pt x="1721" y="14758"/>
                    </a:cubicBezTo>
                    <a:cubicBezTo>
                      <a:pt x="2008" y="13241"/>
                      <a:pt x="1270" y="11028"/>
                      <a:pt x="1721" y="9347"/>
                    </a:cubicBezTo>
                    <a:cubicBezTo>
                      <a:pt x="2172" y="7666"/>
                      <a:pt x="3771" y="6231"/>
                      <a:pt x="4427" y="4673"/>
                    </a:cubicBezTo>
                    <a:cubicBezTo>
                      <a:pt x="5083" y="3115"/>
                      <a:pt x="5452" y="779"/>
                      <a:pt x="5657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 flipH="1">
                <a:off x="-749498" y="3841886"/>
                <a:ext cx="3975897" cy="3454261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-36900" y="2490475"/>
                <a:ext cx="412125" cy="2459700"/>
              </a:xfrm>
              <a:custGeom>
                <a:rect b="b" l="l" r="r" t="t"/>
                <a:pathLst>
                  <a:path extrusionOk="0" h="98388" w="16485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166025" y="4062114"/>
                <a:ext cx="1734100" cy="736475"/>
              </a:xfrm>
              <a:custGeom>
                <a:rect b="b" l="l" r="r" t="t"/>
                <a:pathLst>
                  <a:path extrusionOk="0" h="29459" w="69364">
                    <a:moveTo>
                      <a:pt x="0" y="12893"/>
                    </a:moveTo>
                    <a:cubicBezTo>
                      <a:pt x="1312" y="12729"/>
                      <a:pt x="5329" y="12975"/>
                      <a:pt x="7871" y="11909"/>
                    </a:cubicBezTo>
                    <a:cubicBezTo>
                      <a:pt x="10413" y="10843"/>
                      <a:pt x="13569" y="8220"/>
                      <a:pt x="15250" y="6498"/>
                    </a:cubicBezTo>
                    <a:cubicBezTo>
                      <a:pt x="16931" y="4776"/>
                      <a:pt x="15783" y="2644"/>
                      <a:pt x="17956" y="1578"/>
                    </a:cubicBezTo>
                    <a:cubicBezTo>
                      <a:pt x="20129" y="512"/>
                      <a:pt x="25130" y="20"/>
                      <a:pt x="28287" y="102"/>
                    </a:cubicBezTo>
                    <a:cubicBezTo>
                      <a:pt x="31444" y="184"/>
                      <a:pt x="33739" y="-472"/>
                      <a:pt x="36896" y="2070"/>
                    </a:cubicBezTo>
                    <a:cubicBezTo>
                      <a:pt x="40053" y="4612"/>
                      <a:pt x="44193" y="11704"/>
                      <a:pt x="47227" y="15353"/>
                    </a:cubicBezTo>
                    <a:cubicBezTo>
                      <a:pt x="50261" y="19002"/>
                      <a:pt x="51859" y="21666"/>
                      <a:pt x="55098" y="23962"/>
                    </a:cubicBezTo>
                    <a:cubicBezTo>
                      <a:pt x="58337" y="26258"/>
                      <a:pt x="64281" y="28307"/>
                      <a:pt x="66659" y="29127"/>
                    </a:cubicBezTo>
                    <a:cubicBezTo>
                      <a:pt x="69037" y="29947"/>
                      <a:pt x="68913" y="28922"/>
                      <a:pt x="69364" y="28881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>
                <a:off x="-92250" y="1830175"/>
                <a:ext cx="2496703" cy="3390662"/>
              </a:xfrm>
              <a:custGeom>
                <a:rect b="b" l="l" r="r" t="t"/>
                <a:pathLst>
                  <a:path extrusionOk="0" h="130611" w="96175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>
                <a:off x="7034800" y="245975"/>
                <a:ext cx="737900" cy="750725"/>
              </a:xfrm>
              <a:custGeom>
                <a:rect b="b" l="l" r="r" t="t"/>
                <a:pathLst>
                  <a:path extrusionOk="0" h="30029" w="29516">
                    <a:moveTo>
                      <a:pt x="29516" y="0"/>
                    </a:moveTo>
                    <a:cubicBezTo>
                      <a:pt x="27753" y="656"/>
                      <a:pt x="22138" y="2213"/>
                      <a:pt x="18940" y="3935"/>
                    </a:cubicBezTo>
                    <a:cubicBezTo>
                      <a:pt x="15743" y="5657"/>
                      <a:pt x="11725" y="8199"/>
                      <a:pt x="10331" y="10331"/>
                    </a:cubicBezTo>
                    <a:cubicBezTo>
                      <a:pt x="8937" y="12463"/>
                      <a:pt x="10289" y="14840"/>
                      <a:pt x="10576" y="16726"/>
                    </a:cubicBezTo>
                    <a:cubicBezTo>
                      <a:pt x="10863" y="18612"/>
                      <a:pt x="12462" y="19595"/>
                      <a:pt x="12052" y="21645"/>
                    </a:cubicBezTo>
                    <a:cubicBezTo>
                      <a:pt x="11642" y="23695"/>
                      <a:pt x="10126" y="27631"/>
                      <a:pt x="8117" y="29025"/>
                    </a:cubicBezTo>
                    <a:cubicBezTo>
                      <a:pt x="6108" y="30419"/>
                      <a:pt x="1353" y="29844"/>
                      <a:pt x="0" y="30008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>
                <a:off x="8811950" y="651825"/>
                <a:ext cx="245950" cy="356650"/>
              </a:xfrm>
              <a:custGeom>
                <a:rect b="b" l="l" r="r" t="t"/>
                <a:pathLst>
                  <a:path extrusionOk="0" h="14266" w="9838">
                    <a:moveTo>
                      <a:pt x="0" y="14266"/>
                    </a:moveTo>
                    <a:cubicBezTo>
                      <a:pt x="697" y="13733"/>
                      <a:pt x="3525" y="12750"/>
                      <a:pt x="4181" y="11069"/>
                    </a:cubicBezTo>
                    <a:cubicBezTo>
                      <a:pt x="4837" y="9388"/>
                      <a:pt x="3484" y="5699"/>
                      <a:pt x="3935" y="4182"/>
                    </a:cubicBezTo>
                    <a:cubicBezTo>
                      <a:pt x="4386" y="2665"/>
                      <a:pt x="5903" y="2665"/>
                      <a:pt x="6887" y="1968"/>
                    </a:cubicBezTo>
                    <a:cubicBezTo>
                      <a:pt x="7871" y="1271"/>
                      <a:pt x="9346" y="328"/>
                      <a:pt x="9838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>
                <a:off x="8781200" y="1783300"/>
                <a:ext cx="393550" cy="296450"/>
              </a:xfrm>
              <a:custGeom>
                <a:rect b="b" l="l" r="r" t="t"/>
                <a:pathLst>
                  <a:path extrusionOk="0" h="11858" w="15742">
                    <a:moveTo>
                      <a:pt x="0" y="0"/>
                    </a:moveTo>
                    <a:cubicBezTo>
                      <a:pt x="738" y="1804"/>
                      <a:pt x="2828" y="8937"/>
                      <a:pt x="4427" y="10823"/>
                    </a:cubicBezTo>
                    <a:cubicBezTo>
                      <a:pt x="6026" y="12709"/>
                      <a:pt x="7707" y="11397"/>
                      <a:pt x="9593" y="11315"/>
                    </a:cubicBezTo>
                    <a:cubicBezTo>
                      <a:pt x="11479" y="11233"/>
                      <a:pt x="14717" y="10495"/>
                      <a:pt x="15742" y="10331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7994075" y="1549625"/>
                <a:ext cx="252125" cy="737900"/>
              </a:xfrm>
              <a:custGeom>
                <a:rect b="b" l="l" r="r" t="t"/>
                <a:pathLst>
                  <a:path extrusionOk="0" h="29516" w="10085">
                    <a:moveTo>
                      <a:pt x="10085" y="29516"/>
                    </a:moveTo>
                    <a:cubicBezTo>
                      <a:pt x="9142" y="28409"/>
                      <a:pt x="5494" y="25212"/>
                      <a:pt x="4428" y="22875"/>
                    </a:cubicBezTo>
                    <a:cubicBezTo>
                      <a:pt x="3362" y="20538"/>
                      <a:pt x="3403" y="17956"/>
                      <a:pt x="3690" y="15496"/>
                    </a:cubicBezTo>
                    <a:cubicBezTo>
                      <a:pt x="3977" y="13036"/>
                      <a:pt x="5822" y="10249"/>
                      <a:pt x="6150" y="8117"/>
                    </a:cubicBezTo>
                    <a:cubicBezTo>
                      <a:pt x="6478" y="5985"/>
                      <a:pt x="6683" y="4059"/>
                      <a:pt x="5658" y="2706"/>
                    </a:cubicBezTo>
                    <a:cubicBezTo>
                      <a:pt x="4633" y="1353"/>
                      <a:pt x="943" y="451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647375" y="-166025"/>
                <a:ext cx="2545825" cy="3179175"/>
              </a:xfrm>
              <a:custGeom>
                <a:rect b="b" l="l" r="r" t="t"/>
                <a:pathLst>
                  <a:path extrusionOk="0" h="127167" w="101833">
                    <a:moveTo>
                      <a:pt x="0" y="0"/>
                    </a:moveTo>
                    <a:cubicBezTo>
                      <a:pt x="6518" y="2050"/>
                      <a:pt x="29312" y="7010"/>
                      <a:pt x="39110" y="12298"/>
                    </a:cubicBezTo>
                    <a:cubicBezTo>
                      <a:pt x="48908" y="17586"/>
                      <a:pt x="51491" y="26811"/>
                      <a:pt x="58788" y="31730"/>
                    </a:cubicBezTo>
                    <a:cubicBezTo>
                      <a:pt x="66085" y="36650"/>
                      <a:pt x="77851" y="36937"/>
                      <a:pt x="82893" y="41815"/>
                    </a:cubicBezTo>
                    <a:cubicBezTo>
                      <a:pt x="87935" y="46694"/>
                      <a:pt x="88386" y="55303"/>
                      <a:pt x="89042" y="61001"/>
                    </a:cubicBezTo>
                    <a:cubicBezTo>
                      <a:pt x="89698" y="66699"/>
                      <a:pt x="90559" y="70512"/>
                      <a:pt x="86828" y="76005"/>
                    </a:cubicBezTo>
                    <a:cubicBezTo>
                      <a:pt x="83098" y="81498"/>
                      <a:pt x="70431" y="89370"/>
                      <a:pt x="66659" y="93961"/>
                    </a:cubicBezTo>
                    <a:cubicBezTo>
                      <a:pt x="62888" y="98553"/>
                      <a:pt x="63666" y="100028"/>
                      <a:pt x="64199" y="103554"/>
                    </a:cubicBezTo>
                    <a:cubicBezTo>
                      <a:pt x="64732" y="107080"/>
                      <a:pt x="66740" y="112163"/>
                      <a:pt x="69856" y="115115"/>
                    </a:cubicBezTo>
                    <a:cubicBezTo>
                      <a:pt x="72972" y="118067"/>
                      <a:pt x="77564" y="119255"/>
                      <a:pt x="82893" y="121264"/>
                    </a:cubicBezTo>
                    <a:cubicBezTo>
                      <a:pt x="88223" y="123273"/>
                      <a:pt x="98676" y="126183"/>
                      <a:pt x="101833" y="12716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" name="Google Shape;166;p12"/>
            <p:cNvSpPr/>
            <p:nvPr/>
          </p:nvSpPr>
          <p:spPr>
            <a:xfrm>
              <a:off x="-33525" y="-39100"/>
              <a:ext cx="1446750" cy="893776"/>
            </a:xfrm>
            <a:custGeom>
              <a:rect b="b" l="l" r="r" t="t"/>
              <a:pathLst>
                <a:path extrusionOk="0" h="45776" w="57870">
                  <a:moveTo>
                    <a:pt x="0" y="45357"/>
                  </a:moveTo>
                  <a:cubicBezTo>
                    <a:pt x="1155" y="45357"/>
                    <a:pt x="4283" y="46251"/>
                    <a:pt x="6927" y="45357"/>
                  </a:cubicBezTo>
                  <a:cubicBezTo>
                    <a:pt x="9571" y="44463"/>
                    <a:pt x="13183" y="41744"/>
                    <a:pt x="15864" y="39994"/>
                  </a:cubicBezTo>
                  <a:cubicBezTo>
                    <a:pt x="18545" y="38244"/>
                    <a:pt x="20742" y="36792"/>
                    <a:pt x="23014" y="34856"/>
                  </a:cubicBezTo>
                  <a:cubicBezTo>
                    <a:pt x="25286" y="32920"/>
                    <a:pt x="27818" y="30573"/>
                    <a:pt x="29494" y="28376"/>
                  </a:cubicBezTo>
                  <a:cubicBezTo>
                    <a:pt x="31170" y="26179"/>
                    <a:pt x="31431" y="23014"/>
                    <a:pt x="33069" y="21673"/>
                  </a:cubicBezTo>
                  <a:cubicBezTo>
                    <a:pt x="34708" y="20332"/>
                    <a:pt x="37463" y="21784"/>
                    <a:pt x="39325" y="20332"/>
                  </a:cubicBezTo>
                  <a:cubicBezTo>
                    <a:pt x="41187" y="18880"/>
                    <a:pt x="42937" y="15380"/>
                    <a:pt x="44240" y="12959"/>
                  </a:cubicBezTo>
                  <a:cubicBezTo>
                    <a:pt x="45543" y="10539"/>
                    <a:pt x="45581" y="7187"/>
                    <a:pt x="47145" y="5809"/>
                  </a:cubicBezTo>
                  <a:cubicBezTo>
                    <a:pt x="48709" y="4431"/>
                    <a:pt x="51837" y="5660"/>
                    <a:pt x="53624" y="4692"/>
                  </a:cubicBezTo>
                  <a:cubicBezTo>
                    <a:pt x="55412" y="3724"/>
                    <a:pt x="57162" y="782"/>
                    <a:pt x="5787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-35825" y="-1051989"/>
            <a:ext cx="10582103" cy="6329294"/>
            <a:chOff x="-35825" y="-1051989"/>
            <a:chExt cx="10582103" cy="6329294"/>
          </a:xfrm>
        </p:grpSpPr>
        <p:grpSp>
          <p:nvGrpSpPr>
            <p:cNvPr id="170" name="Google Shape;170;p14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rect b="b" l="l" r="r" t="t"/>
                <a:pathLst>
                  <a:path extrusionOk="0" h="26830" w="74562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rect b="b" l="l" r="r" t="t"/>
                <a:pathLst>
                  <a:path extrusionOk="0" h="91287" w="29337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4"/>
            <p:cNvGrpSpPr/>
            <p:nvPr/>
          </p:nvGrpSpPr>
          <p:grpSpPr>
            <a:xfrm>
              <a:off x="7681481" y="-1051989"/>
              <a:ext cx="2864797" cy="6329294"/>
              <a:chOff x="7681481" y="-1051989"/>
              <a:chExt cx="2864797" cy="6329294"/>
            </a:xfrm>
          </p:grpSpPr>
          <p:sp>
            <p:nvSpPr>
              <p:cNvPr id="174" name="Google Shape;174;p14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" name="Google Shape;176;p14"/>
          <p:cNvSpPr txBox="1"/>
          <p:nvPr>
            <p:ph type="title"/>
          </p:nvPr>
        </p:nvSpPr>
        <p:spPr>
          <a:xfrm>
            <a:off x="1255450" y="885300"/>
            <a:ext cx="3583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1100825" y="1434100"/>
            <a:ext cx="3892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 txBox="1"/>
          <p:nvPr>
            <p:ph idx="2" type="title"/>
          </p:nvPr>
        </p:nvSpPr>
        <p:spPr>
          <a:xfrm>
            <a:off x="1255450" y="2158000"/>
            <a:ext cx="3583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" name="Google Shape;179;p14"/>
          <p:cNvSpPr txBox="1"/>
          <p:nvPr>
            <p:ph idx="3" type="subTitle"/>
          </p:nvPr>
        </p:nvSpPr>
        <p:spPr>
          <a:xfrm>
            <a:off x="1100825" y="2706850"/>
            <a:ext cx="3892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4"/>
          <p:cNvSpPr txBox="1"/>
          <p:nvPr>
            <p:ph idx="4" type="title"/>
          </p:nvPr>
        </p:nvSpPr>
        <p:spPr>
          <a:xfrm>
            <a:off x="1255450" y="3430700"/>
            <a:ext cx="3583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14"/>
          <p:cNvSpPr txBox="1"/>
          <p:nvPr>
            <p:ph idx="5" type="subTitle"/>
          </p:nvPr>
        </p:nvSpPr>
        <p:spPr>
          <a:xfrm>
            <a:off x="1100825" y="3979550"/>
            <a:ext cx="3892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5"/>
          <p:cNvGrpSpPr/>
          <p:nvPr/>
        </p:nvGrpSpPr>
        <p:grpSpPr>
          <a:xfrm>
            <a:off x="-1060202" y="-1091389"/>
            <a:ext cx="11257431" cy="7368220"/>
            <a:chOff x="-1060202" y="-1091389"/>
            <a:chExt cx="11257431" cy="7368220"/>
          </a:xfrm>
        </p:grpSpPr>
        <p:sp>
          <p:nvSpPr>
            <p:cNvPr id="184" name="Google Shape;184;p15"/>
            <p:cNvSpPr/>
            <p:nvPr/>
          </p:nvSpPr>
          <p:spPr>
            <a:xfrm flipH="1" rot="2497583">
              <a:off x="8144208" y="434932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 flipH="1" rot="2497583">
              <a:off x="-773517" y="-6984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15"/>
            <p:cNvGrpSpPr/>
            <p:nvPr/>
          </p:nvGrpSpPr>
          <p:grpSpPr>
            <a:xfrm>
              <a:off x="-73800" y="-66525"/>
              <a:ext cx="2084622" cy="3508733"/>
              <a:chOff x="-73800" y="-283950"/>
              <a:chExt cx="2084622" cy="3508733"/>
            </a:xfrm>
          </p:grpSpPr>
          <p:sp>
            <p:nvSpPr>
              <p:cNvPr id="187" name="Google Shape;187;p15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573100" y="-283950"/>
                <a:ext cx="251575" cy="941925"/>
              </a:xfrm>
              <a:custGeom>
                <a:rect b="b" l="l" r="r" t="t"/>
                <a:pathLst>
                  <a:path extrusionOk="0" h="37677" w="10063">
                    <a:moveTo>
                      <a:pt x="0" y="0"/>
                    </a:moveTo>
                    <a:cubicBezTo>
                      <a:pt x="1673" y="2754"/>
                      <a:pt x="9552" y="12129"/>
                      <a:pt x="10036" y="16523"/>
                    </a:cubicBezTo>
                    <a:cubicBezTo>
                      <a:pt x="10520" y="20917"/>
                      <a:pt x="4379" y="23697"/>
                      <a:pt x="2903" y="26362"/>
                    </a:cubicBezTo>
                    <a:cubicBezTo>
                      <a:pt x="1427" y="29027"/>
                      <a:pt x="-8" y="30626"/>
                      <a:pt x="1181" y="32512"/>
                    </a:cubicBezTo>
                    <a:cubicBezTo>
                      <a:pt x="2370" y="34398"/>
                      <a:pt x="8560" y="36816"/>
                      <a:pt x="10036" y="37677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" name="Google Shape;191;p15"/>
            <p:cNvSpPr/>
            <p:nvPr/>
          </p:nvSpPr>
          <p:spPr>
            <a:xfrm>
              <a:off x="5434200" y="4079425"/>
              <a:ext cx="3965162" cy="1162605"/>
            </a:xfrm>
            <a:custGeom>
              <a:rect b="b" l="l" r="r" t="t"/>
              <a:pathLst>
                <a:path extrusionOk="0" h="42369" w="144503">
                  <a:moveTo>
                    <a:pt x="0" y="42369"/>
                  </a:moveTo>
                  <a:cubicBezTo>
                    <a:pt x="1296" y="41346"/>
                    <a:pt x="5185" y="37593"/>
                    <a:pt x="7778" y="36228"/>
                  </a:cubicBezTo>
                  <a:cubicBezTo>
                    <a:pt x="10371" y="34863"/>
                    <a:pt x="12315" y="34659"/>
                    <a:pt x="15556" y="34181"/>
                  </a:cubicBezTo>
                  <a:cubicBezTo>
                    <a:pt x="18797" y="33704"/>
                    <a:pt x="24152" y="34114"/>
                    <a:pt x="27222" y="33363"/>
                  </a:cubicBezTo>
                  <a:cubicBezTo>
                    <a:pt x="30292" y="32613"/>
                    <a:pt x="32033" y="30667"/>
                    <a:pt x="33977" y="29678"/>
                  </a:cubicBezTo>
                  <a:cubicBezTo>
                    <a:pt x="35922" y="28689"/>
                    <a:pt x="36365" y="27870"/>
                    <a:pt x="38889" y="27427"/>
                  </a:cubicBezTo>
                  <a:cubicBezTo>
                    <a:pt x="41413" y="26984"/>
                    <a:pt x="46053" y="27018"/>
                    <a:pt x="49123" y="27018"/>
                  </a:cubicBezTo>
                  <a:cubicBezTo>
                    <a:pt x="52193" y="27018"/>
                    <a:pt x="54342" y="27768"/>
                    <a:pt x="57310" y="27427"/>
                  </a:cubicBezTo>
                  <a:cubicBezTo>
                    <a:pt x="60278" y="27086"/>
                    <a:pt x="64337" y="26506"/>
                    <a:pt x="66930" y="24971"/>
                  </a:cubicBezTo>
                  <a:cubicBezTo>
                    <a:pt x="69523" y="23436"/>
                    <a:pt x="71092" y="20195"/>
                    <a:pt x="72866" y="18216"/>
                  </a:cubicBezTo>
                  <a:cubicBezTo>
                    <a:pt x="74640" y="16238"/>
                    <a:pt x="75288" y="14158"/>
                    <a:pt x="77573" y="13100"/>
                  </a:cubicBezTo>
                  <a:cubicBezTo>
                    <a:pt x="79859" y="12043"/>
                    <a:pt x="83679" y="12110"/>
                    <a:pt x="86579" y="11871"/>
                  </a:cubicBezTo>
                  <a:cubicBezTo>
                    <a:pt x="89479" y="11632"/>
                    <a:pt x="90536" y="12179"/>
                    <a:pt x="94971" y="11667"/>
                  </a:cubicBezTo>
                  <a:cubicBezTo>
                    <a:pt x="99406" y="11155"/>
                    <a:pt x="109094" y="9995"/>
                    <a:pt x="113187" y="8801"/>
                  </a:cubicBezTo>
                  <a:cubicBezTo>
                    <a:pt x="117281" y="7607"/>
                    <a:pt x="116496" y="5561"/>
                    <a:pt x="119532" y="4503"/>
                  </a:cubicBezTo>
                  <a:cubicBezTo>
                    <a:pt x="122568" y="3446"/>
                    <a:pt x="128503" y="2797"/>
                    <a:pt x="131403" y="2456"/>
                  </a:cubicBezTo>
                  <a:cubicBezTo>
                    <a:pt x="134303" y="2115"/>
                    <a:pt x="134747" y="2865"/>
                    <a:pt x="136930" y="2456"/>
                  </a:cubicBezTo>
                  <a:cubicBezTo>
                    <a:pt x="139113" y="2047"/>
                    <a:pt x="143241" y="409"/>
                    <a:pt x="144503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179650" y="4799700"/>
              <a:ext cx="758219" cy="442316"/>
            </a:xfrm>
            <a:custGeom>
              <a:rect b="b" l="l" r="r" t="t"/>
              <a:pathLst>
                <a:path extrusionOk="0" h="8597" w="14737">
                  <a:moveTo>
                    <a:pt x="0" y="0"/>
                  </a:moveTo>
                  <a:cubicBezTo>
                    <a:pt x="1910" y="478"/>
                    <a:pt x="9006" y="1433"/>
                    <a:pt x="11462" y="2866"/>
                  </a:cubicBezTo>
                  <a:cubicBezTo>
                    <a:pt x="13918" y="4299"/>
                    <a:pt x="14191" y="7642"/>
                    <a:pt x="14737" y="859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972225" y="4165200"/>
              <a:ext cx="908250" cy="1095025"/>
            </a:xfrm>
            <a:custGeom>
              <a:rect b="b" l="l" r="r" t="t"/>
              <a:pathLst>
                <a:path extrusionOk="0" h="43801" w="36330">
                  <a:moveTo>
                    <a:pt x="36023" y="0"/>
                  </a:moveTo>
                  <a:cubicBezTo>
                    <a:pt x="36023" y="1296"/>
                    <a:pt x="36637" y="5527"/>
                    <a:pt x="36023" y="7778"/>
                  </a:cubicBezTo>
                  <a:cubicBezTo>
                    <a:pt x="35409" y="10030"/>
                    <a:pt x="33499" y="11872"/>
                    <a:pt x="32339" y="13509"/>
                  </a:cubicBezTo>
                  <a:cubicBezTo>
                    <a:pt x="31179" y="15146"/>
                    <a:pt x="29610" y="15351"/>
                    <a:pt x="29064" y="17602"/>
                  </a:cubicBezTo>
                  <a:cubicBezTo>
                    <a:pt x="28518" y="19854"/>
                    <a:pt x="29064" y="24289"/>
                    <a:pt x="29064" y="27018"/>
                  </a:cubicBezTo>
                  <a:cubicBezTo>
                    <a:pt x="29064" y="29747"/>
                    <a:pt x="30087" y="32408"/>
                    <a:pt x="29064" y="33977"/>
                  </a:cubicBezTo>
                  <a:cubicBezTo>
                    <a:pt x="28041" y="35546"/>
                    <a:pt x="25312" y="35751"/>
                    <a:pt x="22924" y="36433"/>
                  </a:cubicBezTo>
                  <a:cubicBezTo>
                    <a:pt x="20536" y="37115"/>
                    <a:pt x="17876" y="37388"/>
                    <a:pt x="14737" y="38070"/>
                  </a:cubicBezTo>
                  <a:cubicBezTo>
                    <a:pt x="11599" y="38752"/>
                    <a:pt x="6549" y="39571"/>
                    <a:pt x="4093" y="40526"/>
                  </a:cubicBezTo>
                  <a:cubicBezTo>
                    <a:pt x="1637" y="41481"/>
                    <a:pt x="682" y="43255"/>
                    <a:pt x="0" y="438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8135950" y="4390350"/>
              <a:ext cx="1064325" cy="890350"/>
            </a:xfrm>
            <a:custGeom>
              <a:rect b="b" l="l" r="r" t="t"/>
              <a:pathLst>
                <a:path extrusionOk="0" h="35614" w="42573">
                  <a:moveTo>
                    <a:pt x="0" y="0"/>
                  </a:moveTo>
                  <a:cubicBezTo>
                    <a:pt x="546" y="2183"/>
                    <a:pt x="1501" y="10370"/>
                    <a:pt x="3275" y="13099"/>
                  </a:cubicBezTo>
                  <a:cubicBezTo>
                    <a:pt x="5049" y="15828"/>
                    <a:pt x="7915" y="15555"/>
                    <a:pt x="10644" y="16374"/>
                  </a:cubicBezTo>
                  <a:cubicBezTo>
                    <a:pt x="13373" y="17193"/>
                    <a:pt x="16852" y="17125"/>
                    <a:pt x="19649" y="18012"/>
                  </a:cubicBezTo>
                  <a:cubicBezTo>
                    <a:pt x="22446" y="18899"/>
                    <a:pt x="25176" y="20400"/>
                    <a:pt x="27427" y="21696"/>
                  </a:cubicBezTo>
                  <a:cubicBezTo>
                    <a:pt x="29679" y="22992"/>
                    <a:pt x="31248" y="23947"/>
                    <a:pt x="33158" y="25789"/>
                  </a:cubicBezTo>
                  <a:cubicBezTo>
                    <a:pt x="35068" y="27631"/>
                    <a:pt x="37320" y="31111"/>
                    <a:pt x="38889" y="32748"/>
                  </a:cubicBezTo>
                  <a:cubicBezTo>
                    <a:pt x="40458" y="34386"/>
                    <a:pt x="41959" y="35136"/>
                    <a:pt x="42573" y="3561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5"/>
          <p:cNvSpPr txBox="1"/>
          <p:nvPr>
            <p:ph idx="2" type="title"/>
          </p:nvPr>
        </p:nvSpPr>
        <p:spPr>
          <a:xfrm>
            <a:off x="1399475" y="1487388"/>
            <a:ext cx="2618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title"/>
          </p:nvPr>
        </p:nvSpPr>
        <p:spPr>
          <a:xfrm>
            <a:off x="1399476" y="1888701"/>
            <a:ext cx="2618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4" type="title"/>
          </p:nvPr>
        </p:nvSpPr>
        <p:spPr>
          <a:xfrm>
            <a:off x="1399475" y="2910588"/>
            <a:ext cx="2618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title"/>
          </p:nvPr>
        </p:nvSpPr>
        <p:spPr>
          <a:xfrm>
            <a:off x="1399476" y="3311901"/>
            <a:ext cx="2618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6"/>
          <p:cNvGrpSpPr/>
          <p:nvPr/>
        </p:nvGrpSpPr>
        <p:grpSpPr>
          <a:xfrm>
            <a:off x="-873700" y="-89375"/>
            <a:ext cx="11493766" cy="6494042"/>
            <a:chOff x="-873700" y="-89375"/>
            <a:chExt cx="11493766" cy="6494042"/>
          </a:xfrm>
        </p:grpSpPr>
        <p:sp>
          <p:nvSpPr>
            <p:cNvPr id="202" name="Google Shape;202;p16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6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04" name="Google Shape;204;p16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5" name="Google Shape;205;p16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06" name="Google Shape;206;p16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6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6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6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0" name="Google Shape;210;p16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" name="Google Shape;213;p16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16"/>
          <p:cNvSpPr txBox="1"/>
          <p:nvPr>
            <p:ph idx="2" type="title"/>
          </p:nvPr>
        </p:nvSpPr>
        <p:spPr>
          <a:xfrm>
            <a:off x="4838938" y="2834502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16"/>
          <p:cNvSpPr txBox="1"/>
          <p:nvPr>
            <p:ph idx="3" type="title"/>
          </p:nvPr>
        </p:nvSpPr>
        <p:spPr>
          <a:xfrm>
            <a:off x="4838937" y="3289902"/>
            <a:ext cx="2215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4" type="title"/>
          </p:nvPr>
        </p:nvSpPr>
        <p:spPr>
          <a:xfrm>
            <a:off x="2089950" y="2834502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16"/>
          <p:cNvSpPr txBox="1"/>
          <p:nvPr>
            <p:ph idx="5" type="title"/>
          </p:nvPr>
        </p:nvSpPr>
        <p:spPr>
          <a:xfrm>
            <a:off x="2089850" y="3289902"/>
            <a:ext cx="2215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7"/>
          <p:cNvGrpSpPr/>
          <p:nvPr/>
        </p:nvGrpSpPr>
        <p:grpSpPr>
          <a:xfrm>
            <a:off x="-873700" y="-89375"/>
            <a:ext cx="11493766" cy="6494042"/>
            <a:chOff x="-873700" y="-89375"/>
            <a:chExt cx="11493766" cy="6494042"/>
          </a:xfrm>
        </p:grpSpPr>
        <p:sp>
          <p:nvSpPr>
            <p:cNvPr id="221" name="Google Shape;221;p17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" name="Google Shape;224;p17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25" name="Google Shape;225;p17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7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7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7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" name="Google Shape;229;p17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17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7"/>
          <p:cNvSpPr txBox="1"/>
          <p:nvPr>
            <p:ph idx="2" type="title"/>
          </p:nvPr>
        </p:nvSpPr>
        <p:spPr>
          <a:xfrm>
            <a:off x="3955364" y="1871045"/>
            <a:ext cx="123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5" name="Google Shape;235;p17"/>
          <p:cNvSpPr txBox="1"/>
          <p:nvPr>
            <p:ph idx="3" type="title"/>
          </p:nvPr>
        </p:nvSpPr>
        <p:spPr>
          <a:xfrm>
            <a:off x="3464413" y="24436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17"/>
          <p:cNvSpPr txBox="1"/>
          <p:nvPr>
            <p:ph idx="4" type="title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5" type="title"/>
          </p:nvPr>
        </p:nvSpPr>
        <p:spPr>
          <a:xfrm>
            <a:off x="1206280" y="1871095"/>
            <a:ext cx="123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8" name="Google Shape;238;p17"/>
          <p:cNvSpPr txBox="1"/>
          <p:nvPr>
            <p:ph idx="6" type="title"/>
          </p:nvPr>
        </p:nvSpPr>
        <p:spPr>
          <a:xfrm>
            <a:off x="715425" y="24436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9" name="Google Shape;239;p17"/>
          <p:cNvSpPr txBox="1"/>
          <p:nvPr>
            <p:ph idx="7" type="title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8" type="title"/>
          </p:nvPr>
        </p:nvSpPr>
        <p:spPr>
          <a:xfrm>
            <a:off x="6704447" y="1871045"/>
            <a:ext cx="123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1" name="Google Shape;241;p17"/>
          <p:cNvSpPr txBox="1"/>
          <p:nvPr>
            <p:ph idx="9" type="title"/>
          </p:nvPr>
        </p:nvSpPr>
        <p:spPr>
          <a:xfrm>
            <a:off x="6213425" y="24436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2" name="Google Shape;242;p17"/>
          <p:cNvSpPr txBox="1"/>
          <p:nvPr>
            <p:ph idx="13" type="title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3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8"/>
          <p:cNvGrpSpPr/>
          <p:nvPr/>
        </p:nvGrpSpPr>
        <p:grpSpPr>
          <a:xfrm>
            <a:off x="-44675" y="-89375"/>
            <a:ext cx="13189423" cy="6383447"/>
            <a:chOff x="-44675" y="-89375"/>
            <a:chExt cx="13189423" cy="6383447"/>
          </a:xfrm>
        </p:grpSpPr>
        <p:sp>
          <p:nvSpPr>
            <p:cNvPr id="245" name="Google Shape;245;p18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18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47" name="Google Shape;247;p18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8" name="Google Shape;248;p18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49" name="Google Shape;249;p18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8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8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8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" name="Google Shape;253;p18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6" name="Google Shape;256;p18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2" type="title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8" name="Google Shape;258;p18"/>
          <p:cNvSpPr txBox="1"/>
          <p:nvPr>
            <p:ph idx="3" type="title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18"/>
          <p:cNvSpPr txBox="1"/>
          <p:nvPr>
            <p:ph idx="4" type="title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60" name="Google Shape;260;p18"/>
          <p:cNvSpPr txBox="1"/>
          <p:nvPr>
            <p:ph idx="5" type="title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1" name="Google Shape;261;p18"/>
          <p:cNvSpPr txBox="1"/>
          <p:nvPr>
            <p:ph idx="6" type="title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18"/>
          <p:cNvSpPr txBox="1"/>
          <p:nvPr>
            <p:ph idx="7" type="title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63" name="Google Shape;263;p18"/>
          <p:cNvSpPr txBox="1"/>
          <p:nvPr>
            <p:ph idx="8" type="title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4" name="Google Shape;264;p18"/>
          <p:cNvSpPr txBox="1"/>
          <p:nvPr>
            <p:ph idx="9" type="title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5" name="Google Shape;265;p18"/>
          <p:cNvSpPr txBox="1"/>
          <p:nvPr>
            <p:ph idx="13" type="title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9"/>
          <p:cNvGrpSpPr/>
          <p:nvPr/>
        </p:nvGrpSpPr>
        <p:grpSpPr>
          <a:xfrm>
            <a:off x="-2191523" y="1390225"/>
            <a:ext cx="12218996" cy="5082225"/>
            <a:chOff x="-2191523" y="1390225"/>
            <a:chExt cx="12218996" cy="5082225"/>
          </a:xfrm>
        </p:grpSpPr>
        <p:sp>
          <p:nvSpPr>
            <p:cNvPr id="268" name="Google Shape;268;p19"/>
            <p:cNvSpPr/>
            <p:nvPr/>
          </p:nvSpPr>
          <p:spPr>
            <a:xfrm flipH="1" rot="-1492155">
              <a:off x="-1921513" y="4047528"/>
              <a:ext cx="2854305" cy="19134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36235" y="4400575"/>
              <a:ext cx="306175" cy="808475"/>
            </a:xfrm>
            <a:custGeom>
              <a:rect b="b" l="l" r="r" t="t"/>
              <a:pathLst>
                <a:path extrusionOk="0" h="32339" w="12247">
                  <a:moveTo>
                    <a:pt x="9791" y="0"/>
                  </a:moveTo>
                  <a:cubicBezTo>
                    <a:pt x="8699" y="682"/>
                    <a:pt x="4844" y="2150"/>
                    <a:pt x="3241" y="4094"/>
                  </a:cubicBezTo>
                  <a:cubicBezTo>
                    <a:pt x="1638" y="6039"/>
                    <a:pt x="512" y="9313"/>
                    <a:pt x="171" y="11667"/>
                  </a:cubicBezTo>
                  <a:cubicBezTo>
                    <a:pt x="-170" y="14021"/>
                    <a:pt x="239" y="16614"/>
                    <a:pt x="1194" y="18217"/>
                  </a:cubicBezTo>
                  <a:cubicBezTo>
                    <a:pt x="2149" y="19820"/>
                    <a:pt x="4196" y="20332"/>
                    <a:pt x="5902" y="21287"/>
                  </a:cubicBezTo>
                  <a:cubicBezTo>
                    <a:pt x="7608" y="22242"/>
                    <a:pt x="10439" y="22584"/>
                    <a:pt x="11428" y="23948"/>
                  </a:cubicBezTo>
                  <a:cubicBezTo>
                    <a:pt x="12417" y="25313"/>
                    <a:pt x="11702" y="28076"/>
                    <a:pt x="11838" y="29474"/>
                  </a:cubicBezTo>
                  <a:cubicBezTo>
                    <a:pt x="11975" y="30873"/>
                    <a:pt x="12179" y="31862"/>
                    <a:pt x="12247" y="32339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826025" y="1390225"/>
              <a:ext cx="4201448" cy="2816541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-40925" y="3126450"/>
              <a:ext cx="4062850" cy="2123550"/>
            </a:xfrm>
            <a:custGeom>
              <a:rect b="b" l="l" r="r" t="t"/>
              <a:pathLst>
                <a:path extrusionOk="0" h="84942" w="162514">
                  <a:moveTo>
                    <a:pt x="0" y="0"/>
                  </a:moveTo>
                  <a:cubicBezTo>
                    <a:pt x="1092" y="2149"/>
                    <a:pt x="3888" y="10302"/>
                    <a:pt x="6549" y="12895"/>
                  </a:cubicBezTo>
                  <a:cubicBezTo>
                    <a:pt x="9210" y="15488"/>
                    <a:pt x="13303" y="13953"/>
                    <a:pt x="15964" y="15556"/>
                  </a:cubicBezTo>
                  <a:cubicBezTo>
                    <a:pt x="18625" y="17159"/>
                    <a:pt x="21184" y="20434"/>
                    <a:pt x="22514" y="22515"/>
                  </a:cubicBezTo>
                  <a:cubicBezTo>
                    <a:pt x="23845" y="24596"/>
                    <a:pt x="23708" y="26472"/>
                    <a:pt x="23947" y="28041"/>
                  </a:cubicBezTo>
                  <a:cubicBezTo>
                    <a:pt x="24186" y="29610"/>
                    <a:pt x="24459" y="28996"/>
                    <a:pt x="23947" y="31930"/>
                  </a:cubicBezTo>
                  <a:cubicBezTo>
                    <a:pt x="23435" y="34864"/>
                    <a:pt x="21321" y="42744"/>
                    <a:pt x="20877" y="45644"/>
                  </a:cubicBezTo>
                  <a:cubicBezTo>
                    <a:pt x="20434" y="48544"/>
                    <a:pt x="21081" y="47486"/>
                    <a:pt x="21286" y="49328"/>
                  </a:cubicBezTo>
                  <a:cubicBezTo>
                    <a:pt x="21491" y="51170"/>
                    <a:pt x="20604" y="54479"/>
                    <a:pt x="22105" y="56696"/>
                  </a:cubicBezTo>
                  <a:cubicBezTo>
                    <a:pt x="23606" y="58913"/>
                    <a:pt x="27802" y="61370"/>
                    <a:pt x="30292" y="62632"/>
                  </a:cubicBezTo>
                  <a:cubicBezTo>
                    <a:pt x="32782" y="63894"/>
                    <a:pt x="33567" y="63553"/>
                    <a:pt x="37046" y="64269"/>
                  </a:cubicBezTo>
                  <a:cubicBezTo>
                    <a:pt x="40526" y="64985"/>
                    <a:pt x="46837" y="65702"/>
                    <a:pt x="51169" y="66930"/>
                  </a:cubicBezTo>
                  <a:cubicBezTo>
                    <a:pt x="55501" y="68158"/>
                    <a:pt x="60754" y="70308"/>
                    <a:pt x="63040" y="71638"/>
                  </a:cubicBezTo>
                  <a:cubicBezTo>
                    <a:pt x="65326" y="72969"/>
                    <a:pt x="63553" y="74129"/>
                    <a:pt x="64883" y="74913"/>
                  </a:cubicBezTo>
                  <a:cubicBezTo>
                    <a:pt x="66214" y="75698"/>
                    <a:pt x="66895" y="76038"/>
                    <a:pt x="71023" y="76345"/>
                  </a:cubicBezTo>
                  <a:cubicBezTo>
                    <a:pt x="75151" y="76652"/>
                    <a:pt x="83168" y="76891"/>
                    <a:pt x="89649" y="76755"/>
                  </a:cubicBezTo>
                  <a:cubicBezTo>
                    <a:pt x="96131" y="76619"/>
                    <a:pt x="104659" y="75118"/>
                    <a:pt x="109912" y="75527"/>
                  </a:cubicBezTo>
                  <a:cubicBezTo>
                    <a:pt x="115165" y="75936"/>
                    <a:pt x="118508" y="78427"/>
                    <a:pt x="121169" y="79211"/>
                  </a:cubicBezTo>
                  <a:cubicBezTo>
                    <a:pt x="123830" y="79996"/>
                    <a:pt x="122670" y="81053"/>
                    <a:pt x="125877" y="80234"/>
                  </a:cubicBezTo>
                  <a:cubicBezTo>
                    <a:pt x="129084" y="79415"/>
                    <a:pt x="136213" y="74367"/>
                    <a:pt x="140409" y="74299"/>
                  </a:cubicBezTo>
                  <a:cubicBezTo>
                    <a:pt x="144605" y="74231"/>
                    <a:pt x="148289" y="78392"/>
                    <a:pt x="151052" y="79825"/>
                  </a:cubicBezTo>
                  <a:cubicBezTo>
                    <a:pt x="153815" y="81258"/>
                    <a:pt x="155078" y="82042"/>
                    <a:pt x="156988" y="82895"/>
                  </a:cubicBezTo>
                  <a:cubicBezTo>
                    <a:pt x="158898" y="83748"/>
                    <a:pt x="161593" y="84601"/>
                    <a:pt x="162514" y="8494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9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3" name="Google Shape;273;p19"/>
          <p:cNvSpPr txBox="1"/>
          <p:nvPr>
            <p:ph idx="2" type="title"/>
          </p:nvPr>
        </p:nvSpPr>
        <p:spPr>
          <a:xfrm>
            <a:off x="1335850" y="117180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4" name="Google Shape;274;p19"/>
          <p:cNvSpPr txBox="1"/>
          <p:nvPr>
            <p:ph idx="3" type="title"/>
          </p:nvPr>
        </p:nvSpPr>
        <p:spPr>
          <a:xfrm>
            <a:off x="1335850" y="1627200"/>
            <a:ext cx="251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5" name="Google Shape;275;p19"/>
          <p:cNvSpPr txBox="1"/>
          <p:nvPr>
            <p:ph idx="4" type="title"/>
          </p:nvPr>
        </p:nvSpPr>
        <p:spPr>
          <a:xfrm>
            <a:off x="1335900" y="328440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6" name="Google Shape;276;p19"/>
          <p:cNvSpPr txBox="1"/>
          <p:nvPr>
            <p:ph idx="5" type="title"/>
          </p:nvPr>
        </p:nvSpPr>
        <p:spPr>
          <a:xfrm>
            <a:off x="1335850" y="3739800"/>
            <a:ext cx="251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7" name="Google Shape;277;p19"/>
          <p:cNvSpPr txBox="1"/>
          <p:nvPr>
            <p:ph idx="6" type="title"/>
          </p:nvPr>
        </p:nvSpPr>
        <p:spPr>
          <a:xfrm>
            <a:off x="1335700" y="2228100"/>
            <a:ext cx="2519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8" name="Google Shape;278;p19"/>
          <p:cNvSpPr txBox="1"/>
          <p:nvPr>
            <p:ph idx="7" type="title"/>
          </p:nvPr>
        </p:nvSpPr>
        <p:spPr>
          <a:xfrm>
            <a:off x="1335850" y="2683500"/>
            <a:ext cx="251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0"/>
          <p:cNvGrpSpPr/>
          <p:nvPr/>
        </p:nvGrpSpPr>
        <p:grpSpPr>
          <a:xfrm>
            <a:off x="-1509775" y="-1051989"/>
            <a:ext cx="10720800" cy="8547429"/>
            <a:chOff x="-1509775" y="-1051989"/>
            <a:chExt cx="10720800" cy="8547429"/>
          </a:xfrm>
        </p:grpSpPr>
        <p:sp>
          <p:nvSpPr>
            <p:cNvPr id="281" name="Google Shape;281;p20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20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290" name="Google Shape;290;p20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3" name="Google Shape;293;p20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idx="2" type="title"/>
          </p:nvPr>
        </p:nvSpPr>
        <p:spPr>
          <a:xfrm>
            <a:off x="4782863" y="2054650"/>
            <a:ext cx="2931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5" name="Google Shape;295;p20"/>
          <p:cNvSpPr txBox="1"/>
          <p:nvPr>
            <p:ph idx="3" type="title"/>
          </p:nvPr>
        </p:nvSpPr>
        <p:spPr>
          <a:xfrm>
            <a:off x="4935262" y="1349075"/>
            <a:ext cx="23247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96" name="Google Shape;296;p20"/>
          <p:cNvSpPr txBox="1"/>
          <p:nvPr>
            <p:ph idx="4" type="title"/>
          </p:nvPr>
        </p:nvSpPr>
        <p:spPr>
          <a:xfrm>
            <a:off x="1430139" y="2054650"/>
            <a:ext cx="272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20"/>
          <p:cNvSpPr txBox="1"/>
          <p:nvPr>
            <p:ph idx="5" type="title"/>
          </p:nvPr>
        </p:nvSpPr>
        <p:spPr>
          <a:xfrm>
            <a:off x="1582537" y="1349075"/>
            <a:ext cx="23247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98" name="Google Shape;298;p20"/>
          <p:cNvSpPr txBox="1"/>
          <p:nvPr>
            <p:ph idx="6" type="title"/>
          </p:nvPr>
        </p:nvSpPr>
        <p:spPr>
          <a:xfrm>
            <a:off x="4782863" y="3630250"/>
            <a:ext cx="2931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9" name="Google Shape;299;p20"/>
          <p:cNvSpPr txBox="1"/>
          <p:nvPr>
            <p:ph idx="7" type="title"/>
          </p:nvPr>
        </p:nvSpPr>
        <p:spPr>
          <a:xfrm>
            <a:off x="4935262" y="2924675"/>
            <a:ext cx="23247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0" name="Google Shape;300;p20"/>
          <p:cNvSpPr txBox="1"/>
          <p:nvPr>
            <p:ph idx="8" type="title"/>
          </p:nvPr>
        </p:nvSpPr>
        <p:spPr>
          <a:xfrm>
            <a:off x="1430139" y="3630250"/>
            <a:ext cx="272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20"/>
          <p:cNvSpPr txBox="1"/>
          <p:nvPr>
            <p:ph idx="9" type="title"/>
          </p:nvPr>
        </p:nvSpPr>
        <p:spPr>
          <a:xfrm>
            <a:off x="1582537" y="2924675"/>
            <a:ext cx="23247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23" name="Google Shape;23;p3"/>
            <p:cNvSpPr/>
            <p:nvPr/>
          </p:nvSpPr>
          <p:spPr>
            <a:xfrm>
              <a:off x="8737575" y="4559200"/>
              <a:ext cx="150500" cy="660100"/>
            </a:xfrm>
            <a:custGeom>
              <a:rect b="b" l="l" r="r" t="t"/>
              <a:pathLst>
                <a:path extrusionOk="0" h="26404" w="602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rect b="b" l="l" r="r" t="t"/>
                <a:pathLst>
                  <a:path extrusionOk="0" h="26830" w="74562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rect b="b" l="l" r="r" t="t"/>
                <a:pathLst>
                  <a:path extrusionOk="0" h="91287" w="29337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" name="Google Shape;27;p3"/>
            <p:cNvSpPr/>
            <p:nvPr/>
          </p:nvSpPr>
          <p:spPr>
            <a:xfrm>
              <a:off x="8141075" y="4190775"/>
              <a:ext cx="1028500" cy="1043875"/>
            </a:xfrm>
            <a:custGeom>
              <a:rect b="b" l="l" r="r" t="t"/>
              <a:pathLst>
                <a:path extrusionOk="0" h="41755" w="4114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1"/>
          <p:cNvGrpSpPr/>
          <p:nvPr/>
        </p:nvGrpSpPr>
        <p:grpSpPr>
          <a:xfrm>
            <a:off x="-1084412" y="-61400"/>
            <a:ext cx="10269337" cy="3993925"/>
            <a:chOff x="-1084412" y="-61400"/>
            <a:chExt cx="10269337" cy="3993925"/>
          </a:xfrm>
        </p:grpSpPr>
        <p:sp>
          <p:nvSpPr>
            <p:cNvPr id="304" name="Google Shape;304;p21"/>
            <p:cNvSpPr/>
            <p:nvPr/>
          </p:nvSpPr>
          <p:spPr>
            <a:xfrm>
              <a:off x="-1084412" y="1210975"/>
              <a:ext cx="3721900" cy="2721550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21"/>
            <p:cNvGrpSpPr/>
            <p:nvPr/>
          </p:nvGrpSpPr>
          <p:grpSpPr>
            <a:xfrm>
              <a:off x="7148375" y="-61400"/>
              <a:ext cx="2036550" cy="1103125"/>
              <a:chOff x="7148375" y="-61400"/>
              <a:chExt cx="2036550" cy="1103125"/>
            </a:xfrm>
          </p:grpSpPr>
          <p:sp>
            <p:nvSpPr>
              <p:cNvPr id="306" name="Google Shape;306;p21"/>
              <p:cNvSpPr/>
              <p:nvPr/>
            </p:nvSpPr>
            <p:spPr>
              <a:xfrm>
                <a:off x="7936400" y="347950"/>
                <a:ext cx="1243425" cy="148400"/>
              </a:xfrm>
              <a:custGeom>
                <a:rect b="b" l="l" r="r" t="t"/>
                <a:pathLst>
                  <a:path extrusionOk="0" h="5936" w="49737">
                    <a:moveTo>
                      <a:pt x="0" y="5936"/>
                    </a:moveTo>
                    <a:cubicBezTo>
                      <a:pt x="2149" y="5663"/>
                      <a:pt x="8904" y="4878"/>
                      <a:pt x="12895" y="4298"/>
                    </a:cubicBezTo>
                    <a:cubicBezTo>
                      <a:pt x="16886" y="3718"/>
                      <a:pt x="20536" y="2422"/>
                      <a:pt x="23947" y="2456"/>
                    </a:cubicBezTo>
                    <a:cubicBezTo>
                      <a:pt x="27358" y="2490"/>
                      <a:pt x="30497" y="4264"/>
                      <a:pt x="33362" y="4503"/>
                    </a:cubicBezTo>
                    <a:cubicBezTo>
                      <a:pt x="36228" y="4742"/>
                      <a:pt x="38957" y="4435"/>
                      <a:pt x="41140" y="3889"/>
                    </a:cubicBezTo>
                    <a:cubicBezTo>
                      <a:pt x="43323" y="3343"/>
                      <a:pt x="45029" y="1876"/>
                      <a:pt x="46462" y="1228"/>
                    </a:cubicBezTo>
                    <a:cubicBezTo>
                      <a:pt x="47895" y="580"/>
                      <a:pt x="49191" y="205"/>
                      <a:pt x="49737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7148375" y="-61400"/>
                <a:ext cx="2036550" cy="1103125"/>
              </a:xfrm>
              <a:custGeom>
                <a:rect b="b" l="l" r="r" t="t"/>
                <a:pathLst>
                  <a:path extrusionOk="0" h="44125" w="81462">
                    <a:moveTo>
                      <a:pt x="0" y="0"/>
                    </a:moveTo>
                    <a:cubicBezTo>
                      <a:pt x="1808" y="1365"/>
                      <a:pt x="8358" y="6038"/>
                      <a:pt x="10848" y="8187"/>
                    </a:cubicBezTo>
                    <a:cubicBezTo>
                      <a:pt x="13338" y="10336"/>
                      <a:pt x="13305" y="12076"/>
                      <a:pt x="14942" y="12895"/>
                    </a:cubicBezTo>
                    <a:cubicBezTo>
                      <a:pt x="16580" y="13714"/>
                      <a:pt x="18046" y="12724"/>
                      <a:pt x="20673" y="13099"/>
                    </a:cubicBezTo>
                    <a:cubicBezTo>
                      <a:pt x="23300" y="13474"/>
                      <a:pt x="29065" y="13918"/>
                      <a:pt x="30702" y="15146"/>
                    </a:cubicBezTo>
                    <a:cubicBezTo>
                      <a:pt x="32340" y="16374"/>
                      <a:pt x="29713" y="18148"/>
                      <a:pt x="30498" y="20468"/>
                    </a:cubicBezTo>
                    <a:cubicBezTo>
                      <a:pt x="31283" y="22788"/>
                      <a:pt x="33432" y="27017"/>
                      <a:pt x="35410" y="29064"/>
                    </a:cubicBezTo>
                    <a:cubicBezTo>
                      <a:pt x="37389" y="31111"/>
                      <a:pt x="39435" y="32202"/>
                      <a:pt x="42369" y="32748"/>
                    </a:cubicBezTo>
                    <a:cubicBezTo>
                      <a:pt x="45303" y="33294"/>
                      <a:pt x="50112" y="32203"/>
                      <a:pt x="53012" y="32339"/>
                    </a:cubicBezTo>
                    <a:cubicBezTo>
                      <a:pt x="55912" y="32476"/>
                      <a:pt x="58164" y="32782"/>
                      <a:pt x="59767" y="33567"/>
                    </a:cubicBezTo>
                    <a:cubicBezTo>
                      <a:pt x="61370" y="34352"/>
                      <a:pt x="60483" y="35410"/>
                      <a:pt x="62632" y="37047"/>
                    </a:cubicBezTo>
                    <a:cubicBezTo>
                      <a:pt x="64781" y="38685"/>
                      <a:pt x="70068" y="42232"/>
                      <a:pt x="72661" y="43392"/>
                    </a:cubicBezTo>
                    <a:cubicBezTo>
                      <a:pt x="75254" y="44552"/>
                      <a:pt x="76721" y="43972"/>
                      <a:pt x="78188" y="44006"/>
                    </a:cubicBezTo>
                    <a:cubicBezTo>
                      <a:pt x="79655" y="44040"/>
                      <a:pt x="80916" y="43664"/>
                      <a:pt x="81462" y="43596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8" name="Google Shape;308;p21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21"/>
          <p:cNvSpPr txBox="1"/>
          <p:nvPr>
            <p:ph idx="2" type="title"/>
          </p:nvPr>
        </p:nvSpPr>
        <p:spPr>
          <a:xfrm>
            <a:off x="6452995" y="1853986"/>
            <a:ext cx="1901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21"/>
          <p:cNvSpPr txBox="1"/>
          <p:nvPr>
            <p:ph idx="3" type="title"/>
          </p:nvPr>
        </p:nvSpPr>
        <p:spPr>
          <a:xfrm>
            <a:off x="6452995" y="2233186"/>
            <a:ext cx="19011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1" name="Google Shape;311;p21"/>
          <p:cNvSpPr txBox="1"/>
          <p:nvPr>
            <p:ph idx="4" type="title"/>
          </p:nvPr>
        </p:nvSpPr>
        <p:spPr>
          <a:xfrm>
            <a:off x="4315700" y="1853986"/>
            <a:ext cx="1901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2" name="Google Shape;312;p21"/>
          <p:cNvSpPr txBox="1"/>
          <p:nvPr>
            <p:ph idx="5" type="title"/>
          </p:nvPr>
        </p:nvSpPr>
        <p:spPr>
          <a:xfrm>
            <a:off x="4315700" y="2233186"/>
            <a:ext cx="1901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3" name="Google Shape;313;p21"/>
          <p:cNvSpPr txBox="1"/>
          <p:nvPr>
            <p:ph idx="6" type="title"/>
          </p:nvPr>
        </p:nvSpPr>
        <p:spPr>
          <a:xfrm>
            <a:off x="6452995" y="3745456"/>
            <a:ext cx="1901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21"/>
          <p:cNvSpPr txBox="1"/>
          <p:nvPr>
            <p:ph idx="7" type="title"/>
          </p:nvPr>
        </p:nvSpPr>
        <p:spPr>
          <a:xfrm>
            <a:off x="6452995" y="4124656"/>
            <a:ext cx="19011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5" name="Google Shape;315;p21"/>
          <p:cNvSpPr txBox="1"/>
          <p:nvPr>
            <p:ph idx="8" type="title"/>
          </p:nvPr>
        </p:nvSpPr>
        <p:spPr>
          <a:xfrm>
            <a:off x="4315700" y="3745456"/>
            <a:ext cx="1901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6" name="Google Shape;316;p21"/>
          <p:cNvSpPr txBox="1"/>
          <p:nvPr>
            <p:ph idx="9" type="title"/>
          </p:nvPr>
        </p:nvSpPr>
        <p:spPr>
          <a:xfrm>
            <a:off x="4315700" y="4124656"/>
            <a:ext cx="1901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2"/>
          <p:cNvGrpSpPr/>
          <p:nvPr/>
        </p:nvGrpSpPr>
        <p:grpSpPr>
          <a:xfrm>
            <a:off x="-1157658" y="-938041"/>
            <a:ext cx="11077535" cy="6504789"/>
            <a:chOff x="-1157658" y="-938041"/>
            <a:chExt cx="11077535" cy="6504789"/>
          </a:xfrm>
        </p:grpSpPr>
        <p:sp>
          <p:nvSpPr>
            <p:cNvPr id="319" name="Google Shape;319;p22"/>
            <p:cNvSpPr/>
            <p:nvPr/>
          </p:nvSpPr>
          <p:spPr>
            <a:xfrm rot="-1313511">
              <a:off x="-964491" y="-629670"/>
              <a:ext cx="1926554" cy="1408746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320;p22"/>
            <p:cNvGrpSpPr/>
            <p:nvPr/>
          </p:nvGrpSpPr>
          <p:grpSpPr>
            <a:xfrm flipH="1" rot="10800000">
              <a:off x="-35825" y="-56300"/>
              <a:ext cx="9205400" cy="2292399"/>
              <a:chOff x="-35825" y="2983175"/>
              <a:chExt cx="9205400" cy="2292399"/>
            </a:xfrm>
          </p:grpSpPr>
          <p:sp>
            <p:nvSpPr>
              <p:cNvPr id="321" name="Google Shape;321;p22"/>
              <p:cNvSpPr/>
              <p:nvPr/>
            </p:nvSpPr>
            <p:spPr>
              <a:xfrm>
                <a:off x="8737575" y="4559200"/>
                <a:ext cx="150500" cy="660100"/>
              </a:xfrm>
              <a:custGeom>
                <a:rect b="b" l="l" r="r" t="t"/>
                <a:pathLst>
                  <a:path extrusionOk="0" h="26404" w="6020">
                    <a:moveTo>
                      <a:pt x="1520" y="0"/>
                    </a:moveTo>
                    <a:cubicBezTo>
                      <a:pt x="2236" y="1399"/>
                      <a:pt x="5272" y="5765"/>
                      <a:pt x="5818" y="8392"/>
                    </a:cubicBezTo>
                    <a:cubicBezTo>
                      <a:pt x="6364" y="11019"/>
                      <a:pt x="5716" y="13407"/>
                      <a:pt x="4795" y="15761"/>
                    </a:cubicBezTo>
                    <a:cubicBezTo>
                      <a:pt x="3874" y="18115"/>
                      <a:pt x="1008" y="20741"/>
                      <a:pt x="292" y="22515"/>
                    </a:cubicBezTo>
                    <a:cubicBezTo>
                      <a:pt x="-424" y="24289"/>
                      <a:pt x="463" y="25756"/>
                      <a:pt x="497" y="26404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2" name="Google Shape;322;p22"/>
              <p:cNvGrpSpPr/>
              <p:nvPr/>
            </p:nvGrpSpPr>
            <p:grpSpPr>
              <a:xfrm>
                <a:off x="-35825" y="2983175"/>
                <a:ext cx="1985371" cy="2292399"/>
                <a:chOff x="-35825" y="2983175"/>
                <a:chExt cx="1985371" cy="2292399"/>
              </a:xfrm>
            </p:grpSpPr>
            <p:sp>
              <p:nvSpPr>
                <p:cNvPr id="323" name="Google Shape;323;p22"/>
                <p:cNvSpPr/>
                <p:nvPr/>
              </p:nvSpPr>
              <p:spPr>
                <a:xfrm>
                  <a:off x="85496" y="4604824"/>
                  <a:ext cx="1864050" cy="670750"/>
                </a:xfrm>
                <a:custGeom>
                  <a:rect b="b" l="l" r="r" t="t"/>
                  <a:pathLst>
                    <a:path extrusionOk="0" h="26830" w="74562">
                      <a:moveTo>
                        <a:pt x="60" y="25602"/>
                      </a:moveTo>
                      <a:cubicBezTo>
                        <a:pt x="60" y="24033"/>
                        <a:pt x="26" y="18848"/>
                        <a:pt x="60" y="16187"/>
                      </a:cubicBezTo>
                      <a:cubicBezTo>
                        <a:pt x="94" y="13526"/>
                        <a:pt x="-179" y="11377"/>
                        <a:pt x="264" y="9637"/>
                      </a:cubicBezTo>
                      <a:cubicBezTo>
                        <a:pt x="707" y="7897"/>
                        <a:pt x="1390" y="6840"/>
                        <a:pt x="2720" y="5748"/>
                      </a:cubicBezTo>
                      <a:cubicBezTo>
                        <a:pt x="4051" y="4657"/>
                        <a:pt x="5859" y="3566"/>
                        <a:pt x="8247" y="3088"/>
                      </a:cubicBezTo>
                      <a:cubicBezTo>
                        <a:pt x="10635" y="2611"/>
                        <a:pt x="14251" y="3395"/>
                        <a:pt x="17048" y="2883"/>
                      </a:cubicBezTo>
                      <a:cubicBezTo>
                        <a:pt x="19845" y="2371"/>
                        <a:pt x="21994" y="-51"/>
                        <a:pt x="25030" y="17"/>
                      </a:cubicBezTo>
                      <a:cubicBezTo>
                        <a:pt x="28066" y="85"/>
                        <a:pt x="32535" y="1893"/>
                        <a:pt x="35264" y="3292"/>
                      </a:cubicBezTo>
                      <a:cubicBezTo>
                        <a:pt x="37993" y="4691"/>
                        <a:pt x="38471" y="6874"/>
                        <a:pt x="41405" y="8409"/>
                      </a:cubicBezTo>
                      <a:cubicBezTo>
                        <a:pt x="44339" y="9944"/>
                        <a:pt x="49968" y="11241"/>
                        <a:pt x="52867" y="12503"/>
                      </a:cubicBezTo>
                      <a:cubicBezTo>
                        <a:pt x="55767" y="13765"/>
                        <a:pt x="56551" y="14140"/>
                        <a:pt x="58802" y="15982"/>
                      </a:cubicBezTo>
                      <a:cubicBezTo>
                        <a:pt x="61053" y="17824"/>
                        <a:pt x="63748" y="21747"/>
                        <a:pt x="66375" y="23555"/>
                      </a:cubicBezTo>
                      <a:cubicBezTo>
                        <a:pt x="69002" y="25363"/>
                        <a:pt x="73198" y="26284"/>
                        <a:pt x="74562" y="2683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2"/>
                <p:cNvSpPr/>
                <p:nvPr/>
              </p:nvSpPr>
              <p:spPr>
                <a:xfrm>
                  <a:off x="-35825" y="2983175"/>
                  <a:ext cx="733425" cy="2282175"/>
                </a:xfrm>
                <a:custGeom>
                  <a:rect b="b" l="l" r="r" t="t"/>
                  <a:pathLst>
                    <a:path extrusionOk="0" h="91287" w="29337">
                      <a:moveTo>
                        <a:pt x="0" y="0"/>
                      </a:moveTo>
                      <a:cubicBezTo>
                        <a:pt x="1126" y="1160"/>
                        <a:pt x="4299" y="3104"/>
                        <a:pt x="6755" y="6959"/>
                      </a:cubicBezTo>
                      <a:cubicBezTo>
                        <a:pt x="9211" y="10814"/>
                        <a:pt x="12929" y="18251"/>
                        <a:pt x="14737" y="23129"/>
                      </a:cubicBezTo>
                      <a:cubicBezTo>
                        <a:pt x="16545" y="28007"/>
                        <a:pt x="17364" y="32100"/>
                        <a:pt x="17603" y="36228"/>
                      </a:cubicBezTo>
                      <a:cubicBezTo>
                        <a:pt x="17842" y="40356"/>
                        <a:pt x="16477" y="44313"/>
                        <a:pt x="16170" y="47895"/>
                      </a:cubicBezTo>
                      <a:cubicBezTo>
                        <a:pt x="15863" y="51477"/>
                        <a:pt x="15146" y="54752"/>
                        <a:pt x="15760" y="57720"/>
                      </a:cubicBezTo>
                      <a:cubicBezTo>
                        <a:pt x="16374" y="60688"/>
                        <a:pt x="17910" y="62837"/>
                        <a:pt x="19854" y="65702"/>
                      </a:cubicBezTo>
                      <a:cubicBezTo>
                        <a:pt x="21799" y="68568"/>
                        <a:pt x="25926" y="72730"/>
                        <a:pt x="27427" y="74913"/>
                      </a:cubicBezTo>
                      <a:cubicBezTo>
                        <a:pt x="28928" y="77096"/>
                        <a:pt x="28553" y="76926"/>
                        <a:pt x="28860" y="78802"/>
                      </a:cubicBezTo>
                      <a:cubicBezTo>
                        <a:pt x="29167" y="80678"/>
                        <a:pt x="29201" y="84089"/>
                        <a:pt x="29269" y="86170"/>
                      </a:cubicBezTo>
                      <a:cubicBezTo>
                        <a:pt x="29337" y="88251"/>
                        <a:pt x="29269" y="90434"/>
                        <a:pt x="29269" y="91287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5" name="Google Shape;325;p22"/>
              <p:cNvSpPr/>
              <p:nvPr/>
            </p:nvSpPr>
            <p:spPr>
              <a:xfrm>
                <a:off x="8141075" y="4190775"/>
                <a:ext cx="1028500" cy="1043875"/>
              </a:xfrm>
              <a:custGeom>
                <a:rect b="b" l="l" r="r" t="t"/>
                <a:pathLst>
                  <a:path extrusionOk="0" h="41755" w="41140">
                    <a:moveTo>
                      <a:pt x="41140" y="0"/>
                    </a:moveTo>
                    <a:cubicBezTo>
                      <a:pt x="40151" y="512"/>
                      <a:pt x="36570" y="1877"/>
                      <a:pt x="35205" y="3071"/>
                    </a:cubicBezTo>
                    <a:cubicBezTo>
                      <a:pt x="33841" y="4265"/>
                      <a:pt x="33670" y="5697"/>
                      <a:pt x="32953" y="7164"/>
                    </a:cubicBezTo>
                    <a:cubicBezTo>
                      <a:pt x="32237" y="8631"/>
                      <a:pt x="32271" y="10644"/>
                      <a:pt x="30906" y="11872"/>
                    </a:cubicBezTo>
                    <a:cubicBezTo>
                      <a:pt x="29542" y="13100"/>
                      <a:pt x="26472" y="13783"/>
                      <a:pt x="24766" y="14533"/>
                    </a:cubicBezTo>
                    <a:cubicBezTo>
                      <a:pt x="23061" y="15284"/>
                      <a:pt x="21901" y="14704"/>
                      <a:pt x="20673" y="16375"/>
                    </a:cubicBezTo>
                    <a:cubicBezTo>
                      <a:pt x="19445" y="18047"/>
                      <a:pt x="18319" y="22788"/>
                      <a:pt x="17398" y="24562"/>
                    </a:cubicBezTo>
                    <a:cubicBezTo>
                      <a:pt x="16477" y="26336"/>
                      <a:pt x="16135" y="26370"/>
                      <a:pt x="15146" y="27018"/>
                    </a:cubicBezTo>
                    <a:cubicBezTo>
                      <a:pt x="14157" y="27666"/>
                      <a:pt x="12622" y="27496"/>
                      <a:pt x="11462" y="28451"/>
                    </a:cubicBezTo>
                    <a:cubicBezTo>
                      <a:pt x="10302" y="29406"/>
                      <a:pt x="9176" y="31146"/>
                      <a:pt x="8187" y="32749"/>
                    </a:cubicBezTo>
                    <a:cubicBezTo>
                      <a:pt x="7198" y="34352"/>
                      <a:pt x="6891" y="36570"/>
                      <a:pt x="5526" y="38071"/>
                    </a:cubicBezTo>
                    <a:cubicBezTo>
                      <a:pt x="4162" y="39572"/>
                      <a:pt x="921" y="41141"/>
                      <a:pt x="0" y="41755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" name="Google Shape;326;p22"/>
            <p:cNvSpPr/>
            <p:nvPr/>
          </p:nvSpPr>
          <p:spPr>
            <a:xfrm>
              <a:off x="82874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22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8" name="Google Shape;328;p22"/>
          <p:cNvSpPr txBox="1"/>
          <p:nvPr>
            <p:ph idx="2" type="title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22"/>
          <p:cNvSpPr txBox="1"/>
          <p:nvPr>
            <p:ph idx="3" type="title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0" name="Google Shape;330;p22"/>
          <p:cNvSpPr txBox="1"/>
          <p:nvPr>
            <p:ph idx="4" type="title"/>
          </p:nvPr>
        </p:nvSpPr>
        <p:spPr>
          <a:xfrm>
            <a:off x="783300" y="15159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1" name="Google Shape;331;p22"/>
          <p:cNvSpPr txBox="1"/>
          <p:nvPr>
            <p:ph idx="5" type="title"/>
          </p:nvPr>
        </p:nvSpPr>
        <p:spPr>
          <a:xfrm>
            <a:off x="727200" y="19713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2" name="Google Shape;332;p22"/>
          <p:cNvSpPr txBox="1"/>
          <p:nvPr>
            <p:ph idx="6" type="title"/>
          </p:nvPr>
        </p:nvSpPr>
        <p:spPr>
          <a:xfrm>
            <a:off x="6027838" y="15159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3" name="Google Shape;333;p22"/>
          <p:cNvSpPr txBox="1"/>
          <p:nvPr>
            <p:ph idx="7" type="title"/>
          </p:nvPr>
        </p:nvSpPr>
        <p:spPr>
          <a:xfrm>
            <a:off x="5971700" y="19713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4" name="Google Shape;334;p22"/>
          <p:cNvSpPr txBox="1"/>
          <p:nvPr>
            <p:ph idx="8" type="title"/>
          </p:nvPr>
        </p:nvSpPr>
        <p:spPr>
          <a:xfrm>
            <a:off x="3405675" y="31677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22"/>
          <p:cNvSpPr txBox="1"/>
          <p:nvPr>
            <p:ph idx="9" type="title"/>
          </p:nvPr>
        </p:nvSpPr>
        <p:spPr>
          <a:xfrm>
            <a:off x="3349512" y="36231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6" name="Google Shape;336;p22"/>
          <p:cNvSpPr txBox="1"/>
          <p:nvPr>
            <p:ph idx="13" type="title"/>
          </p:nvPr>
        </p:nvSpPr>
        <p:spPr>
          <a:xfrm>
            <a:off x="783300" y="31677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22"/>
          <p:cNvSpPr txBox="1"/>
          <p:nvPr>
            <p:ph idx="14" type="title"/>
          </p:nvPr>
        </p:nvSpPr>
        <p:spPr>
          <a:xfrm>
            <a:off x="727200" y="36231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8" name="Google Shape;338;p22"/>
          <p:cNvSpPr txBox="1"/>
          <p:nvPr>
            <p:ph idx="15" type="title"/>
          </p:nvPr>
        </p:nvSpPr>
        <p:spPr>
          <a:xfrm>
            <a:off x="6027838" y="31677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22"/>
          <p:cNvSpPr txBox="1"/>
          <p:nvPr>
            <p:ph idx="16" type="title"/>
          </p:nvPr>
        </p:nvSpPr>
        <p:spPr>
          <a:xfrm>
            <a:off x="5971700" y="36231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3"/>
          <p:cNvGrpSpPr/>
          <p:nvPr/>
        </p:nvGrpSpPr>
        <p:grpSpPr>
          <a:xfrm>
            <a:off x="-1408689" y="-1051989"/>
            <a:ext cx="11954967" cy="7456656"/>
            <a:chOff x="-1408689" y="-1051989"/>
            <a:chExt cx="11954967" cy="7456656"/>
          </a:xfrm>
        </p:grpSpPr>
        <p:grpSp>
          <p:nvGrpSpPr>
            <p:cNvPr id="342" name="Google Shape;342;p23"/>
            <p:cNvGrpSpPr/>
            <p:nvPr/>
          </p:nvGrpSpPr>
          <p:grpSpPr>
            <a:xfrm>
              <a:off x="-73800" y="-1051989"/>
              <a:ext cx="10620078" cy="6329294"/>
              <a:chOff x="-73800" y="-1051989"/>
              <a:chExt cx="10620078" cy="6329294"/>
            </a:xfrm>
          </p:grpSpPr>
          <p:sp>
            <p:nvSpPr>
              <p:cNvPr id="343" name="Google Shape;343;p23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9" name="Google Shape;349;p23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23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51" name="Google Shape;351;p23"/>
          <p:cNvSpPr txBox="1"/>
          <p:nvPr>
            <p:ph idx="1" type="subTitle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4"/>
          <p:cNvGrpSpPr/>
          <p:nvPr/>
        </p:nvGrpSpPr>
        <p:grpSpPr>
          <a:xfrm>
            <a:off x="-873700" y="-89375"/>
            <a:ext cx="11493766" cy="6494042"/>
            <a:chOff x="-873700" y="-89375"/>
            <a:chExt cx="11493766" cy="6494042"/>
          </a:xfrm>
        </p:grpSpPr>
        <p:sp>
          <p:nvSpPr>
            <p:cNvPr id="354" name="Google Shape;354;p24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" name="Google Shape;355;p24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56" name="Google Shape;356;p24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7" name="Google Shape;357;p24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58" name="Google Shape;358;p24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2" name="Google Shape;362;p24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5" name="Google Shape;365;p24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67" name="Google Shape;367;p24"/>
          <p:cNvSpPr txBox="1"/>
          <p:nvPr>
            <p:ph idx="1" type="subTitle"/>
          </p:nvPr>
        </p:nvSpPr>
        <p:spPr>
          <a:xfrm>
            <a:off x="5919225" y="2298500"/>
            <a:ext cx="24975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25"/>
          <p:cNvGrpSpPr/>
          <p:nvPr/>
        </p:nvGrpSpPr>
        <p:grpSpPr>
          <a:xfrm>
            <a:off x="-873700" y="-89375"/>
            <a:ext cx="11493766" cy="6494042"/>
            <a:chOff x="-873700" y="-89375"/>
            <a:chExt cx="11493766" cy="6494042"/>
          </a:xfrm>
        </p:grpSpPr>
        <p:sp>
          <p:nvSpPr>
            <p:cNvPr id="370" name="Google Shape;370;p25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25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72" name="Google Shape;372;p25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3" name="Google Shape;373;p25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74" name="Google Shape;374;p25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5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5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5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8" name="Google Shape;378;p25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25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2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3" name="Google Shape;383;p25"/>
          <p:cNvSpPr txBox="1"/>
          <p:nvPr>
            <p:ph idx="1" type="subTitle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4" name="Google Shape;384;p25"/>
          <p:cNvSpPr txBox="1"/>
          <p:nvPr>
            <p:ph idx="2" type="title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25"/>
          <p:cNvSpPr txBox="1"/>
          <p:nvPr>
            <p:ph idx="3" type="subTitle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25"/>
          <p:cNvSpPr txBox="1"/>
          <p:nvPr>
            <p:ph idx="4" type="title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25"/>
          <p:cNvSpPr txBox="1"/>
          <p:nvPr>
            <p:ph idx="5" type="subTitle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8" name="Google Shape;388;p25"/>
          <p:cNvSpPr txBox="1"/>
          <p:nvPr>
            <p:ph idx="6" type="title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" name="Google Shape;389;p25"/>
          <p:cNvSpPr txBox="1"/>
          <p:nvPr>
            <p:ph idx="7" type="subTitle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0" name="Google Shape;390;p25"/>
          <p:cNvSpPr txBox="1"/>
          <p:nvPr>
            <p:ph idx="8" type="title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6"/>
          <p:cNvGrpSpPr/>
          <p:nvPr/>
        </p:nvGrpSpPr>
        <p:grpSpPr>
          <a:xfrm>
            <a:off x="-2252073" y="-166025"/>
            <a:ext cx="12575872" cy="5386862"/>
            <a:chOff x="-2252073" y="-166025"/>
            <a:chExt cx="12575872" cy="5386862"/>
          </a:xfrm>
        </p:grpSpPr>
        <p:sp>
          <p:nvSpPr>
            <p:cNvPr id="393" name="Google Shape;393;p26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6"/>
          <p:cNvSpPr txBox="1"/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6" name="Google Shape;406;p26"/>
          <p:cNvSpPr txBox="1"/>
          <p:nvPr>
            <p:ph idx="1" type="subTitle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26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/>
              </a:rPr>
              <a:t>Storyset</a:t>
            </a:r>
            <a:endParaRPr b="1" i="0" sz="12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8" name="Google Shape;408;p26"/>
          <p:cNvSpPr txBox="1"/>
          <p:nvPr>
            <p:ph idx="2" type="subTitle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7"/>
          <p:cNvGrpSpPr/>
          <p:nvPr/>
        </p:nvGrpSpPr>
        <p:grpSpPr>
          <a:xfrm>
            <a:off x="-44675" y="-89375"/>
            <a:ext cx="13189423" cy="6383447"/>
            <a:chOff x="-44675" y="-89375"/>
            <a:chExt cx="13189423" cy="6383447"/>
          </a:xfrm>
        </p:grpSpPr>
        <p:sp>
          <p:nvSpPr>
            <p:cNvPr id="411" name="Google Shape;411;p27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27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13" name="Google Shape;413;p27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4" name="Google Shape;414;p27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15" name="Google Shape;415;p27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7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7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7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9" name="Google Shape;419;p27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8"/>
          <p:cNvGrpSpPr/>
          <p:nvPr/>
        </p:nvGrpSpPr>
        <p:grpSpPr>
          <a:xfrm>
            <a:off x="-1509775" y="-1051989"/>
            <a:ext cx="10720800" cy="8547429"/>
            <a:chOff x="-1509775" y="-1051989"/>
            <a:chExt cx="10720800" cy="8547429"/>
          </a:xfrm>
        </p:grpSpPr>
        <p:sp>
          <p:nvSpPr>
            <p:cNvPr id="424" name="Google Shape;424;p28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28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433" name="Google Shape;433;p28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8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30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441" name="Google Shape;441;p30"/>
            <p:cNvSpPr/>
            <p:nvPr/>
          </p:nvSpPr>
          <p:spPr>
            <a:xfrm>
              <a:off x="238125" y="846675"/>
              <a:ext cx="3647800" cy="3284650"/>
            </a:xfrm>
            <a:custGeom>
              <a:rect b="b" l="l" r="r" t="t"/>
              <a:pathLst>
                <a:path extrusionOk="0" h="131386" w="145912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238125" y="846375"/>
              <a:ext cx="7143750" cy="4007650"/>
            </a:xfrm>
            <a:custGeom>
              <a:rect b="b" l="l" r="r" t="t"/>
              <a:pathLst>
                <a:path extrusionOk="0" h="160306" w="28575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3964475" y="2017650"/>
              <a:ext cx="345600" cy="183375"/>
            </a:xfrm>
            <a:custGeom>
              <a:rect b="b" l="l" r="r" t="t"/>
              <a:pathLst>
                <a:path extrusionOk="0" h="7335" w="13824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532575" y="3022525"/>
              <a:ext cx="335475" cy="183375"/>
            </a:xfrm>
            <a:custGeom>
              <a:rect b="b" l="l" r="r" t="t"/>
              <a:pathLst>
                <a:path extrusionOk="0" h="7335" w="13419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37655" y="3807866"/>
              <a:ext cx="335800" cy="183375"/>
            </a:xfrm>
            <a:custGeom>
              <a:rect b="b" l="l" r="r" t="t"/>
              <a:pathLst>
                <a:path extrusionOk="0" h="7335" w="13432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27547" y="2526708"/>
              <a:ext cx="428650" cy="183400"/>
            </a:xfrm>
            <a:custGeom>
              <a:rect b="b" l="l" r="r" t="t"/>
              <a:pathLst>
                <a:path extrusionOk="0" h="7336" w="17146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073413" y="4580450"/>
              <a:ext cx="422100" cy="183675"/>
            </a:xfrm>
            <a:custGeom>
              <a:rect b="b" l="l" r="r" t="t"/>
              <a:pathLst>
                <a:path extrusionOk="0" h="7347" w="16884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6824522" y="1420252"/>
              <a:ext cx="422400" cy="183675"/>
            </a:xfrm>
            <a:custGeom>
              <a:rect b="b" l="l" r="r" t="t"/>
              <a:pathLst>
                <a:path extrusionOk="0" h="7347" w="16896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3846092" y="1029853"/>
              <a:ext cx="319400" cy="183375"/>
            </a:xfrm>
            <a:custGeom>
              <a:rect b="b" l="l" r="r" t="t"/>
              <a:pathLst>
                <a:path extrusionOk="0" h="7335" w="12776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0"/>
          <p:cNvSpPr txBox="1"/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1" name="Google Shape;451;p30"/>
          <p:cNvSpPr txBox="1"/>
          <p:nvPr>
            <p:ph idx="1" type="subTitle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54" name="Google Shape;454;p31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6" name="Google Shape;456;p31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7" name="Google Shape;457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9" name="Google Shape;459;p31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0" name="Google Shape;460;p31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31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2" name="Google Shape;462;p31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3" name="Google Shape;463;p31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4" name="Google Shape;464;p31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5" name="Google Shape;465;p31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66" name="Google Shape;466;p31"/>
          <p:cNvSpPr txBox="1"/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6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7" name="Google Shape;467;p31"/>
          <p:cNvSpPr txBox="1"/>
          <p:nvPr>
            <p:ph idx="1" type="subTitle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1"/>
          <p:cNvSpPr txBox="1"/>
          <p:nvPr>
            <p:ph hasCustomPrompt="1" idx="2" type="title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-873700" y="-89375"/>
            <a:ext cx="11493766" cy="6494042"/>
            <a:chOff x="-873700" y="-89375"/>
            <a:chExt cx="11493766" cy="6494042"/>
          </a:xfrm>
        </p:grpSpPr>
        <p:sp>
          <p:nvSpPr>
            <p:cNvPr id="33" name="Google Shape;33;p4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" name="Google Shape;36;p4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4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4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" name="Google Shape;41;p4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p4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2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71" name="Google Shape;471;p32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-49200" y="3049675"/>
              <a:ext cx="843975" cy="2317975"/>
            </a:xfrm>
            <a:custGeom>
              <a:rect b="b" l="l" r="r" t="t"/>
              <a:pathLst>
                <a:path extrusionOk="0" h="92719" w="33759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3" name="Google Shape;473;p32"/>
            <p:cNvSpPr/>
            <p:nvPr/>
          </p:nvSpPr>
          <p:spPr>
            <a:xfrm>
              <a:off x="4304525" y="3296025"/>
              <a:ext cx="5190000" cy="2191200"/>
            </a:xfrm>
            <a:custGeom>
              <a:rect b="b" l="l" r="r" t="t"/>
              <a:pathLst>
                <a:path extrusionOk="0" h="87648" w="20760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4" name="Google Shape;474;p32"/>
            <p:cNvSpPr/>
            <p:nvPr/>
          </p:nvSpPr>
          <p:spPr>
            <a:xfrm>
              <a:off x="7311523" y="4784150"/>
              <a:ext cx="1980050" cy="824000"/>
            </a:xfrm>
            <a:custGeom>
              <a:rect b="b" l="l" r="r" t="t"/>
              <a:pathLst>
                <a:path extrusionOk="0" h="32960" w="79202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75" name="Google Shape;475;p32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6" name="Google Shape;476;p32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p33"/>
          <p:cNvSpPr txBox="1"/>
          <p:nvPr>
            <p:ph idx="1" type="body"/>
          </p:nvPr>
        </p:nvSpPr>
        <p:spPr>
          <a:xfrm>
            <a:off x="1323325" y="2751873"/>
            <a:ext cx="2633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0" name="Google Shape;480;p33"/>
          <p:cNvSpPr txBox="1"/>
          <p:nvPr>
            <p:ph idx="2" type="body"/>
          </p:nvPr>
        </p:nvSpPr>
        <p:spPr>
          <a:xfrm>
            <a:off x="5187100" y="2751873"/>
            <a:ext cx="2633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1" name="Google Shape;481;p33"/>
          <p:cNvSpPr txBox="1"/>
          <p:nvPr>
            <p:ph idx="3" type="title"/>
          </p:nvPr>
        </p:nvSpPr>
        <p:spPr>
          <a:xfrm>
            <a:off x="1323325" y="2296473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2" name="Google Shape;482;p33"/>
          <p:cNvSpPr txBox="1"/>
          <p:nvPr>
            <p:ph idx="4" type="title"/>
          </p:nvPr>
        </p:nvSpPr>
        <p:spPr>
          <a:xfrm>
            <a:off x="5187100" y="2296473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483" name="Google Shape;483;p33"/>
          <p:cNvGrpSpPr/>
          <p:nvPr/>
        </p:nvGrpSpPr>
        <p:grpSpPr>
          <a:xfrm>
            <a:off x="-4245594" y="-56275"/>
            <a:ext cx="13456619" cy="5344891"/>
            <a:chOff x="-4245594" y="-56275"/>
            <a:chExt cx="13456619" cy="5344891"/>
          </a:xfrm>
        </p:grpSpPr>
        <p:sp>
          <p:nvSpPr>
            <p:cNvPr id="484" name="Google Shape;484;p33"/>
            <p:cNvSpPr/>
            <p:nvPr/>
          </p:nvSpPr>
          <p:spPr>
            <a:xfrm>
              <a:off x="-1145167" y="1756583"/>
              <a:ext cx="2102924" cy="162978"/>
            </a:xfrm>
            <a:custGeom>
              <a:rect b="b" l="l" r="r" t="t"/>
              <a:pathLst>
                <a:path extrusionOk="0" h="5977" w="77122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33"/>
            <p:cNvGrpSpPr/>
            <p:nvPr/>
          </p:nvGrpSpPr>
          <p:grpSpPr>
            <a:xfrm>
              <a:off x="-4245594" y="666658"/>
              <a:ext cx="5146581" cy="3341661"/>
              <a:chOff x="4655550" y="681101"/>
              <a:chExt cx="4715578" cy="3061812"/>
            </a:xfrm>
          </p:grpSpPr>
          <p:sp>
            <p:nvSpPr>
              <p:cNvPr id="486" name="Google Shape;486;p33"/>
              <p:cNvSpPr/>
              <p:nvPr/>
            </p:nvSpPr>
            <p:spPr>
              <a:xfrm>
                <a:off x="6607459" y="1707649"/>
                <a:ext cx="987632" cy="918673"/>
              </a:xfrm>
              <a:custGeom>
                <a:rect b="b" l="l" r="r" t="t"/>
                <a:pathLst>
                  <a:path extrusionOk="0" h="36769" w="39529">
                    <a:moveTo>
                      <a:pt x="19747" y="0"/>
                    </a:moveTo>
                    <a:cubicBezTo>
                      <a:pt x="18779" y="0"/>
                      <a:pt x="17799" y="76"/>
                      <a:pt x="16813" y="234"/>
                    </a:cubicBezTo>
                    <a:cubicBezTo>
                      <a:pt x="6806" y="1868"/>
                      <a:pt x="1" y="11308"/>
                      <a:pt x="1635" y="21315"/>
                    </a:cubicBezTo>
                    <a:cubicBezTo>
                      <a:pt x="3106" y="30353"/>
                      <a:pt x="10901" y="36769"/>
                      <a:pt x="19741" y="36769"/>
                    </a:cubicBezTo>
                    <a:cubicBezTo>
                      <a:pt x="20723" y="36769"/>
                      <a:pt x="21717" y="36690"/>
                      <a:pt x="22717" y="36526"/>
                    </a:cubicBezTo>
                    <a:cubicBezTo>
                      <a:pt x="32724" y="34892"/>
                      <a:pt x="39529" y="25452"/>
                      <a:pt x="37894" y="15445"/>
                    </a:cubicBezTo>
                    <a:cubicBezTo>
                      <a:pt x="36451" y="6420"/>
                      <a:pt x="28632" y="0"/>
                      <a:pt x="19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6780808" y="2386602"/>
                <a:ext cx="2590320" cy="1356311"/>
              </a:xfrm>
              <a:custGeom>
                <a:rect b="b" l="l" r="r" t="t"/>
                <a:pathLst>
                  <a:path extrusionOk="0" h="54285" w="103675">
                    <a:moveTo>
                      <a:pt x="25447" y="0"/>
                    </a:moveTo>
                    <a:cubicBezTo>
                      <a:pt x="22154" y="0"/>
                      <a:pt x="19110" y="724"/>
                      <a:pt x="17513" y="2014"/>
                    </a:cubicBezTo>
                    <a:cubicBezTo>
                      <a:pt x="14011" y="4782"/>
                      <a:pt x="2770" y="11320"/>
                      <a:pt x="1" y="14089"/>
                    </a:cubicBezTo>
                    <a:lnTo>
                      <a:pt x="1102" y="54284"/>
                    </a:lnTo>
                    <a:lnTo>
                      <a:pt x="103675" y="54284"/>
                    </a:lnTo>
                    <a:cubicBezTo>
                      <a:pt x="102708" y="51349"/>
                      <a:pt x="93401" y="46045"/>
                      <a:pt x="90199" y="42176"/>
                    </a:cubicBezTo>
                    <a:cubicBezTo>
                      <a:pt x="86996" y="38273"/>
                      <a:pt x="84928" y="34804"/>
                      <a:pt x="83794" y="30067"/>
                    </a:cubicBezTo>
                    <a:cubicBezTo>
                      <a:pt x="82693" y="25364"/>
                      <a:pt x="80192" y="25197"/>
                      <a:pt x="77823" y="21594"/>
                    </a:cubicBezTo>
                    <a:cubicBezTo>
                      <a:pt x="75605" y="18173"/>
                      <a:pt x="73237" y="12102"/>
                      <a:pt x="67545" y="12102"/>
                    </a:cubicBezTo>
                    <a:cubicBezTo>
                      <a:pt x="67245" y="12102"/>
                      <a:pt x="66935" y="12119"/>
                      <a:pt x="66615" y="12154"/>
                    </a:cubicBezTo>
                    <a:cubicBezTo>
                      <a:pt x="61032" y="12771"/>
                      <a:pt x="54259" y="15200"/>
                      <a:pt x="51106" y="15200"/>
                    </a:cubicBezTo>
                    <a:cubicBezTo>
                      <a:pt x="50679" y="15200"/>
                      <a:pt x="50319" y="15156"/>
                      <a:pt x="50037" y="15056"/>
                    </a:cubicBezTo>
                    <a:cubicBezTo>
                      <a:pt x="47668" y="14222"/>
                      <a:pt x="40997" y="7418"/>
                      <a:pt x="36127" y="3248"/>
                    </a:cubicBezTo>
                    <a:cubicBezTo>
                      <a:pt x="33516" y="997"/>
                      <a:pt x="29310" y="0"/>
                      <a:pt x="25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4655550" y="1424390"/>
                <a:ext cx="3308739" cy="2318508"/>
              </a:xfrm>
              <a:custGeom>
                <a:rect b="b" l="l" r="r" t="t"/>
                <a:pathLst>
                  <a:path extrusionOk="0" h="92796" w="132429">
                    <a:moveTo>
                      <a:pt x="69202" y="1"/>
                    </a:moveTo>
                    <a:cubicBezTo>
                      <a:pt x="68887" y="1"/>
                      <a:pt x="68578" y="102"/>
                      <a:pt x="68282" y="329"/>
                    </a:cubicBezTo>
                    <a:cubicBezTo>
                      <a:pt x="66281" y="1897"/>
                      <a:pt x="60777" y="12738"/>
                      <a:pt x="55773" y="15240"/>
                    </a:cubicBezTo>
                    <a:cubicBezTo>
                      <a:pt x="50770" y="17708"/>
                      <a:pt x="37660" y="35655"/>
                      <a:pt x="33658" y="44261"/>
                    </a:cubicBezTo>
                    <a:cubicBezTo>
                      <a:pt x="29655" y="52867"/>
                      <a:pt x="22716" y="54301"/>
                      <a:pt x="20548" y="56503"/>
                    </a:cubicBezTo>
                    <a:cubicBezTo>
                      <a:pt x="12242" y="64875"/>
                      <a:pt x="6605" y="87992"/>
                      <a:pt x="0" y="92795"/>
                    </a:cubicBezTo>
                    <a:lnTo>
                      <a:pt x="132428" y="92795"/>
                    </a:lnTo>
                    <a:cubicBezTo>
                      <a:pt x="132428" y="92795"/>
                      <a:pt x="110212" y="66643"/>
                      <a:pt x="108244" y="61073"/>
                    </a:cubicBezTo>
                    <a:cubicBezTo>
                      <a:pt x="106243" y="55535"/>
                      <a:pt x="97470" y="53034"/>
                      <a:pt x="96035" y="48697"/>
                    </a:cubicBezTo>
                    <a:cubicBezTo>
                      <a:pt x="94601" y="44394"/>
                      <a:pt x="94268" y="36889"/>
                      <a:pt x="89131" y="33420"/>
                    </a:cubicBezTo>
                    <a:cubicBezTo>
                      <a:pt x="83994" y="29950"/>
                      <a:pt x="75387" y="11838"/>
                      <a:pt x="73586" y="5500"/>
                    </a:cubicBezTo>
                    <a:cubicBezTo>
                      <a:pt x="72989" y="3368"/>
                      <a:pt x="71012" y="1"/>
                      <a:pt x="69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6410774" y="681101"/>
                <a:ext cx="2559488" cy="218119"/>
              </a:xfrm>
              <a:custGeom>
                <a:rect b="b" l="l" r="r" t="t"/>
                <a:pathLst>
                  <a:path extrusionOk="0" h="8730" w="102441">
                    <a:moveTo>
                      <a:pt x="59342" y="1"/>
                    </a:moveTo>
                    <a:cubicBezTo>
                      <a:pt x="56415" y="1"/>
                      <a:pt x="52225" y="1213"/>
                      <a:pt x="43498" y="3192"/>
                    </a:cubicBezTo>
                    <a:cubicBezTo>
                      <a:pt x="28087" y="6662"/>
                      <a:pt x="0" y="8730"/>
                      <a:pt x="10008" y="8730"/>
                    </a:cubicBezTo>
                    <a:lnTo>
                      <a:pt x="89231" y="8730"/>
                    </a:lnTo>
                    <a:cubicBezTo>
                      <a:pt x="102440" y="8730"/>
                      <a:pt x="100505" y="7762"/>
                      <a:pt x="93134" y="2759"/>
                    </a:cubicBezTo>
                    <a:cubicBezTo>
                      <a:pt x="91332" y="1536"/>
                      <a:pt x="89058" y="1110"/>
                      <a:pt x="86576" y="1110"/>
                    </a:cubicBezTo>
                    <a:cubicBezTo>
                      <a:pt x="80876" y="1110"/>
                      <a:pt x="74076" y="3355"/>
                      <a:pt x="69363" y="3355"/>
                    </a:cubicBezTo>
                    <a:cubicBezTo>
                      <a:pt x="67729" y="3355"/>
                      <a:pt x="66346" y="3085"/>
                      <a:pt x="65347" y="2358"/>
                    </a:cubicBezTo>
                    <a:cubicBezTo>
                      <a:pt x="63098" y="719"/>
                      <a:pt x="61594" y="1"/>
                      <a:pt x="59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4688056" y="1084939"/>
                <a:ext cx="1926893" cy="149335"/>
              </a:xfrm>
              <a:custGeom>
                <a:rect b="b" l="l" r="r" t="t"/>
                <a:pathLst>
                  <a:path extrusionOk="0" h="5977" w="77122">
                    <a:moveTo>
                      <a:pt x="46433" y="1"/>
                    </a:moveTo>
                    <a:cubicBezTo>
                      <a:pt x="44284" y="1"/>
                      <a:pt x="42041" y="594"/>
                      <a:pt x="39995" y="1840"/>
                    </a:cubicBezTo>
                    <a:cubicBezTo>
                      <a:pt x="38860" y="2540"/>
                      <a:pt x="38103" y="2783"/>
                      <a:pt x="37515" y="2783"/>
                    </a:cubicBezTo>
                    <a:cubicBezTo>
                      <a:pt x="36170" y="2783"/>
                      <a:pt x="35711" y="1508"/>
                      <a:pt x="33643" y="1508"/>
                    </a:cubicBezTo>
                    <a:cubicBezTo>
                      <a:pt x="33082" y="1508"/>
                      <a:pt x="32403" y="1602"/>
                      <a:pt x="31556" y="1840"/>
                    </a:cubicBezTo>
                    <a:cubicBezTo>
                      <a:pt x="24051" y="3975"/>
                      <a:pt x="0" y="5976"/>
                      <a:pt x="20448" y="5976"/>
                    </a:cubicBezTo>
                    <a:lnTo>
                      <a:pt x="48368" y="5976"/>
                    </a:lnTo>
                    <a:cubicBezTo>
                      <a:pt x="58275" y="5976"/>
                      <a:pt x="77122" y="5176"/>
                      <a:pt x="69550" y="1840"/>
                    </a:cubicBezTo>
                    <a:cubicBezTo>
                      <a:pt x="67971" y="1141"/>
                      <a:pt x="66477" y="882"/>
                      <a:pt x="65071" y="882"/>
                    </a:cubicBezTo>
                    <a:cubicBezTo>
                      <a:pt x="60998" y="882"/>
                      <a:pt x="57666" y="3061"/>
                      <a:pt x="55157" y="3061"/>
                    </a:cubicBezTo>
                    <a:cubicBezTo>
                      <a:pt x="54396" y="3061"/>
                      <a:pt x="53712" y="2861"/>
                      <a:pt x="53105" y="2340"/>
                    </a:cubicBezTo>
                    <a:cubicBezTo>
                      <a:pt x="51325" y="812"/>
                      <a:pt x="48944" y="1"/>
                      <a:pt x="46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7058346" y="2016194"/>
                <a:ext cx="1471042" cy="114032"/>
              </a:xfrm>
              <a:custGeom>
                <a:rect b="b" l="l" r="r" t="t"/>
                <a:pathLst>
                  <a:path extrusionOk="0" h="4564" w="58877">
                    <a:moveTo>
                      <a:pt x="35451" y="0"/>
                    </a:moveTo>
                    <a:cubicBezTo>
                      <a:pt x="33810" y="0"/>
                      <a:pt x="32092" y="459"/>
                      <a:pt x="30523" y="1428"/>
                    </a:cubicBezTo>
                    <a:cubicBezTo>
                      <a:pt x="29658" y="1953"/>
                      <a:pt x="29080" y="2136"/>
                      <a:pt x="28632" y="2136"/>
                    </a:cubicBezTo>
                    <a:cubicBezTo>
                      <a:pt x="27601" y="2136"/>
                      <a:pt x="27258" y="1166"/>
                      <a:pt x="25695" y="1166"/>
                    </a:cubicBezTo>
                    <a:cubicBezTo>
                      <a:pt x="25264" y="1166"/>
                      <a:pt x="24741" y="1239"/>
                      <a:pt x="24085" y="1428"/>
                    </a:cubicBezTo>
                    <a:cubicBezTo>
                      <a:pt x="18347" y="3029"/>
                      <a:pt x="1" y="4563"/>
                      <a:pt x="15612" y="4563"/>
                    </a:cubicBezTo>
                    <a:lnTo>
                      <a:pt x="36927" y="4563"/>
                    </a:lnTo>
                    <a:cubicBezTo>
                      <a:pt x="44499" y="4563"/>
                      <a:pt x="58876" y="3963"/>
                      <a:pt x="53105" y="1428"/>
                    </a:cubicBezTo>
                    <a:cubicBezTo>
                      <a:pt x="51890" y="887"/>
                      <a:pt x="50742" y="686"/>
                      <a:pt x="49662" y="686"/>
                    </a:cubicBezTo>
                    <a:cubicBezTo>
                      <a:pt x="46556" y="686"/>
                      <a:pt x="44019" y="2346"/>
                      <a:pt x="42102" y="2346"/>
                    </a:cubicBezTo>
                    <a:cubicBezTo>
                      <a:pt x="41520" y="2346"/>
                      <a:pt x="40996" y="2193"/>
                      <a:pt x="40530" y="1795"/>
                    </a:cubicBezTo>
                    <a:cubicBezTo>
                      <a:pt x="39182" y="626"/>
                      <a:pt x="37369" y="0"/>
                      <a:pt x="35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33"/>
            <p:cNvGrpSpPr/>
            <p:nvPr/>
          </p:nvGrpSpPr>
          <p:grpSpPr>
            <a:xfrm>
              <a:off x="-61450" y="-56275"/>
              <a:ext cx="9272475" cy="5344891"/>
              <a:chOff x="-61450" y="-56275"/>
              <a:chExt cx="9272475" cy="5344891"/>
            </a:xfrm>
          </p:grpSpPr>
          <p:sp>
            <p:nvSpPr>
              <p:cNvPr id="493" name="Google Shape;493;p33"/>
              <p:cNvSpPr/>
              <p:nvPr/>
            </p:nvSpPr>
            <p:spPr>
              <a:xfrm>
                <a:off x="3223025" y="4848493"/>
                <a:ext cx="368875" cy="374250"/>
              </a:xfrm>
              <a:custGeom>
                <a:rect b="b" l="l" r="r" t="t"/>
                <a:pathLst>
                  <a:path extrusionOk="0" h="14970" w="14755">
                    <a:moveTo>
                      <a:pt x="14746" y="0"/>
                    </a:moveTo>
                    <a:cubicBezTo>
                      <a:pt x="14709" y="410"/>
                      <a:pt x="14858" y="1453"/>
                      <a:pt x="14523" y="2458"/>
                    </a:cubicBezTo>
                    <a:cubicBezTo>
                      <a:pt x="14188" y="3464"/>
                      <a:pt x="13742" y="5102"/>
                      <a:pt x="12736" y="6033"/>
                    </a:cubicBezTo>
                    <a:cubicBezTo>
                      <a:pt x="11731" y="6964"/>
                      <a:pt x="9831" y="7337"/>
                      <a:pt x="8490" y="8044"/>
                    </a:cubicBezTo>
                    <a:cubicBezTo>
                      <a:pt x="7149" y="8752"/>
                      <a:pt x="5809" y="9422"/>
                      <a:pt x="4692" y="10278"/>
                    </a:cubicBezTo>
                    <a:cubicBezTo>
                      <a:pt x="3575" y="11135"/>
                      <a:pt x="2569" y="12401"/>
                      <a:pt x="1787" y="13183"/>
                    </a:cubicBezTo>
                    <a:cubicBezTo>
                      <a:pt x="1005" y="13965"/>
                      <a:pt x="298" y="14672"/>
                      <a:pt x="0" y="1497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94" name="Google Shape;494;p33"/>
              <p:cNvSpPr/>
              <p:nvPr/>
            </p:nvSpPr>
            <p:spPr>
              <a:xfrm>
                <a:off x="396586" y="4417229"/>
                <a:ext cx="955203" cy="737316"/>
              </a:xfrm>
              <a:custGeom>
                <a:rect b="b" l="l" r="r" t="t"/>
                <a:pathLst>
                  <a:path extrusionOk="0" h="30386" w="37984">
                    <a:moveTo>
                      <a:pt x="0" y="0"/>
                    </a:moveTo>
                    <a:cubicBezTo>
                      <a:pt x="1341" y="1303"/>
                      <a:pt x="6219" y="5549"/>
                      <a:pt x="8044" y="7820"/>
                    </a:cubicBezTo>
                    <a:cubicBezTo>
                      <a:pt x="9869" y="10092"/>
                      <a:pt x="9460" y="12102"/>
                      <a:pt x="10949" y="13629"/>
                    </a:cubicBezTo>
                    <a:cubicBezTo>
                      <a:pt x="12439" y="15156"/>
                      <a:pt x="15082" y="16273"/>
                      <a:pt x="16981" y="16980"/>
                    </a:cubicBezTo>
                    <a:cubicBezTo>
                      <a:pt x="18880" y="17688"/>
                      <a:pt x="20184" y="17278"/>
                      <a:pt x="22344" y="17874"/>
                    </a:cubicBezTo>
                    <a:cubicBezTo>
                      <a:pt x="24504" y="18470"/>
                      <a:pt x="27966" y="19103"/>
                      <a:pt x="29940" y="20555"/>
                    </a:cubicBezTo>
                    <a:cubicBezTo>
                      <a:pt x="31914" y="22007"/>
                      <a:pt x="32845" y="24950"/>
                      <a:pt x="34186" y="26588"/>
                    </a:cubicBezTo>
                    <a:cubicBezTo>
                      <a:pt x="35527" y="28227"/>
                      <a:pt x="37351" y="29753"/>
                      <a:pt x="37984" y="30386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95" name="Google Shape;495;p33"/>
              <p:cNvSpPr/>
              <p:nvPr/>
            </p:nvSpPr>
            <p:spPr>
              <a:xfrm>
                <a:off x="245750" y="4358641"/>
                <a:ext cx="430125" cy="929975"/>
              </a:xfrm>
              <a:custGeom>
                <a:rect b="b" l="l" r="r" t="t"/>
                <a:pathLst>
                  <a:path extrusionOk="0" h="37199" w="17205">
                    <a:moveTo>
                      <a:pt x="9385" y="379"/>
                    </a:moveTo>
                    <a:cubicBezTo>
                      <a:pt x="9385" y="342"/>
                      <a:pt x="9906" y="-283"/>
                      <a:pt x="9385" y="156"/>
                    </a:cubicBezTo>
                    <a:cubicBezTo>
                      <a:pt x="8864" y="595"/>
                      <a:pt x="7486" y="1942"/>
                      <a:pt x="6257" y="3014"/>
                    </a:cubicBezTo>
                    <a:cubicBezTo>
                      <a:pt x="5028" y="4086"/>
                      <a:pt x="3055" y="4690"/>
                      <a:pt x="2012" y="6589"/>
                    </a:cubicBezTo>
                    <a:cubicBezTo>
                      <a:pt x="969" y="8488"/>
                      <a:pt x="-36" y="11877"/>
                      <a:pt x="1" y="14409"/>
                    </a:cubicBezTo>
                    <a:cubicBezTo>
                      <a:pt x="38" y="16941"/>
                      <a:pt x="1267" y="19734"/>
                      <a:pt x="2235" y="21782"/>
                    </a:cubicBezTo>
                    <a:cubicBezTo>
                      <a:pt x="3203" y="23830"/>
                      <a:pt x="4097" y="24985"/>
                      <a:pt x="5810" y="26698"/>
                    </a:cubicBezTo>
                    <a:cubicBezTo>
                      <a:pt x="7523" y="28411"/>
                      <a:pt x="10614" y="30310"/>
                      <a:pt x="12513" y="32060"/>
                    </a:cubicBezTo>
                    <a:cubicBezTo>
                      <a:pt x="14412" y="33810"/>
                      <a:pt x="16423" y="36343"/>
                      <a:pt x="17205" y="37199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96" name="Google Shape;496;p33"/>
              <p:cNvSpPr/>
              <p:nvPr/>
            </p:nvSpPr>
            <p:spPr>
              <a:xfrm>
                <a:off x="-61450" y="4204956"/>
                <a:ext cx="1843725" cy="813300"/>
              </a:xfrm>
              <a:custGeom>
                <a:rect b="b" l="l" r="r" t="t"/>
                <a:pathLst>
                  <a:path extrusionOk="0" h="32532" w="73749">
                    <a:moveTo>
                      <a:pt x="0" y="717"/>
                    </a:moveTo>
                    <a:cubicBezTo>
                      <a:pt x="1564" y="643"/>
                      <a:pt x="6144" y="-511"/>
                      <a:pt x="9384" y="271"/>
                    </a:cubicBezTo>
                    <a:cubicBezTo>
                      <a:pt x="12624" y="1053"/>
                      <a:pt x="16348" y="4256"/>
                      <a:pt x="19439" y="5410"/>
                    </a:cubicBezTo>
                    <a:cubicBezTo>
                      <a:pt x="22530" y="6564"/>
                      <a:pt x="25248" y="6117"/>
                      <a:pt x="27929" y="7197"/>
                    </a:cubicBezTo>
                    <a:cubicBezTo>
                      <a:pt x="30610" y="8277"/>
                      <a:pt x="32323" y="10958"/>
                      <a:pt x="35526" y="11889"/>
                    </a:cubicBezTo>
                    <a:cubicBezTo>
                      <a:pt x="38729" y="12820"/>
                      <a:pt x="43682" y="11517"/>
                      <a:pt x="47145" y="12783"/>
                    </a:cubicBezTo>
                    <a:cubicBezTo>
                      <a:pt x="50608" y="14049"/>
                      <a:pt x="53922" y="17810"/>
                      <a:pt x="56305" y="19486"/>
                    </a:cubicBezTo>
                    <a:cubicBezTo>
                      <a:pt x="58688" y="21162"/>
                      <a:pt x="59444" y="22206"/>
                      <a:pt x="61444" y="22837"/>
                    </a:cubicBezTo>
                    <a:cubicBezTo>
                      <a:pt x="63444" y="23469"/>
                      <a:pt x="66860" y="22611"/>
                      <a:pt x="68303" y="23275"/>
                    </a:cubicBezTo>
                    <a:cubicBezTo>
                      <a:pt x="69746" y="23939"/>
                      <a:pt x="69543" y="25777"/>
                      <a:pt x="70102" y="26819"/>
                    </a:cubicBezTo>
                    <a:cubicBezTo>
                      <a:pt x="70661" y="27861"/>
                      <a:pt x="71048" y="28577"/>
                      <a:pt x="71656" y="29529"/>
                    </a:cubicBezTo>
                    <a:cubicBezTo>
                      <a:pt x="72264" y="30481"/>
                      <a:pt x="73400" y="32032"/>
                      <a:pt x="73749" y="3253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97" name="Google Shape;497;p33"/>
              <p:cNvSpPr/>
              <p:nvPr/>
            </p:nvSpPr>
            <p:spPr>
              <a:xfrm>
                <a:off x="1768775" y="4748383"/>
                <a:ext cx="2610525" cy="485550"/>
              </a:xfrm>
              <a:custGeom>
                <a:rect b="b" l="l" r="r" t="t"/>
                <a:pathLst>
                  <a:path extrusionOk="0" h="19422" w="104421">
                    <a:moveTo>
                      <a:pt x="0" y="10184"/>
                    </a:moveTo>
                    <a:cubicBezTo>
                      <a:pt x="1446" y="10563"/>
                      <a:pt x="5536" y="12481"/>
                      <a:pt x="8677" y="12457"/>
                    </a:cubicBezTo>
                    <a:cubicBezTo>
                      <a:pt x="11818" y="12433"/>
                      <a:pt x="15476" y="10292"/>
                      <a:pt x="18846" y="10038"/>
                    </a:cubicBezTo>
                    <a:cubicBezTo>
                      <a:pt x="22217" y="9784"/>
                      <a:pt x="26023" y="10613"/>
                      <a:pt x="28900" y="10931"/>
                    </a:cubicBezTo>
                    <a:cubicBezTo>
                      <a:pt x="31777" y="11250"/>
                      <a:pt x="33953" y="12167"/>
                      <a:pt x="36110" y="11949"/>
                    </a:cubicBezTo>
                    <a:cubicBezTo>
                      <a:pt x="38267" y="11731"/>
                      <a:pt x="39141" y="10740"/>
                      <a:pt x="41841" y="9621"/>
                    </a:cubicBezTo>
                    <a:cubicBezTo>
                      <a:pt x="44542" y="8502"/>
                      <a:pt x="49481" y="6389"/>
                      <a:pt x="52313" y="5234"/>
                    </a:cubicBezTo>
                    <a:cubicBezTo>
                      <a:pt x="55145" y="4079"/>
                      <a:pt x="56176" y="2925"/>
                      <a:pt x="58834" y="2691"/>
                    </a:cubicBezTo>
                    <a:cubicBezTo>
                      <a:pt x="61492" y="2458"/>
                      <a:pt x="65382" y="3767"/>
                      <a:pt x="68263" y="3833"/>
                    </a:cubicBezTo>
                    <a:cubicBezTo>
                      <a:pt x="71144" y="3899"/>
                      <a:pt x="73960" y="3726"/>
                      <a:pt x="76120" y="3088"/>
                    </a:cubicBezTo>
                    <a:cubicBezTo>
                      <a:pt x="78280" y="2450"/>
                      <a:pt x="78288" y="-124"/>
                      <a:pt x="81222" y="5"/>
                    </a:cubicBezTo>
                    <a:cubicBezTo>
                      <a:pt x="84156" y="134"/>
                      <a:pt x="89856" y="627"/>
                      <a:pt x="93722" y="3863"/>
                    </a:cubicBezTo>
                    <a:cubicBezTo>
                      <a:pt x="97589" y="7099"/>
                      <a:pt x="102638" y="16829"/>
                      <a:pt x="104421" y="1942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98" name="Google Shape;498;p33"/>
              <p:cNvSpPr/>
              <p:nvPr/>
            </p:nvSpPr>
            <p:spPr>
              <a:xfrm>
                <a:off x="1066900" y="5010493"/>
                <a:ext cx="709400" cy="262525"/>
              </a:xfrm>
              <a:custGeom>
                <a:rect b="b" l="l" r="r" t="t"/>
                <a:pathLst>
                  <a:path extrusionOk="0" h="10501" w="28376">
                    <a:moveTo>
                      <a:pt x="28376" y="0"/>
                    </a:moveTo>
                    <a:cubicBezTo>
                      <a:pt x="27706" y="447"/>
                      <a:pt x="25993" y="2197"/>
                      <a:pt x="24354" y="2681"/>
                    </a:cubicBezTo>
                    <a:cubicBezTo>
                      <a:pt x="22716" y="3165"/>
                      <a:pt x="20817" y="2830"/>
                      <a:pt x="18545" y="2904"/>
                    </a:cubicBezTo>
                    <a:cubicBezTo>
                      <a:pt x="16274" y="2979"/>
                      <a:pt x="12401" y="2830"/>
                      <a:pt x="10725" y="3128"/>
                    </a:cubicBezTo>
                    <a:cubicBezTo>
                      <a:pt x="9049" y="3426"/>
                      <a:pt x="9682" y="4134"/>
                      <a:pt x="8490" y="4692"/>
                    </a:cubicBezTo>
                    <a:cubicBezTo>
                      <a:pt x="7298" y="5251"/>
                      <a:pt x="4990" y="5511"/>
                      <a:pt x="3575" y="6479"/>
                    </a:cubicBezTo>
                    <a:cubicBezTo>
                      <a:pt x="2160" y="7447"/>
                      <a:pt x="596" y="9831"/>
                      <a:pt x="0" y="1050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499" name="Google Shape;499;p33"/>
              <p:cNvGrpSpPr/>
              <p:nvPr/>
            </p:nvGrpSpPr>
            <p:grpSpPr>
              <a:xfrm>
                <a:off x="6570175" y="-56275"/>
                <a:ext cx="2640850" cy="676300"/>
                <a:chOff x="6570175" y="-56275"/>
                <a:chExt cx="2640850" cy="676300"/>
              </a:xfrm>
            </p:grpSpPr>
            <p:sp>
              <p:nvSpPr>
                <p:cNvPr id="500" name="Google Shape;500;p33"/>
                <p:cNvSpPr/>
                <p:nvPr/>
              </p:nvSpPr>
              <p:spPr>
                <a:xfrm>
                  <a:off x="7900575" y="-25600"/>
                  <a:ext cx="317250" cy="240500"/>
                </a:xfrm>
                <a:custGeom>
                  <a:rect b="b" l="l" r="r" t="t"/>
                  <a:pathLst>
                    <a:path extrusionOk="0" h="9620" w="12690">
                      <a:moveTo>
                        <a:pt x="0" y="9620"/>
                      </a:moveTo>
                      <a:cubicBezTo>
                        <a:pt x="853" y="9415"/>
                        <a:pt x="3480" y="9040"/>
                        <a:pt x="5117" y="8392"/>
                      </a:cubicBezTo>
                      <a:cubicBezTo>
                        <a:pt x="6754" y="7744"/>
                        <a:pt x="9005" y="6686"/>
                        <a:pt x="9824" y="5731"/>
                      </a:cubicBezTo>
                      <a:cubicBezTo>
                        <a:pt x="10643" y="4776"/>
                        <a:pt x="9551" y="3616"/>
                        <a:pt x="10029" y="2661"/>
                      </a:cubicBezTo>
                      <a:cubicBezTo>
                        <a:pt x="10507" y="1706"/>
                        <a:pt x="12247" y="444"/>
                        <a:pt x="1269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01" name="Google Shape;501;p33"/>
                <p:cNvSpPr/>
                <p:nvPr/>
              </p:nvSpPr>
              <p:spPr>
                <a:xfrm>
                  <a:off x="8843507" y="368825"/>
                  <a:ext cx="317249" cy="92100"/>
                </a:xfrm>
                <a:custGeom>
                  <a:rect b="b" l="l" r="r" t="t"/>
                  <a:pathLst>
                    <a:path extrusionOk="0" h="3684" w="10030">
                      <a:moveTo>
                        <a:pt x="0" y="3684"/>
                      </a:moveTo>
                      <a:cubicBezTo>
                        <a:pt x="1024" y="3445"/>
                        <a:pt x="4640" y="2558"/>
                        <a:pt x="6141" y="2251"/>
                      </a:cubicBezTo>
                      <a:cubicBezTo>
                        <a:pt x="7642" y="1944"/>
                        <a:pt x="8358" y="2217"/>
                        <a:pt x="9006" y="1842"/>
                      </a:cubicBezTo>
                      <a:cubicBezTo>
                        <a:pt x="9654" y="1467"/>
                        <a:pt x="9859" y="307"/>
                        <a:pt x="1003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02" name="Google Shape;502;p33"/>
                <p:cNvSpPr/>
                <p:nvPr/>
              </p:nvSpPr>
              <p:spPr>
                <a:xfrm>
                  <a:off x="6570175" y="-56275"/>
                  <a:ext cx="2640850" cy="676300"/>
                </a:xfrm>
                <a:custGeom>
                  <a:rect b="b" l="l" r="r" t="t"/>
                  <a:pathLst>
                    <a:path extrusionOk="0" h="27052" w="105634">
                      <a:moveTo>
                        <a:pt x="0" y="0"/>
                      </a:moveTo>
                      <a:cubicBezTo>
                        <a:pt x="2831" y="1058"/>
                        <a:pt x="12349" y="5288"/>
                        <a:pt x="16988" y="6345"/>
                      </a:cubicBezTo>
                      <a:cubicBezTo>
                        <a:pt x="21627" y="7403"/>
                        <a:pt x="23777" y="6209"/>
                        <a:pt x="27836" y="6345"/>
                      </a:cubicBezTo>
                      <a:cubicBezTo>
                        <a:pt x="31896" y="6481"/>
                        <a:pt x="37524" y="6617"/>
                        <a:pt x="41345" y="7163"/>
                      </a:cubicBezTo>
                      <a:cubicBezTo>
                        <a:pt x="45166" y="7709"/>
                        <a:pt x="47792" y="8596"/>
                        <a:pt x="50760" y="9619"/>
                      </a:cubicBezTo>
                      <a:cubicBezTo>
                        <a:pt x="53728" y="10643"/>
                        <a:pt x="55263" y="12451"/>
                        <a:pt x="59152" y="13304"/>
                      </a:cubicBezTo>
                      <a:cubicBezTo>
                        <a:pt x="63041" y="14157"/>
                        <a:pt x="69147" y="13952"/>
                        <a:pt x="74093" y="14736"/>
                      </a:cubicBezTo>
                      <a:cubicBezTo>
                        <a:pt x="79039" y="15521"/>
                        <a:pt x="85212" y="16107"/>
                        <a:pt x="88830" y="18011"/>
                      </a:cubicBezTo>
                      <a:cubicBezTo>
                        <a:pt x="92448" y="19915"/>
                        <a:pt x="93635" y="25024"/>
                        <a:pt x="95803" y="26158"/>
                      </a:cubicBezTo>
                      <a:cubicBezTo>
                        <a:pt x="97971" y="27293"/>
                        <a:pt x="100198" y="24669"/>
                        <a:pt x="101836" y="24818"/>
                      </a:cubicBezTo>
                      <a:cubicBezTo>
                        <a:pt x="103475" y="24967"/>
                        <a:pt x="105001" y="26680"/>
                        <a:pt x="105634" y="27052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/>
          <p:nvPr/>
        </p:nvSpPr>
        <p:spPr>
          <a:xfrm rot="10800000">
            <a:off x="7317425" y="4569225"/>
            <a:ext cx="4365049" cy="2926215"/>
          </a:xfrm>
          <a:custGeom>
            <a:rect b="b" l="l" r="r" t="t"/>
            <a:pathLst>
              <a:path extrusionOk="0" h="72873" w="108705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506" name="Google Shape;506;p34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507" name="Google Shape;507;p34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508" name="Google Shape;508;p34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9" name="Google Shape;509;p34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34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1" name="Google Shape;511;p34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2" name="Google Shape;512;p34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514" name="Google Shape;514;p34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5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517" name="Google Shape;517;p35"/>
            <p:cNvSpPr/>
            <p:nvPr/>
          </p:nvSpPr>
          <p:spPr>
            <a:xfrm>
              <a:off x="8737575" y="4559200"/>
              <a:ext cx="150500" cy="660100"/>
            </a:xfrm>
            <a:custGeom>
              <a:rect b="b" l="l" r="r" t="t"/>
              <a:pathLst>
                <a:path extrusionOk="0" h="26404" w="602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18" name="Google Shape;518;p35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519" name="Google Shape;519;p35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rect b="b" l="l" r="r" t="t"/>
                <a:pathLst>
                  <a:path extrusionOk="0" h="26830" w="74562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20" name="Google Shape;520;p35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rect b="b" l="l" r="r" t="t"/>
                <a:pathLst>
                  <a:path extrusionOk="0" h="91287" w="29337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521" name="Google Shape;521;p35"/>
            <p:cNvSpPr/>
            <p:nvPr/>
          </p:nvSpPr>
          <p:spPr>
            <a:xfrm>
              <a:off x="8141075" y="4190775"/>
              <a:ext cx="1028500" cy="1043875"/>
            </a:xfrm>
            <a:custGeom>
              <a:rect b="b" l="l" r="r" t="t"/>
              <a:pathLst>
                <a:path extrusionOk="0" h="41755" w="4114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22" name="Google Shape;522;p35"/>
          <p:cNvSpPr txBox="1"/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35"/>
          <p:cNvSpPr txBox="1"/>
          <p:nvPr>
            <p:ph idx="1" type="body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6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526" name="Google Shape;526;p36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8" name="Google Shape;528;p36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9" name="Google Shape;529;p36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1" name="Google Shape;531;p36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2" name="Google Shape;532;p36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3" name="Google Shape;533;p36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4" name="Google Shape;534;p36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5" name="Google Shape;535;p36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6" name="Google Shape;536;p36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7" name="Google Shape;537;p36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38" name="Google Shape;538;p36"/>
          <p:cNvSpPr txBox="1"/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9" name="Google Shape;539;p36"/>
          <p:cNvSpPr txBox="1"/>
          <p:nvPr>
            <p:ph idx="1" type="subTitle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37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542" name="Google Shape;542;p37"/>
            <p:cNvSpPr/>
            <p:nvPr/>
          </p:nvSpPr>
          <p:spPr>
            <a:xfrm flipH="1" rot="4600624">
              <a:off x="-1372547" y="3291735"/>
              <a:ext cx="3975718" cy="3454105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-86100" y="2651425"/>
              <a:ext cx="9469925" cy="3277575"/>
            </a:xfrm>
            <a:custGeom>
              <a:rect b="b" l="l" r="r" t="t"/>
              <a:pathLst>
                <a:path extrusionOk="0" h="131103" w="378797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4" name="Google Shape;544;p37"/>
            <p:cNvSpPr/>
            <p:nvPr/>
          </p:nvSpPr>
          <p:spPr>
            <a:xfrm>
              <a:off x="-664125" y="4130450"/>
              <a:ext cx="2250775" cy="1866218"/>
            </a:xfrm>
            <a:custGeom>
              <a:rect b="b" l="l" r="r" t="t"/>
              <a:pathLst>
                <a:path extrusionOk="0" h="73300" w="90031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5" name="Google Shape;545;p37"/>
            <p:cNvSpPr/>
            <p:nvPr/>
          </p:nvSpPr>
          <p:spPr>
            <a:xfrm>
              <a:off x="1365150" y="4680676"/>
              <a:ext cx="1525009" cy="494000"/>
            </a:xfrm>
            <a:custGeom>
              <a:rect b="b" l="l" r="r" t="t"/>
              <a:pathLst>
                <a:path extrusionOk="0" h="19760" w="54606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46" name="Google Shape;546;p37"/>
          <p:cNvSpPr txBox="1"/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7" name="Google Shape;547;p37"/>
          <p:cNvSpPr txBox="1"/>
          <p:nvPr>
            <p:ph idx="1" type="subTitle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38"/>
          <p:cNvGrpSpPr/>
          <p:nvPr/>
        </p:nvGrpSpPr>
        <p:grpSpPr>
          <a:xfrm>
            <a:off x="-76200" y="-214900"/>
            <a:ext cx="9378825" cy="5495600"/>
            <a:chOff x="-76200" y="-214900"/>
            <a:chExt cx="9378825" cy="5495600"/>
          </a:xfrm>
        </p:grpSpPr>
        <p:sp>
          <p:nvSpPr>
            <p:cNvPr id="550" name="Google Shape;550;p38"/>
            <p:cNvSpPr/>
            <p:nvPr/>
          </p:nvSpPr>
          <p:spPr>
            <a:xfrm>
              <a:off x="7921050" y="222594"/>
              <a:ext cx="1074975" cy="923600"/>
            </a:xfrm>
            <a:custGeom>
              <a:rect b="b" l="l" r="r" t="t"/>
              <a:pathLst>
                <a:path extrusionOk="0" h="36944" w="42999">
                  <a:moveTo>
                    <a:pt x="0" y="102"/>
                  </a:moveTo>
                  <a:cubicBezTo>
                    <a:pt x="3002" y="239"/>
                    <a:pt x="12690" y="-580"/>
                    <a:pt x="18012" y="921"/>
                  </a:cubicBezTo>
                  <a:cubicBezTo>
                    <a:pt x="23334" y="2422"/>
                    <a:pt x="29474" y="6993"/>
                    <a:pt x="31930" y="9108"/>
                  </a:cubicBezTo>
                  <a:cubicBezTo>
                    <a:pt x="34386" y="11223"/>
                    <a:pt x="32066" y="11496"/>
                    <a:pt x="32748" y="13611"/>
                  </a:cubicBezTo>
                  <a:cubicBezTo>
                    <a:pt x="33430" y="15726"/>
                    <a:pt x="34454" y="19820"/>
                    <a:pt x="36023" y="21798"/>
                  </a:cubicBezTo>
                  <a:cubicBezTo>
                    <a:pt x="37592" y="23777"/>
                    <a:pt x="41004" y="22958"/>
                    <a:pt x="42164" y="25482"/>
                  </a:cubicBezTo>
                  <a:cubicBezTo>
                    <a:pt x="43324" y="28006"/>
                    <a:pt x="42846" y="35034"/>
                    <a:pt x="42982" y="3694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1" name="Google Shape;551;p38"/>
            <p:cNvSpPr/>
            <p:nvPr/>
          </p:nvSpPr>
          <p:spPr>
            <a:xfrm>
              <a:off x="408189" y="4114025"/>
              <a:ext cx="628425" cy="1166675"/>
            </a:xfrm>
            <a:custGeom>
              <a:rect b="b" l="l" r="r" t="t"/>
              <a:pathLst>
                <a:path extrusionOk="0" h="46667" w="25137">
                  <a:moveTo>
                    <a:pt x="2912" y="0"/>
                  </a:moveTo>
                  <a:cubicBezTo>
                    <a:pt x="2844" y="2456"/>
                    <a:pt x="2911" y="11189"/>
                    <a:pt x="2502" y="14737"/>
                  </a:cubicBezTo>
                  <a:cubicBezTo>
                    <a:pt x="2093" y="18285"/>
                    <a:pt x="729" y="19309"/>
                    <a:pt x="456" y="21287"/>
                  </a:cubicBezTo>
                  <a:cubicBezTo>
                    <a:pt x="183" y="23266"/>
                    <a:pt x="-568" y="24971"/>
                    <a:pt x="865" y="26608"/>
                  </a:cubicBezTo>
                  <a:cubicBezTo>
                    <a:pt x="2298" y="28245"/>
                    <a:pt x="5300" y="29746"/>
                    <a:pt x="9052" y="31111"/>
                  </a:cubicBezTo>
                  <a:cubicBezTo>
                    <a:pt x="12805" y="32476"/>
                    <a:pt x="20719" y="32203"/>
                    <a:pt x="23380" y="34796"/>
                  </a:cubicBezTo>
                  <a:cubicBezTo>
                    <a:pt x="26041" y="37389"/>
                    <a:pt x="24744" y="44689"/>
                    <a:pt x="25017" y="4666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2" name="Google Shape;552;p38"/>
            <p:cNvSpPr/>
            <p:nvPr/>
          </p:nvSpPr>
          <p:spPr>
            <a:xfrm>
              <a:off x="-76200" y="4021622"/>
              <a:ext cx="2676175" cy="1182325"/>
            </a:xfrm>
            <a:custGeom>
              <a:rect b="b" l="l" r="r" t="t"/>
              <a:pathLst>
                <a:path extrusionOk="0" h="47293" w="107047">
                  <a:moveTo>
                    <a:pt x="107047" y="47293"/>
                  </a:moveTo>
                  <a:cubicBezTo>
                    <a:pt x="105171" y="46645"/>
                    <a:pt x="99204" y="45280"/>
                    <a:pt x="95789" y="43404"/>
                  </a:cubicBezTo>
                  <a:cubicBezTo>
                    <a:pt x="92374" y="41528"/>
                    <a:pt x="90552" y="38082"/>
                    <a:pt x="86557" y="36035"/>
                  </a:cubicBezTo>
                  <a:cubicBezTo>
                    <a:pt x="82562" y="33988"/>
                    <a:pt x="78025" y="31635"/>
                    <a:pt x="71820" y="31123"/>
                  </a:cubicBezTo>
                  <a:cubicBezTo>
                    <a:pt x="65615" y="30611"/>
                    <a:pt x="52670" y="34944"/>
                    <a:pt x="49327" y="32965"/>
                  </a:cubicBezTo>
                  <a:cubicBezTo>
                    <a:pt x="45984" y="30987"/>
                    <a:pt x="54084" y="22834"/>
                    <a:pt x="51761" y="19252"/>
                  </a:cubicBezTo>
                  <a:cubicBezTo>
                    <a:pt x="49438" y="15670"/>
                    <a:pt x="40330" y="14305"/>
                    <a:pt x="35387" y="11474"/>
                  </a:cubicBezTo>
                  <a:cubicBezTo>
                    <a:pt x="30444" y="8643"/>
                    <a:pt x="25206" y="4174"/>
                    <a:pt x="22105" y="2264"/>
                  </a:cubicBezTo>
                  <a:cubicBezTo>
                    <a:pt x="19005" y="354"/>
                    <a:pt x="18490" y="114"/>
                    <a:pt x="16784" y="12"/>
                  </a:cubicBezTo>
                  <a:cubicBezTo>
                    <a:pt x="15078" y="-90"/>
                    <a:pt x="13304" y="456"/>
                    <a:pt x="11871" y="1650"/>
                  </a:cubicBezTo>
                  <a:cubicBezTo>
                    <a:pt x="10438" y="2844"/>
                    <a:pt x="10166" y="4856"/>
                    <a:pt x="8187" y="7176"/>
                  </a:cubicBezTo>
                  <a:cubicBezTo>
                    <a:pt x="6209" y="9496"/>
                    <a:pt x="1365" y="14169"/>
                    <a:pt x="0" y="1556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3" name="Google Shape;553;p38"/>
            <p:cNvSpPr/>
            <p:nvPr/>
          </p:nvSpPr>
          <p:spPr>
            <a:xfrm>
              <a:off x="7849400" y="-214900"/>
              <a:ext cx="1453225" cy="1576000"/>
            </a:xfrm>
            <a:custGeom>
              <a:rect b="b" l="l" r="r" t="t"/>
              <a:pathLst>
                <a:path extrusionOk="0" h="63040" w="58129">
                  <a:moveTo>
                    <a:pt x="0" y="0"/>
                  </a:moveTo>
                  <a:cubicBezTo>
                    <a:pt x="546" y="3411"/>
                    <a:pt x="2729" y="14190"/>
                    <a:pt x="3275" y="20467"/>
                  </a:cubicBezTo>
                  <a:cubicBezTo>
                    <a:pt x="3821" y="26744"/>
                    <a:pt x="1365" y="34180"/>
                    <a:pt x="3275" y="37660"/>
                  </a:cubicBezTo>
                  <a:cubicBezTo>
                    <a:pt x="5185" y="41140"/>
                    <a:pt x="11326" y="40458"/>
                    <a:pt x="14737" y="41345"/>
                  </a:cubicBezTo>
                  <a:cubicBezTo>
                    <a:pt x="18148" y="42232"/>
                    <a:pt x="19172" y="41140"/>
                    <a:pt x="23743" y="42982"/>
                  </a:cubicBezTo>
                  <a:cubicBezTo>
                    <a:pt x="28314" y="44824"/>
                    <a:pt x="38002" y="49805"/>
                    <a:pt x="42164" y="52397"/>
                  </a:cubicBezTo>
                  <a:cubicBezTo>
                    <a:pt x="46326" y="54990"/>
                    <a:pt x="46053" y="56763"/>
                    <a:pt x="48714" y="58537"/>
                  </a:cubicBezTo>
                  <a:cubicBezTo>
                    <a:pt x="51375" y="60311"/>
                    <a:pt x="56560" y="62290"/>
                    <a:pt x="58129" y="6304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4" name="Google Shape;554;p38"/>
            <p:cNvSpPr/>
            <p:nvPr/>
          </p:nvSpPr>
          <p:spPr>
            <a:xfrm>
              <a:off x="8627175" y="-153500"/>
              <a:ext cx="634525" cy="542400"/>
            </a:xfrm>
            <a:custGeom>
              <a:rect b="b" l="l" r="r" t="t"/>
              <a:pathLst>
                <a:path extrusionOk="0" h="21696" w="25381">
                  <a:moveTo>
                    <a:pt x="0" y="21696"/>
                  </a:moveTo>
                  <a:cubicBezTo>
                    <a:pt x="1569" y="21014"/>
                    <a:pt x="8051" y="19308"/>
                    <a:pt x="9416" y="17602"/>
                  </a:cubicBezTo>
                  <a:cubicBezTo>
                    <a:pt x="10781" y="15896"/>
                    <a:pt x="7301" y="13031"/>
                    <a:pt x="8188" y="11462"/>
                  </a:cubicBezTo>
                  <a:cubicBezTo>
                    <a:pt x="9075" y="9893"/>
                    <a:pt x="12349" y="9074"/>
                    <a:pt x="14737" y="8187"/>
                  </a:cubicBezTo>
                  <a:cubicBezTo>
                    <a:pt x="17125" y="7300"/>
                    <a:pt x="20741" y="7505"/>
                    <a:pt x="22515" y="6140"/>
                  </a:cubicBezTo>
                  <a:cubicBezTo>
                    <a:pt x="24289" y="4776"/>
                    <a:pt x="24903" y="1023"/>
                    <a:pt x="25381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55" name="Google Shape;555;p38"/>
          <p:cNvSpPr txBox="1"/>
          <p:nvPr>
            <p:ph type="title"/>
          </p:nvPr>
        </p:nvSpPr>
        <p:spPr>
          <a:xfrm>
            <a:off x="2065800" y="377561"/>
            <a:ext cx="5012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/>
          <p:nvPr>
            <p:ph hasCustomPrompt="1" type="title"/>
          </p:nvPr>
        </p:nvSpPr>
        <p:spPr>
          <a:xfrm>
            <a:off x="889050" y="1587225"/>
            <a:ext cx="73659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8" name="Google Shape;558;p39"/>
          <p:cNvSpPr txBox="1"/>
          <p:nvPr>
            <p:ph idx="1" type="body"/>
          </p:nvPr>
        </p:nvSpPr>
        <p:spPr>
          <a:xfrm>
            <a:off x="2146150" y="2968625"/>
            <a:ext cx="48516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59" name="Google Shape;559;p39"/>
          <p:cNvGrpSpPr/>
          <p:nvPr/>
        </p:nvGrpSpPr>
        <p:grpSpPr>
          <a:xfrm>
            <a:off x="-749498" y="-166025"/>
            <a:ext cx="11073295" cy="7462172"/>
            <a:chOff x="-749498" y="-166025"/>
            <a:chExt cx="11073295" cy="7462172"/>
          </a:xfrm>
        </p:grpSpPr>
        <p:sp>
          <p:nvSpPr>
            <p:cNvPr id="560" name="Google Shape;560;p39"/>
            <p:cNvSpPr/>
            <p:nvPr/>
          </p:nvSpPr>
          <p:spPr>
            <a:xfrm>
              <a:off x="-72625" y="261147"/>
              <a:ext cx="904925" cy="118700"/>
            </a:xfrm>
            <a:custGeom>
              <a:rect b="b" l="l" r="r" t="t"/>
              <a:pathLst>
                <a:path extrusionOk="0" h="4748" w="36197">
                  <a:moveTo>
                    <a:pt x="0" y="4524"/>
                  </a:moveTo>
                  <a:cubicBezTo>
                    <a:pt x="1155" y="4152"/>
                    <a:pt x="4767" y="2625"/>
                    <a:pt x="6927" y="2290"/>
                  </a:cubicBezTo>
                  <a:cubicBezTo>
                    <a:pt x="9087" y="1955"/>
                    <a:pt x="10576" y="2476"/>
                    <a:pt x="12959" y="2513"/>
                  </a:cubicBezTo>
                  <a:cubicBezTo>
                    <a:pt x="15342" y="2550"/>
                    <a:pt x="18993" y="2923"/>
                    <a:pt x="21227" y="2513"/>
                  </a:cubicBezTo>
                  <a:cubicBezTo>
                    <a:pt x="23461" y="2104"/>
                    <a:pt x="24317" y="168"/>
                    <a:pt x="26365" y="56"/>
                  </a:cubicBezTo>
                  <a:cubicBezTo>
                    <a:pt x="28413" y="-56"/>
                    <a:pt x="31876" y="1061"/>
                    <a:pt x="33515" y="1843"/>
                  </a:cubicBezTo>
                  <a:cubicBezTo>
                    <a:pt x="35154" y="2625"/>
                    <a:pt x="35750" y="4264"/>
                    <a:pt x="36197" y="4748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61" name="Google Shape;561;p39"/>
            <p:cNvGrpSpPr/>
            <p:nvPr/>
          </p:nvGrpSpPr>
          <p:grpSpPr>
            <a:xfrm>
              <a:off x="-749498" y="-166025"/>
              <a:ext cx="11073295" cy="7462172"/>
              <a:chOff x="-749498" y="-166025"/>
              <a:chExt cx="11073295" cy="7462172"/>
            </a:xfrm>
          </p:grpSpPr>
          <p:sp>
            <p:nvSpPr>
              <p:cNvPr id="562" name="Google Shape;562;p39"/>
              <p:cNvSpPr/>
              <p:nvPr/>
            </p:nvSpPr>
            <p:spPr>
              <a:xfrm flipH="1" rot="993073">
                <a:off x="8559736" y="1460242"/>
                <a:ext cx="1599286" cy="1389460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7920300" y="135212"/>
                <a:ext cx="1242150" cy="916325"/>
              </a:xfrm>
              <a:custGeom>
                <a:rect b="b" l="l" r="r" t="t"/>
                <a:pathLst>
                  <a:path extrusionOk="0" h="36653" w="49686">
                    <a:moveTo>
                      <a:pt x="0" y="10826"/>
                    </a:moveTo>
                    <a:cubicBezTo>
                      <a:pt x="2337" y="10949"/>
                      <a:pt x="10331" y="12548"/>
                      <a:pt x="14020" y="11564"/>
                    </a:cubicBezTo>
                    <a:cubicBezTo>
                      <a:pt x="17710" y="10580"/>
                      <a:pt x="19677" y="6809"/>
                      <a:pt x="22137" y="4923"/>
                    </a:cubicBezTo>
                    <a:cubicBezTo>
                      <a:pt x="24597" y="3037"/>
                      <a:pt x="26113" y="823"/>
                      <a:pt x="28778" y="249"/>
                    </a:cubicBezTo>
                    <a:cubicBezTo>
                      <a:pt x="31443" y="-325"/>
                      <a:pt x="35583" y="167"/>
                      <a:pt x="38125" y="1479"/>
                    </a:cubicBezTo>
                    <a:cubicBezTo>
                      <a:pt x="40667" y="2791"/>
                      <a:pt x="42758" y="3980"/>
                      <a:pt x="44029" y="8120"/>
                    </a:cubicBezTo>
                    <a:cubicBezTo>
                      <a:pt x="45300" y="12261"/>
                      <a:pt x="45299" y="21977"/>
                      <a:pt x="45750" y="26322"/>
                    </a:cubicBezTo>
                    <a:cubicBezTo>
                      <a:pt x="46201" y="30668"/>
                      <a:pt x="46078" y="32471"/>
                      <a:pt x="46734" y="34193"/>
                    </a:cubicBezTo>
                    <a:cubicBezTo>
                      <a:pt x="47390" y="35915"/>
                      <a:pt x="49194" y="36243"/>
                      <a:pt x="49686" y="36653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64" name="Google Shape;564;p39"/>
              <p:cNvSpPr/>
              <p:nvPr/>
            </p:nvSpPr>
            <p:spPr>
              <a:xfrm>
                <a:off x="1192975" y="3775675"/>
                <a:ext cx="141425" cy="461200"/>
              </a:xfrm>
              <a:custGeom>
                <a:rect b="b" l="l" r="r" t="t"/>
                <a:pathLst>
                  <a:path extrusionOk="0" h="18448" w="5657">
                    <a:moveTo>
                      <a:pt x="0" y="18448"/>
                    </a:moveTo>
                    <a:cubicBezTo>
                      <a:pt x="287" y="17833"/>
                      <a:pt x="1434" y="16275"/>
                      <a:pt x="1721" y="14758"/>
                    </a:cubicBezTo>
                    <a:cubicBezTo>
                      <a:pt x="2008" y="13241"/>
                      <a:pt x="1270" y="11028"/>
                      <a:pt x="1721" y="9347"/>
                    </a:cubicBezTo>
                    <a:cubicBezTo>
                      <a:pt x="2172" y="7666"/>
                      <a:pt x="3771" y="6231"/>
                      <a:pt x="4427" y="4673"/>
                    </a:cubicBezTo>
                    <a:cubicBezTo>
                      <a:pt x="5083" y="3115"/>
                      <a:pt x="5452" y="779"/>
                      <a:pt x="5657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65" name="Google Shape;565;p39"/>
              <p:cNvSpPr/>
              <p:nvPr/>
            </p:nvSpPr>
            <p:spPr>
              <a:xfrm flipH="1">
                <a:off x="-749498" y="3841886"/>
                <a:ext cx="3975897" cy="3454261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-36900" y="2490475"/>
                <a:ext cx="412125" cy="2459700"/>
              </a:xfrm>
              <a:custGeom>
                <a:rect b="b" l="l" r="r" t="t"/>
                <a:pathLst>
                  <a:path extrusionOk="0" h="98388" w="16485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67" name="Google Shape;567;p39"/>
              <p:cNvSpPr/>
              <p:nvPr/>
            </p:nvSpPr>
            <p:spPr>
              <a:xfrm>
                <a:off x="166025" y="4062114"/>
                <a:ext cx="1734100" cy="736475"/>
              </a:xfrm>
              <a:custGeom>
                <a:rect b="b" l="l" r="r" t="t"/>
                <a:pathLst>
                  <a:path extrusionOk="0" h="29459" w="69364">
                    <a:moveTo>
                      <a:pt x="0" y="12893"/>
                    </a:moveTo>
                    <a:cubicBezTo>
                      <a:pt x="1312" y="12729"/>
                      <a:pt x="5329" y="12975"/>
                      <a:pt x="7871" y="11909"/>
                    </a:cubicBezTo>
                    <a:cubicBezTo>
                      <a:pt x="10413" y="10843"/>
                      <a:pt x="13569" y="8220"/>
                      <a:pt x="15250" y="6498"/>
                    </a:cubicBezTo>
                    <a:cubicBezTo>
                      <a:pt x="16931" y="4776"/>
                      <a:pt x="15783" y="2644"/>
                      <a:pt x="17956" y="1578"/>
                    </a:cubicBezTo>
                    <a:cubicBezTo>
                      <a:pt x="20129" y="512"/>
                      <a:pt x="25130" y="20"/>
                      <a:pt x="28287" y="102"/>
                    </a:cubicBezTo>
                    <a:cubicBezTo>
                      <a:pt x="31444" y="184"/>
                      <a:pt x="33739" y="-472"/>
                      <a:pt x="36896" y="2070"/>
                    </a:cubicBezTo>
                    <a:cubicBezTo>
                      <a:pt x="40053" y="4612"/>
                      <a:pt x="44193" y="11704"/>
                      <a:pt x="47227" y="15353"/>
                    </a:cubicBezTo>
                    <a:cubicBezTo>
                      <a:pt x="50261" y="19002"/>
                      <a:pt x="51859" y="21666"/>
                      <a:pt x="55098" y="23962"/>
                    </a:cubicBezTo>
                    <a:cubicBezTo>
                      <a:pt x="58337" y="26258"/>
                      <a:pt x="64281" y="28307"/>
                      <a:pt x="66659" y="29127"/>
                    </a:cubicBezTo>
                    <a:cubicBezTo>
                      <a:pt x="69037" y="29947"/>
                      <a:pt x="68913" y="28922"/>
                      <a:pt x="69364" y="28881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68" name="Google Shape;568;p39"/>
              <p:cNvSpPr/>
              <p:nvPr/>
            </p:nvSpPr>
            <p:spPr>
              <a:xfrm>
                <a:off x="-92250" y="1830175"/>
                <a:ext cx="2496703" cy="3390662"/>
              </a:xfrm>
              <a:custGeom>
                <a:rect b="b" l="l" r="r" t="t"/>
                <a:pathLst>
                  <a:path extrusionOk="0" h="130611" w="96175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69" name="Google Shape;569;p39"/>
              <p:cNvSpPr/>
              <p:nvPr/>
            </p:nvSpPr>
            <p:spPr>
              <a:xfrm>
                <a:off x="7034800" y="245975"/>
                <a:ext cx="737900" cy="750725"/>
              </a:xfrm>
              <a:custGeom>
                <a:rect b="b" l="l" r="r" t="t"/>
                <a:pathLst>
                  <a:path extrusionOk="0" h="30029" w="29516">
                    <a:moveTo>
                      <a:pt x="29516" y="0"/>
                    </a:moveTo>
                    <a:cubicBezTo>
                      <a:pt x="27753" y="656"/>
                      <a:pt x="22138" y="2213"/>
                      <a:pt x="18940" y="3935"/>
                    </a:cubicBezTo>
                    <a:cubicBezTo>
                      <a:pt x="15743" y="5657"/>
                      <a:pt x="11725" y="8199"/>
                      <a:pt x="10331" y="10331"/>
                    </a:cubicBezTo>
                    <a:cubicBezTo>
                      <a:pt x="8937" y="12463"/>
                      <a:pt x="10289" y="14840"/>
                      <a:pt x="10576" y="16726"/>
                    </a:cubicBezTo>
                    <a:cubicBezTo>
                      <a:pt x="10863" y="18612"/>
                      <a:pt x="12462" y="19595"/>
                      <a:pt x="12052" y="21645"/>
                    </a:cubicBezTo>
                    <a:cubicBezTo>
                      <a:pt x="11642" y="23695"/>
                      <a:pt x="10126" y="27631"/>
                      <a:pt x="8117" y="29025"/>
                    </a:cubicBezTo>
                    <a:cubicBezTo>
                      <a:pt x="6108" y="30419"/>
                      <a:pt x="1353" y="29844"/>
                      <a:pt x="0" y="30008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0" name="Google Shape;570;p39"/>
              <p:cNvSpPr/>
              <p:nvPr/>
            </p:nvSpPr>
            <p:spPr>
              <a:xfrm>
                <a:off x="8811950" y="651825"/>
                <a:ext cx="245950" cy="356650"/>
              </a:xfrm>
              <a:custGeom>
                <a:rect b="b" l="l" r="r" t="t"/>
                <a:pathLst>
                  <a:path extrusionOk="0" h="14266" w="9838">
                    <a:moveTo>
                      <a:pt x="0" y="14266"/>
                    </a:moveTo>
                    <a:cubicBezTo>
                      <a:pt x="697" y="13733"/>
                      <a:pt x="3525" y="12750"/>
                      <a:pt x="4181" y="11069"/>
                    </a:cubicBezTo>
                    <a:cubicBezTo>
                      <a:pt x="4837" y="9388"/>
                      <a:pt x="3484" y="5699"/>
                      <a:pt x="3935" y="4182"/>
                    </a:cubicBezTo>
                    <a:cubicBezTo>
                      <a:pt x="4386" y="2665"/>
                      <a:pt x="5903" y="2665"/>
                      <a:pt x="6887" y="1968"/>
                    </a:cubicBezTo>
                    <a:cubicBezTo>
                      <a:pt x="7871" y="1271"/>
                      <a:pt x="9346" y="328"/>
                      <a:pt x="9838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1" name="Google Shape;571;p39"/>
              <p:cNvSpPr/>
              <p:nvPr/>
            </p:nvSpPr>
            <p:spPr>
              <a:xfrm>
                <a:off x="8781200" y="1783300"/>
                <a:ext cx="393550" cy="296450"/>
              </a:xfrm>
              <a:custGeom>
                <a:rect b="b" l="l" r="r" t="t"/>
                <a:pathLst>
                  <a:path extrusionOk="0" h="11858" w="15742">
                    <a:moveTo>
                      <a:pt x="0" y="0"/>
                    </a:moveTo>
                    <a:cubicBezTo>
                      <a:pt x="738" y="1804"/>
                      <a:pt x="2828" y="8937"/>
                      <a:pt x="4427" y="10823"/>
                    </a:cubicBezTo>
                    <a:cubicBezTo>
                      <a:pt x="6026" y="12709"/>
                      <a:pt x="7707" y="11397"/>
                      <a:pt x="9593" y="11315"/>
                    </a:cubicBezTo>
                    <a:cubicBezTo>
                      <a:pt x="11479" y="11233"/>
                      <a:pt x="14717" y="10495"/>
                      <a:pt x="15742" y="10331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2" name="Google Shape;572;p39"/>
              <p:cNvSpPr/>
              <p:nvPr/>
            </p:nvSpPr>
            <p:spPr>
              <a:xfrm>
                <a:off x="7994075" y="1549625"/>
                <a:ext cx="252125" cy="737900"/>
              </a:xfrm>
              <a:custGeom>
                <a:rect b="b" l="l" r="r" t="t"/>
                <a:pathLst>
                  <a:path extrusionOk="0" h="29516" w="10085">
                    <a:moveTo>
                      <a:pt x="10085" y="29516"/>
                    </a:moveTo>
                    <a:cubicBezTo>
                      <a:pt x="9142" y="28409"/>
                      <a:pt x="5494" y="25212"/>
                      <a:pt x="4428" y="22875"/>
                    </a:cubicBezTo>
                    <a:cubicBezTo>
                      <a:pt x="3362" y="20538"/>
                      <a:pt x="3403" y="17956"/>
                      <a:pt x="3690" y="15496"/>
                    </a:cubicBezTo>
                    <a:cubicBezTo>
                      <a:pt x="3977" y="13036"/>
                      <a:pt x="5822" y="10249"/>
                      <a:pt x="6150" y="8117"/>
                    </a:cubicBezTo>
                    <a:cubicBezTo>
                      <a:pt x="6478" y="5985"/>
                      <a:pt x="6683" y="4059"/>
                      <a:pt x="5658" y="2706"/>
                    </a:cubicBezTo>
                    <a:cubicBezTo>
                      <a:pt x="4633" y="1353"/>
                      <a:pt x="943" y="451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3" name="Google Shape;573;p39"/>
              <p:cNvSpPr/>
              <p:nvPr/>
            </p:nvSpPr>
            <p:spPr>
              <a:xfrm>
                <a:off x="6647375" y="-166025"/>
                <a:ext cx="2545825" cy="3179175"/>
              </a:xfrm>
              <a:custGeom>
                <a:rect b="b" l="l" r="r" t="t"/>
                <a:pathLst>
                  <a:path extrusionOk="0" h="127167" w="101833">
                    <a:moveTo>
                      <a:pt x="0" y="0"/>
                    </a:moveTo>
                    <a:cubicBezTo>
                      <a:pt x="6518" y="2050"/>
                      <a:pt x="29312" y="7010"/>
                      <a:pt x="39110" y="12298"/>
                    </a:cubicBezTo>
                    <a:cubicBezTo>
                      <a:pt x="48908" y="17586"/>
                      <a:pt x="51491" y="26811"/>
                      <a:pt x="58788" y="31730"/>
                    </a:cubicBezTo>
                    <a:cubicBezTo>
                      <a:pt x="66085" y="36650"/>
                      <a:pt x="77851" y="36937"/>
                      <a:pt x="82893" y="41815"/>
                    </a:cubicBezTo>
                    <a:cubicBezTo>
                      <a:pt x="87935" y="46694"/>
                      <a:pt x="88386" y="55303"/>
                      <a:pt x="89042" y="61001"/>
                    </a:cubicBezTo>
                    <a:cubicBezTo>
                      <a:pt x="89698" y="66699"/>
                      <a:pt x="90559" y="70512"/>
                      <a:pt x="86828" y="76005"/>
                    </a:cubicBezTo>
                    <a:cubicBezTo>
                      <a:pt x="83098" y="81498"/>
                      <a:pt x="70431" y="89370"/>
                      <a:pt x="66659" y="93961"/>
                    </a:cubicBezTo>
                    <a:cubicBezTo>
                      <a:pt x="62888" y="98553"/>
                      <a:pt x="63666" y="100028"/>
                      <a:pt x="64199" y="103554"/>
                    </a:cubicBezTo>
                    <a:cubicBezTo>
                      <a:pt x="64732" y="107080"/>
                      <a:pt x="66740" y="112163"/>
                      <a:pt x="69856" y="115115"/>
                    </a:cubicBezTo>
                    <a:cubicBezTo>
                      <a:pt x="72972" y="118067"/>
                      <a:pt x="77564" y="119255"/>
                      <a:pt x="82893" y="121264"/>
                    </a:cubicBezTo>
                    <a:cubicBezTo>
                      <a:pt x="88223" y="123273"/>
                      <a:pt x="98676" y="126183"/>
                      <a:pt x="101833" y="12716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574" name="Google Shape;574;p39"/>
            <p:cNvSpPr/>
            <p:nvPr/>
          </p:nvSpPr>
          <p:spPr>
            <a:xfrm>
              <a:off x="-33525" y="-39100"/>
              <a:ext cx="1446750" cy="893776"/>
            </a:xfrm>
            <a:custGeom>
              <a:rect b="b" l="l" r="r" t="t"/>
              <a:pathLst>
                <a:path extrusionOk="0" h="45776" w="57870">
                  <a:moveTo>
                    <a:pt x="0" y="45357"/>
                  </a:moveTo>
                  <a:cubicBezTo>
                    <a:pt x="1155" y="45357"/>
                    <a:pt x="4283" y="46251"/>
                    <a:pt x="6927" y="45357"/>
                  </a:cubicBezTo>
                  <a:cubicBezTo>
                    <a:pt x="9571" y="44463"/>
                    <a:pt x="13183" y="41744"/>
                    <a:pt x="15864" y="39994"/>
                  </a:cubicBezTo>
                  <a:cubicBezTo>
                    <a:pt x="18545" y="38244"/>
                    <a:pt x="20742" y="36792"/>
                    <a:pt x="23014" y="34856"/>
                  </a:cubicBezTo>
                  <a:cubicBezTo>
                    <a:pt x="25286" y="32920"/>
                    <a:pt x="27818" y="30573"/>
                    <a:pt x="29494" y="28376"/>
                  </a:cubicBezTo>
                  <a:cubicBezTo>
                    <a:pt x="31170" y="26179"/>
                    <a:pt x="31431" y="23014"/>
                    <a:pt x="33069" y="21673"/>
                  </a:cubicBezTo>
                  <a:cubicBezTo>
                    <a:pt x="34708" y="20332"/>
                    <a:pt x="37463" y="21784"/>
                    <a:pt x="39325" y="20332"/>
                  </a:cubicBezTo>
                  <a:cubicBezTo>
                    <a:pt x="41187" y="18880"/>
                    <a:pt x="42937" y="15380"/>
                    <a:pt x="44240" y="12959"/>
                  </a:cubicBezTo>
                  <a:cubicBezTo>
                    <a:pt x="45543" y="10539"/>
                    <a:pt x="45581" y="7187"/>
                    <a:pt x="47145" y="5809"/>
                  </a:cubicBezTo>
                  <a:cubicBezTo>
                    <a:pt x="48709" y="4431"/>
                    <a:pt x="51837" y="5660"/>
                    <a:pt x="53624" y="4692"/>
                  </a:cubicBezTo>
                  <a:cubicBezTo>
                    <a:pt x="55412" y="3724"/>
                    <a:pt x="57162" y="782"/>
                    <a:pt x="5787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1"/>
          <p:cNvGrpSpPr/>
          <p:nvPr/>
        </p:nvGrpSpPr>
        <p:grpSpPr>
          <a:xfrm>
            <a:off x="-73800" y="-1051988"/>
            <a:ext cx="10620079" cy="6329294"/>
            <a:chOff x="-73800" y="-1051988"/>
            <a:chExt cx="10620079" cy="6329294"/>
          </a:xfrm>
        </p:grpSpPr>
        <p:sp>
          <p:nvSpPr>
            <p:cNvPr id="578" name="Google Shape;578;p41"/>
            <p:cNvSpPr/>
            <p:nvPr/>
          </p:nvSpPr>
          <p:spPr>
            <a:xfrm>
              <a:off x="-67650" y="657975"/>
              <a:ext cx="719475" cy="468875"/>
            </a:xfrm>
            <a:custGeom>
              <a:rect b="b" l="l" r="r" t="t"/>
              <a:pathLst>
                <a:path extrusionOk="0" h="18755" w="28779">
                  <a:moveTo>
                    <a:pt x="28779" y="18694"/>
                  </a:moveTo>
                  <a:cubicBezTo>
                    <a:pt x="27098" y="18530"/>
                    <a:pt x="21523" y="19268"/>
                    <a:pt x="18694" y="17710"/>
                  </a:cubicBezTo>
                  <a:cubicBezTo>
                    <a:pt x="15865" y="16152"/>
                    <a:pt x="13652" y="11561"/>
                    <a:pt x="11807" y="9347"/>
                  </a:cubicBezTo>
                  <a:cubicBezTo>
                    <a:pt x="9962" y="7133"/>
                    <a:pt x="9593" y="5985"/>
                    <a:pt x="7625" y="4427"/>
                  </a:cubicBezTo>
                  <a:cubicBezTo>
                    <a:pt x="5657" y="2869"/>
                    <a:pt x="1271" y="738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9" name="Google Shape;579;p41"/>
            <p:cNvSpPr/>
            <p:nvPr/>
          </p:nvSpPr>
          <p:spPr>
            <a:xfrm>
              <a:off x="591385" y="-122975"/>
              <a:ext cx="233375" cy="780950"/>
            </a:xfrm>
            <a:custGeom>
              <a:rect b="b" l="l" r="r" t="t"/>
              <a:pathLst>
                <a:path extrusionOk="0" h="31238" w="9335">
                  <a:moveTo>
                    <a:pt x="696" y="0"/>
                  </a:moveTo>
                  <a:cubicBezTo>
                    <a:pt x="2131" y="1681"/>
                    <a:pt x="9059" y="6764"/>
                    <a:pt x="9305" y="10084"/>
                  </a:cubicBezTo>
                  <a:cubicBezTo>
                    <a:pt x="9551" y="13405"/>
                    <a:pt x="3648" y="17258"/>
                    <a:pt x="2172" y="19923"/>
                  </a:cubicBezTo>
                  <a:cubicBezTo>
                    <a:pt x="696" y="22588"/>
                    <a:pt x="-739" y="24187"/>
                    <a:pt x="450" y="26073"/>
                  </a:cubicBezTo>
                  <a:cubicBezTo>
                    <a:pt x="1639" y="27959"/>
                    <a:pt x="7829" y="30377"/>
                    <a:pt x="9305" y="3123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0" name="Google Shape;580;p41"/>
            <p:cNvSpPr/>
            <p:nvPr/>
          </p:nvSpPr>
          <p:spPr>
            <a:xfrm>
              <a:off x="-49200" y="192420"/>
              <a:ext cx="842450" cy="1271100"/>
            </a:xfrm>
            <a:custGeom>
              <a:rect b="b" l="l" r="r" t="t"/>
              <a:pathLst>
                <a:path extrusionOk="0" h="50844" w="33698">
                  <a:moveTo>
                    <a:pt x="0" y="50844"/>
                  </a:moveTo>
                  <a:cubicBezTo>
                    <a:pt x="738" y="48548"/>
                    <a:pt x="3567" y="41825"/>
                    <a:pt x="4428" y="37070"/>
                  </a:cubicBezTo>
                  <a:cubicBezTo>
                    <a:pt x="5289" y="32315"/>
                    <a:pt x="4756" y="26863"/>
                    <a:pt x="5166" y="22312"/>
                  </a:cubicBezTo>
                  <a:cubicBezTo>
                    <a:pt x="5576" y="17762"/>
                    <a:pt x="5534" y="13293"/>
                    <a:pt x="6887" y="9767"/>
                  </a:cubicBezTo>
                  <a:cubicBezTo>
                    <a:pt x="8240" y="6241"/>
                    <a:pt x="10700" y="2757"/>
                    <a:pt x="13283" y="1158"/>
                  </a:cubicBezTo>
                  <a:cubicBezTo>
                    <a:pt x="15866" y="-441"/>
                    <a:pt x="18982" y="133"/>
                    <a:pt x="22384" y="174"/>
                  </a:cubicBezTo>
                  <a:cubicBezTo>
                    <a:pt x="25787" y="215"/>
                    <a:pt x="31812" y="1199"/>
                    <a:pt x="33698" y="1404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1" name="Google Shape;581;p41"/>
            <p:cNvSpPr/>
            <p:nvPr/>
          </p:nvSpPr>
          <p:spPr>
            <a:xfrm>
              <a:off x="-73800" y="-249562"/>
              <a:ext cx="2084622" cy="3474345"/>
            </a:xfrm>
            <a:custGeom>
              <a:rect b="b" l="l" r="r" t="t"/>
              <a:pathLst>
                <a:path extrusionOk="0" h="134054" w="80433">
                  <a:moveTo>
                    <a:pt x="0" y="134054"/>
                  </a:moveTo>
                  <a:cubicBezTo>
                    <a:pt x="1968" y="131553"/>
                    <a:pt x="9306" y="125609"/>
                    <a:pt x="11807" y="119050"/>
                  </a:cubicBezTo>
                  <a:cubicBezTo>
                    <a:pt x="14308" y="112491"/>
                    <a:pt x="13118" y="102570"/>
                    <a:pt x="15004" y="94699"/>
                  </a:cubicBezTo>
                  <a:cubicBezTo>
                    <a:pt x="16890" y="86828"/>
                    <a:pt x="20333" y="80925"/>
                    <a:pt x="23121" y="71824"/>
                  </a:cubicBezTo>
                  <a:cubicBezTo>
                    <a:pt x="25909" y="62723"/>
                    <a:pt x="28737" y="47636"/>
                    <a:pt x="31730" y="40093"/>
                  </a:cubicBezTo>
                  <a:cubicBezTo>
                    <a:pt x="34723" y="32550"/>
                    <a:pt x="34354" y="32304"/>
                    <a:pt x="41077" y="26565"/>
                  </a:cubicBezTo>
                  <a:cubicBezTo>
                    <a:pt x="47800" y="20826"/>
                    <a:pt x="65511" y="10085"/>
                    <a:pt x="72070" y="5657"/>
                  </a:cubicBezTo>
                  <a:cubicBezTo>
                    <a:pt x="78629" y="1230"/>
                    <a:pt x="79039" y="943"/>
                    <a:pt x="80433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2" name="Google Shape;582;p41"/>
            <p:cNvSpPr/>
            <p:nvPr/>
          </p:nvSpPr>
          <p:spPr>
            <a:xfrm flipH="1" rot="2497583">
              <a:off x="8493258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7681481" y="4063425"/>
              <a:ext cx="1547531" cy="1213880"/>
            </a:xfrm>
            <a:custGeom>
              <a:rect b="b" l="l" r="r" t="t"/>
              <a:pathLst>
                <a:path extrusionOk="0" h="42061" w="53622">
                  <a:moveTo>
                    <a:pt x="53622" y="0"/>
                  </a:moveTo>
                  <a:cubicBezTo>
                    <a:pt x="52515" y="1517"/>
                    <a:pt x="49400" y="5453"/>
                    <a:pt x="46981" y="9101"/>
                  </a:cubicBezTo>
                  <a:cubicBezTo>
                    <a:pt x="44562" y="12750"/>
                    <a:pt x="41201" y="18734"/>
                    <a:pt x="39110" y="21891"/>
                  </a:cubicBezTo>
                  <a:cubicBezTo>
                    <a:pt x="37019" y="25048"/>
                    <a:pt x="36896" y="26237"/>
                    <a:pt x="34436" y="28041"/>
                  </a:cubicBezTo>
                  <a:cubicBezTo>
                    <a:pt x="31976" y="29845"/>
                    <a:pt x="28287" y="31320"/>
                    <a:pt x="24351" y="32714"/>
                  </a:cubicBezTo>
                  <a:cubicBezTo>
                    <a:pt x="20416" y="34108"/>
                    <a:pt x="14882" y="34846"/>
                    <a:pt x="10823" y="36404"/>
                  </a:cubicBezTo>
                  <a:cubicBezTo>
                    <a:pt x="6765" y="37962"/>
                    <a:pt x="1804" y="41118"/>
                    <a:pt x="0" y="4206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84" name="Google Shape;584;p41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5" name="Google Shape;585;p41"/>
          <p:cNvSpPr txBox="1"/>
          <p:nvPr>
            <p:ph hasCustomPrompt="1" idx="2" type="title"/>
          </p:nvPr>
        </p:nvSpPr>
        <p:spPr>
          <a:xfrm>
            <a:off x="1569075" y="1279186"/>
            <a:ext cx="8547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41"/>
          <p:cNvSpPr txBox="1"/>
          <p:nvPr>
            <p:ph idx="3" type="title"/>
          </p:nvPr>
        </p:nvSpPr>
        <p:spPr>
          <a:xfrm>
            <a:off x="8459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7" name="Google Shape;587;p41"/>
          <p:cNvSpPr txBox="1"/>
          <p:nvPr>
            <p:ph idx="4" type="title"/>
          </p:nvPr>
        </p:nvSpPr>
        <p:spPr>
          <a:xfrm>
            <a:off x="9372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8" name="Google Shape;588;p41"/>
          <p:cNvSpPr txBox="1"/>
          <p:nvPr>
            <p:ph hasCustomPrompt="1" idx="5" type="title"/>
          </p:nvPr>
        </p:nvSpPr>
        <p:spPr>
          <a:xfrm>
            <a:off x="4158375" y="128779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9" name="Google Shape;589;p41"/>
          <p:cNvSpPr txBox="1"/>
          <p:nvPr>
            <p:ph idx="6" type="title"/>
          </p:nvPr>
        </p:nvSpPr>
        <p:spPr>
          <a:xfrm>
            <a:off x="34214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0" name="Google Shape;590;p41"/>
          <p:cNvSpPr txBox="1"/>
          <p:nvPr>
            <p:ph idx="7" type="title"/>
          </p:nvPr>
        </p:nvSpPr>
        <p:spPr>
          <a:xfrm>
            <a:off x="35127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91" name="Google Shape;591;p41"/>
          <p:cNvSpPr txBox="1"/>
          <p:nvPr>
            <p:ph hasCustomPrompt="1" idx="8" type="title"/>
          </p:nvPr>
        </p:nvSpPr>
        <p:spPr>
          <a:xfrm>
            <a:off x="1582875" y="31011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41"/>
          <p:cNvSpPr txBox="1"/>
          <p:nvPr>
            <p:ph idx="9" type="title"/>
          </p:nvPr>
        </p:nvSpPr>
        <p:spPr>
          <a:xfrm>
            <a:off x="845925" y="36595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3" name="Google Shape;593;p41"/>
          <p:cNvSpPr txBox="1"/>
          <p:nvPr>
            <p:ph idx="13" type="title"/>
          </p:nvPr>
        </p:nvSpPr>
        <p:spPr>
          <a:xfrm>
            <a:off x="937275" y="40387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94" name="Google Shape;594;p41"/>
          <p:cNvSpPr txBox="1"/>
          <p:nvPr>
            <p:ph hasCustomPrompt="1" idx="14" type="title"/>
          </p:nvPr>
        </p:nvSpPr>
        <p:spPr>
          <a:xfrm>
            <a:off x="4158375" y="31011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41"/>
          <p:cNvSpPr txBox="1"/>
          <p:nvPr>
            <p:ph idx="15" type="title"/>
          </p:nvPr>
        </p:nvSpPr>
        <p:spPr>
          <a:xfrm>
            <a:off x="3421425" y="36595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6" name="Google Shape;596;p41"/>
          <p:cNvSpPr txBox="1"/>
          <p:nvPr>
            <p:ph idx="16" type="title"/>
          </p:nvPr>
        </p:nvSpPr>
        <p:spPr>
          <a:xfrm>
            <a:off x="3512775" y="40387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97" name="Google Shape;597;p41"/>
          <p:cNvSpPr txBox="1"/>
          <p:nvPr>
            <p:ph hasCustomPrompt="1" idx="17" type="title"/>
          </p:nvPr>
        </p:nvSpPr>
        <p:spPr>
          <a:xfrm>
            <a:off x="6733875" y="128779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8" name="Google Shape;598;p41"/>
          <p:cNvSpPr txBox="1"/>
          <p:nvPr>
            <p:ph idx="18" type="title"/>
          </p:nvPr>
        </p:nvSpPr>
        <p:spPr>
          <a:xfrm>
            <a:off x="59969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9" name="Google Shape;599;p41"/>
          <p:cNvSpPr txBox="1"/>
          <p:nvPr>
            <p:ph idx="19" type="title"/>
          </p:nvPr>
        </p:nvSpPr>
        <p:spPr>
          <a:xfrm>
            <a:off x="60882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00" name="Google Shape;600;p41"/>
          <p:cNvSpPr txBox="1"/>
          <p:nvPr>
            <p:ph hasCustomPrompt="1" idx="20" type="title"/>
          </p:nvPr>
        </p:nvSpPr>
        <p:spPr>
          <a:xfrm>
            <a:off x="6733875" y="31011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41"/>
          <p:cNvSpPr txBox="1"/>
          <p:nvPr>
            <p:ph idx="21" type="title"/>
          </p:nvPr>
        </p:nvSpPr>
        <p:spPr>
          <a:xfrm>
            <a:off x="5996925" y="36595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2" name="Google Shape;602;p41"/>
          <p:cNvSpPr txBox="1"/>
          <p:nvPr>
            <p:ph idx="22" type="title"/>
          </p:nvPr>
        </p:nvSpPr>
        <p:spPr>
          <a:xfrm>
            <a:off x="6088275" y="40387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rot="10800000">
            <a:off x="7317425" y="4569225"/>
            <a:ext cx="4365049" cy="2926215"/>
          </a:xfrm>
          <a:custGeom>
            <a:rect b="b" l="l" r="r" t="t"/>
            <a:pathLst>
              <a:path extrusionOk="0" h="72873" w="108705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48" name="Google Shape;48;p5"/>
          <p:cNvGrpSpPr/>
          <p:nvPr/>
        </p:nvGrpSpPr>
        <p:grpSpPr>
          <a:xfrm>
            <a:off x="-1408689" y="-1051989"/>
            <a:ext cx="11954967" cy="7456656"/>
            <a:chOff x="-1408689" y="-1051989"/>
            <a:chExt cx="11954967" cy="7456656"/>
          </a:xfrm>
        </p:grpSpPr>
        <p:grpSp>
          <p:nvGrpSpPr>
            <p:cNvPr id="49" name="Google Shape;49;p5"/>
            <p:cNvGrpSpPr/>
            <p:nvPr/>
          </p:nvGrpSpPr>
          <p:grpSpPr>
            <a:xfrm>
              <a:off x="-73800" y="-1051989"/>
              <a:ext cx="10620078" cy="6329294"/>
              <a:chOff x="-73800" y="-1051989"/>
              <a:chExt cx="10620078" cy="6329294"/>
            </a:xfrm>
          </p:grpSpPr>
          <p:sp>
            <p:nvSpPr>
              <p:cNvPr id="50" name="Google Shape;50;p5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" name="Google Shape;56;p5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42"/>
          <p:cNvGrpSpPr/>
          <p:nvPr/>
        </p:nvGrpSpPr>
        <p:grpSpPr>
          <a:xfrm>
            <a:off x="-857353" y="-1064263"/>
            <a:ext cx="11503802" cy="6545988"/>
            <a:chOff x="-857353" y="-1064263"/>
            <a:chExt cx="11503802" cy="6545988"/>
          </a:xfrm>
        </p:grpSpPr>
        <p:sp>
          <p:nvSpPr>
            <p:cNvPr id="605" name="Google Shape;605;p42"/>
            <p:cNvSpPr/>
            <p:nvPr/>
          </p:nvSpPr>
          <p:spPr>
            <a:xfrm>
              <a:off x="110675" y="4218425"/>
              <a:ext cx="1033100" cy="1143750"/>
            </a:xfrm>
            <a:custGeom>
              <a:rect b="b" l="l" r="r" t="t"/>
              <a:pathLst>
                <a:path extrusionOk="0" h="45750" w="41324">
                  <a:moveTo>
                    <a:pt x="41324" y="0"/>
                  </a:moveTo>
                  <a:cubicBezTo>
                    <a:pt x="40012" y="2050"/>
                    <a:pt x="37389" y="9346"/>
                    <a:pt x="33453" y="12298"/>
                  </a:cubicBezTo>
                  <a:cubicBezTo>
                    <a:pt x="29517" y="15250"/>
                    <a:pt x="21974" y="15742"/>
                    <a:pt x="17710" y="17710"/>
                  </a:cubicBezTo>
                  <a:cubicBezTo>
                    <a:pt x="13447" y="19678"/>
                    <a:pt x="10414" y="20826"/>
                    <a:pt x="7872" y="24105"/>
                  </a:cubicBezTo>
                  <a:cubicBezTo>
                    <a:pt x="5330" y="27385"/>
                    <a:pt x="3772" y="33780"/>
                    <a:pt x="2460" y="37387"/>
                  </a:cubicBezTo>
                  <a:cubicBezTo>
                    <a:pt x="1148" y="40995"/>
                    <a:pt x="410" y="44356"/>
                    <a:pt x="0" y="4575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6" name="Google Shape;606;p42"/>
            <p:cNvSpPr/>
            <p:nvPr/>
          </p:nvSpPr>
          <p:spPr>
            <a:xfrm flipH="1">
              <a:off x="6670552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1088825" y="4321200"/>
              <a:ext cx="3603075" cy="1160525"/>
            </a:xfrm>
            <a:custGeom>
              <a:rect b="b" l="l" r="r" t="t"/>
              <a:pathLst>
                <a:path extrusionOk="0" h="46421" w="144123">
                  <a:moveTo>
                    <a:pt x="0" y="0"/>
                  </a:moveTo>
                  <a:cubicBezTo>
                    <a:pt x="2378" y="1968"/>
                    <a:pt x="8855" y="8445"/>
                    <a:pt x="14266" y="11807"/>
                  </a:cubicBezTo>
                  <a:cubicBezTo>
                    <a:pt x="19677" y="15169"/>
                    <a:pt x="27467" y="17136"/>
                    <a:pt x="32468" y="20170"/>
                  </a:cubicBezTo>
                  <a:cubicBezTo>
                    <a:pt x="37470" y="23204"/>
                    <a:pt x="40585" y="26401"/>
                    <a:pt x="44275" y="30009"/>
                  </a:cubicBezTo>
                  <a:cubicBezTo>
                    <a:pt x="47965" y="33617"/>
                    <a:pt x="48949" y="39110"/>
                    <a:pt x="54606" y="41816"/>
                  </a:cubicBezTo>
                  <a:cubicBezTo>
                    <a:pt x="60263" y="44522"/>
                    <a:pt x="70105" y="47133"/>
                    <a:pt x="78219" y="46243"/>
                  </a:cubicBezTo>
                  <a:cubicBezTo>
                    <a:pt x="86333" y="45353"/>
                    <a:pt x="96572" y="39824"/>
                    <a:pt x="103292" y="36474"/>
                  </a:cubicBezTo>
                  <a:cubicBezTo>
                    <a:pt x="110013" y="33124"/>
                    <a:pt x="113213" y="26922"/>
                    <a:pt x="118542" y="26143"/>
                  </a:cubicBezTo>
                  <a:cubicBezTo>
                    <a:pt x="123871" y="25364"/>
                    <a:pt x="131005" y="28890"/>
                    <a:pt x="135268" y="31801"/>
                  </a:cubicBezTo>
                  <a:cubicBezTo>
                    <a:pt x="139532" y="34712"/>
                    <a:pt x="142647" y="41639"/>
                    <a:pt x="144123" y="43607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8" name="Google Shape;608;p42"/>
            <p:cNvSpPr/>
            <p:nvPr/>
          </p:nvSpPr>
          <p:spPr>
            <a:xfrm>
              <a:off x="4232780" y="4445950"/>
              <a:ext cx="418926" cy="572708"/>
            </a:xfrm>
            <a:custGeom>
              <a:rect b="b" l="l" r="r" t="t"/>
              <a:pathLst>
                <a:path extrusionOk="0" h="27056" w="19791">
                  <a:moveTo>
                    <a:pt x="0" y="27056"/>
                  </a:moveTo>
                  <a:cubicBezTo>
                    <a:pt x="1189" y="26359"/>
                    <a:pt x="4386" y="23736"/>
                    <a:pt x="7133" y="22875"/>
                  </a:cubicBezTo>
                  <a:cubicBezTo>
                    <a:pt x="9880" y="22014"/>
                    <a:pt x="14430" y="23039"/>
                    <a:pt x="16480" y="21891"/>
                  </a:cubicBezTo>
                  <a:cubicBezTo>
                    <a:pt x="18530" y="20743"/>
                    <a:pt x="18899" y="18817"/>
                    <a:pt x="19432" y="15988"/>
                  </a:cubicBezTo>
                  <a:cubicBezTo>
                    <a:pt x="19965" y="13159"/>
                    <a:pt x="19760" y="7584"/>
                    <a:pt x="19678" y="4919"/>
                  </a:cubicBezTo>
                  <a:cubicBezTo>
                    <a:pt x="19596" y="2254"/>
                    <a:pt x="19063" y="820"/>
                    <a:pt x="18940" y="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9" name="Google Shape;609;p42"/>
            <p:cNvSpPr/>
            <p:nvPr/>
          </p:nvSpPr>
          <p:spPr>
            <a:xfrm>
              <a:off x="-18450" y="4165447"/>
              <a:ext cx="6001725" cy="1132700"/>
            </a:xfrm>
            <a:custGeom>
              <a:rect b="b" l="l" r="r" t="t"/>
              <a:pathLst>
                <a:path extrusionOk="0" h="45308" w="240069">
                  <a:moveTo>
                    <a:pt x="0" y="1381"/>
                  </a:moveTo>
                  <a:cubicBezTo>
                    <a:pt x="1927" y="1340"/>
                    <a:pt x="5986" y="1340"/>
                    <a:pt x="11561" y="1135"/>
                  </a:cubicBezTo>
                  <a:cubicBezTo>
                    <a:pt x="17136" y="930"/>
                    <a:pt x="25868" y="-382"/>
                    <a:pt x="33452" y="151"/>
                  </a:cubicBezTo>
                  <a:cubicBezTo>
                    <a:pt x="41036" y="684"/>
                    <a:pt x="50097" y="2487"/>
                    <a:pt x="57066" y="4332"/>
                  </a:cubicBezTo>
                  <a:cubicBezTo>
                    <a:pt x="64035" y="6177"/>
                    <a:pt x="70307" y="8883"/>
                    <a:pt x="75267" y="11220"/>
                  </a:cubicBezTo>
                  <a:cubicBezTo>
                    <a:pt x="80227" y="13557"/>
                    <a:pt x="82524" y="15770"/>
                    <a:pt x="86828" y="18353"/>
                  </a:cubicBezTo>
                  <a:cubicBezTo>
                    <a:pt x="91133" y="20936"/>
                    <a:pt x="96913" y="25363"/>
                    <a:pt x="101094" y="26716"/>
                  </a:cubicBezTo>
                  <a:cubicBezTo>
                    <a:pt x="105276" y="28069"/>
                    <a:pt x="107285" y="26962"/>
                    <a:pt x="111917" y="26470"/>
                  </a:cubicBezTo>
                  <a:cubicBezTo>
                    <a:pt x="116550" y="25978"/>
                    <a:pt x="123519" y="24420"/>
                    <a:pt x="128889" y="23764"/>
                  </a:cubicBezTo>
                  <a:cubicBezTo>
                    <a:pt x="134260" y="23108"/>
                    <a:pt x="138278" y="24092"/>
                    <a:pt x="144140" y="22534"/>
                  </a:cubicBezTo>
                  <a:cubicBezTo>
                    <a:pt x="150002" y="20976"/>
                    <a:pt x="159431" y="16795"/>
                    <a:pt x="164063" y="14417"/>
                  </a:cubicBezTo>
                  <a:cubicBezTo>
                    <a:pt x="168695" y="12039"/>
                    <a:pt x="168654" y="9088"/>
                    <a:pt x="171934" y="8268"/>
                  </a:cubicBezTo>
                  <a:cubicBezTo>
                    <a:pt x="175214" y="7448"/>
                    <a:pt x="178904" y="7161"/>
                    <a:pt x="183741" y="9498"/>
                  </a:cubicBezTo>
                  <a:cubicBezTo>
                    <a:pt x="188579" y="11835"/>
                    <a:pt x="194605" y="17164"/>
                    <a:pt x="200959" y="22288"/>
                  </a:cubicBezTo>
                  <a:cubicBezTo>
                    <a:pt x="207313" y="27412"/>
                    <a:pt x="215923" y="36472"/>
                    <a:pt x="221867" y="40244"/>
                  </a:cubicBezTo>
                  <a:cubicBezTo>
                    <a:pt x="227811" y="44016"/>
                    <a:pt x="233591" y="44139"/>
                    <a:pt x="236625" y="44918"/>
                  </a:cubicBezTo>
                  <a:cubicBezTo>
                    <a:pt x="239659" y="45697"/>
                    <a:pt x="239495" y="44918"/>
                    <a:pt x="240069" y="4491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0" name="Google Shape;610;p42"/>
            <p:cNvSpPr/>
            <p:nvPr/>
          </p:nvSpPr>
          <p:spPr>
            <a:xfrm>
              <a:off x="7004050" y="-79950"/>
              <a:ext cx="2207695" cy="2010829"/>
            </a:xfrm>
            <a:custGeom>
              <a:rect b="b" l="l" r="r" t="t"/>
              <a:pathLst>
                <a:path extrusionOk="0" h="82504" w="91949">
                  <a:moveTo>
                    <a:pt x="1677" y="1087"/>
                  </a:moveTo>
                  <a:cubicBezTo>
                    <a:pt x="2128" y="1087"/>
                    <a:pt x="-3775" y="-1332"/>
                    <a:pt x="4383" y="1087"/>
                  </a:cubicBezTo>
                  <a:cubicBezTo>
                    <a:pt x="12541" y="3506"/>
                    <a:pt x="40007" y="9328"/>
                    <a:pt x="50625" y="15600"/>
                  </a:cubicBezTo>
                  <a:cubicBezTo>
                    <a:pt x="61243" y="21872"/>
                    <a:pt x="64235" y="32818"/>
                    <a:pt x="68089" y="38721"/>
                  </a:cubicBezTo>
                  <a:cubicBezTo>
                    <a:pt x="71943" y="44624"/>
                    <a:pt x="71369" y="45650"/>
                    <a:pt x="73747" y="51020"/>
                  </a:cubicBezTo>
                  <a:cubicBezTo>
                    <a:pt x="76125" y="56390"/>
                    <a:pt x="79322" y="65696"/>
                    <a:pt x="82356" y="70943"/>
                  </a:cubicBezTo>
                  <a:cubicBezTo>
                    <a:pt x="85390" y="76190"/>
                    <a:pt x="90350" y="80577"/>
                    <a:pt x="91949" y="82504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1" name="Google Shape;611;p42"/>
            <p:cNvSpPr/>
            <p:nvPr/>
          </p:nvSpPr>
          <p:spPr>
            <a:xfrm flipH="1" rot="2497583">
              <a:off x="-570667" y="-671350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42"/>
          <p:cNvSpPr txBox="1"/>
          <p:nvPr>
            <p:ph type="title"/>
          </p:nvPr>
        </p:nvSpPr>
        <p:spPr>
          <a:xfrm>
            <a:off x="1676025" y="3011775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3" name="Google Shape;613;p42"/>
          <p:cNvSpPr txBox="1"/>
          <p:nvPr>
            <p:ph idx="2" type="title"/>
          </p:nvPr>
        </p:nvSpPr>
        <p:spPr>
          <a:xfrm>
            <a:off x="863175" y="1542200"/>
            <a:ext cx="57942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43"/>
          <p:cNvGrpSpPr/>
          <p:nvPr/>
        </p:nvGrpSpPr>
        <p:grpSpPr>
          <a:xfrm>
            <a:off x="-1681342" y="-143275"/>
            <a:ext cx="11014667" cy="6437347"/>
            <a:chOff x="-1681342" y="-143275"/>
            <a:chExt cx="11014667" cy="6437347"/>
          </a:xfrm>
        </p:grpSpPr>
        <p:sp>
          <p:nvSpPr>
            <p:cNvPr id="616" name="Google Shape;616;p43"/>
            <p:cNvSpPr/>
            <p:nvPr/>
          </p:nvSpPr>
          <p:spPr>
            <a:xfrm>
              <a:off x="8688591" y="4441507"/>
              <a:ext cx="347950" cy="931300"/>
            </a:xfrm>
            <a:custGeom>
              <a:rect b="b" l="l" r="r" t="t"/>
              <a:pathLst>
                <a:path extrusionOk="0" h="37252" w="13918">
                  <a:moveTo>
                    <a:pt x="0" y="0"/>
                  </a:moveTo>
                  <a:cubicBezTo>
                    <a:pt x="955" y="1979"/>
                    <a:pt x="5390" y="8324"/>
                    <a:pt x="5731" y="11872"/>
                  </a:cubicBezTo>
                  <a:cubicBezTo>
                    <a:pt x="6072" y="15420"/>
                    <a:pt x="2115" y="18490"/>
                    <a:pt x="2047" y="21287"/>
                  </a:cubicBezTo>
                  <a:cubicBezTo>
                    <a:pt x="1979" y="24084"/>
                    <a:pt x="3344" y="25994"/>
                    <a:pt x="5322" y="28655"/>
                  </a:cubicBezTo>
                  <a:cubicBezTo>
                    <a:pt x="7301" y="31316"/>
                    <a:pt x="12485" y="35819"/>
                    <a:pt x="13918" y="37252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7" name="Google Shape;617;p43"/>
            <p:cNvGrpSpPr/>
            <p:nvPr/>
          </p:nvGrpSpPr>
          <p:grpSpPr>
            <a:xfrm>
              <a:off x="-1681342" y="-143275"/>
              <a:ext cx="5565117" cy="6437347"/>
              <a:chOff x="-1681342" y="-143275"/>
              <a:chExt cx="5565117" cy="6437347"/>
            </a:xfrm>
          </p:grpSpPr>
          <p:sp>
            <p:nvSpPr>
              <p:cNvPr id="618" name="Google Shape;618;p43"/>
              <p:cNvSpPr/>
              <p:nvPr/>
            </p:nvSpPr>
            <p:spPr>
              <a:xfrm rot="650892">
                <a:off x="-1444977" y="2983227"/>
                <a:ext cx="4365060" cy="2926223"/>
              </a:xfrm>
              <a:custGeom>
                <a:rect b="b" l="l" r="r" t="t"/>
                <a:pathLst>
                  <a:path extrusionOk="0" h="72873" w="108705">
                    <a:moveTo>
                      <a:pt x="21537" y="1"/>
                    </a:moveTo>
                    <a:cubicBezTo>
                      <a:pt x="20162" y="1"/>
                      <a:pt x="18789" y="150"/>
                      <a:pt x="17443" y="467"/>
                    </a:cubicBezTo>
                    <a:cubicBezTo>
                      <a:pt x="14872" y="1098"/>
                      <a:pt x="12455" y="2265"/>
                      <a:pt x="10359" y="3908"/>
                    </a:cubicBezTo>
                    <a:cubicBezTo>
                      <a:pt x="6704" y="6778"/>
                      <a:pt x="3942" y="10623"/>
                      <a:pt x="2406" y="15005"/>
                    </a:cubicBezTo>
                    <a:cubicBezTo>
                      <a:pt x="1" y="21887"/>
                      <a:pt x="465" y="29495"/>
                      <a:pt x="2322" y="36531"/>
                    </a:cubicBezTo>
                    <a:cubicBezTo>
                      <a:pt x="4632" y="45258"/>
                      <a:pt x="9169" y="53486"/>
                      <a:pt x="15872" y="59546"/>
                    </a:cubicBezTo>
                    <a:cubicBezTo>
                      <a:pt x="23444" y="66392"/>
                      <a:pt x="33433" y="70119"/>
                      <a:pt x="43494" y="71845"/>
                    </a:cubicBezTo>
                    <a:cubicBezTo>
                      <a:pt x="47363" y="72508"/>
                      <a:pt x="51330" y="72873"/>
                      <a:pt x="55287" y="72873"/>
                    </a:cubicBezTo>
                    <a:cubicBezTo>
                      <a:pt x="64894" y="72873"/>
                      <a:pt x="74447" y="70724"/>
                      <a:pt x="82416" y="65487"/>
                    </a:cubicBezTo>
                    <a:cubicBezTo>
                      <a:pt x="89512" y="60832"/>
                      <a:pt x="95001" y="53926"/>
                      <a:pt x="98477" y="46187"/>
                    </a:cubicBezTo>
                    <a:cubicBezTo>
                      <a:pt x="103121" y="35876"/>
                      <a:pt x="108705" y="15064"/>
                      <a:pt x="94846" y="9135"/>
                    </a:cubicBezTo>
                    <a:cubicBezTo>
                      <a:pt x="93101" y="8418"/>
                      <a:pt x="91265" y="8067"/>
                      <a:pt x="89441" y="8067"/>
                    </a:cubicBezTo>
                    <a:cubicBezTo>
                      <a:pt x="86087" y="8067"/>
                      <a:pt x="82776" y="9253"/>
                      <a:pt x="80154" y="11528"/>
                    </a:cubicBezTo>
                    <a:cubicBezTo>
                      <a:pt x="75213" y="15922"/>
                      <a:pt x="74046" y="23101"/>
                      <a:pt x="70521" y="28685"/>
                    </a:cubicBezTo>
                    <a:cubicBezTo>
                      <a:pt x="68509" y="31876"/>
                      <a:pt x="65592" y="34614"/>
                      <a:pt x="62020" y="35829"/>
                    </a:cubicBezTo>
                    <a:cubicBezTo>
                      <a:pt x="60773" y="36255"/>
                      <a:pt x="59446" y="36475"/>
                      <a:pt x="58124" y="36475"/>
                    </a:cubicBezTo>
                    <a:cubicBezTo>
                      <a:pt x="55647" y="36475"/>
                      <a:pt x="53192" y="35705"/>
                      <a:pt x="51329" y="34090"/>
                    </a:cubicBezTo>
                    <a:cubicBezTo>
                      <a:pt x="47280" y="30578"/>
                      <a:pt x="46899" y="24613"/>
                      <a:pt x="45244" y="19839"/>
                    </a:cubicBezTo>
                    <a:cubicBezTo>
                      <a:pt x="43363" y="14433"/>
                      <a:pt x="40161" y="9040"/>
                      <a:pt x="35839" y="5408"/>
                    </a:cubicBezTo>
                    <a:cubicBezTo>
                      <a:pt x="31934" y="2124"/>
                      <a:pt x="26720" y="1"/>
                      <a:pt x="21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9" name="Google Shape;619;p43"/>
              <p:cNvGrpSpPr/>
              <p:nvPr/>
            </p:nvGrpSpPr>
            <p:grpSpPr>
              <a:xfrm>
                <a:off x="-92100" y="-143275"/>
                <a:ext cx="3975875" cy="5423975"/>
                <a:chOff x="-92100" y="-143275"/>
                <a:chExt cx="3975875" cy="5423975"/>
              </a:xfrm>
            </p:grpSpPr>
            <p:sp>
              <p:nvSpPr>
                <p:cNvPr id="620" name="Google Shape;620;p43"/>
                <p:cNvSpPr/>
                <p:nvPr/>
              </p:nvSpPr>
              <p:spPr>
                <a:xfrm>
                  <a:off x="156942" y="286550"/>
                  <a:ext cx="1224625" cy="3203225"/>
                </a:xfrm>
                <a:custGeom>
                  <a:rect b="b" l="l" r="r" t="t"/>
                  <a:pathLst>
                    <a:path extrusionOk="0" h="128129" w="48985">
                      <a:moveTo>
                        <a:pt x="48985" y="0"/>
                      </a:moveTo>
                      <a:cubicBezTo>
                        <a:pt x="47859" y="853"/>
                        <a:pt x="43868" y="2729"/>
                        <a:pt x="42231" y="5117"/>
                      </a:cubicBezTo>
                      <a:cubicBezTo>
                        <a:pt x="40594" y="7505"/>
                        <a:pt x="40867" y="12144"/>
                        <a:pt x="39161" y="14327"/>
                      </a:cubicBezTo>
                      <a:cubicBezTo>
                        <a:pt x="37455" y="16510"/>
                        <a:pt x="35545" y="17193"/>
                        <a:pt x="31997" y="18216"/>
                      </a:cubicBezTo>
                      <a:cubicBezTo>
                        <a:pt x="28449" y="19240"/>
                        <a:pt x="21354" y="19035"/>
                        <a:pt x="17874" y="20468"/>
                      </a:cubicBezTo>
                      <a:cubicBezTo>
                        <a:pt x="14395" y="21901"/>
                        <a:pt x="12587" y="24084"/>
                        <a:pt x="11120" y="26813"/>
                      </a:cubicBezTo>
                      <a:cubicBezTo>
                        <a:pt x="9653" y="29542"/>
                        <a:pt x="9210" y="34045"/>
                        <a:pt x="9073" y="36842"/>
                      </a:cubicBezTo>
                      <a:cubicBezTo>
                        <a:pt x="8937" y="39639"/>
                        <a:pt x="9789" y="40594"/>
                        <a:pt x="10301" y="43596"/>
                      </a:cubicBezTo>
                      <a:cubicBezTo>
                        <a:pt x="10813" y="46598"/>
                        <a:pt x="11324" y="51920"/>
                        <a:pt x="12143" y="54854"/>
                      </a:cubicBezTo>
                      <a:cubicBezTo>
                        <a:pt x="12962" y="57788"/>
                        <a:pt x="15384" y="56355"/>
                        <a:pt x="15213" y="61199"/>
                      </a:cubicBezTo>
                      <a:cubicBezTo>
                        <a:pt x="15043" y="66043"/>
                        <a:pt x="13644" y="78153"/>
                        <a:pt x="11120" y="83918"/>
                      </a:cubicBezTo>
                      <a:cubicBezTo>
                        <a:pt x="8596" y="89683"/>
                        <a:pt x="-888" y="88421"/>
                        <a:pt x="67" y="95789"/>
                      </a:cubicBezTo>
                      <a:cubicBezTo>
                        <a:pt x="1022" y="103158"/>
                        <a:pt x="14054" y="122739"/>
                        <a:pt x="16851" y="128129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21" name="Google Shape;621;p43"/>
                <p:cNvSpPr/>
                <p:nvPr/>
              </p:nvSpPr>
              <p:spPr>
                <a:xfrm>
                  <a:off x="-92100" y="-143275"/>
                  <a:ext cx="3975875" cy="3712800"/>
                </a:xfrm>
                <a:custGeom>
                  <a:rect b="b" l="l" r="r" t="t"/>
                  <a:pathLst>
                    <a:path extrusionOk="0" h="148512" w="159035">
                      <a:moveTo>
                        <a:pt x="0" y="135702"/>
                      </a:moveTo>
                      <a:cubicBezTo>
                        <a:pt x="1808" y="137408"/>
                        <a:pt x="7471" y="143821"/>
                        <a:pt x="10848" y="145936"/>
                      </a:cubicBezTo>
                      <a:cubicBezTo>
                        <a:pt x="14225" y="148051"/>
                        <a:pt x="17432" y="148836"/>
                        <a:pt x="20263" y="148392"/>
                      </a:cubicBezTo>
                      <a:cubicBezTo>
                        <a:pt x="23094" y="147949"/>
                        <a:pt x="25516" y="145458"/>
                        <a:pt x="27836" y="143275"/>
                      </a:cubicBezTo>
                      <a:cubicBezTo>
                        <a:pt x="30156" y="141092"/>
                        <a:pt x="31623" y="138396"/>
                        <a:pt x="34181" y="135292"/>
                      </a:cubicBezTo>
                      <a:cubicBezTo>
                        <a:pt x="36740" y="132188"/>
                        <a:pt x="39912" y="126798"/>
                        <a:pt x="43187" y="124649"/>
                      </a:cubicBezTo>
                      <a:cubicBezTo>
                        <a:pt x="46462" y="122500"/>
                        <a:pt x="50146" y="124343"/>
                        <a:pt x="53830" y="122398"/>
                      </a:cubicBezTo>
                      <a:cubicBezTo>
                        <a:pt x="57514" y="120454"/>
                        <a:pt x="62222" y="116837"/>
                        <a:pt x="65292" y="112982"/>
                      </a:cubicBezTo>
                      <a:cubicBezTo>
                        <a:pt x="68362" y="109127"/>
                        <a:pt x="69420" y="104011"/>
                        <a:pt x="72251" y="99269"/>
                      </a:cubicBezTo>
                      <a:cubicBezTo>
                        <a:pt x="75082" y="94527"/>
                        <a:pt x="78528" y="87739"/>
                        <a:pt x="82280" y="84532"/>
                      </a:cubicBezTo>
                      <a:cubicBezTo>
                        <a:pt x="86033" y="81325"/>
                        <a:pt x="89649" y="85078"/>
                        <a:pt x="94766" y="80029"/>
                      </a:cubicBezTo>
                      <a:cubicBezTo>
                        <a:pt x="99883" y="74980"/>
                        <a:pt x="109196" y="60790"/>
                        <a:pt x="112982" y="54240"/>
                      </a:cubicBezTo>
                      <a:cubicBezTo>
                        <a:pt x="116769" y="47690"/>
                        <a:pt x="116257" y="44245"/>
                        <a:pt x="117485" y="40731"/>
                      </a:cubicBezTo>
                      <a:cubicBezTo>
                        <a:pt x="118713" y="37217"/>
                        <a:pt x="117144" y="35989"/>
                        <a:pt x="120351" y="33158"/>
                      </a:cubicBezTo>
                      <a:cubicBezTo>
                        <a:pt x="123558" y="30327"/>
                        <a:pt x="133041" y="26302"/>
                        <a:pt x="136725" y="23743"/>
                      </a:cubicBezTo>
                      <a:cubicBezTo>
                        <a:pt x="140409" y="21185"/>
                        <a:pt x="139795" y="19717"/>
                        <a:pt x="142456" y="17807"/>
                      </a:cubicBezTo>
                      <a:cubicBezTo>
                        <a:pt x="145117" y="15897"/>
                        <a:pt x="150132" y="13782"/>
                        <a:pt x="152690" y="12281"/>
                      </a:cubicBezTo>
                      <a:cubicBezTo>
                        <a:pt x="155249" y="10780"/>
                        <a:pt x="156750" y="10848"/>
                        <a:pt x="157807" y="8801"/>
                      </a:cubicBezTo>
                      <a:cubicBezTo>
                        <a:pt x="158865" y="6754"/>
                        <a:pt x="158830" y="1467"/>
                        <a:pt x="159035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22" name="Google Shape;622;p43"/>
                <p:cNvSpPr/>
                <p:nvPr/>
              </p:nvSpPr>
              <p:spPr>
                <a:xfrm>
                  <a:off x="573100" y="3474425"/>
                  <a:ext cx="1458325" cy="1806275"/>
                </a:xfrm>
                <a:custGeom>
                  <a:rect b="b" l="l" r="r" t="t"/>
                  <a:pathLst>
                    <a:path extrusionOk="0" h="72251" w="58333">
                      <a:moveTo>
                        <a:pt x="0" y="0"/>
                      </a:moveTo>
                      <a:cubicBezTo>
                        <a:pt x="580" y="3445"/>
                        <a:pt x="2387" y="16442"/>
                        <a:pt x="3479" y="20672"/>
                      </a:cubicBezTo>
                      <a:cubicBezTo>
                        <a:pt x="4571" y="24902"/>
                        <a:pt x="4367" y="23777"/>
                        <a:pt x="6550" y="25380"/>
                      </a:cubicBezTo>
                      <a:cubicBezTo>
                        <a:pt x="8733" y="26983"/>
                        <a:pt x="13031" y="28314"/>
                        <a:pt x="16579" y="30292"/>
                      </a:cubicBezTo>
                      <a:cubicBezTo>
                        <a:pt x="20127" y="32271"/>
                        <a:pt x="25005" y="35068"/>
                        <a:pt x="27836" y="37251"/>
                      </a:cubicBezTo>
                      <a:cubicBezTo>
                        <a:pt x="30667" y="39434"/>
                        <a:pt x="31896" y="41310"/>
                        <a:pt x="33567" y="43391"/>
                      </a:cubicBezTo>
                      <a:cubicBezTo>
                        <a:pt x="35239" y="45472"/>
                        <a:pt x="36432" y="47553"/>
                        <a:pt x="37865" y="49736"/>
                      </a:cubicBezTo>
                      <a:cubicBezTo>
                        <a:pt x="39298" y="51919"/>
                        <a:pt x="39742" y="54137"/>
                        <a:pt x="42164" y="56491"/>
                      </a:cubicBezTo>
                      <a:cubicBezTo>
                        <a:pt x="44586" y="58845"/>
                        <a:pt x="49703" y="61232"/>
                        <a:pt x="52398" y="63859"/>
                      </a:cubicBezTo>
                      <a:cubicBezTo>
                        <a:pt x="55093" y="66486"/>
                        <a:pt x="57344" y="70852"/>
                        <a:pt x="58333" y="7225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23" name="Google Shape;623;p43"/>
                <p:cNvSpPr/>
                <p:nvPr/>
              </p:nvSpPr>
              <p:spPr>
                <a:xfrm>
                  <a:off x="1228075" y="-138150"/>
                  <a:ext cx="1611825" cy="1038725"/>
                </a:xfrm>
                <a:custGeom>
                  <a:rect b="b" l="l" r="r" t="t"/>
                  <a:pathLst>
                    <a:path extrusionOk="0" h="41549" w="64473">
                      <a:moveTo>
                        <a:pt x="64473" y="41549"/>
                      </a:moveTo>
                      <a:cubicBezTo>
                        <a:pt x="62563" y="41242"/>
                        <a:pt x="57036" y="40150"/>
                        <a:pt x="53011" y="39707"/>
                      </a:cubicBezTo>
                      <a:cubicBezTo>
                        <a:pt x="48986" y="39264"/>
                        <a:pt x="43187" y="40219"/>
                        <a:pt x="40321" y="38889"/>
                      </a:cubicBezTo>
                      <a:cubicBezTo>
                        <a:pt x="37456" y="37559"/>
                        <a:pt x="37626" y="33431"/>
                        <a:pt x="35818" y="31725"/>
                      </a:cubicBezTo>
                      <a:cubicBezTo>
                        <a:pt x="34010" y="30019"/>
                        <a:pt x="32748" y="29337"/>
                        <a:pt x="29473" y="28655"/>
                      </a:cubicBezTo>
                      <a:cubicBezTo>
                        <a:pt x="26198" y="27973"/>
                        <a:pt x="19342" y="28791"/>
                        <a:pt x="16169" y="27631"/>
                      </a:cubicBezTo>
                      <a:cubicBezTo>
                        <a:pt x="12997" y="26471"/>
                        <a:pt x="12144" y="23811"/>
                        <a:pt x="10438" y="21696"/>
                      </a:cubicBezTo>
                      <a:cubicBezTo>
                        <a:pt x="8732" y="19581"/>
                        <a:pt x="7265" y="17466"/>
                        <a:pt x="5935" y="14941"/>
                      </a:cubicBezTo>
                      <a:cubicBezTo>
                        <a:pt x="4605" y="12417"/>
                        <a:pt x="3445" y="9039"/>
                        <a:pt x="2456" y="6549"/>
                      </a:cubicBezTo>
                      <a:cubicBezTo>
                        <a:pt x="1467" y="4059"/>
                        <a:pt x="409" y="1092"/>
                        <a:pt x="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sp>
          <p:nvSpPr>
            <p:cNvPr id="624" name="Google Shape;624;p43"/>
            <p:cNvSpPr/>
            <p:nvPr/>
          </p:nvSpPr>
          <p:spPr>
            <a:xfrm>
              <a:off x="6657150" y="4021622"/>
              <a:ext cx="2676175" cy="1182325"/>
            </a:xfrm>
            <a:custGeom>
              <a:rect b="b" l="l" r="r" t="t"/>
              <a:pathLst>
                <a:path extrusionOk="0" h="47293" w="107047">
                  <a:moveTo>
                    <a:pt x="0" y="47293"/>
                  </a:moveTo>
                  <a:cubicBezTo>
                    <a:pt x="1876" y="46645"/>
                    <a:pt x="6414" y="44052"/>
                    <a:pt x="11258" y="43404"/>
                  </a:cubicBezTo>
                  <a:cubicBezTo>
                    <a:pt x="16102" y="42756"/>
                    <a:pt x="22857" y="44462"/>
                    <a:pt x="29065" y="43404"/>
                  </a:cubicBezTo>
                  <a:cubicBezTo>
                    <a:pt x="35274" y="42347"/>
                    <a:pt x="43733" y="38799"/>
                    <a:pt x="48509" y="37059"/>
                  </a:cubicBezTo>
                  <a:cubicBezTo>
                    <a:pt x="53285" y="35319"/>
                    <a:pt x="54684" y="33852"/>
                    <a:pt x="57720" y="32965"/>
                  </a:cubicBezTo>
                  <a:cubicBezTo>
                    <a:pt x="60756" y="32078"/>
                    <a:pt x="62632" y="34705"/>
                    <a:pt x="66725" y="31737"/>
                  </a:cubicBezTo>
                  <a:cubicBezTo>
                    <a:pt x="70819" y="28769"/>
                    <a:pt x="79245" y="20070"/>
                    <a:pt x="82281" y="15158"/>
                  </a:cubicBezTo>
                  <a:cubicBezTo>
                    <a:pt x="85317" y="10246"/>
                    <a:pt x="83612" y="4788"/>
                    <a:pt x="84942" y="2264"/>
                  </a:cubicBezTo>
                  <a:cubicBezTo>
                    <a:pt x="86272" y="-260"/>
                    <a:pt x="88557" y="114"/>
                    <a:pt x="90263" y="12"/>
                  </a:cubicBezTo>
                  <a:cubicBezTo>
                    <a:pt x="91969" y="-90"/>
                    <a:pt x="93743" y="456"/>
                    <a:pt x="95176" y="1650"/>
                  </a:cubicBezTo>
                  <a:cubicBezTo>
                    <a:pt x="96609" y="2844"/>
                    <a:pt x="96882" y="4856"/>
                    <a:pt x="98860" y="7176"/>
                  </a:cubicBezTo>
                  <a:cubicBezTo>
                    <a:pt x="100839" y="9496"/>
                    <a:pt x="105683" y="14169"/>
                    <a:pt x="107047" y="1556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25" name="Google Shape;625;p43"/>
          <p:cNvSpPr txBox="1"/>
          <p:nvPr>
            <p:ph type="title"/>
          </p:nvPr>
        </p:nvSpPr>
        <p:spPr>
          <a:xfrm>
            <a:off x="4248200" y="1177913"/>
            <a:ext cx="3732000" cy="16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6" name="Google Shape;626;p43"/>
          <p:cNvSpPr txBox="1"/>
          <p:nvPr>
            <p:ph idx="1" type="subTitle"/>
          </p:nvPr>
        </p:nvSpPr>
        <p:spPr>
          <a:xfrm>
            <a:off x="5168950" y="2836088"/>
            <a:ext cx="2811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44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629" name="Google Shape;629;p44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31" name="Google Shape;631;p44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32" name="Google Shape;632;p44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33" name="Google Shape;633;p44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35" name="Google Shape;635;p44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36" name="Google Shape;636;p44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37" name="Google Shape;637;p44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638" name="Google Shape;638;p44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44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40" name="Google Shape;640;p44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641" name="Google Shape;641;p4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42" name="Google Shape;642;p44"/>
          <p:cNvSpPr/>
          <p:nvPr/>
        </p:nvSpPr>
        <p:spPr>
          <a:xfrm>
            <a:off x="8287400" y="4472197"/>
            <a:ext cx="1632477" cy="1094552"/>
          </a:xfrm>
          <a:custGeom>
            <a:rect b="b" l="l" r="r" t="t"/>
            <a:pathLst>
              <a:path extrusionOk="0" h="72873" w="108705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645" name="Google Shape;645;p45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646" name="Google Shape;646;p45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45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648" name="Google Shape;648;p45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649" name="Google Shape;649;p45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650" name="Google Shape;650;p45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51" name="Google Shape;651;p45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52" name="Google Shape;652;p45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53" name="Google Shape;653;p45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654" name="Google Shape;654;p45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55" name="Google Shape;655;p45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56" name="Google Shape;656;p45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657" name="Google Shape;657;p45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46"/>
          <p:cNvGrpSpPr/>
          <p:nvPr/>
        </p:nvGrpSpPr>
        <p:grpSpPr>
          <a:xfrm>
            <a:off x="-35825" y="-1051988"/>
            <a:ext cx="10582104" cy="6329294"/>
            <a:chOff x="-35825" y="-1051988"/>
            <a:chExt cx="10582104" cy="6329294"/>
          </a:xfrm>
        </p:grpSpPr>
        <p:grpSp>
          <p:nvGrpSpPr>
            <p:cNvPr id="660" name="Google Shape;660;p46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661" name="Google Shape;661;p46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rect b="b" l="l" r="r" t="t"/>
                <a:pathLst>
                  <a:path extrusionOk="0" h="26830" w="74562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2" name="Google Shape;662;p46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rect b="b" l="l" r="r" t="t"/>
                <a:pathLst>
                  <a:path extrusionOk="0" h="91287" w="29337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63" name="Google Shape;663;p46"/>
            <p:cNvGrpSpPr/>
            <p:nvPr/>
          </p:nvGrpSpPr>
          <p:grpSpPr>
            <a:xfrm>
              <a:off x="7681481" y="-1051988"/>
              <a:ext cx="2864798" cy="6329294"/>
              <a:chOff x="7681481" y="-1051988"/>
              <a:chExt cx="2864798" cy="6329294"/>
            </a:xfrm>
          </p:grpSpPr>
          <p:sp>
            <p:nvSpPr>
              <p:cNvPr id="664" name="Google Shape;664;p46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6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666" name="Google Shape;666;p46"/>
          <p:cNvSpPr txBox="1"/>
          <p:nvPr>
            <p:ph hasCustomPrompt="1" type="title"/>
          </p:nvPr>
        </p:nvSpPr>
        <p:spPr>
          <a:xfrm>
            <a:off x="1255450" y="8853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67" name="Google Shape;667;p46"/>
          <p:cNvSpPr txBox="1"/>
          <p:nvPr>
            <p:ph idx="1" type="subTitle"/>
          </p:nvPr>
        </p:nvSpPr>
        <p:spPr>
          <a:xfrm>
            <a:off x="1100825" y="1434100"/>
            <a:ext cx="3892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46"/>
          <p:cNvSpPr txBox="1"/>
          <p:nvPr>
            <p:ph hasCustomPrompt="1" idx="2" type="title"/>
          </p:nvPr>
        </p:nvSpPr>
        <p:spPr>
          <a:xfrm>
            <a:off x="1255450" y="21580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69" name="Google Shape;669;p46"/>
          <p:cNvSpPr txBox="1"/>
          <p:nvPr>
            <p:ph idx="3" type="subTitle"/>
          </p:nvPr>
        </p:nvSpPr>
        <p:spPr>
          <a:xfrm>
            <a:off x="1100825" y="2706850"/>
            <a:ext cx="3892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6"/>
          <p:cNvSpPr txBox="1"/>
          <p:nvPr>
            <p:ph hasCustomPrompt="1" idx="4" type="title"/>
          </p:nvPr>
        </p:nvSpPr>
        <p:spPr>
          <a:xfrm>
            <a:off x="1255450" y="34307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1" name="Google Shape;671;p46"/>
          <p:cNvSpPr txBox="1"/>
          <p:nvPr>
            <p:ph idx="5" type="subTitle"/>
          </p:nvPr>
        </p:nvSpPr>
        <p:spPr>
          <a:xfrm>
            <a:off x="1100825" y="3979550"/>
            <a:ext cx="3892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47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674" name="Google Shape;674;p47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675" name="Google Shape;675;p47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76" name="Google Shape;676;p47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77" name="Google Shape;677;p47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78" name="Google Shape;678;p47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79" name="Google Shape;679;p47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7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681" name="Google Shape;681;p47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47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3" name="Google Shape;683;p47"/>
          <p:cNvSpPr txBox="1"/>
          <p:nvPr>
            <p:ph idx="2" type="title"/>
          </p:nvPr>
        </p:nvSpPr>
        <p:spPr>
          <a:xfrm>
            <a:off x="1399475" y="1639788"/>
            <a:ext cx="2618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4" name="Google Shape;684;p47"/>
          <p:cNvSpPr txBox="1"/>
          <p:nvPr>
            <p:ph idx="3" type="title"/>
          </p:nvPr>
        </p:nvSpPr>
        <p:spPr>
          <a:xfrm>
            <a:off x="1399475" y="2041098"/>
            <a:ext cx="2618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48"/>
          <p:cNvGrpSpPr/>
          <p:nvPr/>
        </p:nvGrpSpPr>
        <p:grpSpPr>
          <a:xfrm>
            <a:off x="-1060203" y="-1091388"/>
            <a:ext cx="11257431" cy="7368220"/>
            <a:chOff x="-1060203" y="-1091388"/>
            <a:chExt cx="11257431" cy="7368220"/>
          </a:xfrm>
        </p:grpSpPr>
        <p:sp>
          <p:nvSpPr>
            <p:cNvPr id="687" name="Google Shape;687;p48"/>
            <p:cNvSpPr/>
            <p:nvPr/>
          </p:nvSpPr>
          <p:spPr>
            <a:xfrm flipH="1" rot="2497583">
              <a:off x="8144208" y="434932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 flipH="1" rot="2497583">
              <a:off x="-773517" y="-6984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48"/>
            <p:cNvGrpSpPr/>
            <p:nvPr/>
          </p:nvGrpSpPr>
          <p:grpSpPr>
            <a:xfrm>
              <a:off x="-73800" y="-66525"/>
              <a:ext cx="2084622" cy="3508732"/>
              <a:chOff x="-73800" y="-283950"/>
              <a:chExt cx="2084622" cy="3508732"/>
            </a:xfrm>
          </p:grpSpPr>
          <p:sp>
            <p:nvSpPr>
              <p:cNvPr id="690" name="Google Shape;690;p4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91" name="Google Shape;691;p48"/>
              <p:cNvSpPr/>
              <p:nvPr/>
            </p:nvSpPr>
            <p:spPr>
              <a:xfrm>
                <a:off x="573100" y="-283950"/>
                <a:ext cx="251575" cy="941925"/>
              </a:xfrm>
              <a:custGeom>
                <a:rect b="b" l="l" r="r" t="t"/>
                <a:pathLst>
                  <a:path extrusionOk="0" h="37677" w="10063">
                    <a:moveTo>
                      <a:pt x="0" y="0"/>
                    </a:moveTo>
                    <a:cubicBezTo>
                      <a:pt x="1673" y="2754"/>
                      <a:pt x="9552" y="12129"/>
                      <a:pt x="10036" y="16523"/>
                    </a:cubicBezTo>
                    <a:cubicBezTo>
                      <a:pt x="10520" y="20917"/>
                      <a:pt x="4379" y="23697"/>
                      <a:pt x="2903" y="26362"/>
                    </a:cubicBezTo>
                    <a:cubicBezTo>
                      <a:pt x="1427" y="29027"/>
                      <a:pt x="-8" y="30626"/>
                      <a:pt x="1181" y="32512"/>
                    </a:cubicBezTo>
                    <a:cubicBezTo>
                      <a:pt x="2370" y="34398"/>
                      <a:pt x="8560" y="36816"/>
                      <a:pt x="10036" y="37677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92" name="Google Shape;692;p4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93" name="Google Shape;693;p4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694" name="Google Shape;694;p48"/>
            <p:cNvSpPr/>
            <p:nvPr/>
          </p:nvSpPr>
          <p:spPr>
            <a:xfrm>
              <a:off x="5434200" y="4079425"/>
              <a:ext cx="3965162" cy="1162605"/>
            </a:xfrm>
            <a:custGeom>
              <a:rect b="b" l="l" r="r" t="t"/>
              <a:pathLst>
                <a:path extrusionOk="0" h="42369" w="144503">
                  <a:moveTo>
                    <a:pt x="0" y="42369"/>
                  </a:moveTo>
                  <a:cubicBezTo>
                    <a:pt x="1296" y="41346"/>
                    <a:pt x="5185" y="37593"/>
                    <a:pt x="7778" y="36228"/>
                  </a:cubicBezTo>
                  <a:cubicBezTo>
                    <a:pt x="10371" y="34863"/>
                    <a:pt x="12315" y="34659"/>
                    <a:pt x="15556" y="34181"/>
                  </a:cubicBezTo>
                  <a:cubicBezTo>
                    <a:pt x="18797" y="33704"/>
                    <a:pt x="24152" y="34114"/>
                    <a:pt x="27222" y="33363"/>
                  </a:cubicBezTo>
                  <a:cubicBezTo>
                    <a:pt x="30292" y="32613"/>
                    <a:pt x="32033" y="30667"/>
                    <a:pt x="33977" y="29678"/>
                  </a:cubicBezTo>
                  <a:cubicBezTo>
                    <a:pt x="35922" y="28689"/>
                    <a:pt x="36365" y="27870"/>
                    <a:pt x="38889" y="27427"/>
                  </a:cubicBezTo>
                  <a:cubicBezTo>
                    <a:pt x="41413" y="26984"/>
                    <a:pt x="46053" y="27018"/>
                    <a:pt x="49123" y="27018"/>
                  </a:cubicBezTo>
                  <a:cubicBezTo>
                    <a:pt x="52193" y="27018"/>
                    <a:pt x="54342" y="27768"/>
                    <a:pt x="57310" y="27427"/>
                  </a:cubicBezTo>
                  <a:cubicBezTo>
                    <a:pt x="60278" y="27086"/>
                    <a:pt x="64337" y="26506"/>
                    <a:pt x="66930" y="24971"/>
                  </a:cubicBezTo>
                  <a:cubicBezTo>
                    <a:pt x="69523" y="23436"/>
                    <a:pt x="71092" y="20195"/>
                    <a:pt x="72866" y="18216"/>
                  </a:cubicBezTo>
                  <a:cubicBezTo>
                    <a:pt x="74640" y="16238"/>
                    <a:pt x="75288" y="14158"/>
                    <a:pt x="77573" y="13100"/>
                  </a:cubicBezTo>
                  <a:cubicBezTo>
                    <a:pt x="79859" y="12043"/>
                    <a:pt x="83679" y="12110"/>
                    <a:pt x="86579" y="11871"/>
                  </a:cubicBezTo>
                  <a:cubicBezTo>
                    <a:pt x="89479" y="11632"/>
                    <a:pt x="90536" y="12179"/>
                    <a:pt x="94971" y="11667"/>
                  </a:cubicBezTo>
                  <a:cubicBezTo>
                    <a:pt x="99406" y="11155"/>
                    <a:pt x="109094" y="9995"/>
                    <a:pt x="113187" y="8801"/>
                  </a:cubicBezTo>
                  <a:cubicBezTo>
                    <a:pt x="117281" y="7607"/>
                    <a:pt x="116496" y="5561"/>
                    <a:pt x="119532" y="4503"/>
                  </a:cubicBezTo>
                  <a:cubicBezTo>
                    <a:pt x="122568" y="3446"/>
                    <a:pt x="128503" y="2797"/>
                    <a:pt x="131403" y="2456"/>
                  </a:cubicBezTo>
                  <a:cubicBezTo>
                    <a:pt x="134303" y="2115"/>
                    <a:pt x="134747" y="2865"/>
                    <a:pt x="136930" y="2456"/>
                  </a:cubicBezTo>
                  <a:cubicBezTo>
                    <a:pt x="139113" y="2047"/>
                    <a:pt x="143241" y="409"/>
                    <a:pt x="144503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5" name="Google Shape;695;p48"/>
            <p:cNvSpPr/>
            <p:nvPr/>
          </p:nvSpPr>
          <p:spPr>
            <a:xfrm>
              <a:off x="7179650" y="4799700"/>
              <a:ext cx="758219" cy="442316"/>
            </a:xfrm>
            <a:custGeom>
              <a:rect b="b" l="l" r="r" t="t"/>
              <a:pathLst>
                <a:path extrusionOk="0" h="8597" w="14737">
                  <a:moveTo>
                    <a:pt x="0" y="0"/>
                  </a:moveTo>
                  <a:cubicBezTo>
                    <a:pt x="1910" y="478"/>
                    <a:pt x="9006" y="1433"/>
                    <a:pt x="11462" y="2866"/>
                  </a:cubicBezTo>
                  <a:cubicBezTo>
                    <a:pt x="13918" y="4299"/>
                    <a:pt x="14191" y="7642"/>
                    <a:pt x="14737" y="859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6" name="Google Shape;696;p48"/>
            <p:cNvSpPr/>
            <p:nvPr/>
          </p:nvSpPr>
          <p:spPr>
            <a:xfrm>
              <a:off x="7972225" y="4165200"/>
              <a:ext cx="908250" cy="1095025"/>
            </a:xfrm>
            <a:custGeom>
              <a:rect b="b" l="l" r="r" t="t"/>
              <a:pathLst>
                <a:path extrusionOk="0" h="43801" w="36330">
                  <a:moveTo>
                    <a:pt x="36023" y="0"/>
                  </a:moveTo>
                  <a:cubicBezTo>
                    <a:pt x="36023" y="1296"/>
                    <a:pt x="36637" y="5527"/>
                    <a:pt x="36023" y="7778"/>
                  </a:cubicBezTo>
                  <a:cubicBezTo>
                    <a:pt x="35409" y="10030"/>
                    <a:pt x="33499" y="11872"/>
                    <a:pt x="32339" y="13509"/>
                  </a:cubicBezTo>
                  <a:cubicBezTo>
                    <a:pt x="31179" y="15146"/>
                    <a:pt x="29610" y="15351"/>
                    <a:pt x="29064" y="17602"/>
                  </a:cubicBezTo>
                  <a:cubicBezTo>
                    <a:pt x="28518" y="19854"/>
                    <a:pt x="29064" y="24289"/>
                    <a:pt x="29064" y="27018"/>
                  </a:cubicBezTo>
                  <a:cubicBezTo>
                    <a:pt x="29064" y="29747"/>
                    <a:pt x="30087" y="32408"/>
                    <a:pt x="29064" y="33977"/>
                  </a:cubicBezTo>
                  <a:cubicBezTo>
                    <a:pt x="28041" y="35546"/>
                    <a:pt x="25312" y="35751"/>
                    <a:pt x="22924" y="36433"/>
                  </a:cubicBezTo>
                  <a:cubicBezTo>
                    <a:pt x="20536" y="37115"/>
                    <a:pt x="17876" y="37388"/>
                    <a:pt x="14737" y="38070"/>
                  </a:cubicBezTo>
                  <a:cubicBezTo>
                    <a:pt x="11599" y="38752"/>
                    <a:pt x="6549" y="39571"/>
                    <a:pt x="4093" y="40526"/>
                  </a:cubicBezTo>
                  <a:cubicBezTo>
                    <a:pt x="1637" y="41481"/>
                    <a:pt x="682" y="43255"/>
                    <a:pt x="0" y="438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7" name="Google Shape;697;p48"/>
            <p:cNvSpPr/>
            <p:nvPr/>
          </p:nvSpPr>
          <p:spPr>
            <a:xfrm>
              <a:off x="8135950" y="4390350"/>
              <a:ext cx="1064325" cy="890350"/>
            </a:xfrm>
            <a:custGeom>
              <a:rect b="b" l="l" r="r" t="t"/>
              <a:pathLst>
                <a:path extrusionOk="0" h="35614" w="42573">
                  <a:moveTo>
                    <a:pt x="0" y="0"/>
                  </a:moveTo>
                  <a:cubicBezTo>
                    <a:pt x="546" y="2183"/>
                    <a:pt x="1501" y="10370"/>
                    <a:pt x="3275" y="13099"/>
                  </a:cubicBezTo>
                  <a:cubicBezTo>
                    <a:pt x="5049" y="15828"/>
                    <a:pt x="7915" y="15555"/>
                    <a:pt x="10644" y="16374"/>
                  </a:cubicBezTo>
                  <a:cubicBezTo>
                    <a:pt x="13373" y="17193"/>
                    <a:pt x="16852" y="17125"/>
                    <a:pt x="19649" y="18012"/>
                  </a:cubicBezTo>
                  <a:cubicBezTo>
                    <a:pt x="22446" y="18899"/>
                    <a:pt x="25176" y="20400"/>
                    <a:pt x="27427" y="21696"/>
                  </a:cubicBezTo>
                  <a:cubicBezTo>
                    <a:pt x="29679" y="22992"/>
                    <a:pt x="31248" y="23947"/>
                    <a:pt x="33158" y="25789"/>
                  </a:cubicBezTo>
                  <a:cubicBezTo>
                    <a:pt x="35068" y="27631"/>
                    <a:pt x="37320" y="31111"/>
                    <a:pt x="38889" y="32748"/>
                  </a:cubicBezTo>
                  <a:cubicBezTo>
                    <a:pt x="40458" y="34386"/>
                    <a:pt x="41959" y="35136"/>
                    <a:pt x="42573" y="3561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98" name="Google Shape;698;p48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9" name="Google Shape;699;p48"/>
          <p:cNvSpPr txBox="1"/>
          <p:nvPr>
            <p:ph idx="2" type="title"/>
          </p:nvPr>
        </p:nvSpPr>
        <p:spPr>
          <a:xfrm>
            <a:off x="1399475" y="1487388"/>
            <a:ext cx="2618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0" name="Google Shape;700;p48"/>
          <p:cNvSpPr txBox="1"/>
          <p:nvPr>
            <p:ph idx="3" type="title"/>
          </p:nvPr>
        </p:nvSpPr>
        <p:spPr>
          <a:xfrm>
            <a:off x="1399476" y="1888701"/>
            <a:ext cx="261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1" name="Google Shape;701;p48"/>
          <p:cNvSpPr txBox="1"/>
          <p:nvPr>
            <p:ph idx="4" type="title"/>
          </p:nvPr>
        </p:nvSpPr>
        <p:spPr>
          <a:xfrm>
            <a:off x="1399475" y="2910588"/>
            <a:ext cx="2618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2" name="Google Shape;702;p48"/>
          <p:cNvSpPr txBox="1"/>
          <p:nvPr>
            <p:ph idx="5" type="title"/>
          </p:nvPr>
        </p:nvSpPr>
        <p:spPr>
          <a:xfrm>
            <a:off x="1399476" y="3311901"/>
            <a:ext cx="261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49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705" name="Google Shape;705;p49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49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707" name="Google Shape;707;p49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708" name="Google Shape;708;p49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709" name="Google Shape;709;p49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10" name="Google Shape;710;p49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11" name="Google Shape;711;p49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12" name="Google Shape;712;p49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713" name="Google Shape;713;p49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4" name="Google Shape;714;p49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5" name="Google Shape;715;p49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716" name="Google Shape;716;p49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49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49"/>
          <p:cNvSpPr txBox="1"/>
          <p:nvPr>
            <p:ph idx="2" type="title"/>
          </p:nvPr>
        </p:nvSpPr>
        <p:spPr>
          <a:xfrm>
            <a:off x="4838938" y="2834502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9" name="Google Shape;719;p49"/>
          <p:cNvSpPr txBox="1"/>
          <p:nvPr>
            <p:ph idx="3" type="title"/>
          </p:nvPr>
        </p:nvSpPr>
        <p:spPr>
          <a:xfrm>
            <a:off x="4838937" y="3289902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20" name="Google Shape;720;p49"/>
          <p:cNvSpPr txBox="1"/>
          <p:nvPr>
            <p:ph idx="4" type="title"/>
          </p:nvPr>
        </p:nvSpPr>
        <p:spPr>
          <a:xfrm>
            <a:off x="2089950" y="2834502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1" name="Google Shape;721;p49"/>
          <p:cNvSpPr txBox="1"/>
          <p:nvPr>
            <p:ph idx="5" type="title"/>
          </p:nvPr>
        </p:nvSpPr>
        <p:spPr>
          <a:xfrm>
            <a:off x="2089850" y="3289902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5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724" name="Google Shape;724;p5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5" name="Google Shape;725;p5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726" name="Google Shape;726;p5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727" name="Google Shape;727;p5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728" name="Google Shape;728;p5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29" name="Google Shape;729;p5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30" name="Google Shape;730;p5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31" name="Google Shape;731;p5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732" name="Google Shape;732;p5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3" name="Google Shape;733;p5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4" name="Google Shape;734;p5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735" name="Google Shape;735;p50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6" name="Google Shape;736;p50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7" name="Google Shape;737;p50"/>
          <p:cNvSpPr txBox="1"/>
          <p:nvPr>
            <p:ph hasCustomPrompt="1" idx="2" type="title"/>
          </p:nvPr>
        </p:nvSpPr>
        <p:spPr>
          <a:xfrm>
            <a:off x="3955364" y="187104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8" name="Google Shape;738;p50"/>
          <p:cNvSpPr txBox="1"/>
          <p:nvPr>
            <p:ph idx="3" type="title"/>
          </p:nvPr>
        </p:nvSpPr>
        <p:spPr>
          <a:xfrm>
            <a:off x="3464413" y="2443650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9" name="Google Shape;739;p50"/>
          <p:cNvSpPr txBox="1"/>
          <p:nvPr>
            <p:ph idx="4" type="title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40" name="Google Shape;740;p50"/>
          <p:cNvSpPr txBox="1"/>
          <p:nvPr>
            <p:ph hasCustomPrompt="1" idx="5" type="title"/>
          </p:nvPr>
        </p:nvSpPr>
        <p:spPr>
          <a:xfrm>
            <a:off x="1206280" y="187109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1" name="Google Shape;741;p50"/>
          <p:cNvSpPr txBox="1"/>
          <p:nvPr>
            <p:ph idx="6" type="title"/>
          </p:nvPr>
        </p:nvSpPr>
        <p:spPr>
          <a:xfrm>
            <a:off x="715425" y="2443650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2" name="Google Shape;742;p50"/>
          <p:cNvSpPr txBox="1"/>
          <p:nvPr>
            <p:ph idx="7" type="title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43" name="Google Shape;743;p50"/>
          <p:cNvSpPr txBox="1"/>
          <p:nvPr>
            <p:ph hasCustomPrompt="1" idx="8" type="title"/>
          </p:nvPr>
        </p:nvSpPr>
        <p:spPr>
          <a:xfrm>
            <a:off x="6704447" y="187104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50"/>
          <p:cNvSpPr txBox="1"/>
          <p:nvPr>
            <p:ph idx="9" type="title"/>
          </p:nvPr>
        </p:nvSpPr>
        <p:spPr>
          <a:xfrm>
            <a:off x="6213425" y="2443650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5" name="Google Shape;745;p50"/>
          <p:cNvSpPr txBox="1"/>
          <p:nvPr>
            <p:ph idx="13" type="title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3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51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748" name="Google Shape;748;p51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9" name="Google Shape;749;p51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750" name="Google Shape;750;p51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751" name="Google Shape;751;p51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752" name="Google Shape;752;p51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3" name="Google Shape;753;p51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4" name="Google Shape;754;p51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5" name="Google Shape;755;p51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756" name="Google Shape;756;p51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57" name="Google Shape;757;p51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58" name="Google Shape;758;p51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759" name="Google Shape;759;p51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0" name="Google Shape;760;p51"/>
          <p:cNvSpPr txBox="1"/>
          <p:nvPr>
            <p:ph hasCustomPrompt="1" idx="2" type="title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1" name="Google Shape;761;p51"/>
          <p:cNvSpPr txBox="1"/>
          <p:nvPr>
            <p:ph idx="3" type="title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2" name="Google Shape;762;p51"/>
          <p:cNvSpPr txBox="1"/>
          <p:nvPr>
            <p:ph idx="4" type="title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3" name="Google Shape;763;p51"/>
          <p:cNvSpPr txBox="1"/>
          <p:nvPr>
            <p:ph hasCustomPrompt="1" idx="5" type="title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4" name="Google Shape;764;p51"/>
          <p:cNvSpPr txBox="1"/>
          <p:nvPr>
            <p:ph idx="6" type="title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5" name="Google Shape;765;p51"/>
          <p:cNvSpPr txBox="1"/>
          <p:nvPr>
            <p:ph idx="7" type="title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6" name="Google Shape;766;p51"/>
          <p:cNvSpPr txBox="1"/>
          <p:nvPr>
            <p:ph hasCustomPrompt="1" idx="8" type="title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7" name="Google Shape;767;p51"/>
          <p:cNvSpPr txBox="1"/>
          <p:nvPr>
            <p:ph idx="9" type="title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8" name="Google Shape;768;p51"/>
          <p:cNvSpPr txBox="1"/>
          <p:nvPr>
            <p:ph idx="13" type="title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509775" y="-1051989"/>
            <a:ext cx="10720800" cy="8547429"/>
            <a:chOff x="-1509775" y="-1051989"/>
            <a:chExt cx="10720800" cy="8547429"/>
          </a:xfrm>
        </p:grpSpPr>
        <p:sp>
          <p:nvSpPr>
            <p:cNvPr id="59" name="Google Shape;59;p6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6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" name="Google Shape;71;p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" name="Google Shape;72;p6"/>
          <p:cNvSpPr/>
          <p:nvPr/>
        </p:nvSpPr>
        <p:spPr>
          <a:xfrm>
            <a:off x="8287400" y="4472197"/>
            <a:ext cx="1632477" cy="1094552"/>
          </a:xfrm>
          <a:custGeom>
            <a:rect b="b" l="l" r="r" t="t"/>
            <a:pathLst>
              <a:path extrusionOk="0" h="72873" w="108705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52"/>
          <p:cNvGrpSpPr/>
          <p:nvPr/>
        </p:nvGrpSpPr>
        <p:grpSpPr>
          <a:xfrm>
            <a:off x="-2191523" y="1390225"/>
            <a:ext cx="12218996" cy="5082224"/>
            <a:chOff x="-2191523" y="1390225"/>
            <a:chExt cx="12218996" cy="5082224"/>
          </a:xfrm>
        </p:grpSpPr>
        <p:sp>
          <p:nvSpPr>
            <p:cNvPr id="771" name="Google Shape;771;p52"/>
            <p:cNvSpPr/>
            <p:nvPr/>
          </p:nvSpPr>
          <p:spPr>
            <a:xfrm flipH="1" rot="-1492155">
              <a:off x="-1921513" y="4047528"/>
              <a:ext cx="2854305" cy="19134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2"/>
            <p:cNvSpPr/>
            <p:nvPr/>
          </p:nvSpPr>
          <p:spPr>
            <a:xfrm>
              <a:off x="236235" y="4400575"/>
              <a:ext cx="306175" cy="808475"/>
            </a:xfrm>
            <a:custGeom>
              <a:rect b="b" l="l" r="r" t="t"/>
              <a:pathLst>
                <a:path extrusionOk="0" h="32339" w="12247">
                  <a:moveTo>
                    <a:pt x="9791" y="0"/>
                  </a:moveTo>
                  <a:cubicBezTo>
                    <a:pt x="8699" y="682"/>
                    <a:pt x="4844" y="2150"/>
                    <a:pt x="3241" y="4094"/>
                  </a:cubicBezTo>
                  <a:cubicBezTo>
                    <a:pt x="1638" y="6039"/>
                    <a:pt x="512" y="9313"/>
                    <a:pt x="171" y="11667"/>
                  </a:cubicBezTo>
                  <a:cubicBezTo>
                    <a:pt x="-170" y="14021"/>
                    <a:pt x="239" y="16614"/>
                    <a:pt x="1194" y="18217"/>
                  </a:cubicBezTo>
                  <a:cubicBezTo>
                    <a:pt x="2149" y="19820"/>
                    <a:pt x="4196" y="20332"/>
                    <a:pt x="5902" y="21287"/>
                  </a:cubicBezTo>
                  <a:cubicBezTo>
                    <a:pt x="7608" y="22242"/>
                    <a:pt x="10439" y="22584"/>
                    <a:pt x="11428" y="23948"/>
                  </a:cubicBezTo>
                  <a:cubicBezTo>
                    <a:pt x="12417" y="25313"/>
                    <a:pt x="11702" y="28076"/>
                    <a:pt x="11838" y="29474"/>
                  </a:cubicBezTo>
                  <a:cubicBezTo>
                    <a:pt x="11975" y="30873"/>
                    <a:pt x="12179" y="31862"/>
                    <a:pt x="12247" y="32339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3" name="Google Shape;773;p52"/>
            <p:cNvSpPr/>
            <p:nvPr/>
          </p:nvSpPr>
          <p:spPr>
            <a:xfrm>
              <a:off x="5826025" y="1390225"/>
              <a:ext cx="4201448" cy="2816541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2"/>
            <p:cNvSpPr/>
            <p:nvPr/>
          </p:nvSpPr>
          <p:spPr>
            <a:xfrm>
              <a:off x="-40925" y="3126450"/>
              <a:ext cx="4062850" cy="2123550"/>
            </a:xfrm>
            <a:custGeom>
              <a:rect b="b" l="l" r="r" t="t"/>
              <a:pathLst>
                <a:path extrusionOk="0" h="84942" w="162514">
                  <a:moveTo>
                    <a:pt x="0" y="0"/>
                  </a:moveTo>
                  <a:cubicBezTo>
                    <a:pt x="1092" y="2149"/>
                    <a:pt x="3888" y="10302"/>
                    <a:pt x="6549" y="12895"/>
                  </a:cubicBezTo>
                  <a:cubicBezTo>
                    <a:pt x="9210" y="15488"/>
                    <a:pt x="13303" y="13953"/>
                    <a:pt x="15964" y="15556"/>
                  </a:cubicBezTo>
                  <a:cubicBezTo>
                    <a:pt x="18625" y="17159"/>
                    <a:pt x="21184" y="20434"/>
                    <a:pt x="22514" y="22515"/>
                  </a:cubicBezTo>
                  <a:cubicBezTo>
                    <a:pt x="23845" y="24596"/>
                    <a:pt x="23708" y="26472"/>
                    <a:pt x="23947" y="28041"/>
                  </a:cubicBezTo>
                  <a:cubicBezTo>
                    <a:pt x="24186" y="29610"/>
                    <a:pt x="24459" y="28996"/>
                    <a:pt x="23947" y="31930"/>
                  </a:cubicBezTo>
                  <a:cubicBezTo>
                    <a:pt x="23435" y="34864"/>
                    <a:pt x="21321" y="42744"/>
                    <a:pt x="20877" y="45644"/>
                  </a:cubicBezTo>
                  <a:cubicBezTo>
                    <a:pt x="20434" y="48544"/>
                    <a:pt x="21081" y="47486"/>
                    <a:pt x="21286" y="49328"/>
                  </a:cubicBezTo>
                  <a:cubicBezTo>
                    <a:pt x="21491" y="51170"/>
                    <a:pt x="20604" y="54479"/>
                    <a:pt x="22105" y="56696"/>
                  </a:cubicBezTo>
                  <a:cubicBezTo>
                    <a:pt x="23606" y="58913"/>
                    <a:pt x="27802" y="61370"/>
                    <a:pt x="30292" y="62632"/>
                  </a:cubicBezTo>
                  <a:cubicBezTo>
                    <a:pt x="32782" y="63894"/>
                    <a:pt x="33567" y="63553"/>
                    <a:pt x="37046" y="64269"/>
                  </a:cubicBezTo>
                  <a:cubicBezTo>
                    <a:pt x="40526" y="64985"/>
                    <a:pt x="46837" y="65702"/>
                    <a:pt x="51169" y="66930"/>
                  </a:cubicBezTo>
                  <a:cubicBezTo>
                    <a:pt x="55501" y="68158"/>
                    <a:pt x="60754" y="70308"/>
                    <a:pt x="63040" y="71638"/>
                  </a:cubicBezTo>
                  <a:cubicBezTo>
                    <a:pt x="65326" y="72969"/>
                    <a:pt x="63553" y="74129"/>
                    <a:pt x="64883" y="74913"/>
                  </a:cubicBezTo>
                  <a:cubicBezTo>
                    <a:pt x="66214" y="75698"/>
                    <a:pt x="66895" y="76038"/>
                    <a:pt x="71023" y="76345"/>
                  </a:cubicBezTo>
                  <a:cubicBezTo>
                    <a:pt x="75151" y="76652"/>
                    <a:pt x="83168" y="76891"/>
                    <a:pt x="89649" y="76755"/>
                  </a:cubicBezTo>
                  <a:cubicBezTo>
                    <a:pt x="96131" y="76619"/>
                    <a:pt x="104659" y="75118"/>
                    <a:pt x="109912" y="75527"/>
                  </a:cubicBezTo>
                  <a:cubicBezTo>
                    <a:pt x="115165" y="75936"/>
                    <a:pt x="118508" y="78427"/>
                    <a:pt x="121169" y="79211"/>
                  </a:cubicBezTo>
                  <a:cubicBezTo>
                    <a:pt x="123830" y="79996"/>
                    <a:pt x="122670" y="81053"/>
                    <a:pt x="125877" y="80234"/>
                  </a:cubicBezTo>
                  <a:cubicBezTo>
                    <a:pt x="129084" y="79415"/>
                    <a:pt x="136213" y="74367"/>
                    <a:pt x="140409" y="74299"/>
                  </a:cubicBezTo>
                  <a:cubicBezTo>
                    <a:pt x="144605" y="74231"/>
                    <a:pt x="148289" y="78392"/>
                    <a:pt x="151052" y="79825"/>
                  </a:cubicBezTo>
                  <a:cubicBezTo>
                    <a:pt x="153815" y="81258"/>
                    <a:pt x="155078" y="82042"/>
                    <a:pt x="156988" y="82895"/>
                  </a:cubicBezTo>
                  <a:cubicBezTo>
                    <a:pt x="158898" y="83748"/>
                    <a:pt x="161593" y="84601"/>
                    <a:pt x="162514" y="8494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75" name="Google Shape;775;p52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76" name="Google Shape;776;p52"/>
          <p:cNvSpPr txBox="1"/>
          <p:nvPr>
            <p:ph idx="2" type="title"/>
          </p:nvPr>
        </p:nvSpPr>
        <p:spPr>
          <a:xfrm>
            <a:off x="1335850" y="11718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77" name="Google Shape;777;p52"/>
          <p:cNvSpPr txBox="1"/>
          <p:nvPr>
            <p:ph idx="3" type="title"/>
          </p:nvPr>
        </p:nvSpPr>
        <p:spPr>
          <a:xfrm>
            <a:off x="1335850" y="1627200"/>
            <a:ext cx="25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8" name="Google Shape;778;p52"/>
          <p:cNvSpPr txBox="1"/>
          <p:nvPr>
            <p:ph idx="4" type="title"/>
          </p:nvPr>
        </p:nvSpPr>
        <p:spPr>
          <a:xfrm>
            <a:off x="1335900" y="32844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79" name="Google Shape;779;p52"/>
          <p:cNvSpPr txBox="1"/>
          <p:nvPr>
            <p:ph idx="5" type="title"/>
          </p:nvPr>
        </p:nvSpPr>
        <p:spPr>
          <a:xfrm>
            <a:off x="1335850" y="3739800"/>
            <a:ext cx="25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0" name="Google Shape;780;p52"/>
          <p:cNvSpPr txBox="1"/>
          <p:nvPr>
            <p:ph idx="6" type="title"/>
          </p:nvPr>
        </p:nvSpPr>
        <p:spPr>
          <a:xfrm>
            <a:off x="1335700" y="2228100"/>
            <a:ext cx="2519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81" name="Google Shape;781;p52"/>
          <p:cNvSpPr txBox="1"/>
          <p:nvPr>
            <p:ph idx="7" type="title"/>
          </p:nvPr>
        </p:nvSpPr>
        <p:spPr>
          <a:xfrm>
            <a:off x="1335850" y="2683500"/>
            <a:ext cx="25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5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784" name="Google Shape;784;p5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6" name="Google Shape;786;p53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7" name="Google Shape;787;p53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8" name="Google Shape;788;p53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0" name="Google Shape;790;p53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1" name="Google Shape;791;p53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92" name="Google Shape;792;p5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793" name="Google Shape;793;p5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94" name="Google Shape;794;p5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95" name="Google Shape;795;p5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796" name="Google Shape;796;p53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53"/>
          <p:cNvSpPr txBox="1"/>
          <p:nvPr>
            <p:ph idx="2" type="title"/>
          </p:nvPr>
        </p:nvSpPr>
        <p:spPr>
          <a:xfrm>
            <a:off x="4782863" y="2054650"/>
            <a:ext cx="293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8" name="Google Shape;798;p53"/>
          <p:cNvSpPr txBox="1"/>
          <p:nvPr>
            <p:ph idx="3" type="title"/>
          </p:nvPr>
        </p:nvSpPr>
        <p:spPr>
          <a:xfrm>
            <a:off x="4935262" y="13490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99" name="Google Shape;799;p53"/>
          <p:cNvSpPr txBox="1"/>
          <p:nvPr>
            <p:ph idx="4" type="title"/>
          </p:nvPr>
        </p:nvSpPr>
        <p:spPr>
          <a:xfrm>
            <a:off x="1430139" y="2054650"/>
            <a:ext cx="2726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0" name="Google Shape;800;p53"/>
          <p:cNvSpPr txBox="1"/>
          <p:nvPr>
            <p:ph idx="5" type="title"/>
          </p:nvPr>
        </p:nvSpPr>
        <p:spPr>
          <a:xfrm>
            <a:off x="1582537" y="13490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1" name="Google Shape;801;p53"/>
          <p:cNvSpPr txBox="1"/>
          <p:nvPr>
            <p:ph idx="6" type="title"/>
          </p:nvPr>
        </p:nvSpPr>
        <p:spPr>
          <a:xfrm>
            <a:off x="4782863" y="3630250"/>
            <a:ext cx="293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2" name="Google Shape;802;p53"/>
          <p:cNvSpPr txBox="1"/>
          <p:nvPr>
            <p:ph idx="7" type="title"/>
          </p:nvPr>
        </p:nvSpPr>
        <p:spPr>
          <a:xfrm>
            <a:off x="4935262" y="29246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3" name="Google Shape;803;p53"/>
          <p:cNvSpPr txBox="1"/>
          <p:nvPr>
            <p:ph idx="8" type="title"/>
          </p:nvPr>
        </p:nvSpPr>
        <p:spPr>
          <a:xfrm>
            <a:off x="1430139" y="3630250"/>
            <a:ext cx="2726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4" name="Google Shape;804;p53"/>
          <p:cNvSpPr txBox="1"/>
          <p:nvPr>
            <p:ph idx="9" type="title"/>
          </p:nvPr>
        </p:nvSpPr>
        <p:spPr>
          <a:xfrm>
            <a:off x="1582537" y="29246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_1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54"/>
          <p:cNvGrpSpPr/>
          <p:nvPr/>
        </p:nvGrpSpPr>
        <p:grpSpPr>
          <a:xfrm>
            <a:off x="-1084412" y="-61400"/>
            <a:ext cx="10269338" cy="3993925"/>
            <a:chOff x="-1084412" y="-61400"/>
            <a:chExt cx="10269338" cy="3993925"/>
          </a:xfrm>
        </p:grpSpPr>
        <p:sp>
          <p:nvSpPr>
            <p:cNvPr id="807" name="Google Shape;807;p54"/>
            <p:cNvSpPr/>
            <p:nvPr/>
          </p:nvSpPr>
          <p:spPr>
            <a:xfrm>
              <a:off x="-1084412" y="1210975"/>
              <a:ext cx="3721900" cy="2721550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8" name="Google Shape;808;p54"/>
            <p:cNvGrpSpPr/>
            <p:nvPr/>
          </p:nvGrpSpPr>
          <p:grpSpPr>
            <a:xfrm>
              <a:off x="7148375" y="-61400"/>
              <a:ext cx="2036550" cy="1103125"/>
              <a:chOff x="7148375" y="-61400"/>
              <a:chExt cx="2036550" cy="1103125"/>
            </a:xfrm>
          </p:grpSpPr>
          <p:sp>
            <p:nvSpPr>
              <p:cNvPr id="809" name="Google Shape;809;p54"/>
              <p:cNvSpPr/>
              <p:nvPr/>
            </p:nvSpPr>
            <p:spPr>
              <a:xfrm>
                <a:off x="7936400" y="347950"/>
                <a:ext cx="1243425" cy="148400"/>
              </a:xfrm>
              <a:custGeom>
                <a:rect b="b" l="l" r="r" t="t"/>
                <a:pathLst>
                  <a:path extrusionOk="0" h="5936" w="49737">
                    <a:moveTo>
                      <a:pt x="0" y="5936"/>
                    </a:moveTo>
                    <a:cubicBezTo>
                      <a:pt x="2149" y="5663"/>
                      <a:pt x="8904" y="4878"/>
                      <a:pt x="12895" y="4298"/>
                    </a:cubicBezTo>
                    <a:cubicBezTo>
                      <a:pt x="16886" y="3718"/>
                      <a:pt x="20536" y="2422"/>
                      <a:pt x="23947" y="2456"/>
                    </a:cubicBezTo>
                    <a:cubicBezTo>
                      <a:pt x="27358" y="2490"/>
                      <a:pt x="30497" y="4264"/>
                      <a:pt x="33362" y="4503"/>
                    </a:cubicBezTo>
                    <a:cubicBezTo>
                      <a:pt x="36228" y="4742"/>
                      <a:pt x="38957" y="4435"/>
                      <a:pt x="41140" y="3889"/>
                    </a:cubicBezTo>
                    <a:cubicBezTo>
                      <a:pt x="43323" y="3343"/>
                      <a:pt x="45029" y="1876"/>
                      <a:pt x="46462" y="1228"/>
                    </a:cubicBezTo>
                    <a:cubicBezTo>
                      <a:pt x="47895" y="580"/>
                      <a:pt x="49191" y="205"/>
                      <a:pt x="49737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10" name="Google Shape;810;p54"/>
              <p:cNvSpPr/>
              <p:nvPr/>
            </p:nvSpPr>
            <p:spPr>
              <a:xfrm>
                <a:off x="7148375" y="-61400"/>
                <a:ext cx="2036550" cy="1103125"/>
              </a:xfrm>
              <a:custGeom>
                <a:rect b="b" l="l" r="r" t="t"/>
                <a:pathLst>
                  <a:path extrusionOk="0" h="44125" w="81462">
                    <a:moveTo>
                      <a:pt x="0" y="0"/>
                    </a:moveTo>
                    <a:cubicBezTo>
                      <a:pt x="1808" y="1365"/>
                      <a:pt x="8358" y="6038"/>
                      <a:pt x="10848" y="8187"/>
                    </a:cubicBezTo>
                    <a:cubicBezTo>
                      <a:pt x="13338" y="10336"/>
                      <a:pt x="13305" y="12076"/>
                      <a:pt x="14942" y="12895"/>
                    </a:cubicBezTo>
                    <a:cubicBezTo>
                      <a:pt x="16580" y="13714"/>
                      <a:pt x="18046" y="12724"/>
                      <a:pt x="20673" y="13099"/>
                    </a:cubicBezTo>
                    <a:cubicBezTo>
                      <a:pt x="23300" y="13474"/>
                      <a:pt x="29065" y="13918"/>
                      <a:pt x="30702" y="15146"/>
                    </a:cubicBezTo>
                    <a:cubicBezTo>
                      <a:pt x="32340" y="16374"/>
                      <a:pt x="29713" y="18148"/>
                      <a:pt x="30498" y="20468"/>
                    </a:cubicBezTo>
                    <a:cubicBezTo>
                      <a:pt x="31283" y="22788"/>
                      <a:pt x="33432" y="27017"/>
                      <a:pt x="35410" y="29064"/>
                    </a:cubicBezTo>
                    <a:cubicBezTo>
                      <a:pt x="37389" y="31111"/>
                      <a:pt x="39435" y="32202"/>
                      <a:pt x="42369" y="32748"/>
                    </a:cubicBezTo>
                    <a:cubicBezTo>
                      <a:pt x="45303" y="33294"/>
                      <a:pt x="50112" y="32203"/>
                      <a:pt x="53012" y="32339"/>
                    </a:cubicBezTo>
                    <a:cubicBezTo>
                      <a:pt x="55912" y="32476"/>
                      <a:pt x="58164" y="32782"/>
                      <a:pt x="59767" y="33567"/>
                    </a:cubicBezTo>
                    <a:cubicBezTo>
                      <a:pt x="61370" y="34352"/>
                      <a:pt x="60483" y="35410"/>
                      <a:pt x="62632" y="37047"/>
                    </a:cubicBezTo>
                    <a:cubicBezTo>
                      <a:pt x="64781" y="38685"/>
                      <a:pt x="70068" y="42232"/>
                      <a:pt x="72661" y="43392"/>
                    </a:cubicBezTo>
                    <a:cubicBezTo>
                      <a:pt x="75254" y="44552"/>
                      <a:pt x="76721" y="43972"/>
                      <a:pt x="78188" y="44006"/>
                    </a:cubicBezTo>
                    <a:cubicBezTo>
                      <a:pt x="79655" y="44040"/>
                      <a:pt x="80916" y="43664"/>
                      <a:pt x="81462" y="43596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811" name="Google Shape;811;p5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2" name="Google Shape;812;p54"/>
          <p:cNvSpPr txBox="1"/>
          <p:nvPr>
            <p:ph idx="2" type="title"/>
          </p:nvPr>
        </p:nvSpPr>
        <p:spPr>
          <a:xfrm>
            <a:off x="6452995" y="185398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3" name="Google Shape;813;p54"/>
          <p:cNvSpPr txBox="1"/>
          <p:nvPr>
            <p:ph idx="3" type="title"/>
          </p:nvPr>
        </p:nvSpPr>
        <p:spPr>
          <a:xfrm>
            <a:off x="6452995" y="2233186"/>
            <a:ext cx="19011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4" name="Google Shape;814;p54"/>
          <p:cNvSpPr txBox="1"/>
          <p:nvPr>
            <p:ph idx="4" type="title"/>
          </p:nvPr>
        </p:nvSpPr>
        <p:spPr>
          <a:xfrm>
            <a:off x="4315700" y="185398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5" name="Google Shape;815;p54"/>
          <p:cNvSpPr txBox="1"/>
          <p:nvPr>
            <p:ph idx="5" type="title"/>
          </p:nvPr>
        </p:nvSpPr>
        <p:spPr>
          <a:xfrm>
            <a:off x="4315700" y="2233186"/>
            <a:ext cx="190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6" name="Google Shape;816;p54"/>
          <p:cNvSpPr txBox="1"/>
          <p:nvPr>
            <p:ph idx="6" type="title"/>
          </p:nvPr>
        </p:nvSpPr>
        <p:spPr>
          <a:xfrm>
            <a:off x="6452995" y="374545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54"/>
          <p:cNvSpPr txBox="1"/>
          <p:nvPr>
            <p:ph idx="7" type="title"/>
          </p:nvPr>
        </p:nvSpPr>
        <p:spPr>
          <a:xfrm>
            <a:off x="6452995" y="4124656"/>
            <a:ext cx="19011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8" name="Google Shape;818;p54"/>
          <p:cNvSpPr txBox="1"/>
          <p:nvPr>
            <p:ph idx="8" type="title"/>
          </p:nvPr>
        </p:nvSpPr>
        <p:spPr>
          <a:xfrm>
            <a:off x="4315700" y="374545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9" name="Google Shape;819;p54"/>
          <p:cNvSpPr txBox="1"/>
          <p:nvPr>
            <p:ph idx="9" type="title"/>
          </p:nvPr>
        </p:nvSpPr>
        <p:spPr>
          <a:xfrm>
            <a:off x="4315700" y="4124656"/>
            <a:ext cx="190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55"/>
          <p:cNvGrpSpPr/>
          <p:nvPr/>
        </p:nvGrpSpPr>
        <p:grpSpPr>
          <a:xfrm>
            <a:off x="-1157658" y="-938040"/>
            <a:ext cx="11077535" cy="6504790"/>
            <a:chOff x="-1157658" y="-938040"/>
            <a:chExt cx="11077535" cy="6504790"/>
          </a:xfrm>
        </p:grpSpPr>
        <p:sp>
          <p:nvSpPr>
            <p:cNvPr id="822" name="Google Shape;822;p55"/>
            <p:cNvSpPr/>
            <p:nvPr/>
          </p:nvSpPr>
          <p:spPr>
            <a:xfrm rot="-1313511">
              <a:off x="-964491" y="-629670"/>
              <a:ext cx="1926554" cy="1408746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55"/>
            <p:cNvGrpSpPr/>
            <p:nvPr/>
          </p:nvGrpSpPr>
          <p:grpSpPr>
            <a:xfrm flipH="1" rot="10800000">
              <a:off x="-35825" y="-56300"/>
              <a:ext cx="9205400" cy="2292399"/>
              <a:chOff x="-35825" y="2983175"/>
              <a:chExt cx="9205400" cy="2292399"/>
            </a:xfrm>
          </p:grpSpPr>
          <p:sp>
            <p:nvSpPr>
              <p:cNvPr id="824" name="Google Shape;824;p55"/>
              <p:cNvSpPr/>
              <p:nvPr/>
            </p:nvSpPr>
            <p:spPr>
              <a:xfrm>
                <a:off x="8737575" y="4559200"/>
                <a:ext cx="150500" cy="660100"/>
              </a:xfrm>
              <a:custGeom>
                <a:rect b="b" l="l" r="r" t="t"/>
                <a:pathLst>
                  <a:path extrusionOk="0" h="26404" w="6020">
                    <a:moveTo>
                      <a:pt x="1520" y="0"/>
                    </a:moveTo>
                    <a:cubicBezTo>
                      <a:pt x="2236" y="1399"/>
                      <a:pt x="5272" y="5765"/>
                      <a:pt x="5818" y="8392"/>
                    </a:cubicBezTo>
                    <a:cubicBezTo>
                      <a:pt x="6364" y="11019"/>
                      <a:pt x="5716" y="13407"/>
                      <a:pt x="4795" y="15761"/>
                    </a:cubicBezTo>
                    <a:cubicBezTo>
                      <a:pt x="3874" y="18115"/>
                      <a:pt x="1008" y="20741"/>
                      <a:pt x="292" y="22515"/>
                    </a:cubicBezTo>
                    <a:cubicBezTo>
                      <a:pt x="-424" y="24289"/>
                      <a:pt x="463" y="25756"/>
                      <a:pt x="497" y="26404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825" name="Google Shape;825;p55"/>
              <p:cNvGrpSpPr/>
              <p:nvPr/>
            </p:nvGrpSpPr>
            <p:grpSpPr>
              <a:xfrm>
                <a:off x="-35825" y="2983175"/>
                <a:ext cx="1985371" cy="2292399"/>
                <a:chOff x="-35825" y="2983175"/>
                <a:chExt cx="1985371" cy="2292399"/>
              </a:xfrm>
            </p:grpSpPr>
            <p:sp>
              <p:nvSpPr>
                <p:cNvPr id="826" name="Google Shape;826;p55"/>
                <p:cNvSpPr/>
                <p:nvPr/>
              </p:nvSpPr>
              <p:spPr>
                <a:xfrm>
                  <a:off x="85496" y="4604824"/>
                  <a:ext cx="1864050" cy="670750"/>
                </a:xfrm>
                <a:custGeom>
                  <a:rect b="b" l="l" r="r" t="t"/>
                  <a:pathLst>
                    <a:path extrusionOk="0" h="26830" w="74562">
                      <a:moveTo>
                        <a:pt x="60" y="25602"/>
                      </a:moveTo>
                      <a:cubicBezTo>
                        <a:pt x="60" y="24033"/>
                        <a:pt x="26" y="18848"/>
                        <a:pt x="60" y="16187"/>
                      </a:cubicBezTo>
                      <a:cubicBezTo>
                        <a:pt x="94" y="13526"/>
                        <a:pt x="-179" y="11377"/>
                        <a:pt x="264" y="9637"/>
                      </a:cubicBezTo>
                      <a:cubicBezTo>
                        <a:pt x="707" y="7897"/>
                        <a:pt x="1390" y="6840"/>
                        <a:pt x="2720" y="5748"/>
                      </a:cubicBezTo>
                      <a:cubicBezTo>
                        <a:pt x="4051" y="4657"/>
                        <a:pt x="5859" y="3566"/>
                        <a:pt x="8247" y="3088"/>
                      </a:cubicBezTo>
                      <a:cubicBezTo>
                        <a:pt x="10635" y="2611"/>
                        <a:pt x="14251" y="3395"/>
                        <a:pt x="17048" y="2883"/>
                      </a:cubicBezTo>
                      <a:cubicBezTo>
                        <a:pt x="19845" y="2371"/>
                        <a:pt x="21994" y="-51"/>
                        <a:pt x="25030" y="17"/>
                      </a:cubicBezTo>
                      <a:cubicBezTo>
                        <a:pt x="28066" y="85"/>
                        <a:pt x="32535" y="1893"/>
                        <a:pt x="35264" y="3292"/>
                      </a:cubicBezTo>
                      <a:cubicBezTo>
                        <a:pt x="37993" y="4691"/>
                        <a:pt x="38471" y="6874"/>
                        <a:pt x="41405" y="8409"/>
                      </a:cubicBezTo>
                      <a:cubicBezTo>
                        <a:pt x="44339" y="9944"/>
                        <a:pt x="49968" y="11241"/>
                        <a:pt x="52867" y="12503"/>
                      </a:cubicBezTo>
                      <a:cubicBezTo>
                        <a:pt x="55767" y="13765"/>
                        <a:pt x="56551" y="14140"/>
                        <a:pt x="58802" y="15982"/>
                      </a:cubicBezTo>
                      <a:cubicBezTo>
                        <a:pt x="61053" y="17824"/>
                        <a:pt x="63748" y="21747"/>
                        <a:pt x="66375" y="23555"/>
                      </a:cubicBezTo>
                      <a:cubicBezTo>
                        <a:pt x="69002" y="25363"/>
                        <a:pt x="73198" y="26284"/>
                        <a:pt x="74562" y="2683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27" name="Google Shape;827;p55"/>
                <p:cNvSpPr/>
                <p:nvPr/>
              </p:nvSpPr>
              <p:spPr>
                <a:xfrm>
                  <a:off x="-35825" y="2983175"/>
                  <a:ext cx="733425" cy="2282175"/>
                </a:xfrm>
                <a:custGeom>
                  <a:rect b="b" l="l" r="r" t="t"/>
                  <a:pathLst>
                    <a:path extrusionOk="0" h="91287" w="29337">
                      <a:moveTo>
                        <a:pt x="0" y="0"/>
                      </a:moveTo>
                      <a:cubicBezTo>
                        <a:pt x="1126" y="1160"/>
                        <a:pt x="4299" y="3104"/>
                        <a:pt x="6755" y="6959"/>
                      </a:cubicBezTo>
                      <a:cubicBezTo>
                        <a:pt x="9211" y="10814"/>
                        <a:pt x="12929" y="18251"/>
                        <a:pt x="14737" y="23129"/>
                      </a:cubicBezTo>
                      <a:cubicBezTo>
                        <a:pt x="16545" y="28007"/>
                        <a:pt x="17364" y="32100"/>
                        <a:pt x="17603" y="36228"/>
                      </a:cubicBezTo>
                      <a:cubicBezTo>
                        <a:pt x="17842" y="40356"/>
                        <a:pt x="16477" y="44313"/>
                        <a:pt x="16170" y="47895"/>
                      </a:cubicBezTo>
                      <a:cubicBezTo>
                        <a:pt x="15863" y="51477"/>
                        <a:pt x="15146" y="54752"/>
                        <a:pt x="15760" y="57720"/>
                      </a:cubicBezTo>
                      <a:cubicBezTo>
                        <a:pt x="16374" y="60688"/>
                        <a:pt x="17910" y="62837"/>
                        <a:pt x="19854" y="65702"/>
                      </a:cubicBezTo>
                      <a:cubicBezTo>
                        <a:pt x="21799" y="68568"/>
                        <a:pt x="25926" y="72730"/>
                        <a:pt x="27427" y="74913"/>
                      </a:cubicBezTo>
                      <a:cubicBezTo>
                        <a:pt x="28928" y="77096"/>
                        <a:pt x="28553" y="76926"/>
                        <a:pt x="28860" y="78802"/>
                      </a:cubicBezTo>
                      <a:cubicBezTo>
                        <a:pt x="29167" y="80678"/>
                        <a:pt x="29201" y="84089"/>
                        <a:pt x="29269" y="86170"/>
                      </a:cubicBezTo>
                      <a:cubicBezTo>
                        <a:pt x="29337" y="88251"/>
                        <a:pt x="29269" y="90434"/>
                        <a:pt x="29269" y="91287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828" name="Google Shape;828;p55"/>
              <p:cNvSpPr/>
              <p:nvPr/>
            </p:nvSpPr>
            <p:spPr>
              <a:xfrm>
                <a:off x="8141075" y="4190775"/>
                <a:ext cx="1028500" cy="1043875"/>
              </a:xfrm>
              <a:custGeom>
                <a:rect b="b" l="l" r="r" t="t"/>
                <a:pathLst>
                  <a:path extrusionOk="0" h="41755" w="41140">
                    <a:moveTo>
                      <a:pt x="41140" y="0"/>
                    </a:moveTo>
                    <a:cubicBezTo>
                      <a:pt x="40151" y="512"/>
                      <a:pt x="36570" y="1877"/>
                      <a:pt x="35205" y="3071"/>
                    </a:cubicBezTo>
                    <a:cubicBezTo>
                      <a:pt x="33841" y="4265"/>
                      <a:pt x="33670" y="5697"/>
                      <a:pt x="32953" y="7164"/>
                    </a:cubicBezTo>
                    <a:cubicBezTo>
                      <a:pt x="32237" y="8631"/>
                      <a:pt x="32271" y="10644"/>
                      <a:pt x="30906" y="11872"/>
                    </a:cubicBezTo>
                    <a:cubicBezTo>
                      <a:pt x="29542" y="13100"/>
                      <a:pt x="26472" y="13783"/>
                      <a:pt x="24766" y="14533"/>
                    </a:cubicBezTo>
                    <a:cubicBezTo>
                      <a:pt x="23061" y="15284"/>
                      <a:pt x="21901" y="14704"/>
                      <a:pt x="20673" y="16375"/>
                    </a:cubicBezTo>
                    <a:cubicBezTo>
                      <a:pt x="19445" y="18047"/>
                      <a:pt x="18319" y="22788"/>
                      <a:pt x="17398" y="24562"/>
                    </a:cubicBezTo>
                    <a:cubicBezTo>
                      <a:pt x="16477" y="26336"/>
                      <a:pt x="16135" y="26370"/>
                      <a:pt x="15146" y="27018"/>
                    </a:cubicBezTo>
                    <a:cubicBezTo>
                      <a:pt x="14157" y="27666"/>
                      <a:pt x="12622" y="27496"/>
                      <a:pt x="11462" y="28451"/>
                    </a:cubicBezTo>
                    <a:cubicBezTo>
                      <a:pt x="10302" y="29406"/>
                      <a:pt x="9176" y="31146"/>
                      <a:pt x="8187" y="32749"/>
                    </a:cubicBezTo>
                    <a:cubicBezTo>
                      <a:pt x="7198" y="34352"/>
                      <a:pt x="6891" y="36570"/>
                      <a:pt x="5526" y="38071"/>
                    </a:cubicBezTo>
                    <a:cubicBezTo>
                      <a:pt x="4162" y="39572"/>
                      <a:pt x="921" y="41141"/>
                      <a:pt x="0" y="41755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829" name="Google Shape;829;p55"/>
            <p:cNvSpPr/>
            <p:nvPr/>
          </p:nvSpPr>
          <p:spPr>
            <a:xfrm>
              <a:off x="82874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5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31" name="Google Shape;831;p55"/>
          <p:cNvSpPr txBox="1"/>
          <p:nvPr>
            <p:ph idx="2" type="title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2" name="Google Shape;832;p55"/>
          <p:cNvSpPr txBox="1"/>
          <p:nvPr>
            <p:ph idx="3" type="title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3" name="Google Shape;833;p55"/>
          <p:cNvSpPr txBox="1"/>
          <p:nvPr>
            <p:ph idx="4" type="title"/>
          </p:nvPr>
        </p:nvSpPr>
        <p:spPr>
          <a:xfrm>
            <a:off x="783300" y="1515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4" name="Google Shape;834;p55"/>
          <p:cNvSpPr txBox="1"/>
          <p:nvPr>
            <p:ph idx="5" type="title"/>
          </p:nvPr>
        </p:nvSpPr>
        <p:spPr>
          <a:xfrm>
            <a:off x="727200" y="1971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5" name="Google Shape;835;p55"/>
          <p:cNvSpPr txBox="1"/>
          <p:nvPr>
            <p:ph idx="6" type="title"/>
          </p:nvPr>
        </p:nvSpPr>
        <p:spPr>
          <a:xfrm>
            <a:off x="6027838" y="1515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55"/>
          <p:cNvSpPr txBox="1"/>
          <p:nvPr>
            <p:ph idx="7" type="title"/>
          </p:nvPr>
        </p:nvSpPr>
        <p:spPr>
          <a:xfrm>
            <a:off x="5971700" y="1971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7" name="Google Shape;837;p55"/>
          <p:cNvSpPr txBox="1"/>
          <p:nvPr>
            <p:ph idx="8" type="title"/>
          </p:nvPr>
        </p:nvSpPr>
        <p:spPr>
          <a:xfrm>
            <a:off x="3405675" y="3167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55"/>
          <p:cNvSpPr txBox="1"/>
          <p:nvPr>
            <p:ph idx="9" type="title"/>
          </p:nvPr>
        </p:nvSpPr>
        <p:spPr>
          <a:xfrm>
            <a:off x="3349512" y="3623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9" name="Google Shape;839;p55"/>
          <p:cNvSpPr txBox="1"/>
          <p:nvPr>
            <p:ph idx="13" type="title"/>
          </p:nvPr>
        </p:nvSpPr>
        <p:spPr>
          <a:xfrm>
            <a:off x="783300" y="3167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0" name="Google Shape;840;p55"/>
          <p:cNvSpPr txBox="1"/>
          <p:nvPr>
            <p:ph idx="14" type="title"/>
          </p:nvPr>
        </p:nvSpPr>
        <p:spPr>
          <a:xfrm>
            <a:off x="727200" y="3623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1" name="Google Shape;841;p55"/>
          <p:cNvSpPr txBox="1"/>
          <p:nvPr>
            <p:ph idx="15" type="title"/>
          </p:nvPr>
        </p:nvSpPr>
        <p:spPr>
          <a:xfrm>
            <a:off x="6027838" y="3167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2" name="Google Shape;842;p55"/>
          <p:cNvSpPr txBox="1"/>
          <p:nvPr>
            <p:ph idx="16" type="title"/>
          </p:nvPr>
        </p:nvSpPr>
        <p:spPr>
          <a:xfrm>
            <a:off x="5971700" y="3623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56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845" name="Google Shape;845;p56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846" name="Google Shape;846;p56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47" name="Google Shape;847;p56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48" name="Google Shape;848;p56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49" name="Google Shape;849;p56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50" name="Google Shape;850;p56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6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852" name="Google Shape;852;p56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5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54" name="Google Shape;854;p56"/>
          <p:cNvSpPr txBox="1"/>
          <p:nvPr>
            <p:ph idx="1" type="subTitle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57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857" name="Google Shape;857;p57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57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859" name="Google Shape;859;p57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860" name="Google Shape;860;p57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861" name="Google Shape;861;p57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62" name="Google Shape;862;p57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63" name="Google Shape;863;p57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64" name="Google Shape;864;p57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865" name="Google Shape;865;p57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66" name="Google Shape;866;p57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67" name="Google Shape;867;p57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868" name="Google Shape;868;p57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7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70" name="Google Shape;870;p57"/>
          <p:cNvSpPr txBox="1"/>
          <p:nvPr>
            <p:ph idx="1" type="subTitle"/>
          </p:nvPr>
        </p:nvSpPr>
        <p:spPr>
          <a:xfrm>
            <a:off x="591922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6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58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873" name="Google Shape;873;p58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4" name="Google Shape;874;p58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875" name="Google Shape;875;p58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876" name="Google Shape;876;p58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877" name="Google Shape;877;p58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78" name="Google Shape;878;p58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79" name="Google Shape;879;p58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80" name="Google Shape;880;p58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881" name="Google Shape;881;p58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2" name="Google Shape;882;p58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3" name="Google Shape;883;p58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884" name="Google Shape;884;p58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58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86" name="Google Shape;886;p58"/>
          <p:cNvSpPr txBox="1"/>
          <p:nvPr>
            <p:ph idx="1" type="subTitle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7" name="Google Shape;887;p58"/>
          <p:cNvSpPr txBox="1"/>
          <p:nvPr>
            <p:ph idx="2" type="title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8" name="Google Shape;888;p58"/>
          <p:cNvSpPr txBox="1"/>
          <p:nvPr>
            <p:ph idx="3" type="subTitle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9" name="Google Shape;889;p58"/>
          <p:cNvSpPr txBox="1"/>
          <p:nvPr>
            <p:ph idx="4" type="title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0" name="Google Shape;890;p58"/>
          <p:cNvSpPr txBox="1"/>
          <p:nvPr>
            <p:ph idx="5" type="subTitle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1" name="Google Shape;891;p58"/>
          <p:cNvSpPr txBox="1"/>
          <p:nvPr>
            <p:ph idx="6" type="title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2" name="Google Shape;892;p58"/>
          <p:cNvSpPr txBox="1"/>
          <p:nvPr>
            <p:ph idx="7" type="subTitle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3" name="Google Shape;893;p58"/>
          <p:cNvSpPr txBox="1"/>
          <p:nvPr>
            <p:ph idx="8" type="title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59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896" name="Google Shape;896;p59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9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8" name="Google Shape;898;p59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9" name="Google Shape;899;p59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9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1" name="Google Shape;901;p59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2" name="Google Shape;902;p59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3" name="Google Shape;903;p59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4" name="Google Shape;904;p59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5" name="Google Shape;905;p59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6" name="Google Shape;906;p59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7" name="Google Shape;907;p59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08" name="Google Shape;908;p59"/>
          <p:cNvSpPr txBox="1"/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09" name="Google Shape;909;p59"/>
          <p:cNvSpPr txBox="1"/>
          <p:nvPr>
            <p:ph idx="1" type="subTitle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0" name="Google Shape;910;p59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1" name="Google Shape;911;p59"/>
          <p:cNvSpPr txBox="1"/>
          <p:nvPr>
            <p:ph idx="2" type="subTitle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60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914" name="Google Shape;914;p60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5" name="Google Shape;915;p6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916" name="Google Shape;916;p6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917" name="Google Shape;917;p6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918" name="Google Shape;918;p6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19" name="Google Shape;919;p6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20" name="Google Shape;920;p6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21" name="Google Shape;921;p6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922" name="Google Shape;922;p6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23" name="Google Shape;923;p6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24" name="Google Shape;924;p6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61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927" name="Google Shape;927;p61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9" name="Google Shape;929;p61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0" name="Google Shape;930;p61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1" name="Google Shape;931;p61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1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3" name="Google Shape;933;p61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4" name="Google Shape;934;p61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5" name="Google Shape;935;p61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936" name="Google Shape;936;p61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37" name="Google Shape;937;p61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38" name="Google Shape;938;p61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-2252073" y="-166025"/>
            <a:ext cx="12575872" cy="5386862"/>
            <a:chOff x="-2252073" y="-166025"/>
            <a:chExt cx="12575872" cy="5386862"/>
          </a:xfrm>
        </p:grpSpPr>
        <p:sp>
          <p:nvSpPr>
            <p:cNvPr id="75" name="Google Shape;75;p7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7"/>
          <p:cNvSpPr txBox="1"/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7"/>
          <p:cNvSpPr txBox="1"/>
          <p:nvPr>
            <p:ph idx="1" type="subTitle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>
            <a:off x="-2252073" y="-166025"/>
            <a:ext cx="12575872" cy="5386862"/>
            <a:chOff x="-2252073" y="-166025"/>
            <a:chExt cx="12575872" cy="5386862"/>
          </a:xfrm>
        </p:grpSpPr>
        <p:sp>
          <p:nvSpPr>
            <p:cNvPr id="91" name="Google Shape;91;p8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8"/>
          <p:cNvSpPr txBox="1"/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67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8"/>
          <p:cNvSpPr txBox="1"/>
          <p:nvPr>
            <p:ph idx="1" type="subTitle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2" type="title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>
            <a:off x="-49200" y="3049675"/>
            <a:ext cx="11378224" cy="4025797"/>
            <a:chOff x="-49200" y="3049675"/>
            <a:chExt cx="11378224" cy="4025797"/>
          </a:xfrm>
        </p:grpSpPr>
        <p:sp>
          <p:nvSpPr>
            <p:cNvPr id="108" name="Google Shape;108;p9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-49200" y="3049675"/>
              <a:ext cx="843975" cy="2317975"/>
            </a:xfrm>
            <a:custGeom>
              <a:rect b="b" l="l" r="r" t="t"/>
              <a:pathLst>
                <a:path extrusionOk="0" h="92719" w="33759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304525" y="3296025"/>
              <a:ext cx="5190000" cy="2191200"/>
            </a:xfrm>
            <a:custGeom>
              <a:rect b="b" l="l" r="r" t="t"/>
              <a:pathLst>
                <a:path extrusionOk="0" h="87648" w="20760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311523" y="4784150"/>
              <a:ext cx="1980050" cy="824000"/>
            </a:xfrm>
            <a:custGeom>
              <a:rect b="b" l="l" r="r" t="t"/>
              <a:pathLst>
                <a:path extrusionOk="0" h="32960" w="79202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1323325" y="2751873"/>
            <a:ext cx="26337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10"/>
          <p:cNvSpPr txBox="1"/>
          <p:nvPr>
            <p:ph idx="2" type="body"/>
          </p:nvPr>
        </p:nvSpPr>
        <p:spPr>
          <a:xfrm>
            <a:off x="5187100" y="2751873"/>
            <a:ext cx="26337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10"/>
          <p:cNvSpPr txBox="1"/>
          <p:nvPr>
            <p:ph idx="3" type="title"/>
          </p:nvPr>
        </p:nvSpPr>
        <p:spPr>
          <a:xfrm>
            <a:off x="1323325" y="2296473"/>
            <a:ext cx="263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10"/>
          <p:cNvSpPr txBox="1"/>
          <p:nvPr>
            <p:ph idx="4" type="title"/>
          </p:nvPr>
        </p:nvSpPr>
        <p:spPr>
          <a:xfrm>
            <a:off x="5187100" y="2296473"/>
            <a:ext cx="263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20" name="Google Shape;120;p10"/>
          <p:cNvGrpSpPr/>
          <p:nvPr/>
        </p:nvGrpSpPr>
        <p:grpSpPr>
          <a:xfrm>
            <a:off x="-4245594" y="-56275"/>
            <a:ext cx="13456619" cy="5344891"/>
            <a:chOff x="-4245594" y="-56275"/>
            <a:chExt cx="13456619" cy="5344891"/>
          </a:xfrm>
        </p:grpSpPr>
        <p:sp>
          <p:nvSpPr>
            <p:cNvPr id="121" name="Google Shape;121;p10"/>
            <p:cNvSpPr/>
            <p:nvPr/>
          </p:nvSpPr>
          <p:spPr>
            <a:xfrm>
              <a:off x="-1145167" y="1756583"/>
              <a:ext cx="2102924" cy="162978"/>
            </a:xfrm>
            <a:custGeom>
              <a:rect b="b" l="l" r="r" t="t"/>
              <a:pathLst>
                <a:path extrusionOk="0" h="5977" w="77122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10"/>
            <p:cNvGrpSpPr/>
            <p:nvPr/>
          </p:nvGrpSpPr>
          <p:grpSpPr>
            <a:xfrm>
              <a:off x="-4245594" y="666658"/>
              <a:ext cx="5146581" cy="3341661"/>
              <a:chOff x="4655550" y="681101"/>
              <a:chExt cx="4715578" cy="3061812"/>
            </a:xfrm>
          </p:grpSpPr>
          <p:sp>
            <p:nvSpPr>
              <p:cNvPr id="123" name="Google Shape;123;p10"/>
              <p:cNvSpPr/>
              <p:nvPr/>
            </p:nvSpPr>
            <p:spPr>
              <a:xfrm>
                <a:off x="6607459" y="1707649"/>
                <a:ext cx="987632" cy="918673"/>
              </a:xfrm>
              <a:custGeom>
                <a:rect b="b" l="l" r="r" t="t"/>
                <a:pathLst>
                  <a:path extrusionOk="0" h="36769" w="39529">
                    <a:moveTo>
                      <a:pt x="19747" y="0"/>
                    </a:moveTo>
                    <a:cubicBezTo>
                      <a:pt x="18779" y="0"/>
                      <a:pt x="17799" y="76"/>
                      <a:pt x="16813" y="234"/>
                    </a:cubicBezTo>
                    <a:cubicBezTo>
                      <a:pt x="6806" y="1868"/>
                      <a:pt x="1" y="11308"/>
                      <a:pt x="1635" y="21315"/>
                    </a:cubicBezTo>
                    <a:cubicBezTo>
                      <a:pt x="3106" y="30353"/>
                      <a:pt x="10901" y="36769"/>
                      <a:pt x="19741" y="36769"/>
                    </a:cubicBezTo>
                    <a:cubicBezTo>
                      <a:pt x="20723" y="36769"/>
                      <a:pt x="21717" y="36690"/>
                      <a:pt x="22717" y="36526"/>
                    </a:cubicBezTo>
                    <a:cubicBezTo>
                      <a:pt x="32724" y="34892"/>
                      <a:pt x="39529" y="25452"/>
                      <a:pt x="37894" y="15445"/>
                    </a:cubicBezTo>
                    <a:cubicBezTo>
                      <a:pt x="36451" y="6420"/>
                      <a:pt x="28632" y="0"/>
                      <a:pt x="19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6780808" y="2386602"/>
                <a:ext cx="2590320" cy="1356311"/>
              </a:xfrm>
              <a:custGeom>
                <a:rect b="b" l="l" r="r" t="t"/>
                <a:pathLst>
                  <a:path extrusionOk="0" h="54285" w="103675">
                    <a:moveTo>
                      <a:pt x="25447" y="0"/>
                    </a:moveTo>
                    <a:cubicBezTo>
                      <a:pt x="22154" y="0"/>
                      <a:pt x="19110" y="724"/>
                      <a:pt x="17513" y="2014"/>
                    </a:cubicBezTo>
                    <a:cubicBezTo>
                      <a:pt x="14011" y="4782"/>
                      <a:pt x="2770" y="11320"/>
                      <a:pt x="1" y="14089"/>
                    </a:cubicBezTo>
                    <a:lnTo>
                      <a:pt x="1102" y="54284"/>
                    </a:lnTo>
                    <a:lnTo>
                      <a:pt x="103675" y="54284"/>
                    </a:lnTo>
                    <a:cubicBezTo>
                      <a:pt x="102708" y="51349"/>
                      <a:pt x="93401" y="46045"/>
                      <a:pt x="90199" y="42176"/>
                    </a:cubicBezTo>
                    <a:cubicBezTo>
                      <a:pt x="86996" y="38273"/>
                      <a:pt x="84928" y="34804"/>
                      <a:pt x="83794" y="30067"/>
                    </a:cubicBezTo>
                    <a:cubicBezTo>
                      <a:pt x="82693" y="25364"/>
                      <a:pt x="80192" y="25197"/>
                      <a:pt x="77823" y="21594"/>
                    </a:cubicBezTo>
                    <a:cubicBezTo>
                      <a:pt x="75605" y="18173"/>
                      <a:pt x="73237" y="12102"/>
                      <a:pt x="67545" y="12102"/>
                    </a:cubicBezTo>
                    <a:cubicBezTo>
                      <a:pt x="67245" y="12102"/>
                      <a:pt x="66935" y="12119"/>
                      <a:pt x="66615" y="12154"/>
                    </a:cubicBezTo>
                    <a:cubicBezTo>
                      <a:pt x="61032" y="12771"/>
                      <a:pt x="54259" y="15200"/>
                      <a:pt x="51106" y="15200"/>
                    </a:cubicBezTo>
                    <a:cubicBezTo>
                      <a:pt x="50679" y="15200"/>
                      <a:pt x="50319" y="15156"/>
                      <a:pt x="50037" y="15056"/>
                    </a:cubicBezTo>
                    <a:cubicBezTo>
                      <a:pt x="47668" y="14222"/>
                      <a:pt x="40997" y="7418"/>
                      <a:pt x="36127" y="3248"/>
                    </a:cubicBezTo>
                    <a:cubicBezTo>
                      <a:pt x="33516" y="997"/>
                      <a:pt x="29310" y="0"/>
                      <a:pt x="25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4655550" y="1424390"/>
                <a:ext cx="3308739" cy="2318508"/>
              </a:xfrm>
              <a:custGeom>
                <a:rect b="b" l="l" r="r" t="t"/>
                <a:pathLst>
                  <a:path extrusionOk="0" h="92796" w="132429">
                    <a:moveTo>
                      <a:pt x="69202" y="1"/>
                    </a:moveTo>
                    <a:cubicBezTo>
                      <a:pt x="68887" y="1"/>
                      <a:pt x="68578" y="102"/>
                      <a:pt x="68282" y="329"/>
                    </a:cubicBezTo>
                    <a:cubicBezTo>
                      <a:pt x="66281" y="1897"/>
                      <a:pt x="60777" y="12738"/>
                      <a:pt x="55773" y="15240"/>
                    </a:cubicBezTo>
                    <a:cubicBezTo>
                      <a:pt x="50770" y="17708"/>
                      <a:pt x="37660" y="35655"/>
                      <a:pt x="33658" y="44261"/>
                    </a:cubicBezTo>
                    <a:cubicBezTo>
                      <a:pt x="29655" y="52867"/>
                      <a:pt x="22716" y="54301"/>
                      <a:pt x="20548" y="56503"/>
                    </a:cubicBezTo>
                    <a:cubicBezTo>
                      <a:pt x="12242" y="64875"/>
                      <a:pt x="6605" y="87992"/>
                      <a:pt x="0" y="92795"/>
                    </a:cubicBezTo>
                    <a:lnTo>
                      <a:pt x="132428" y="92795"/>
                    </a:lnTo>
                    <a:cubicBezTo>
                      <a:pt x="132428" y="92795"/>
                      <a:pt x="110212" y="66643"/>
                      <a:pt x="108244" y="61073"/>
                    </a:cubicBezTo>
                    <a:cubicBezTo>
                      <a:pt x="106243" y="55535"/>
                      <a:pt x="97470" y="53034"/>
                      <a:pt x="96035" y="48697"/>
                    </a:cubicBezTo>
                    <a:cubicBezTo>
                      <a:pt x="94601" y="44394"/>
                      <a:pt x="94268" y="36889"/>
                      <a:pt x="89131" y="33420"/>
                    </a:cubicBezTo>
                    <a:cubicBezTo>
                      <a:pt x="83994" y="29950"/>
                      <a:pt x="75387" y="11838"/>
                      <a:pt x="73586" y="5500"/>
                    </a:cubicBezTo>
                    <a:cubicBezTo>
                      <a:pt x="72989" y="3368"/>
                      <a:pt x="71012" y="1"/>
                      <a:pt x="69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6410774" y="681101"/>
                <a:ext cx="2559488" cy="218119"/>
              </a:xfrm>
              <a:custGeom>
                <a:rect b="b" l="l" r="r" t="t"/>
                <a:pathLst>
                  <a:path extrusionOk="0" h="8730" w="102441">
                    <a:moveTo>
                      <a:pt x="59342" y="1"/>
                    </a:moveTo>
                    <a:cubicBezTo>
                      <a:pt x="56415" y="1"/>
                      <a:pt x="52225" y="1213"/>
                      <a:pt x="43498" y="3192"/>
                    </a:cubicBezTo>
                    <a:cubicBezTo>
                      <a:pt x="28087" y="6662"/>
                      <a:pt x="0" y="8730"/>
                      <a:pt x="10008" y="8730"/>
                    </a:cubicBezTo>
                    <a:lnTo>
                      <a:pt x="89231" y="8730"/>
                    </a:lnTo>
                    <a:cubicBezTo>
                      <a:pt x="102440" y="8730"/>
                      <a:pt x="100505" y="7762"/>
                      <a:pt x="93134" y="2759"/>
                    </a:cubicBezTo>
                    <a:cubicBezTo>
                      <a:pt x="91332" y="1536"/>
                      <a:pt x="89058" y="1110"/>
                      <a:pt x="86576" y="1110"/>
                    </a:cubicBezTo>
                    <a:cubicBezTo>
                      <a:pt x="80876" y="1110"/>
                      <a:pt x="74076" y="3355"/>
                      <a:pt x="69363" y="3355"/>
                    </a:cubicBezTo>
                    <a:cubicBezTo>
                      <a:pt x="67729" y="3355"/>
                      <a:pt x="66346" y="3085"/>
                      <a:pt x="65347" y="2358"/>
                    </a:cubicBezTo>
                    <a:cubicBezTo>
                      <a:pt x="63098" y="719"/>
                      <a:pt x="61594" y="1"/>
                      <a:pt x="59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4688056" y="1084939"/>
                <a:ext cx="1926893" cy="149335"/>
              </a:xfrm>
              <a:custGeom>
                <a:rect b="b" l="l" r="r" t="t"/>
                <a:pathLst>
                  <a:path extrusionOk="0" h="5977" w="77122">
                    <a:moveTo>
                      <a:pt x="46433" y="1"/>
                    </a:moveTo>
                    <a:cubicBezTo>
                      <a:pt x="44284" y="1"/>
                      <a:pt x="42041" y="594"/>
                      <a:pt x="39995" y="1840"/>
                    </a:cubicBezTo>
                    <a:cubicBezTo>
                      <a:pt x="38860" y="2540"/>
                      <a:pt x="38103" y="2783"/>
                      <a:pt x="37515" y="2783"/>
                    </a:cubicBezTo>
                    <a:cubicBezTo>
                      <a:pt x="36170" y="2783"/>
                      <a:pt x="35711" y="1508"/>
                      <a:pt x="33643" y="1508"/>
                    </a:cubicBezTo>
                    <a:cubicBezTo>
                      <a:pt x="33082" y="1508"/>
                      <a:pt x="32403" y="1602"/>
                      <a:pt x="31556" y="1840"/>
                    </a:cubicBezTo>
                    <a:cubicBezTo>
                      <a:pt x="24051" y="3975"/>
                      <a:pt x="0" y="5976"/>
                      <a:pt x="20448" y="5976"/>
                    </a:cubicBezTo>
                    <a:lnTo>
                      <a:pt x="48368" y="5976"/>
                    </a:lnTo>
                    <a:cubicBezTo>
                      <a:pt x="58275" y="5976"/>
                      <a:pt x="77122" y="5176"/>
                      <a:pt x="69550" y="1840"/>
                    </a:cubicBezTo>
                    <a:cubicBezTo>
                      <a:pt x="67971" y="1141"/>
                      <a:pt x="66477" y="882"/>
                      <a:pt x="65071" y="882"/>
                    </a:cubicBezTo>
                    <a:cubicBezTo>
                      <a:pt x="60998" y="882"/>
                      <a:pt x="57666" y="3061"/>
                      <a:pt x="55157" y="3061"/>
                    </a:cubicBezTo>
                    <a:cubicBezTo>
                      <a:pt x="54396" y="3061"/>
                      <a:pt x="53712" y="2861"/>
                      <a:pt x="53105" y="2340"/>
                    </a:cubicBezTo>
                    <a:cubicBezTo>
                      <a:pt x="51325" y="812"/>
                      <a:pt x="48944" y="1"/>
                      <a:pt x="46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7058346" y="2016194"/>
                <a:ext cx="1471042" cy="114032"/>
              </a:xfrm>
              <a:custGeom>
                <a:rect b="b" l="l" r="r" t="t"/>
                <a:pathLst>
                  <a:path extrusionOk="0" h="4564" w="58877">
                    <a:moveTo>
                      <a:pt x="35451" y="0"/>
                    </a:moveTo>
                    <a:cubicBezTo>
                      <a:pt x="33810" y="0"/>
                      <a:pt x="32092" y="459"/>
                      <a:pt x="30523" y="1428"/>
                    </a:cubicBezTo>
                    <a:cubicBezTo>
                      <a:pt x="29658" y="1953"/>
                      <a:pt x="29080" y="2136"/>
                      <a:pt x="28632" y="2136"/>
                    </a:cubicBezTo>
                    <a:cubicBezTo>
                      <a:pt x="27601" y="2136"/>
                      <a:pt x="27258" y="1166"/>
                      <a:pt x="25695" y="1166"/>
                    </a:cubicBezTo>
                    <a:cubicBezTo>
                      <a:pt x="25264" y="1166"/>
                      <a:pt x="24741" y="1239"/>
                      <a:pt x="24085" y="1428"/>
                    </a:cubicBezTo>
                    <a:cubicBezTo>
                      <a:pt x="18347" y="3029"/>
                      <a:pt x="1" y="4563"/>
                      <a:pt x="15612" y="4563"/>
                    </a:cubicBezTo>
                    <a:lnTo>
                      <a:pt x="36927" y="4563"/>
                    </a:lnTo>
                    <a:cubicBezTo>
                      <a:pt x="44499" y="4563"/>
                      <a:pt x="58876" y="3963"/>
                      <a:pt x="53105" y="1428"/>
                    </a:cubicBezTo>
                    <a:cubicBezTo>
                      <a:pt x="51890" y="887"/>
                      <a:pt x="50742" y="686"/>
                      <a:pt x="49662" y="686"/>
                    </a:cubicBezTo>
                    <a:cubicBezTo>
                      <a:pt x="46556" y="686"/>
                      <a:pt x="44019" y="2346"/>
                      <a:pt x="42102" y="2346"/>
                    </a:cubicBezTo>
                    <a:cubicBezTo>
                      <a:pt x="41520" y="2346"/>
                      <a:pt x="40996" y="2193"/>
                      <a:pt x="40530" y="1795"/>
                    </a:cubicBezTo>
                    <a:cubicBezTo>
                      <a:pt x="39182" y="626"/>
                      <a:pt x="37369" y="0"/>
                      <a:pt x="35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0"/>
            <p:cNvGrpSpPr/>
            <p:nvPr/>
          </p:nvGrpSpPr>
          <p:grpSpPr>
            <a:xfrm>
              <a:off x="-61450" y="-56275"/>
              <a:ext cx="9272475" cy="5344891"/>
              <a:chOff x="-61450" y="-56275"/>
              <a:chExt cx="9272475" cy="5344891"/>
            </a:xfrm>
          </p:grpSpPr>
          <p:sp>
            <p:nvSpPr>
              <p:cNvPr id="130" name="Google Shape;130;p10"/>
              <p:cNvSpPr/>
              <p:nvPr/>
            </p:nvSpPr>
            <p:spPr>
              <a:xfrm>
                <a:off x="3223025" y="4848493"/>
                <a:ext cx="368875" cy="374250"/>
              </a:xfrm>
              <a:custGeom>
                <a:rect b="b" l="l" r="r" t="t"/>
                <a:pathLst>
                  <a:path extrusionOk="0" h="14970" w="14755">
                    <a:moveTo>
                      <a:pt x="14746" y="0"/>
                    </a:moveTo>
                    <a:cubicBezTo>
                      <a:pt x="14709" y="410"/>
                      <a:pt x="14858" y="1453"/>
                      <a:pt x="14523" y="2458"/>
                    </a:cubicBezTo>
                    <a:cubicBezTo>
                      <a:pt x="14188" y="3464"/>
                      <a:pt x="13742" y="5102"/>
                      <a:pt x="12736" y="6033"/>
                    </a:cubicBezTo>
                    <a:cubicBezTo>
                      <a:pt x="11731" y="6964"/>
                      <a:pt x="9831" y="7337"/>
                      <a:pt x="8490" y="8044"/>
                    </a:cubicBezTo>
                    <a:cubicBezTo>
                      <a:pt x="7149" y="8752"/>
                      <a:pt x="5809" y="9422"/>
                      <a:pt x="4692" y="10278"/>
                    </a:cubicBezTo>
                    <a:cubicBezTo>
                      <a:pt x="3575" y="11135"/>
                      <a:pt x="2569" y="12401"/>
                      <a:pt x="1787" y="13183"/>
                    </a:cubicBezTo>
                    <a:cubicBezTo>
                      <a:pt x="1005" y="13965"/>
                      <a:pt x="298" y="14672"/>
                      <a:pt x="0" y="1497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396586" y="4417229"/>
                <a:ext cx="955203" cy="737316"/>
              </a:xfrm>
              <a:custGeom>
                <a:rect b="b" l="l" r="r" t="t"/>
                <a:pathLst>
                  <a:path extrusionOk="0" h="30386" w="37984">
                    <a:moveTo>
                      <a:pt x="0" y="0"/>
                    </a:moveTo>
                    <a:cubicBezTo>
                      <a:pt x="1341" y="1303"/>
                      <a:pt x="6219" y="5549"/>
                      <a:pt x="8044" y="7820"/>
                    </a:cubicBezTo>
                    <a:cubicBezTo>
                      <a:pt x="9869" y="10092"/>
                      <a:pt x="9460" y="12102"/>
                      <a:pt x="10949" y="13629"/>
                    </a:cubicBezTo>
                    <a:cubicBezTo>
                      <a:pt x="12439" y="15156"/>
                      <a:pt x="15082" y="16273"/>
                      <a:pt x="16981" y="16980"/>
                    </a:cubicBezTo>
                    <a:cubicBezTo>
                      <a:pt x="18880" y="17688"/>
                      <a:pt x="20184" y="17278"/>
                      <a:pt x="22344" y="17874"/>
                    </a:cubicBezTo>
                    <a:cubicBezTo>
                      <a:pt x="24504" y="18470"/>
                      <a:pt x="27966" y="19103"/>
                      <a:pt x="29940" y="20555"/>
                    </a:cubicBezTo>
                    <a:cubicBezTo>
                      <a:pt x="31914" y="22007"/>
                      <a:pt x="32845" y="24950"/>
                      <a:pt x="34186" y="26588"/>
                    </a:cubicBezTo>
                    <a:cubicBezTo>
                      <a:pt x="35527" y="28227"/>
                      <a:pt x="37351" y="29753"/>
                      <a:pt x="37984" y="30386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245750" y="4358641"/>
                <a:ext cx="430125" cy="929975"/>
              </a:xfrm>
              <a:custGeom>
                <a:rect b="b" l="l" r="r" t="t"/>
                <a:pathLst>
                  <a:path extrusionOk="0" h="37199" w="17205">
                    <a:moveTo>
                      <a:pt x="9385" y="379"/>
                    </a:moveTo>
                    <a:cubicBezTo>
                      <a:pt x="9385" y="342"/>
                      <a:pt x="9906" y="-283"/>
                      <a:pt x="9385" y="156"/>
                    </a:cubicBezTo>
                    <a:cubicBezTo>
                      <a:pt x="8864" y="595"/>
                      <a:pt x="7486" y="1942"/>
                      <a:pt x="6257" y="3014"/>
                    </a:cubicBezTo>
                    <a:cubicBezTo>
                      <a:pt x="5028" y="4086"/>
                      <a:pt x="3055" y="4690"/>
                      <a:pt x="2012" y="6589"/>
                    </a:cubicBezTo>
                    <a:cubicBezTo>
                      <a:pt x="969" y="8488"/>
                      <a:pt x="-36" y="11877"/>
                      <a:pt x="1" y="14409"/>
                    </a:cubicBezTo>
                    <a:cubicBezTo>
                      <a:pt x="38" y="16941"/>
                      <a:pt x="1267" y="19734"/>
                      <a:pt x="2235" y="21782"/>
                    </a:cubicBezTo>
                    <a:cubicBezTo>
                      <a:pt x="3203" y="23830"/>
                      <a:pt x="4097" y="24985"/>
                      <a:pt x="5810" y="26698"/>
                    </a:cubicBezTo>
                    <a:cubicBezTo>
                      <a:pt x="7523" y="28411"/>
                      <a:pt x="10614" y="30310"/>
                      <a:pt x="12513" y="32060"/>
                    </a:cubicBezTo>
                    <a:cubicBezTo>
                      <a:pt x="14412" y="33810"/>
                      <a:pt x="16423" y="36343"/>
                      <a:pt x="17205" y="37199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-61450" y="4204956"/>
                <a:ext cx="1843725" cy="813300"/>
              </a:xfrm>
              <a:custGeom>
                <a:rect b="b" l="l" r="r" t="t"/>
                <a:pathLst>
                  <a:path extrusionOk="0" h="32532" w="73749">
                    <a:moveTo>
                      <a:pt x="0" y="717"/>
                    </a:moveTo>
                    <a:cubicBezTo>
                      <a:pt x="1564" y="643"/>
                      <a:pt x="6144" y="-511"/>
                      <a:pt x="9384" y="271"/>
                    </a:cubicBezTo>
                    <a:cubicBezTo>
                      <a:pt x="12624" y="1053"/>
                      <a:pt x="16348" y="4256"/>
                      <a:pt x="19439" y="5410"/>
                    </a:cubicBezTo>
                    <a:cubicBezTo>
                      <a:pt x="22530" y="6564"/>
                      <a:pt x="25248" y="6117"/>
                      <a:pt x="27929" y="7197"/>
                    </a:cubicBezTo>
                    <a:cubicBezTo>
                      <a:pt x="30610" y="8277"/>
                      <a:pt x="32323" y="10958"/>
                      <a:pt x="35526" y="11889"/>
                    </a:cubicBezTo>
                    <a:cubicBezTo>
                      <a:pt x="38729" y="12820"/>
                      <a:pt x="43682" y="11517"/>
                      <a:pt x="47145" y="12783"/>
                    </a:cubicBezTo>
                    <a:cubicBezTo>
                      <a:pt x="50608" y="14049"/>
                      <a:pt x="53922" y="17810"/>
                      <a:pt x="56305" y="19486"/>
                    </a:cubicBezTo>
                    <a:cubicBezTo>
                      <a:pt x="58688" y="21162"/>
                      <a:pt x="59444" y="22206"/>
                      <a:pt x="61444" y="22837"/>
                    </a:cubicBezTo>
                    <a:cubicBezTo>
                      <a:pt x="63444" y="23469"/>
                      <a:pt x="66860" y="22611"/>
                      <a:pt x="68303" y="23275"/>
                    </a:cubicBezTo>
                    <a:cubicBezTo>
                      <a:pt x="69746" y="23939"/>
                      <a:pt x="69543" y="25777"/>
                      <a:pt x="70102" y="26819"/>
                    </a:cubicBezTo>
                    <a:cubicBezTo>
                      <a:pt x="70661" y="27861"/>
                      <a:pt x="71048" y="28577"/>
                      <a:pt x="71656" y="29529"/>
                    </a:cubicBezTo>
                    <a:cubicBezTo>
                      <a:pt x="72264" y="30481"/>
                      <a:pt x="73400" y="32032"/>
                      <a:pt x="73749" y="3253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1768775" y="4748383"/>
                <a:ext cx="2610525" cy="485550"/>
              </a:xfrm>
              <a:custGeom>
                <a:rect b="b" l="l" r="r" t="t"/>
                <a:pathLst>
                  <a:path extrusionOk="0" h="19422" w="104421">
                    <a:moveTo>
                      <a:pt x="0" y="10184"/>
                    </a:moveTo>
                    <a:cubicBezTo>
                      <a:pt x="1446" y="10563"/>
                      <a:pt x="5536" y="12481"/>
                      <a:pt x="8677" y="12457"/>
                    </a:cubicBezTo>
                    <a:cubicBezTo>
                      <a:pt x="11818" y="12433"/>
                      <a:pt x="15476" y="10292"/>
                      <a:pt x="18846" y="10038"/>
                    </a:cubicBezTo>
                    <a:cubicBezTo>
                      <a:pt x="22217" y="9784"/>
                      <a:pt x="26023" y="10613"/>
                      <a:pt x="28900" y="10931"/>
                    </a:cubicBezTo>
                    <a:cubicBezTo>
                      <a:pt x="31777" y="11250"/>
                      <a:pt x="33953" y="12167"/>
                      <a:pt x="36110" y="11949"/>
                    </a:cubicBezTo>
                    <a:cubicBezTo>
                      <a:pt x="38267" y="11731"/>
                      <a:pt x="39141" y="10740"/>
                      <a:pt x="41841" y="9621"/>
                    </a:cubicBezTo>
                    <a:cubicBezTo>
                      <a:pt x="44542" y="8502"/>
                      <a:pt x="49481" y="6389"/>
                      <a:pt x="52313" y="5234"/>
                    </a:cubicBezTo>
                    <a:cubicBezTo>
                      <a:pt x="55145" y="4079"/>
                      <a:pt x="56176" y="2925"/>
                      <a:pt x="58834" y="2691"/>
                    </a:cubicBezTo>
                    <a:cubicBezTo>
                      <a:pt x="61492" y="2458"/>
                      <a:pt x="65382" y="3767"/>
                      <a:pt x="68263" y="3833"/>
                    </a:cubicBezTo>
                    <a:cubicBezTo>
                      <a:pt x="71144" y="3899"/>
                      <a:pt x="73960" y="3726"/>
                      <a:pt x="76120" y="3088"/>
                    </a:cubicBezTo>
                    <a:cubicBezTo>
                      <a:pt x="78280" y="2450"/>
                      <a:pt x="78288" y="-124"/>
                      <a:pt x="81222" y="5"/>
                    </a:cubicBezTo>
                    <a:cubicBezTo>
                      <a:pt x="84156" y="134"/>
                      <a:pt x="89856" y="627"/>
                      <a:pt x="93722" y="3863"/>
                    </a:cubicBezTo>
                    <a:cubicBezTo>
                      <a:pt x="97589" y="7099"/>
                      <a:pt x="102638" y="16829"/>
                      <a:pt x="104421" y="1942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1066900" y="5010493"/>
                <a:ext cx="709400" cy="262525"/>
              </a:xfrm>
              <a:custGeom>
                <a:rect b="b" l="l" r="r" t="t"/>
                <a:pathLst>
                  <a:path extrusionOk="0" h="10501" w="28376">
                    <a:moveTo>
                      <a:pt x="28376" y="0"/>
                    </a:moveTo>
                    <a:cubicBezTo>
                      <a:pt x="27706" y="447"/>
                      <a:pt x="25993" y="2197"/>
                      <a:pt x="24354" y="2681"/>
                    </a:cubicBezTo>
                    <a:cubicBezTo>
                      <a:pt x="22716" y="3165"/>
                      <a:pt x="20817" y="2830"/>
                      <a:pt x="18545" y="2904"/>
                    </a:cubicBezTo>
                    <a:cubicBezTo>
                      <a:pt x="16274" y="2979"/>
                      <a:pt x="12401" y="2830"/>
                      <a:pt x="10725" y="3128"/>
                    </a:cubicBezTo>
                    <a:cubicBezTo>
                      <a:pt x="9049" y="3426"/>
                      <a:pt x="9682" y="4134"/>
                      <a:pt x="8490" y="4692"/>
                    </a:cubicBezTo>
                    <a:cubicBezTo>
                      <a:pt x="7298" y="5251"/>
                      <a:pt x="4990" y="5511"/>
                      <a:pt x="3575" y="6479"/>
                    </a:cubicBezTo>
                    <a:cubicBezTo>
                      <a:pt x="2160" y="7447"/>
                      <a:pt x="596" y="9831"/>
                      <a:pt x="0" y="1050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" name="Google Shape;136;p10"/>
              <p:cNvGrpSpPr/>
              <p:nvPr/>
            </p:nvGrpSpPr>
            <p:grpSpPr>
              <a:xfrm>
                <a:off x="6570175" y="-56275"/>
                <a:ext cx="2640850" cy="676300"/>
                <a:chOff x="6570175" y="-56275"/>
                <a:chExt cx="2640850" cy="676300"/>
              </a:xfrm>
            </p:grpSpPr>
            <p:sp>
              <p:nvSpPr>
                <p:cNvPr id="137" name="Google Shape;137;p10"/>
                <p:cNvSpPr/>
                <p:nvPr/>
              </p:nvSpPr>
              <p:spPr>
                <a:xfrm>
                  <a:off x="7900575" y="-25600"/>
                  <a:ext cx="317250" cy="240500"/>
                </a:xfrm>
                <a:custGeom>
                  <a:rect b="b" l="l" r="r" t="t"/>
                  <a:pathLst>
                    <a:path extrusionOk="0" h="9620" w="12690">
                      <a:moveTo>
                        <a:pt x="0" y="9620"/>
                      </a:moveTo>
                      <a:cubicBezTo>
                        <a:pt x="853" y="9415"/>
                        <a:pt x="3480" y="9040"/>
                        <a:pt x="5117" y="8392"/>
                      </a:cubicBezTo>
                      <a:cubicBezTo>
                        <a:pt x="6754" y="7744"/>
                        <a:pt x="9005" y="6686"/>
                        <a:pt x="9824" y="5731"/>
                      </a:cubicBezTo>
                      <a:cubicBezTo>
                        <a:pt x="10643" y="4776"/>
                        <a:pt x="9551" y="3616"/>
                        <a:pt x="10029" y="2661"/>
                      </a:cubicBezTo>
                      <a:cubicBezTo>
                        <a:pt x="10507" y="1706"/>
                        <a:pt x="12247" y="444"/>
                        <a:pt x="1269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0"/>
                <p:cNvSpPr/>
                <p:nvPr/>
              </p:nvSpPr>
              <p:spPr>
                <a:xfrm>
                  <a:off x="8843507" y="368825"/>
                  <a:ext cx="317249" cy="92100"/>
                </a:xfrm>
                <a:custGeom>
                  <a:rect b="b" l="l" r="r" t="t"/>
                  <a:pathLst>
                    <a:path extrusionOk="0" h="3684" w="10030">
                      <a:moveTo>
                        <a:pt x="0" y="3684"/>
                      </a:moveTo>
                      <a:cubicBezTo>
                        <a:pt x="1024" y="3445"/>
                        <a:pt x="4640" y="2558"/>
                        <a:pt x="6141" y="2251"/>
                      </a:cubicBezTo>
                      <a:cubicBezTo>
                        <a:pt x="7642" y="1944"/>
                        <a:pt x="8358" y="2217"/>
                        <a:pt x="9006" y="1842"/>
                      </a:cubicBezTo>
                      <a:cubicBezTo>
                        <a:pt x="9654" y="1467"/>
                        <a:pt x="9859" y="307"/>
                        <a:pt x="1003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0"/>
                <p:cNvSpPr/>
                <p:nvPr/>
              </p:nvSpPr>
              <p:spPr>
                <a:xfrm>
                  <a:off x="6570175" y="-56275"/>
                  <a:ext cx="2640850" cy="676300"/>
                </a:xfrm>
                <a:custGeom>
                  <a:rect b="b" l="l" r="r" t="t"/>
                  <a:pathLst>
                    <a:path extrusionOk="0" h="27052" w="105634">
                      <a:moveTo>
                        <a:pt x="0" y="0"/>
                      </a:moveTo>
                      <a:cubicBezTo>
                        <a:pt x="2831" y="1058"/>
                        <a:pt x="12349" y="5288"/>
                        <a:pt x="16988" y="6345"/>
                      </a:cubicBezTo>
                      <a:cubicBezTo>
                        <a:pt x="21627" y="7403"/>
                        <a:pt x="23777" y="6209"/>
                        <a:pt x="27836" y="6345"/>
                      </a:cubicBezTo>
                      <a:cubicBezTo>
                        <a:pt x="31896" y="6481"/>
                        <a:pt x="37524" y="6617"/>
                        <a:pt x="41345" y="7163"/>
                      </a:cubicBezTo>
                      <a:cubicBezTo>
                        <a:pt x="45166" y="7709"/>
                        <a:pt x="47792" y="8596"/>
                        <a:pt x="50760" y="9619"/>
                      </a:cubicBezTo>
                      <a:cubicBezTo>
                        <a:pt x="53728" y="10643"/>
                        <a:pt x="55263" y="12451"/>
                        <a:pt x="59152" y="13304"/>
                      </a:cubicBezTo>
                      <a:cubicBezTo>
                        <a:pt x="63041" y="14157"/>
                        <a:pt x="69147" y="13952"/>
                        <a:pt x="74093" y="14736"/>
                      </a:cubicBezTo>
                      <a:cubicBezTo>
                        <a:pt x="79039" y="15521"/>
                        <a:pt x="85212" y="16107"/>
                        <a:pt x="88830" y="18011"/>
                      </a:cubicBezTo>
                      <a:cubicBezTo>
                        <a:pt x="92448" y="19915"/>
                        <a:pt x="93635" y="25024"/>
                        <a:pt x="95803" y="26158"/>
                      </a:cubicBezTo>
                      <a:cubicBezTo>
                        <a:pt x="97971" y="27293"/>
                        <a:pt x="100198" y="24669"/>
                        <a:pt x="101836" y="24818"/>
                      </a:cubicBezTo>
                      <a:cubicBezTo>
                        <a:pt x="103475" y="24967"/>
                        <a:pt x="105001" y="26680"/>
                        <a:pt x="105634" y="27052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56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38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 b="0" i="0" sz="1400" u="none" cap="none" strike="noStrik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 b="0" i="0" sz="1400" u="none" cap="none" strike="noStrik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 b="0" i="0" sz="1400" u="none" cap="none" strike="noStrik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 b="0" i="0" sz="1400" u="none" cap="none" strike="noStrik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 b="0" i="0" sz="1400" u="none" cap="none" strike="noStrik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 b="0" i="0" sz="1400" u="none" cap="none" strike="noStrik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 b="0" i="0" sz="1400" u="none" cap="none" strike="noStrik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 b="0" i="0" sz="1400" u="none" cap="none" strike="noStrik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 b="0" i="0" sz="1400" u="none" cap="none" strike="noStrik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/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438" name="Google Shape;438;p29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2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fmla="val 474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2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2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fmla="val 3465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2"/>
          <p:cNvSpPr txBox="1"/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TRAFFIC-SIGN RECOGNITION</a:t>
            </a:r>
            <a:endParaRPr/>
          </a:p>
        </p:txBody>
      </p:sp>
      <p:sp>
        <p:nvSpPr>
          <p:cNvPr id="947" name="Google Shape;947;p62"/>
          <p:cNvSpPr txBox="1"/>
          <p:nvPr>
            <p:ph idx="1" type="subTitle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Gabriel Dorobanțu, Narcis Ioniță</a:t>
            </a:r>
            <a:endParaRPr/>
          </a:p>
        </p:txBody>
      </p:sp>
      <p:sp>
        <p:nvSpPr>
          <p:cNvPr id="948" name="Google Shape;948;p62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fmla="val 50000" name="adj1"/>
              <a:gd fmla="val 4092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2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fmla="val 50000" name="adj1"/>
              <a:gd fmla="val 4092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1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STADIUL IMPLEMENTĂRII</a:t>
            </a:r>
            <a:endParaRPr/>
          </a:p>
        </p:txBody>
      </p:sp>
      <p:sp>
        <p:nvSpPr>
          <p:cNvPr id="1058" name="Google Shape;1058;p71"/>
          <p:cNvSpPr txBox="1"/>
          <p:nvPr/>
        </p:nvSpPr>
        <p:spPr>
          <a:xfrm>
            <a:off x="1091625" y="1445050"/>
            <a:ext cx="69606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✓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Documentarea state-of-the-art-ului domeniului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✓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Dezvoltarea ideilor legate de beyond-state-of-the-art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✓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Recunoașterea și clasificarea semnelor de circulație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✓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Detecția semnelor de circulație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TO DO: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▷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Îmbunătățirea rezultatelor și extinderea aplicabilității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▷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Realizarea pipeline-ului și arhitecturii finale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2"/>
          <p:cNvSpPr txBox="1"/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MULȚUMIM</a:t>
            </a:r>
            <a:endParaRPr/>
          </a:p>
        </p:txBody>
      </p:sp>
      <p:sp>
        <p:nvSpPr>
          <p:cNvPr id="1064" name="Google Shape;1064;p72"/>
          <p:cNvSpPr txBox="1"/>
          <p:nvPr>
            <p:ph idx="1" type="subTitle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pentru atenția acordată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3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RECUNOAȘTERE</a:t>
            </a:r>
            <a:endParaRPr/>
          </a:p>
        </p:txBody>
      </p:sp>
      <p:grpSp>
        <p:nvGrpSpPr>
          <p:cNvPr id="955" name="Google Shape;955;p63"/>
          <p:cNvGrpSpPr/>
          <p:nvPr/>
        </p:nvGrpSpPr>
        <p:grpSpPr>
          <a:xfrm>
            <a:off x="3724793" y="2029646"/>
            <a:ext cx="1716236" cy="1716451"/>
            <a:chOff x="1129200" y="1643975"/>
            <a:chExt cx="2153100" cy="2153100"/>
          </a:xfrm>
        </p:grpSpPr>
        <p:sp>
          <p:nvSpPr>
            <p:cNvPr id="956" name="Google Shape;956;p63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solidFill>
              <a:schemeClr val="lt2"/>
            </a:solidFill>
            <a:ln cap="flat" cmpd="sng" w="2286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3"/>
            <p:cNvSpPr/>
            <p:nvPr/>
          </p:nvSpPr>
          <p:spPr>
            <a:xfrm rot="-5400000">
              <a:off x="1989900" y="3456575"/>
              <a:ext cx="431700" cy="249300"/>
            </a:xfrm>
            <a:prstGeom prst="roundRect">
              <a:avLst>
                <a:gd fmla="val 3773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8" name="Google Shape;958;p63"/>
            <p:cNvCxnSpPr>
              <a:endCxn id="957" idx="1"/>
            </p:cNvCxnSpPr>
            <p:nvPr/>
          </p:nvCxnSpPr>
          <p:spPr>
            <a:xfrm>
              <a:off x="2205750" y="3479375"/>
              <a:ext cx="0" cy="3177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959" name="Google Shape;959;p63"/>
            <p:cNvSpPr/>
            <p:nvPr/>
          </p:nvSpPr>
          <p:spPr>
            <a:xfrm rot="-5400000">
              <a:off x="1989900" y="1735175"/>
              <a:ext cx="431700" cy="249300"/>
            </a:xfrm>
            <a:prstGeom prst="roundRect">
              <a:avLst>
                <a:gd fmla="val 3773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0" name="Google Shape;960;p63"/>
            <p:cNvCxnSpPr>
              <a:endCxn id="959" idx="3"/>
            </p:cNvCxnSpPr>
            <p:nvPr/>
          </p:nvCxnSpPr>
          <p:spPr>
            <a:xfrm rot="10800000">
              <a:off x="2205750" y="1643975"/>
              <a:ext cx="0" cy="3111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961" name="Google Shape;961;p63"/>
            <p:cNvSpPr/>
            <p:nvPr/>
          </p:nvSpPr>
          <p:spPr>
            <a:xfrm>
              <a:off x="1129200" y="2595875"/>
              <a:ext cx="431700" cy="249300"/>
            </a:xfrm>
            <a:prstGeom prst="roundRect">
              <a:avLst>
                <a:gd fmla="val 3773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2" name="Google Shape;962;p63"/>
            <p:cNvCxnSpPr>
              <a:endCxn id="961" idx="1"/>
            </p:cNvCxnSpPr>
            <p:nvPr/>
          </p:nvCxnSpPr>
          <p:spPr>
            <a:xfrm rot="10800000">
              <a:off x="1129200" y="2720525"/>
              <a:ext cx="312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963" name="Google Shape;963;p63"/>
            <p:cNvSpPr/>
            <p:nvPr/>
          </p:nvSpPr>
          <p:spPr>
            <a:xfrm>
              <a:off x="2850600" y="2595875"/>
              <a:ext cx="431700" cy="249300"/>
            </a:xfrm>
            <a:prstGeom prst="roundRect">
              <a:avLst>
                <a:gd fmla="val 3773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4" name="Google Shape;964;p63"/>
            <p:cNvCxnSpPr/>
            <p:nvPr/>
          </p:nvCxnSpPr>
          <p:spPr>
            <a:xfrm>
              <a:off x="2971200" y="2720525"/>
              <a:ext cx="311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965" name="Google Shape;965;p63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noFill/>
            <a:ln cap="flat" cmpd="sng" w="28575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63"/>
          <p:cNvSpPr txBox="1"/>
          <p:nvPr/>
        </p:nvSpPr>
        <p:spPr>
          <a:xfrm>
            <a:off x="3512888" y="37192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TENSORFLOW</a:t>
            </a:r>
            <a:endParaRPr b="1" i="0" sz="1900" u="none" cap="none" strike="noStrike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67" name="Google Shape;967;p63"/>
          <p:cNvSpPr txBox="1"/>
          <p:nvPr/>
        </p:nvSpPr>
        <p:spPr>
          <a:xfrm>
            <a:off x="3512825" y="40984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+ Keras API pentru modelul CNN</a:t>
            </a:r>
            <a:endParaRPr b="0" i="0" sz="1400" u="none" cap="none" strike="noStrike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8" name="Google Shape;968;p63"/>
          <p:cNvSpPr txBox="1"/>
          <p:nvPr/>
        </p:nvSpPr>
        <p:spPr>
          <a:xfrm>
            <a:off x="3512888" y="9966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PYTHON</a:t>
            </a:r>
            <a:endParaRPr b="1" i="0" sz="1900" u="none" cap="none" strike="noStrike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69" name="Google Shape;969;p63"/>
          <p:cNvSpPr txBox="1"/>
          <p:nvPr/>
        </p:nvSpPr>
        <p:spPr>
          <a:xfrm>
            <a:off x="3512825" y="13758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Limbajul de programare folosit în implementare</a:t>
            </a:r>
            <a:endParaRPr b="0" i="0" sz="1400" u="none" cap="none" strike="noStrike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0" name="Google Shape;970;p63"/>
          <p:cNvSpPr txBox="1"/>
          <p:nvPr/>
        </p:nvSpPr>
        <p:spPr>
          <a:xfrm>
            <a:off x="5567038" y="23579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OPENCV</a:t>
            </a:r>
            <a:endParaRPr b="1" i="0" sz="1900" u="none" cap="none" strike="noStrike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71" name="Google Shape;971;p63"/>
          <p:cNvSpPr txBox="1"/>
          <p:nvPr/>
        </p:nvSpPr>
        <p:spPr>
          <a:xfrm>
            <a:off x="5567038" y="27371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+ NumPy pentru procesarea imaginilor</a:t>
            </a:r>
            <a:endParaRPr b="0" i="0" sz="1400" u="none" cap="none" strike="noStrike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2" name="Google Shape;972;p63"/>
          <p:cNvSpPr txBox="1"/>
          <p:nvPr/>
        </p:nvSpPr>
        <p:spPr>
          <a:xfrm>
            <a:off x="1480538" y="23579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GTSRB</a:t>
            </a:r>
            <a:endParaRPr b="1" i="0" sz="1900" u="none" cap="none" strike="noStrike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73" name="Google Shape;973;p63"/>
          <p:cNvSpPr txBox="1"/>
          <p:nvPr/>
        </p:nvSpPr>
        <p:spPr>
          <a:xfrm>
            <a:off x="1771649" y="2737170"/>
            <a:ext cx="1827125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Setul de imagini pentru input</a:t>
            </a:r>
            <a:endParaRPr b="0" i="0" sz="1400" u="none" cap="none" strike="noStrike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74" name="Google Shape;974;p63"/>
          <p:cNvGrpSpPr/>
          <p:nvPr/>
        </p:nvGrpSpPr>
        <p:grpSpPr>
          <a:xfrm>
            <a:off x="4361228" y="2692852"/>
            <a:ext cx="443155" cy="389493"/>
            <a:chOff x="2085450" y="2057100"/>
            <a:chExt cx="481900" cy="423500"/>
          </a:xfrm>
        </p:grpSpPr>
        <p:sp>
          <p:nvSpPr>
            <p:cNvPr id="975" name="Google Shape;975;p63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3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3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64"/>
          <p:cNvGrpSpPr/>
          <p:nvPr/>
        </p:nvGrpSpPr>
        <p:grpSpPr>
          <a:xfrm>
            <a:off x="5589272" y="3443765"/>
            <a:ext cx="405047" cy="525804"/>
            <a:chOff x="918372" y="2782990"/>
            <a:chExt cx="405047" cy="525804"/>
          </a:xfrm>
        </p:grpSpPr>
        <p:sp>
          <p:nvSpPr>
            <p:cNvPr id="983" name="Google Shape;983;p64"/>
            <p:cNvSpPr/>
            <p:nvPr/>
          </p:nvSpPr>
          <p:spPr>
            <a:xfrm>
              <a:off x="946125" y="281090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918372" y="2782990"/>
              <a:ext cx="405047" cy="525804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64"/>
          <p:cNvGrpSpPr/>
          <p:nvPr/>
        </p:nvGrpSpPr>
        <p:grpSpPr>
          <a:xfrm>
            <a:off x="5589272" y="2458365"/>
            <a:ext cx="405047" cy="525804"/>
            <a:chOff x="918372" y="2129852"/>
            <a:chExt cx="405047" cy="525804"/>
          </a:xfrm>
        </p:grpSpPr>
        <p:sp>
          <p:nvSpPr>
            <p:cNvPr id="986" name="Google Shape;986;p64"/>
            <p:cNvSpPr/>
            <p:nvPr/>
          </p:nvSpPr>
          <p:spPr>
            <a:xfrm>
              <a:off x="946125" y="215345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918372" y="2129852"/>
              <a:ext cx="405047" cy="525804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64"/>
          <p:cNvGrpSpPr/>
          <p:nvPr/>
        </p:nvGrpSpPr>
        <p:grpSpPr>
          <a:xfrm>
            <a:off x="5589272" y="1375477"/>
            <a:ext cx="405047" cy="525804"/>
            <a:chOff x="918372" y="1476702"/>
            <a:chExt cx="405047" cy="525804"/>
          </a:xfrm>
        </p:grpSpPr>
        <p:sp>
          <p:nvSpPr>
            <p:cNvPr id="989" name="Google Shape;989;p64"/>
            <p:cNvSpPr/>
            <p:nvPr/>
          </p:nvSpPr>
          <p:spPr>
            <a:xfrm>
              <a:off x="946125" y="1502475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918372" y="1476702"/>
              <a:ext cx="405047" cy="525804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6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DETECȚIE</a:t>
            </a:r>
            <a:endParaRPr/>
          </a:p>
        </p:txBody>
      </p:sp>
      <p:grpSp>
        <p:nvGrpSpPr>
          <p:cNvPr id="992" name="Google Shape;992;p64"/>
          <p:cNvGrpSpPr/>
          <p:nvPr/>
        </p:nvGrpSpPr>
        <p:grpSpPr>
          <a:xfrm>
            <a:off x="5691726" y="3545981"/>
            <a:ext cx="200140" cy="175922"/>
            <a:chOff x="898875" y="244725"/>
            <a:chExt cx="481800" cy="423500"/>
          </a:xfrm>
        </p:grpSpPr>
        <p:sp>
          <p:nvSpPr>
            <p:cNvPr id="993" name="Google Shape;993;p64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99" name="Google Shape;999;p64"/>
          <p:cNvSpPr txBox="1"/>
          <p:nvPr/>
        </p:nvSpPr>
        <p:spPr>
          <a:xfrm>
            <a:off x="5994325" y="1267763"/>
            <a:ext cx="1807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MSER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00" name="Google Shape;1000;p64"/>
          <p:cNvSpPr txBox="1"/>
          <p:nvPr/>
        </p:nvSpPr>
        <p:spPr>
          <a:xfrm>
            <a:off x="5985950" y="1550900"/>
            <a:ext cx="2026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Metoda folosită pentru detecția de regiuni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1" name="Google Shape;1001;p64"/>
          <p:cNvSpPr txBox="1"/>
          <p:nvPr/>
        </p:nvSpPr>
        <p:spPr>
          <a:xfrm>
            <a:off x="5994325" y="2269350"/>
            <a:ext cx="2244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PREPROCESARE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02" name="Google Shape;1002;p64"/>
          <p:cNvSpPr txBox="1"/>
          <p:nvPr/>
        </p:nvSpPr>
        <p:spPr>
          <a:xfrm>
            <a:off x="5994326" y="2648553"/>
            <a:ext cx="1807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Pentru extragerea măștilor de culoare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3" name="Google Shape;1003;p64"/>
          <p:cNvSpPr txBox="1"/>
          <p:nvPr/>
        </p:nvSpPr>
        <p:spPr>
          <a:xfrm>
            <a:off x="5994326" y="3265247"/>
            <a:ext cx="180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GTSDB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04" name="Google Shape;1004;p64"/>
          <p:cNvSpPr txBox="1"/>
          <p:nvPr/>
        </p:nvSpPr>
        <p:spPr>
          <a:xfrm>
            <a:off x="5994326" y="3644447"/>
            <a:ext cx="1807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Setul de imagini pentru input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05" name="Google Shape;10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38" y="1360175"/>
            <a:ext cx="4615267" cy="27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64"/>
          <p:cNvSpPr/>
          <p:nvPr/>
        </p:nvSpPr>
        <p:spPr>
          <a:xfrm>
            <a:off x="602125" y="1360175"/>
            <a:ext cx="4615200" cy="27222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64"/>
          <p:cNvGrpSpPr/>
          <p:nvPr/>
        </p:nvGrpSpPr>
        <p:grpSpPr>
          <a:xfrm>
            <a:off x="5685244" y="2555142"/>
            <a:ext cx="200136" cy="175924"/>
            <a:chOff x="-3030525" y="3973150"/>
            <a:chExt cx="293025" cy="257575"/>
          </a:xfrm>
        </p:grpSpPr>
        <p:sp>
          <p:nvSpPr>
            <p:cNvPr id="1008" name="Google Shape;1008;p64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4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64"/>
          <p:cNvGrpSpPr/>
          <p:nvPr/>
        </p:nvGrpSpPr>
        <p:grpSpPr>
          <a:xfrm>
            <a:off x="5690430" y="1464160"/>
            <a:ext cx="200159" cy="199627"/>
            <a:chOff x="-44914800" y="3560450"/>
            <a:chExt cx="300900" cy="300100"/>
          </a:xfrm>
        </p:grpSpPr>
        <p:sp>
          <p:nvSpPr>
            <p:cNvPr id="1011" name="Google Shape;1011;p64"/>
            <p:cNvSpPr/>
            <p:nvPr/>
          </p:nvSpPr>
          <p:spPr>
            <a:xfrm>
              <a:off x="-44914800" y="3560450"/>
              <a:ext cx="300900" cy="300100"/>
            </a:xfrm>
            <a:custGeom>
              <a:rect b="b" l="l" r="r" t="t"/>
              <a:pathLst>
                <a:path extrusionOk="0" h="12004" w="12036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-44861250" y="3632100"/>
              <a:ext cx="193800" cy="146525"/>
            </a:xfrm>
            <a:custGeom>
              <a:rect b="b" l="l" r="r" t="t"/>
              <a:pathLst>
                <a:path extrusionOk="0" h="5861" w="7752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-44773800" y="3675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-44750975" y="3741600"/>
              <a:ext cx="70900" cy="48050"/>
            </a:xfrm>
            <a:custGeom>
              <a:rect b="b" l="l" r="r" t="t"/>
              <a:pathLst>
                <a:path extrusionOk="0" h="1922" w="2836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4"/>
            <p:cNvSpPr/>
            <p:nvPr/>
          </p:nvSpPr>
          <p:spPr>
            <a:xfrm>
              <a:off x="-44848625" y="3740025"/>
              <a:ext cx="97675" cy="49625"/>
            </a:xfrm>
            <a:custGeom>
              <a:rect b="b" l="l" r="r" t="t"/>
              <a:pathLst>
                <a:path extrusionOk="0" h="1985" w="3907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 PRELIMINARĂ</a:t>
            </a:r>
            <a:endParaRPr/>
          </a:p>
        </p:txBody>
      </p:sp>
      <p:sp>
        <p:nvSpPr>
          <p:cNvPr id="1021" name="Google Shape;1021;p65"/>
          <p:cNvSpPr txBox="1"/>
          <p:nvPr/>
        </p:nvSpPr>
        <p:spPr>
          <a:xfrm>
            <a:off x="3353925" y="3426077"/>
            <a:ext cx="2436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Diagramă pipeline</a:t>
            </a:r>
            <a:endParaRPr b="0" i="0" sz="1400" u="none" cap="none" strike="noStrike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2" name="Google Shape;102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3" y="1548575"/>
            <a:ext cx="8832973" cy="17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Masuratori si teste preliminare</a:t>
            </a:r>
            <a:endParaRPr/>
          </a:p>
        </p:txBody>
      </p:sp>
      <p:sp>
        <p:nvSpPr>
          <p:cNvPr id="1028" name="Google Shape;1028;p66"/>
          <p:cNvSpPr txBox="1"/>
          <p:nvPr/>
        </p:nvSpPr>
        <p:spPr>
          <a:xfrm>
            <a:off x="1091700" y="1531250"/>
            <a:ext cx="69606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Măsurătorile preliminarii au fost realizate pe două baze de date folosite în diferite concursuri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și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evenimente realizate de IJCNN (International Joint Conference on Neural Networks ).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Recunoașterea</a:t>
            </a:r>
            <a:r>
              <a:rPr b="1"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a fost realizata pe setul de date GTSRB, ce consta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în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peste 40 de clase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și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contine peste 50000 de imagini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în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total.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Detecția</a:t>
            </a:r>
            <a:r>
              <a:rPr b="1"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a fost realizata pe setul de date GTSDB, ce consta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în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900 de imagini, 600 dintre acestea fiind pentru antrenare, iar 300 fiind pentru evaluare. Imaginile au fost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împărțite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și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în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3 categorii cu 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proprietăți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, in general, diferite. Aceste categorii principale sunt: prohibitiv, periculos si obligatoriu.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7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Rezultate preliminarii pentru </a:t>
            </a:r>
            <a:r>
              <a:rPr lang="en" sz="2400"/>
              <a:t>recunoașterea semnelor de circulatie</a:t>
            </a:r>
            <a:endParaRPr sz="2400"/>
          </a:p>
        </p:txBody>
      </p:sp>
      <p:graphicFrame>
        <p:nvGraphicFramePr>
          <p:cNvPr id="1034" name="Google Shape;1034;p67"/>
          <p:cNvGraphicFramePr/>
          <p:nvPr/>
        </p:nvGraphicFramePr>
        <p:xfrm>
          <a:off x="958495" y="1312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{ECC5DE1C-B380-4C57-8709-B65C6A87F7BF}</a:tableStyleId>
              </a:tblPr>
              <a:tblGrid>
                <a:gridCol w="3156375"/>
                <a:gridCol w="2195975"/>
                <a:gridCol w="1874500"/>
              </a:tblGrid>
              <a:tr h="55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FUNCȚIA DE PIERDERE</a:t>
                      </a:r>
                      <a:endParaRPr b="1" sz="1900" u="none" cap="none" strike="noStrike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MODEL CULOARE</a:t>
                      </a:r>
                      <a:endParaRPr b="1" sz="1900" u="none" cap="none" strike="noStrike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PRECIZIE</a:t>
                      </a:r>
                      <a:endParaRPr b="1" sz="1900" u="none" cap="none" strike="noStrike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4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sparse_categorical_crossentropy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30232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RGB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96.31%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sparse_categorical_crossentropy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BGR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97.69%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sparse_categorical_crossentropy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Grayscale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97.72%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categorical_crossentropy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RGB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97.19%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categorical_crossentropy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BGR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98.61%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categorical_crossentropy</a:t>
                      </a:r>
                      <a:endParaRPr b="0" sz="1400" u="none" cap="none" strike="noStrike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Grayscale</a:t>
                      </a:r>
                      <a:endParaRPr b="0" sz="1400" u="none" cap="none" strike="noStrike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99.05%</a:t>
                      </a:r>
                      <a:endParaRPr b="0" sz="1400" u="none" cap="none" strike="noStrike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8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 ale GTSRB IJCNN</a:t>
            </a:r>
            <a:endParaRPr/>
          </a:p>
        </p:txBody>
      </p:sp>
      <p:graphicFrame>
        <p:nvGraphicFramePr>
          <p:cNvPr id="1040" name="Google Shape;1040;p68"/>
          <p:cNvGraphicFramePr/>
          <p:nvPr/>
        </p:nvGraphicFramePr>
        <p:xfrm>
          <a:off x="517400" y="141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{5305589D-7E2C-427E-8939-A08B60506D3D}</a:tableStyleId>
              </a:tblPr>
              <a:tblGrid>
                <a:gridCol w="2023725"/>
                <a:gridCol w="2023725"/>
                <a:gridCol w="2023725"/>
                <a:gridCol w="2124650"/>
              </a:tblGrid>
              <a:tr h="5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ECHIPA</a:t>
                      </a:r>
                      <a:endParaRPr b="1" sz="1900">
                        <a:solidFill>
                          <a:schemeClr val="lt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REPREZENTANT</a:t>
                      </a:r>
                      <a:endParaRPr b="1" sz="1900">
                        <a:solidFill>
                          <a:schemeClr val="lt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METODA</a:t>
                      </a:r>
                      <a:endParaRPr b="1" sz="1900">
                        <a:solidFill>
                          <a:schemeClr val="lt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PRECIZIE</a:t>
                      </a:r>
                      <a:endParaRPr b="1" sz="1900">
                        <a:solidFill>
                          <a:schemeClr val="lt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IDISA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Dan Ciresan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Committee of CNNs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99.46%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INI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-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Human Performance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98.84%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sermanet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Pierre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Sermanet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98.31%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CAOR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Fatin Zaklouta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Random Forests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96.14%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9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 comparative</a:t>
            </a:r>
            <a:endParaRPr/>
          </a:p>
        </p:txBody>
      </p:sp>
      <p:graphicFrame>
        <p:nvGraphicFramePr>
          <p:cNvPr id="1046" name="Google Shape;1046;p69"/>
          <p:cNvGraphicFramePr/>
          <p:nvPr/>
        </p:nvGraphicFramePr>
        <p:xfrm>
          <a:off x="2783400" y="16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{5305589D-7E2C-427E-8939-A08B60506D3D}</a:tableStyleId>
              </a:tblPr>
              <a:tblGrid>
                <a:gridCol w="1788600"/>
                <a:gridCol w="1788600"/>
              </a:tblGrid>
              <a:tr h="5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SURSA</a:t>
                      </a:r>
                      <a:endParaRPr b="1" sz="1900">
                        <a:solidFill>
                          <a:schemeClr val="lt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PRECIZIE</a:t>
                      </a:r>
                      <a:endParaRPr b="1" sz="1900">
                        <a:solidFill>
                          <a:schemeClr val="lt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BEST GTSRB ML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99.46%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GTSRB HP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99.22%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Noi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99.05%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0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CONCLUZII PRELIMINARE</a:t>
            </a:r>
            <a:endParaRPr/>
          </a:p>
        </p:txBody>
      </p:sp>
      <p:sp>
        <p:nvSpPr>
          <p:cNvPr id="1052" name="Google Shape;1052;p70"/>
          <p:cNvSpPr txBox="1"/>
          <p:nvPr/>
        </p:nvSpPr>
        <p:spPr>
          <a:xfrm>
            <a:off x="1091700" y="1437500"/>
            <a:ext cx="69606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Îmbunătățirea rezultatelor de detecție poate fi făcută prin: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●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Parametrizarea datelor capturate de diverse tehnologii cu care autoturismul vine echipat și trimiterea acestora ca input către aplicația de detecție și recunoaștere.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●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Colectarea de date cu privire la vreme și condițiile de drum folosind locația GPS și accesul la internet.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Produsul final care ar putea beneficia de această aplicație ar putea fi: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●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O cameră integrată direct în autoturism.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43F"/>
              </a:buClr>
              <a:buSzPts val="1400"/>
              <a:buFont typeface="Barlow"/>
              <a:buChar char="●"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O cameră de tip dashboard care poate fi conectată prin Bluetooth la smartphone-ul șoferului.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