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  <p:sldMasterId id="2147483724" r:id="rId2"/>
  </p:sldMasterIdLst>
  <p:notesMasterIdLst>
    <p:notesMasterId r:id="rId9"/>
  </p:notesMasterIdLst>
  <p:sldIdLst>
    <p:sldId id="256" r:id="rId3"/>
    <p:sldId id="257" r:id="rId4"/>
    <p:sldId id="273" r:id="rId5"/>
    <p:sldId id="272" r:id="rId6"/>
    <p:sldId id="281" r:id="rId7"/>
    <p:sldId id="266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Medium" panose="00000600000000000000" pitchFamily="2" charset="0"/>
      <p:regular r:id="rId14"/>
      <p:bold r:id="rId15"/>
      <p:italic r:id="rId16"/>
      <p:boldItalic r:id="rId17"/>
    </p:embeddedFont>
    <p:embeddedFont>
      <p:font typeface="Barlow SemiBold" panose="00000700000000000000" pitchFamily="2" charset="0"/>
      <p:regular r:id="rId18"/>
      <p:bold r:id="rId19"/>
      <p:italic r:id="rId20"/>
      <p:boldItalic r:id="rId21"/>
    </p:embeddedFont>
    <p:embeddedFont>
      <p:font typeface="Exo 2" panose="020B060402020202020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fd7e2396fc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fd7e2396fc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d7e2396fc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d7e2396fc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d10bfa0de_0_15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d10bfa0de_0_15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bd10bfa0de_0_15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bd10bfa0de_0_15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bd10bfa0de_0_15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bd10bfa0de_0_15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fd7e2396fc_0_7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fd7e2396fc_0_7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55" name="Google Shape;55;p14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68" name="Google Shape;68;p15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" name="Google Shape;70;p15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Google Shape;71;p15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" name="Google Shape;74;p15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" name="Google Shape;75;p15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" name="Google Shape;76;p15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15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15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" name="Google Shape;79;p15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7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85" name="Google Shape;85;p16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6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16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323325" y="2751873"/>
            <a:ext cx="26337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100" y="2751873"/>
            <a:ext cx="26337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1323325" y="2296473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 idx="4"/>
          </p:nvPr>
        </p:nvSpPr>
        <p:spPr>
          <a:xfrm>
            <a:off x="5187100" y="2296473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-4245594" y="-56275"/>
            <a:ext cx="13456619" cy="5344891"/>
            <a:chOff x="-4245594" y="-56275"/>
            <a:chExt cx="13456619" cy="5344891"/>
          </a:xfrm>
        </p:grpSpPr>
        <p:sp>
          <p:nvSpPr>
            <p:cNvPr id="98" name="Google Shape;98;p17"/>
            <p:cNvSpPr/>
            <p:nvPr/>
          </p:nvSpPr>
          <p:spPr>
            <a:xfrm>
              <a:off x="-1145167" y="1756583"/>
              <a:ext cx="2102924" cy="162978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7"/>
            <p:cNvGrpSpPr/>
            <p:nvPr/>
          </p:nvGrpSpPr>
          <p:grpSpPr>
            <a:xfrm>
              <a:off x="-4245594" y="666658"/>
              <a:ext cx="5146581" cy="3341661"/>
              <a:chOff x="4655550" y="681101"/>
              <a:chExt cx="4715578" cy="3061812"/>
            </a:xfrm>
          </p:grpSpPr>
          <p:sp>
            <p:nvSpPr>
              <p:cNvPr id="100" name="Google Shape;100;p17"/>
              <p:cNvSpPr/>
              <p:nvPr/>
            </p:nvSpPr>
            <p:spPr>
              <a:xfrm>
                <a:off x="6607459" y="1707649"/>
                <a:ext cx="987632" cy="918673"/>
              </a:xfrm>
              <a:custGeom>
                <a:avLst/>
                <a:gdLst/>
                <a:ahLst/>
                <a:cxnLst/>
                <a:rect l="l" t="t" r="r" b="b"/>
                <a:pathLst>
                  <a:path w="39529" h="36769" extrusionOk="0">
                    <a:moveTo>
                      <a:pt x="19747" y="0"/>
                    </a:moveTo>
                    <a:cubicBezTo>
                      <a:pt x="18779" y="0"/>
                      <a:pt x="17799" y="76"/>
                      <a:pt x="16813" y="234"/>
                    </a:cubicBezTo>
                    <a:cubicBezTo>
                      <a:pt x="6806" y="1868"/>
                      <a:pt x="1" y="11308"/>
                      <a:pt x="1635" y="21315"/>
                    </a:cubicBezTo>
                    <a:cubicBezTo>
                      <a:pt x="3106" y="30353"/>
                      <a:pt x="10901" y="36769"/>
                      <a:pt x="19741" y="36769"/>
                    </a:cubicBezTo>
                    <a:cubicBezTo>
                      <a:pt x="20723" y="36769"/>
                      <a:pt x="21717" y="36690"/>
                      <a:pt x="22717" y="36526"/>
                    </a:cubicBezTo>
                    <a:cubicBezTo>
                      <a:pt x="32724" y="34892"/>
                      <a:pt x="39529" y="25452"/>
                      <a:pt x="37894" y="15445"/>
                    </a:cubicBezTo>
                    <a:cubicBezTo>
                      <a:pt x="36451" y="6420"/>
                      <a:pt x="28632" y="0"/>
                      <a:pt x="19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6780808" y="2386602"/>
                <a:ext cx="2590320" cy="1356311"/>
              </a:xfrm>
              <a:custGeom>
                <a:avLst/>
                <a:gdLst/>
                <a:ahLst/>
                <a:cxnLst/>
                <a:rect l="l" t="t" r="r" b="b"/>
                <a:pathLst>
                  <a:path w="103675" h="54285" extrusionOk="0">
                    <a:moveTo>
                      <a:pt x="25447" y="0"/>
                    </a:moveTo>
                    <a:cubicBezTo>
                      <a:pt x="22154" y="0"/>
                      <a:pt x="19110" y="724"/>
                      <a:pt x="17513" y="2014"/>
                    </a:cubicBezTo>
                    <a:cubicBezTo>
                      <a:pt x="14011" y="4782"/>
                      <a:pt x="2770" y="11320"/>
                      <a:pt x="1" y="14089"/>
                    </a:cubicBezTo>
                    <a:lnTo>
                      <a:pt x="1102" y="54284"/>
                    </a:lnTo>
                    <a:lnTo>
                      <a:pt x="103675" y="54284"/>
                    </a:lnTo>
                    <a:cubicBezTo>
                      <a:pt x="102708" y="51349"/>
                      <a:pt x="93401" y="46045"/>
                      <a:pt x="90199" y="42176"/>
                    </a:cubicBezTo>
                    <a:cubicBezTo>
                      <a:pt x="86996" y="38273"/>
                      <a:pt x="84928" y="34804"/>
                      <a:pt x="83794" y="30067"/>
                    </a:cubicBezTo>
                    <a:cubicBezTo>
                      <a:pt x="82693" y="25364"/>
                      <a:pt x="80192" y="25197"/>
                      <a:pt x="77823" y="21594"/>
                    </a:cubicBezTo>
                    <a:cubicBezTo>
                      <a:pt x="75605" y="18173"/>
                      <a:pt x="73237" y="12102"/>
                      <a:pt x="67545" y="12102"/>
                    </a:cubicBezTo>
                    <a:cubicBezTo>
                      <a:pt x="67245" y="12102"/>
                      <a:pt x="66935" y="12119"/>
                      <a:pt x="66615" y="12154"/>
                    </a:cubicBezTo>
                    <a:cubicBezTo>
                      <a:pt x="61032" y="12771"/>
                      <a:pt x="54259" y="15200"/>
                      <a:pt x="51106" y="15200"/>
                    </a:cubicBezTo>
                    <a:cubicBezTo>
                      <a:pt x="50679" y="15200"/>
                      <a:pt x="50319" y="15156"/>
                      <a:pt x="50037" y="15056"/>
                    </a:cubicBezTo>
                    <a:cubicBezTo>
                      <a:pt x="47668" y="14222"/>
                      <a:pt x="40997" y="7418"/>
                      <a:pt x="36127" y="3248"/>
                    </a:cubicBezTo>
                    <a:cubicBezTo>
                      <a:pt x="33516" y="997"/>
                      <a:pt x="29310" y="0"/>
                      <a:pt x="2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4655550" y="1424390"/>
                <a:ext cx="3308739" cy="2318508"/>
              </a:xfrm>
              <a:custGeom>
                <a:avLst/>
                <a:gdLst/>
                <a:ahLst/>
                <a:cxnLst/>
                <a:rect l="l" t="t" r="r" b="b"/>
                <a:pathLst>
                  <a:path w="132429" h="92796" extrusionOk="0">
                    <a:moveTo>
                      <a:pt x="69202" y="1"/>
                    </a:moveTo>
                    <a:cubicBezTo>
                      <a:pt x="68887" y="1"/>
                      <a:pt x="68578" y="102"/>
                      <a:pt x="68282" y="329"/>
                    </a:cubicBezTo>
                    <a:cubicBezTo>
                      <a:pt x="66281" y="1897"/>
                      <a:pt x="60777" y="12738"/>
                      <a:pt x="55773" y="15240"/>
                    </a:cubicBezTo>
                    <a:cubicBezTo>
                      <a:pt x="50770" y="17708"/>
                      <a:pt x="37660" y="35655"/>
                      <a:pt x="33658" y="44261"/>
                    </a:cubicBezTo>
                    <a:cubicBezTo>
                      <a:pt x="29655" y="52867"/>
                      <a:pt x="22716" y="54301"/>
                      <a:pt x="20548" y="56503"/>
                    </a:cubicBezTo>
                    <a:cubicBezTo>
                      <a:pt x="12242" y="64875"/>
                      <a:pt x="6605" y="87992"/>
                      <a:pt x="0" y="92795"/>
                    </a:cubicBezTo>
                    <a:lnTo>
                      <a:pt x="132428" y="92795"/>
                    </a:lnTo>
                    <a:cubicBezTo>
                      <a:pt x="132428" y="92795"/>
                      <a:pt x="110212" y="66643"/>
                      <a:pt x="108244" y="61073"/>
                    </a:cubicBezTo>
                    <a:cubicBezTo>
                      <a:pt x="106243" y="55535"/>
                      <a:pt x="97470" y="53034"/>
                      <a:pt x="96035" y="48697"/>
                    </a:cubicBezTo>
                    <a:cubicBezTo>
                      <a:pt x="94601" y="44394"/>
                      <a:pt x="94268" y="36889"/>
                      <a:pt x="89131" y="33420"/>
                    </a:cubicBezTo>
                    <a:cubicBezTo>
                      <a:pt x="83994" y="29950"/>
                      <a:pt x="75387" y="11838"/>
                      <a:pt x="73586" y="5500"/>
                    </a:cubicBezTo>
                    <a:cubicBezTo>
                      <a:pt x="72989" y="3368"/>
                      <a:pt x="71012" y="1"/>
                      <a:pt x="69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6410774" y="681101"/>
                <a:ext cx="2559488" cy="218119"/>
              </a:xfrm>
              <a:custGeom>
                <a:avLst/>
                <a:gdLst/>
                <a:ahLst/>
                <a:cxnLst/>
                <a:rect l="l" t="t" r="r" b="b"/>
                <a:pathLst>
                  <a:path w="102441" h="8730" extrusionOk="0">
                    <a:moveTo>
                      <a:pt x="59342" y="1"/>
                    </a:moveTo>
                    <a:cubicBezTo>
                      <a:pt x="56415" y="1"/>
                      <a:pt x="52225" y="1213"/>
                      <a:pt x="43498" y="3192"/>
                    </a:cubicBezTo>
                    <a:cubicBezTo>
                      <a:pt x="28087" y="6662"/>
                      <a:pt x="0" y="8730"/>
                      <a:pt x="10008" y="8730"/>
                    </a:cubicBezTo>
                    <a:lnTo>
                      <a:pt x="89231" y="8730"/>
                    </a:lnTo>
                    <a:cubicBezTo>
                      <a:pt x="102440" y="8730"/>
                      <a:pt x="100505" y="7762"/>
                      <a:pt x="93134" y="2759"/>
                    </a:cubicBezTo>
                    <a:cubicBezTo>
                      <a:pt x="91332" y="1536"/>
                      <a:pt x="89058" y="1110"/>
                      <a:pt x="86576" y="1110"/>
                    </a:cubicBezTo>
                    <a:cubicBezTo>
                      <a:pt x="80876" y="1110"/>
                      <a:pt x="74076" y="3355"/>
                      <a:pt x="69363" y="3355"/>
                    </a:cubicBezTo>
                    <a:cubicBezTo>
                      <a:pt x="67729" y="3355"/>
                      <a:pt x="66346" y="3085"/>
                      <a:pt x="65347" y="2358"/>
                    </a:cubicBezTo>
                    <a:cubicBezTo>
                      <a:pt x="63098" y="719"/>
                      <a:pt x="61594" y="1"/>
                      <a:pt x="59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4688056" y="1084939"/>
                <a:ext cx="1926893" cy="149335"/>
              </a:xfrm>
              <a:custGeom>
                <a:avLst/>
                <a:gdLst/>
                <a:ahLst/>
                <a:cxnLst/>
                <a:rect l="l" t="t" r="r" b="b"/>
                <a:pathLst>
                  <a:path w="77122" h="5977" extrusionOk="0">
                    <a:moveTo>
                      <a:pt x="46433" y="1"/>
                    </a:moveTo>
                    <a:cubicBezTo>
                      <a:pt x="44284" y="1"/>
                      <a:pt x="42041" y="594"/>
                      <a:pt x="39995" y="1840"/>
                    </a:cubicBezTo>
                    <a:cubicBezTo>
                      <a:pt x="38860" y="2540"/>
                      <a:pt x="38103" y="2783"/>
                      <a:pt x="37515" y="2783"/>
                    </a:cubicBezTo>
                    <a:cubicBezTo>
                      <a:pt x="36170" y="2783"/>
                      <a:pt x="35711" y="1508"/>
                      <a:pt x="33643" y="1508"/>
                    </a:cubicBezTo>
                    <a:cubicBezTo>
                      <a:pt x="33082" y="1508"/>
                      <a:pt x="32403" y="1602"/>
                      <a:pt x="31556" y="1840"/>
                    </a:cubicBezTo>
                    <a:cubicBezTo>
                      <a:pt x="24051" y="3975"/>
                      <a:pt x="0" y="5976"/>
                      <a:pt x="20448" y="5976"/>
                    </a:cubicBezTo>
                    <a:lnTo>
                      <a:pt x="48368" y="5976"/>
                    </a:lnTo>
                    <a:cubicBezTo>
                      <a:pt x="58275" y="5976"/>
                      <a:pt x="77122" y="5176"/>
                      <a:pt x="69550" y="1840"/>
                    </a:cubicBezTo>
                    <a:cubicBezTo>
                      <a:pt x="67971" y="1141"/>
                      <a:pt x="66477" y="882"/>
                      <a:pt x="65071" y="882"/>
                    </a:cubicBezTo>
                    <a:cubicBezTo>
                      <a:pt x="60998" y="882"/>
                      <a:pt x="57666" y="3061"/>
                      <a:pt x="55157" y="3061"/>
                    </a:cubicBezTo>
                    <a:cubicBezTo>
                      <a:pt x="54396" y="3061"/>
                      <a:pt x="53712" y="2861"/>
                      <a:pt x="53105" y="2340"/>
                    </a:cubicBezTo>
                    <a:cubicBezTo>
                      <a:pt x="51325" y="812"/>
                      <a:pt x="48944" y="1"/>
                      <a:pt x="46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7058346" y="2016194"/>
                <a:ext cx="1471042" cy="114032"/>
              </a:xfrm>
              <a:custGeom>
                <a:avLst/>
                <a:gdLst/>
                <a:ahLst/>
                <a:cxnLst/>
                <a:rect l="l" t="t" r="r" b="b"/>
                <a:pathLst>
                  <a:path w="58877" h="4564" extrusionOk="0">
                    <a:moveTo>
                      <a:pt x="35451" y="0"/>
                    </a:moveTo>
                    <a:cubicBezTo>
                      <a:pt x="33810" y="0"/>
                      <a:pt x="32092" y="459"/>
                      <a:pt x="30523" y="1428"/>
                    </a:cubicBezTo>
                    <a:cubicBezTo>
                      <a:pt x="29658" y="1953"/>
                      <a:pt x="29080" y="2136"/>
                      <a:pt x="28632" y="2136"/>
                    </a:cubicBezTo>
                    <a:cubicBezTo>
                      <a:pt x="27601" y="2136"/>
                      <a:pt x="27258" y="1166"/>
                      <a:pt x="25695" y="1166"/>
                    </a:cubicBezTo>
                    <a:cubicBezTo>
                      <a:pt x="25264" y="1166"/>
                      <a:pt x="24741" y="1239"/>
                      <a:pt x="24085" y="1428"/>
                    </a:cubicBezTo>
                    <a:cubicBezTo>
                      <a:pt x="18347" y="3029"/>
                      <a:pt x="1" y="4563"/>
                      <a:pt x="15612" y="4563"/>
                    </a:cubicBezTo>
                    <a:lnTo>
                      <a:pt x="36927" y="4563"/>
                    </a:lnTo>
                    <a:cubicBezTo>
                      <a:pt x="44499" y="4563"/>
                      <a:pt x="58876" y="3963"/>
                      <a:pt x="53105" y="1428"/>
                    </a:cubicBezTo>
                    <a:cubicBezTo>
                      <a:pt x="51890" y="887"/>
                      <a:pt x="50742" y="686"/>
                      <a:pt x="49662" y="686"/>
                    </a:cubicBezTo>
                    <a:cubicBezTo>
                      <a:pt x="46556" y="686"/>
                      <a:pt x="44019" y="2346"/>
                      <a:pt x="42102" y="2346"/>
                    </a:cubicBezTo>
                    <a:cubicBezTo>
                      <a:pt x="41520" y="2346"/>
                      <a:pt x="40996" y="2193"/>
                      <a:pt x="40530" y="1795"/>
                    </a:cubicBezTo>
                    <a:cubicBezTo>
                      <a:pt x="39182" y="626"/>
                      <a:pt x="37369" y="0"/>
                      <a:pt x="35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17"/>
            <p:cNvGrpSpPr/>
            <p:nvPr/>
          </p:nvGrpSpPr>
          <p:grpSpPr>
            <a:xfrm>
              <a:off x="-61450" y="-56275"/>
              <a:ext cx="9272475" cy="5344891"/>
              <a:chOff x="-61450" y="-56275"/>
              <a:chExt cx="9272475" cy="5344891"/>
            </a:xfrm>
          </p:grpSpPr>
          <p:sp>
            <p:nvSpPr>
              <p:cNvPr id="107" name="Google Shape;107;p17"/>
              <p:cNvSpPr/>
              <p:nvPr/>
            </p:nvSpPr>
            <p:spPr>
              <a:xfrm>
                <a:off x="3223025" y="4848493"/>
                <a:ext cx="368875" cy="374250"/>
              </a:xfrm>
              <a:custGeom>
                <a:avLst/>
                <a:gdLst/>
                <a:ahLst/>
                <a:cxnLst/>
                <a:rect l="l" t="t" r="r" b="b"/>
                <a:pathLst>
                  <a:path w="14755" h="14970" extrusionOk="0">
                    <a:moveTo>
                      <a:pt x="14746" y="0"/>
                    </a:moveTo>
                    <a:cubicBezTo>
                      <a:pt x="14709" y="410"/>
                      <a:pt x="14858" y="1453"/>
                      <a:pt x="14523" y="2458"/>
                    </a:cubicBezTo>
                    <a:cubicBezTo>
                      <a:pt x="14188" y="3464"/>
                      <a:pt x="13742" y="5102"/>
                      <a:pt x="12736" y="6033"/>
                    </a:cubicBezTo>
                    <a:cubicBezTo>
                      <a:pt x="11731" y="6964"/>
                      <a:pt x="9831" y="7337"/>
                      <a:pt x="8490" y="8044"/>
                    </a:cubicBezTo>
                    <a:cubicBezTo>
                      <a:pt x="7149" y="8752"/>
                      <a:pt x="5809" y="9422"/>
                      <a:pt x="4692" y="10278"/>
                    </a:cubicBezTo>
                    <a:cubicBezTo>
                      <a:pt x="3575" y="11135"/>
                      <a:pt x="2569" y="12401"/>
                      <a:pt x="1787" y="13183"/>
                    </a:cubicBezTo>
                    <a:cubicBezTo>
                      <a:pt x="1005" y="13965"/>
                      <a:pt x="298" y="14672"/>
                      <a:pt x="0" y="1497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" name="Google Shape;108;p17"/>
              <p:cNvSpPr/>
              <p:nvPr/>
            </p:nvSpPr>
            <p:spPr>
              <a:xfrm>
                <a:off x="396586" y="4417229"/>
                <a:ext cx="955203" cy="737316"/>
              </a:xfrm>
              <a:custGeom>
                <a:avLst/>
                <a:gdLst/>
                <a:ahLst/>
                <a:cxnLst/>
                <a:rect l="l" t="t" r="r" b="b"/>
                <a:pathLst>
                  <a:path w="37984" h="30386" extrusionOk="0">
                    <a:moveTo>
                      <a:pt x="0" y="0"/>
                    </a:moveTo>
                    <a:cubicBezTo>
                      <a:pt x="1341" y="1303"/>
                      <a:pt x="6219" y="5549"/>
                      <a:pt x="8044" y="7820"/>
                    </a:cubicBezTo>
                    <a:cubicBezTo>
                      <a:pt x="9869" y="10092"/>
                      <a:pt x="9460" y="12102"/>
                      <a:pt x="10949" y="13629"/>
                    </a:cubicBezTo>
                    <a:cubicBezTo>
                      <a:pt x="12439" y="15156"/>
                      <a:pt x="15082" y="16273"/>
                      <a:pt x="16981" y="16980"/>
                    </a:cubicBezTo>
                    <a:cubicBezTo>
                      <a:pt x="18880" y="17688"/>
                      <a:pt x="20184" y="17278"/>
                      <a:pt x="22344" y="17874"/>
                    </a:cubicBezTo>
                    <a:cubicBezTo>
                      <a:pt x="24504" y="18470"/>
                      <a:pt x="27966" y="19103"/>
                      <a:pt x="29940" y="20555"/>
                    </a:cubicBezTo>
                    <a:cubicBezTo>
                      <a:pt x="31914" y="22007"/>
                      <a:pt x="32845" y="24950"/>
                      <a:pt x="34186" y="26588"/>
                    </a:cubicBezTo>
                    <a:cubicBezTo>
                      <a:pt x="35527" y="28227"/>
                      <a:pt x="37351" y="29753"/>
                      <a:pt x="37984" y="30386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9" name="Google Shape;109;p17"/>
              <p:cNvSpPr/>
              <p:nvPr/>
            </p:nvSpPr>
            <p:spPr>
              <a:xfrm>
                <a:off x="245750" y="4358641"/>
                <a:ext cx="430125" cy="929975"/>
              </a:xfrm>
              <a:custGeom>
                <a:avLst/>
                <a:gdLst/>
                <a:ahLst/>
                <a:cxnLst/>
                <a:rect l="l" t="t" r="r" b="b"/>
                <a:pathLst>
                  <a:path w="17205" h="37199" extrusionOk="0">
                    <a:moveTo>
                      <a:pt x="9385" y="379"/>
                    </a:moveTo>
                    <a:cubicBezTo>
                      <a:pt x="9385" y="342"/>
                      <a:pt x="9906" y="-283"/>
                      <a:pt x="9385" y="156"/>
                    </a:cubicBezTo>
                    <a:cubicBezTo>
                      <a:pt x="8864" y="595"/>
                      <a:pt x="7486" y="1942"/>
                      <a:pt x="6257" y="3014"/>
                    </a:cubicBezTo>
                    <a:cubicBezTo>
                      <a:pt x="5028" y="4086"/>
                      <a:pt x="3055" y="4690"/>
                      <a:pt x="2012" y="6589"/>
                    </a:cubicBezTo>
                    <a:cubicBezTo>
                      <a:pt x="969" y="8488"/>
                      <a:pt x="-36" y="11877"/>
                      <a:pt x="1" y="14409"/>
                    </a:cubicBezTo>
                    <a:cubicBezTo>
                      <a:pt x="38" y="16941"/>
                      <a:pt x="1267" y="19734"/>
                      <a:pt x="2235" y="21782"/>
                    </a:cubicBezTo>
                    <a:cubicBezTo>
                      <a:pt x="3203" y="23830"/>
                      <a:pt x="4097" y="24985"/>
                      <a:pt x="5810" y="26698"/>
                    </a:cubicBezTo>
                    <a:cubicBezTo>
                      <a:pt x="7523" y="28411"/>
                      <a:pt x="10614" y="30310"/>
                      <a:pt x="12513" y="32060"/>
                    </a:cubicBezTo>
                    <a:cubicBezTo>
                      <a:pt x="14412" y="33810"/>
                      <a:pt x="16423" y="36343"/>
                      <a:pt x="17205" y="3719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0" name="Google Shape;110;p17"/>
              <p:cNvSpPr/>
              <p:nvPr/>
            </p:nvSpPr>
            <p:spPr>
              <a:xfrm>
                <a:off x="-61450" y="4204956"/>
                <a:ext cx="1843725" cy="813300"/>
              </a:xfrm>
              <a:custGeom>
                <a:avLst/>
                <a:gdLst/>
                <a:ahLst/>
                <a:cxnLst/>
                <a:rect l="l" t="t" r="r" b="b"/>
                <a:pathLst>
                  <a:path w="73749" h="32532" extrusionOk="0">
                    <a:moveTo>
                      <a:pt x="0" y="717"/>
                    </a:moveTo>
                    <a:cubicBezTo>
                      <a:pt x="1564" y="643"/>
                      <a:pt x="6144" y="-511"/>
                      <a:pt x="9384" y="271"/>
                    </a:cubicBezTo>
                    <a:cubicBezTo>
                      <a:pt x="12624" y="1053"/>
                      <a:pt x="16348" y="4256"/>
                      <a:pt x="19439" y="5410"/>
                    </a:cubicBezTo>
                    <a:cubicBezTo>
                      <a:pt x="22530" y="6564"/>
                      <a:pt x="25248" y="6117"/>
                      <a:pt x="27929" y="7197"/>
                    </a:cubicBezTo>
                    <a:cubicBezTo>
                      <a:pt x="30610" y="8277"/>
                      <a:pt x="32323" y="10958"/>
                      <a:pt x="35526" y="11889"/>
                    </a:cubicBezTo>
                    <a:cubicBezTo>
                      <a:pt x="38729" y="12820"/>
                      <a:pt x="43682" y="11517"/>
                      <a:pt x="47145" y="12783"/>
                    </a:cubicBezTo>
                    <a:cubicBezTo>
                      <a:pt x="50608" y="14049"/>
                      <a:pt x="53922" y="17810"/>
                      <a:pt x="56305" y="19486"/>
                    </a:cubicBezTo>
                    <a:cubicBezTo>
                      <a:pt x="58688" y="21162"/>
                      <a:pt x="59444" y="22206"/>
                      <a:pt x="61444" y="22837"/>
                    </a:cubicBezTo>
                    <a:cubicBezTo>
                      <a:pt x="63444" y="23469"/>
                      <a:pt x="66860" y="22611"/>
                      <a:pt x="68303" y="23275"/>
                    </a:cubicBezTo>
                    <a:cubicBezTo>
                      <a:pt x="69746" y="23939"/>
                      <a:pt x="69543" y="25777"/>
                      <a:pt x="70102" y="26819"/>
                    </a:cubicBezTo>
                    <a:cubicBezTo>
                      <a:pt x="70661" y="27861"/>
                      <a:pt x="71048" y="28577"/>
                      <a:pt x="71656" y="29529"/>
                    </a:cubicBezTo>
                    <a:cubicBezTo>
                      <a:pt x="72264" y="30481"/>
                      <a:pt x="73400" y="32032"/>
                      <a:pt x="73749" y="3253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" name="Google Shape;111;p17"/>
              <p:cNvSpPr/>
              <p:nvPr/>
            </p:nvSpPr>
            <p:spPr>
              <a:xfrm>
                <a:off x="1768775" y="4748383"/>
                <a:ext cx="2610525" cy="485550"/>
              </a:xfrm>
              <a:custGeom>
                <a:avLst/>
                <a:gdLst/>
                <a:ahLst/>
                <a:cxnLst/>
                <a:rect l="l" t="t" r="r" b="b"/>
                <a:pathLst>
                  <a:path w="104421" h="19422" extrusionOk="0">
                    <a:moveTo>
                      <a:pt x="0" y="10184"/>
                    </a:moveTo>
                    <a:cubicBezTo>
                      <a:pt x="1446" y="10563"/>
                      <a:pt x="5536" y="12481"/>
                      <a:pt x="8677" y="12457"/>
                    </a:cubicBezTo>
                    <a:cubicBezTo>
                      <a:pt x="11818" y="12433"/>
                      <a:pt x="15476" y="10292"/>
                      <a:pt x="18846" y="10038"/>
                    </a:cubicBezTo>
                    <a:cubicBezTo>
                      <a:pt x="22217" y="9784"/>
                      <a:pt x="26023" y="10613"/>
                      <a:pt x="28900" y="10931"/>
                    </a:cubicBezTo>
                    <a:cubicBezTo>
                      <a:pt x="31777" y="11250"/>
                      <a:pt x="33953" y="12167"/>
                      <a:pt x="36110" y="11949"/>
                    </a:cubicBezTo>
                    <a:cubicBezTo>
                      <a:pt x="38267" y="11731"/>
                      <a:pt x="39141" y="10740"/>
                      <a:pt x="41841" y="9621"/>
                    </a:cubicBezTo>
                    <a:cubicBezTo>
                      <a:pt x="44542" y="8502"/>
                      <a:pt x="49481" y="6389"/>
                      <a:pt x="52313" y="5234"/>
                    </a:cubicBezTo>
                    <a:cubicBezTo>
                      <a:pt x="55145" y="4079"/>
                      <a:pt x="56176" y="2925"/>
                      <a:pt x="58834" y="2691"/>
                    </a:cubicBezTo>
                    <a:cubicBezTo>
                      <a:pt x="61492" y="2458"/>
                      <a:pt x="65382" y="3767"/>
                      <a:pt x="68263" y="3833"/>
                    </a:cubicBezTo>
                    <a:cubicBezTo>
                      <a:pt x="71144" y="3899"/>
                      <a:pt x="73960" y="3726"/>
                      <a:pt x="76120" y="3088"/>
                    </a:cubicBezTo>
                    <a:cubicBezTo>
                      <a:pt x="78280" y="2450"/>
                      <a:pt x="78288" y="-124"/>
                      <a:pt x="81222" y="5"/>
                    </a:cubicBezTo>
                    <a:cubicBezTo>
                      <a:pt x="84156" y="134"/>
                      <a:pt x="89856" y="627"/>
                      <a:pt x="93722" y="3863"/>
                    </a:cubicBezTo>
                    <a:cubicBezTo>
                      <a:pt x="97589" y="7099"/>
                      <a:pt x="102638" y="16829"/>
                      <a:pt x="104421" y="1942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" name="Google Shape;112;p17"/>
              <p:cNvSpPr/>
              <p:nvPr/>
            </p:nvSpPr>
            <p:spPr>
              <a:xfrm>
                <a:off x="1066900" y="5010493"/>
                <a:ext cx="709400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10501" extrusionOk="0">
                    <a:moveTo>
                      <a:pt x="28376" y="0"/>
                    </a:moveTo>
                    <a:cubicBezTo>
                      <a:pt x="27706" y="447"/>
                      <a:pt x="25993" y="2197"/>
                      <a:pt x="24354" y="2681"/>
                    </a:cubicBezTo>
                    <a:cubicBezTo>
                      <a:pt x="22716" y="3165"/>
                      <a:pt x="20817" y="2830"/>
                      <a:pt x="18545" y="2904"/>
                    </a:cubicBezTo>
                    <a:cubicBezTo>
                      <a:pt x="16274" y="2979"/>
                      <a:pt x="12401" y="2830"/>
                      <a:pt x="10725" y="3128"/>
                    </a:cubicBezTo>
                    <a:cubicBezTo>
                      <a:pt x="9049" y="3426"/>
                      <a:pt x="9682" y="4134"/>
                      <a:pt x="8490" y="4692"/>
                    </a:cubicBezTo>
                    <a:cubicBezTo>
                      <a:pt x="7298" y="5251"/>
                      <a:pt x="4990" y="5511"/>
                      <a:pt x="3575" y="6479"/>
                    </a:cubicBezTo>
                    <a:cubicBezTo>
                      <a:pt x="2160" y="7447"/>
                      <a:pt x="596" y="9831"/>
                      <a:pt x="0" y="1050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13" name="Google Shape;113;p17"/>
              <p:cNvGrpSpPr/>
              <p:nvPr/>
            </p:nvGrpSpPr>
            <p:grpSpPr>
              <a:xfrm>
                <a:off x="6570175" y="-56275"/>
                <a:ext cx="2640850" cy="676300"/>
                <a:chOff x="6570175" y="-56275"/>
                <a:chExt cx="2640850" cy="676300"/>
              </a:xfrm>
            </p:grpSpPr>
            <p:sp>
              <p:nvSpPr>
                <p:cNvPr id="114" name="Google Shape;114;p17"/>
                <p:cNvSpPr/>
                <p:nvPr/>
              </p:nvSpPr>
              <p:spPr>
                <a:xfrm>
                  <a:off x="7900575" y="-25600"/>
                  <a:ext cx="317250" cy="24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0" h="9620" extrusionOk="0">
                      <a:moveTo>
                        <a:pt x="0" y="9620"/>
                      </a:moveTo>
                      <a:cubicBezTo>
                        <a:pt x="853" y="9415"/>
                        <a:pt x="3480" y="9040"/>
                        <a:pt x="5117" y="8392"/>
                      </a:cubicBezTo>
                      <a:cubicBezTo>
                        <a:pt x="6754" y="7744"/>
                        <a:pt x="9005" y="6686"/>
                        <a:pt x="9824" y="5731"/>
                      </a:cubicBezTo>
                      <a:cubicBezTo>
                        <a:pt x="10643" y="4776"/>
                        <a:pt x="9551" y="3616"/>
                        <a:pt x="10029" y="2661"/>
                      </a:cubicBezTo>
                      <a:cubicBezTo>
                        <a:pt x="10507" y="1706"/>
                        <a:pt x="12247" y="444"/>
                        <a:pt x="1269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" name="Google Shape;115;p17"/>
                <p:cNvSpPr/>
                <p:nvPr/>
              </p:nvSpPr>
              <p:spPr>
                <a:xfrm>
                  <a:off x="8843507" y="368825"/>
                  <a:ext cx="317249" cy="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3684" extrusionOk="0">
                      <a:moveTo>
                        <a:pt x="0" y="3684"/>
                      </a:moveTo>
                      <a:cubicBezTo>
                        <a:pt x="1024" y="3445"/>
                        <a:pt x="4640" y="2558"/>
                        <a:pt x="6141" y="2251"/>
                      </a:cubicBezTo>
                      <a:cubicBezTo>
                        <a:pt x="7642" y="1944"/>
                        <a:pt x="8358" y="2217"/>
                        <a:pt x="9006" y="1842"/>
                      </a:cubicBezTo>
                      <a:cubicBezTo>
                        <a:pt x="9654" y="1467"/>
                        <a:pt x="9859" y="307"/>
                        <a:pt x="1003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6" name="Google Shape;116;p17"/>
                <p:cNvSpPr/>
                <p:nvPr/>
              </p:nvSpPr>
              <p:spPr>
                <a:xfrm>
                  <a:off x="6570175" y="-56275"/>
                  <a:ext cx="2640850" cy="67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4" h="27052" extrusionOk="0">
                      <a:moveTo>
                        <a:pt x="0" y="0"/>
                      </a:moveTo>
                      <a:cubicBezTo>
                        <a:pt x="2831" y="1058"/>
                        <a:pt x="12349" y="5288"/>
                        <a:pt x="16988" y="6345"/>
                      </a:cubicBezTo>
                      <a:cubicBezTo>
                        <a:pt x="21627" y="7403"/>
                        <a:pt x="23777" y="6209"/>
                        <a:pt x="27836" y="6345"/>
                      </a:cubicBezTo>
                      <a:cubicBezTo>
                        <a:pt x="31896" y="6481"/>
                        <a:pt x="37524" y="6617"/>
                        <a:pt x="41345" y="7163"/>
                      </a:cubicBezTo>
                      <a:cubicBezTo>
                        <a:pt x="45166" y="7709"/>
                        <a:pt x="47792" y="8596"/>
                        <a:pt x="50760" y="9619"/>
                      </a:cubicBezTo>
                      <a:cubicBezTo>
                        <a:pt x="53728" y="10643"/>
                        <a:pt x="55263" y="12451"/>
                        <a:pt x="59152" y="13304"/>
                      </a:cubicBezTo>
                      <a:cubicBezTo>
                        <a:pt x="63041" y="14157"/>
                        <a:pt x="69147" y="13952"/>
                        <a:pt x="74093" y="14736"/>
                      </a:cubicBezTo>
                      <a:cubicBezTo>
                        <a:pt x="79039" y="15521"/>
                        <a:pt x="85212" y="16107"/>
                        <a:pt x="88830" y="18011"/>
                      </a:cubicBezTo>
                      <a:cubicBezTo>
                        <a:pt x="92448" y="19915"/>
                        <a:pt x="93635" y="25024"/>
                        <a:pt x="95803" y="26158"/>
                      </a:cubicBezTo>
                      <a:cubicBezTo>
                        <a:pt x="97971" y="27293"/>
                        <a:pt x="100198" y="24669"/>
                        <a:pt x="101836" y="24818"/>
                      </a:cubicBezTo>
                      <a:cubicBezTo>
                        <a:pt x="103475" y="24967"/>
                        <a:pt x="105001" y="26680"/>
                        <a:pt x="105634" y="27052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 rot="10800000">
            <a:off x="7317425" y="4569225"/>
            <a:ext cx="4365049" cy="2926215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121" name="Google Shape;121;p1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122" name="Google Shape;122;p1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" name="Google Shape;123;p1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" name="Google Shape;124;p1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1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" name="Google Shape;126;p1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28" name="Google Shape;128;p1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9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131" name="Google Shape;131;p19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2" name="Google Shape;132;p19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133" name="Google Shape;133;p19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" name="Google Shape;134;p19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5" name="Google Shape;135;p19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0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140" name="Google Shape;140;p20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" name="Google Shape;142;p20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" name="Google Shape;143;p20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20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" name="Google Shape;146;p20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7" name="Google Shape;147;p20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20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20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20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1" name="Google Shape;151;p20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1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2"/>
          <p:cNvGrpSpPr/>
          <p:nvPr/>
        </p:nvGrpSpPr>
        <p:grpSpPr>
          <a:xfrm>
            <a:off x="-76200" y="-214900"/>
            <a:ext cx="9378825" cy="5495600"/>
            <a:chOff x="-76200" y="-214900"/>
            <a:chExt cx="9378825" cy="5495600"/>
          </a:xfrm>
        </p:grpSpPr>
        <p:sp>
          <p:nvSpPr>
            <p:cNvPr id="164" name="Google Shape;164;p22"/>
            <p:cNvSpPr/>
            <p:nvPr/>
          </p:nvSpPr>
          <p:spPr>
            <a:xfrm>
              <a:off x="7921050" y="222594"/>
              <a:ext cx="1074975" cy="923600"/>
            </a:xfrm>
            <a:custGeom>
              <a:avLst/>
              <a:gdLst/>
              <a:ahLst/>
              <a:cxnLst/>
              <a:rect l="l" t="t" r="r" b="b"/>
              <a:pathLst>
                <a:path w="42999" h="36944" extrusionOk="0">
                  <a:moveTo>
                    <a:pt x="0" y="102"/>
                  </a:moveTo>
                  <a:cubicBezTo>
                    <a:pt x="3002" y="239"/>
                    <a:pt x="12690" y="-580"/>
                    <a:pt x="18012" y="921"/>
                  </a:cubicBezTo>
                  <a:cubicBezTo>
                    <a:pt x="23334" y="2422"/>
                    <a:pt x="29474" y="6993"/>
                    <a:pt x="31930" y="9108"/>
                  </a:cubicBezTo>
                  <a:cubicBezTo>
                    <a:pt x="34386" y="11223"/>
                    <a:pt x="32066" y="11496"/>
                    <a:pt x="32748" y="13611"/>
                  </a:cubicBezTo>
                  <a:cubicBezTo>
                    <a:pt x="33430" y="15726"/>
                    <a:pt x="34454" y="19820"/>
                    <a:pt x="36023" y="21798"/>
                  </a:cubicBezTo>
                  <a:cubicBezTo>
                    <a:pt x="37592" y="23777"/>
                    <a:pt x="41004" y="22958"/>
                    <a:pt x="42164" y="25482"/>
                  </a:cubicBezTo>
                  <a:cubicBezTo>
                    <a:pt x="43324" y="28006"/>
                    <a:pt x="42846" y="35034"/>
                    <a:pt x="42982" y="3694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22"/>
            <p:cNvSpPr/>
            <p:nvPr/>
          </p:nvSpPr>
          <p:spPr>
            <a:xfrm>
              <a:off x="408189" y="4114025"/>
              <a:ext cx="628425" cy="1166675"/>
            </a:xfrm>
            <a:custGeom>
              <a:avLst/>
              <a:gdLst/>
              <a:ahLst/>
              <a:cxnLst/>
              <a:rect l="l" t="t" r="r" b="b"/>
              <a:pathLst>
                <a:path w="25137" h="46667" extrusionOk="0">
                  <a:moveTo>
                    <a:pt x="2912" y="0"/>
                  </a:moveTo>
                  <a:cubicBezTo>
                    <a:pt x="2844" y="2456"/>
                    <a:pt x="2911" y="11189"/>
                    <a:pt x="2502" y="14737"/>
                  </a:cubicBezTo>
                  <a:cubicBezTo>
                    <a:pt x="2093" y="18285"/>
                    <a:pt x="729" y="19309"/>
                    <a:pt x="456" y="21287"/>
                  </a:cubicBezTo>
                  <a:cubicBezTo>
                    <a:pt x="183" y="23266"/>
                    <a:pt x="-568" y="24971"/>
                    <a:pt x="865" y="26608"/>
                  </a:cubicBezTo>
                  <a:cubicBezTo>
                    <a:pt x="2298" y="28245"/>
                    <a:pt x="5300" y="29746"/>
                    <a:pt x="9052" y="31111"/>
                  </a:cubicBezTo>
                  <a:cubicBezTo>
                    <a:pt x="12805" y="32476"/>
                    <a:pt x="20719" y="32203"/>
                    <a:pt x="23380" y="34796"/>
                  </a:cubicBezTo>
                  <a:cubicBezTo>
                    <a:pt x="26041" y="37389"/>
                    <a:pt x="24744" y="44689"/>
                    <a:pt x="25017" y="466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22"/>
            <p:cNvSpPr/>
            <p:nvPr/>
          </p:nvSpPr>
          <p:spPr>
            <a:xfrm>
              <a:off x="-76200" y="4021622"/>
              <a:ext cx="2676175" cy="1182325"/>
            </a:xfrm>
            <a:custGeom>
              <a:avLst/>
              <a:gdLst/>
              <a:ahLst/>
              <a:cxnLst/>
              <a:rect l="l" t="t" r="r" b="b"/>
              <a:pathLst>
                <a:path w="107047" h="47293" extrusionOk="0">
                  <a:moveTo>
                    <a:pt x="107047" y="47293"/>
                  </a:moveTo>
                  <a:cubicBezTo>
                    <a:pt x="105171" y="46645"/>
                    <a:pt x="99204" y="45280"/>
                    <a:pt x="95789" y="43404"/>
                  </a:cubicBezTo>
                  <a:cubicBezTo>
                    <a:pt x="92374" y="41528"/>
                    <a:pt x="90552" y="38082"/>
                    <a:pt x="86557" y="36035"/>
                  </a:cubicBezTo>
                  <a:cubicBezTo>
                    <a:pt x="82562" y="33988"/>
                    <a:pt x="78025" y="31635"/>
                    <a:pt x="71820" y="31123"/>
                  </a:cubicBezTo>
                  <a:cubicBezTo>
                    <a:pt x="65615" y="30611"/>
                    <a:pt x="52670" y="34944"/>
                    <a:pt x="49327" y="32965"/>
                  </a:cubicBezTo>
                  <a:cubicBezTo>
                    <a:pt x="45984" y="30987"/>
                    <a:pt x="54084" y="22834"/>
                    <a:pt x="51761" y="19252"/>
                  </a:cubicBezTo>
                  <a:cubicBezTo>
                    <a:pt x="49438" y="15670"/>
                    <a:pt x="40330" y="14305"/>
                    <a:pt x="35387" y="11474"/>
                  </a:cubicBezTo>
                  <a:cubicBezTo>
                    <a:pt x="30444" y="8643"/>
                    <a:pt x="25206" y="4174"/>
                    <a:pt x="22105" y="2264"/>
                  </a:cubicBezTo>
                  <a:cubicBezTo>
                    <a:pt x="19005" y="354"/>
                    <a:pt x="18490" y="114"/>
                    <a:pt x="16784" y="12"/>
                  </a:cubicBezTo>
                  <a:cubicBezTo>
                    <a:pt x="15078" y="-90"/>
                    <a:pt x="13304" y="456"/>
                    <a:pt x="11871" y="1650"/>
                  </a:cubicBezTo>
                  <a:cubicBezTo>
                    <a:pt x="10438" y="2844"/>
                    <a:pt x="10166" y="4856"/>
                    <a:pt x="8187" y="7176"/>
                  </a:cubicBezTo>
                  <a:cubicBezTo>
                    <a:pt x="6209" y="9496"/>
                    <a:pt x="1365" y="14169"/>
                    <a:pt x="0" y="15568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22"/>
            <p:cNvSpPr/>
            <p:nvPr/>
          </p:nvSpPr>
          <p:spPr>
            <a:xfrm>
              <a:off x="7849400" y="-214900"/>
              <a:ext cx="1453225" cy="1576000"/>
            </a:xfrm>
            <a:custGeom>
              <a:avLst/>
              <a:gdLst/>
              <a:ahLst/>
              <a:cxnLst/>
              <a:rect l="l" t="t" r="r" b="b"/>
              <a:pathLst>
                <a:path w="58129" h="63040" extrusionOk="0">
                  <a:moveTo>
                    <a:pt x="0" y="0"/>
                  </a:moveTo>
                  <a:cubicBezTo>
                    <a:pt x="546" y="3411"/>
                    <a:pt x="2729" y="14190"/>
                    <a:pt x="3275" y="20467"/>
                  </a:cubicBezTo>
                  <a:cubicBezTo>
                    <a:pt x="3821" y="26744"/>
                    <a:pt x="1365" y="34180"/>
                    <a:pt x="3275" y="37660"/>
                  </a:cubicBezTo>
                  <a:cubicBezTo>
                    <a:pt x="5185" y="41140"/>
                    <a:pt x="11326" y="40458"/>
                    <a:pt x="14737" y="41345"/>
                  </a:cubicBezTo>
                  <a:cubicBezTo>
                    <a:pt x="18148" y="42232"/>
                    <a:pt x="19172" y="41140"/>
                    <a:pt x="23743" y="42982"/>
                  </a:cubicBezTo>
                  <a:cubicBezTo>
                    <a:pt x="28314" y="44824"/>
                    <a:pt x="38002" y="49805"/>
                    <a:pt x="42164" y="52397"/>
                  </a:cubicBezTo>
                  <a:cubicBezTo>
                    <a:pt x="46326" y="54990"/>
                    <a:pt x="46053" y="56763"/>
                    <a:pt x="48714" y="58537"/>
                  </a:cubicBezTo>
                  <a:cubicBezTo>
                    <a:pt x="51375" y="60311"/>
                    <a:pt x="56560" y="62290"/>
                    <a:pt x="58129" y="6304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22"/>
            <p:cNvSpPr/>
            <p:nvPr/>
          </p:nvSpPr>
          <p:spPr>
            <a:xfrm>
              <a:off x="8627175" y="-153500"/>
              <a:ext cx="634525" cy="542400"/>
            </a:xfrm>
            <a:custGeom>
              <a:avLst/>
              <a:gdLst/>
              <a:ahLst/>
              <a:cxnLst/>
              <a:rect l="l" t="t" r="r" b="b"/>
              <a:pathLst>
                <a:path w="25381" h="21696" extrusionOk="0">
                  <a:moveTo>
                    <a:pt x="0" y="21696"/>
                  </a:moveTo>
                  <a:cubicBezTo>
                    <a:pt x="1569" y="21014"/>
                    <a:pt x="8051" y="19308"/>
                    <a:pt x="9416" y="17602"/>
                  </a:cubicBezTo>
                  <a:cubicBezTo>
                    <a:pt x="10781" y="15896"/>
                    <a:pt x="7301" y="13031"/>
                    <a:pt x="8188" y="11462"/>
                  </a:cubicBezTo>
                  <a:cubicBezTo>
                    <a:pt x="9075" y="9893"/>
                    <a:pt x="12349" y="9074"/>
                    <a:pt x="14737" y="8187"/>
                  </a:cubicBezTo>
                  <a:cubicBezTo>
                    <a:pt x="17125" y="7300"/>
                    <a:pt x="20741" y="7505"/>
                    <a:pt x="22515" y="6140"/>
                  </a:cubicBezTo>
                  <a:cubicBezTo>
                    <a:pt x="24289" y="4776"/>
                    <a:pt x="24903" y="1023"/>
                    <a:pt x="2538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065800" y="377561"/>
            <a:ext cx="5012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 hasCustomPrompt="1"/>
          </p:nvPr>
        </p:nvSpPr>
        <p:spPr>
          <a:xfrm>
            <a:off x="889050" y="1587225"/>
            <a:ext cx="73659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2146150" y="2968625"/>
            <a:ext cx="48516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-749498" y="-166025"/>
            <a:ext cx="11073295" cy="7462172"/>
            <a:chOff x="-749498" y="-166025"/>
            <a:chExt cx="11073295" cy="7462172"/>
          </a:xfrm>
        </p:grpSpPr>
        <p:sp>
          <p:nvSpPr>
            <p:cNvPr id="174" name="Google Shape;174;p23"/>
            <p:cNvSpPr/>
            <p:nvPr/>
          </p:nvSpPr>
          <p:spPr>
            <a:xfrm>
              <a:off x="-72625" y="261147"/>
              <a:ext cx="904925" cy="118700"/>
            </a:xfrm>
            <a:custGeom>
              <a:avLst/>
              <a:gdLst/>
              <a:ahLst/>
              <a:cxnLst/>
              <a:rect l="l" t="t" r="r" b="b"/>
              <a:pathLst>
                <a:path w="36197" h="4748" extrusionOk="0">
                  <a:moveTo>
                    <a:pt x="0" y="4524"/>
                  </a:moveTo>
                  <a:cubicBezTo>
                    <a:pt x="1155" y="4152"/>
                    <a:pt x="4767" y="2625"/>
                    <a:pt x="6927" y="2290"/>
                  </a:cubicBezTo>
                  <a:cubicBezTo>
                    <a:pt x="9087" y="1955"/>
                    <a:pt x="10576" y="2476"/>
                    <a:pt x="12959" y="2513"/>
                  </a:cubicBezTo>
                  <a:cubicBezTo>
                    <a:pt x="15342" y="2550"/>
                    <a:pt x="18993" y="2923"/>
                    <a:pt x="21227" y="2513"/>
                  </a:cubicBezTo>
                  <a:cubicBezTo>
                    <a:pt x="23461" y="2104"/>
                    <a:pt x="24317" y="168"/>
                    <a:pt x="26365" y="56"/>
                  </a:cubicBezTo>
                  <a:cubicBezTo>
                    <a:pt x="28413" y="-56"/>
                    <a:pt x="31876" y="1061"/>
                    <a:pt x="33515" y="1843"/>
                  </a:cubicBezTo>
                  <a:cubicBezTo>
                    <a:pt x="35154" y="2625"/>
                    <a:pt x="35750" y="4264"/>
                    <a:pt x="36197" y="4748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5" name="Google Shape;175;p23"/>
            <p:cNvGrpSpPr/>
            <p:nvPr/>
          </p:nvGrpSpPr>
          <p:grpSpPr>
            <a:xfrm>
              <a:off x="-749498" y="-166025"/>
              <a:ext cx="11073295" cy="7462172"/>
              <a:chOff x="-749498" y="-166025"/>
              <a:chExt cx="11073295" cy="7462172"/>
            </a:xfrm>
          </p:grpSpPr>
          <p:sp>
            <p:nvSpPr>
              <p:cNvPr id="176" name="Google Shape;176;p23"/>
              <p:cNvSpPr/>
              <p:nvPr/>
            </p:nvSpPr>
            <p:spPr>
              <a:xfrm rot="993073" flipH="1">
                <a:off x="8559736" y="1460242"/>
                <a:ext cx="1599286" cy="1389460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7920300" y="135212"/>
                <a:ext cx="1242150" cy="916325"/>
              </a:xfrm>
              <a:custGeom>
                <a:avLst/>
                <a:gdLst/>
                <a:ahLst/>
                <a:cxnLst/>
                <a:rect l="l" t="t" r="r" b="b"/>
                <a:pathLst>
                  <a:path w="49686" h="36653" extrusionOk="0">
                    <a:moveTo>
                      <a:pt x="0" y="10826"/>
                    </a:moveTo>
                    <a:cubicBezTo>
                      <a:pt x="2337" y="10949"/>
                      <a:pt x="10331" y="12548"/>
                      <a:pt x="14020" y="11564"/>
                    </a:cubicBezTo>
                    <a:cubicBezTo>
                      <a:pt x="17710" y="10580"/>
                      <a:pt x="19677" y="6809"/>
                      <a:pt x="22137" y="4923"/>
                    </a:cubicBezTo>
                    <a:cubicBezTo>
                      <a:pt x="24597" y="3037"/>
                      <a:pt x="26113" y="823"/>
                      <a:pt x="28778" y="249"/>
                    </a:cubicBezTo>
                    <a:cubicBezTo>
                      <a:pt x="31443" y="-325"/>
                      <a:pt x="35583" y="167"/>
                      <a:pt x="38125" y="1479"/>
                    </a:cubicBezTo>
                    <a:cubicBezTo>
                      <a:pt x="40667" y="2791"/>
                      <a:pt x="42758" y="3980"/>
                      <a:pt x="44029" y="8120"/>
                    </a:cubicBezTo>
                    <a:cubicBezTo>
                      <a:pt x="45300" y="12261"/>
                      <a:pt x="45299" y="21977"/>
                      <a:pt x="45750" y="26322"/>
                    </a:cubicBezTo>
                    <a:cubicBezTo>
                      <a:pt x="46201" y="30668"/>
                      <a:pt x="46078" y="32471"/>
                      <a:pt x="46734" y="34193"/>
                    </a:cubicBezTo>
                    <a:cubicBezTo>
                      <a:pt x="47390" y="35915"/>
                      <a:pt x="49194" y="36243"/>
                      <a:pt x="49686" y="36653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" name="Google Shape;178;p23"/>
              <p:cNvSpPr/>
              <p:nvPr/>
            </p:nvSpPr>
            <p:spPr>
              <a:xfrm>
                <a:off x="1192975" y="3775675"/>
                <a:ext cx="141425" cy="4612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8448" extrusionOk="0">
                    <a:moveTo>
                      <a:pt x="0" y="18448"/>
                    </a:moveTo>
                    <a:cubicBezTo>
                      <a:pt x="287" y="17833"/>
                      <a:pt x="1434" y="16275"/>
                      <a:pt x="1721" y="14758"/>
                    </a:cubicBezTo>
                    <a:cubicBezTo>
                      <a:pt x="2008" y="13241"/>
                      <a:pt x="1270" y="11028"/>
                      <a:pt x="1721" y="9347"/>
                    </a:cubicBezTo>
                    <a:cubicBezTo>
                      <a:pt x="2172" y="7666"/>
                      <a:pt x="3771" y="6231"/>
                      <a:pt x="4427" y="4673"/>
                    </a:cubicBezTo>
                    <a:cubicBezTo>
                      <a:pt x="5083" y="3115"/>
                      <a:pt x="5452" y="779"/>
                      <a:pt x="5657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9" name="Google Shape;179;p23"/>
              <p:cNvSpPr/>
              <p:nvPr/>
            </p:nvSpPr>
            <p:spPr>
              <a:xfrm flipH="1">
                <a:off x="-749498" y="3841886"/>
                <a:ext cx="3975897" cy="3454261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>
                <a:off x="-36900" y="2490475"/>
                <a:ext cx="412125" cy="2459700"/>
              </a:xfrm>
              <a:custGeom>
                <a:avLst/>
                <a:gdLst/>
                <a:ahLst/>
                <a:cxnLst/>
                <a:rect l="l" t="t" r="r" b="b"/>
                <a:pathLst>
                  <a:path w="16485" h="98388" extrusionOk="0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1" name="Google Shape;181;p23"/>
              <p:cNvSpPr/>
              <p:nvPr/>
            </p:nvSpPr>
            <p:spPr>
              <a:xfrm>
                <a:off x="166025" y="4062114"/>
                <a:ext cx="1734100" cy="736475"/>
              </a:xfrm>
              <a:custGeom>
                <a:avLst/>
                <a:gdLst/>
                <a:ahLst/>
                <a:cxnLst/>
                <a:rect l="l" t="t" r="r" b="b"/>
                <a:pathLst>
                  <a:path w="69364" h="29459" extrusionOk="0">
                    <a:moveTo>
                      <a:pt x="0" y="12893"/>
                    </a:moveTo>
                    <a:cubicBezTo>
                      <a:pt x="1312" y="12729"/>
                      <a:pt x="5329" y="12975"/>
                      <a:pt x="7871" y="11909"/>
                    </a:cubicBezTo>
                    <a:cubicBezTo>
                      <a:pt x="10413" y="10843"/>
                      <a:pt x="13569" y="8220"/>
                      <a:pt x="15250" y="6498"/>
                    </a:cubicBezTo>
                    <a:cubicBezTo>
                      <a:pt x="16931" y="4776"/>
                      <a:pt x="15783" y="2644"/>
                      <a:pt x="17956" y="1578"/>
                    </a:cubicBezTo>
                    <a:cubicBezTo>
                      <a:pt x="20129" y="512"/>
                      <a:pt x="25130" y="20"/>
                      <a:pt x="28287" y="102"/>
                    </a:cubicBezTo>
                    <a:cubicBezTo>
                      <a:pt x="31444" y="184"/>
                      <a:pt x="33739" y="-472"/>
                      <a:pt x="36896" y="2070"/>
                    </a:cubicBezTo>
                    <a:cubicBezTo>
                      <a:pt x="40053" y="4612"/>
                      <a:pt x="44193" y="11704"/>
                      <a:pt x="47227" y="15353"/>
                    </a:cubicBezTo>
                    <a:cubicBezTo>
                      <a:pt x="50261" y="19002"/>
                      <a:pt x="51859" y="21666"/>
                      <a:pt x="55098" y="23962"/>
                    </a:cubicBezTo>
                    <a:cubicBezTo>
                      <a:pt x="58337" y="26258"/>
                      <a:pt x="64281" y="28307"/>
                      <a:pt x="66659" y="29127"/>
                    </a:cubicBezTo>
                    <a:cubicBezTo>
                      <a:pt x="69037" y="29947"/>
                      <a:pt x="68913" y="28922"/>
                      <a:pt x="69364" y="28881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2" name="Google Shape;182;p23"/>
              <p:cNvSpPr/>
              <p:nvPr/>
            </p:nvSpPr>
            <p:spPr>
              <a:xfrm>
                <a:off x="-92250" y="1830175"/>
                <a:ext cx="2496703" cy="3390662"/>
              </a:xfrm>
              <a:custGeom>
                <a:avLst/>
                <a:gdLst/>
                <a:ahLst/>
                <a:cxnLst/>
                <a:rect l="l" t="t" r="r" b="b"/>
                <a:pathLst>
                  <a:path w="96175" h="130611" extrusionOk="0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" name="Google Shape;183;p23"/>
              <p:cNvSpPr/>
              <p:nvPr/>
            </p:nvSpPr>
            <p:spPr>
              <a:xfrm>
                <a:off x="7034800" y="245975"/>
                <a:ext cx="737900" cy="750725"/>
              </a:xfrm>
              <a:custGeom>
                <a:avLst/>
                <a:gdLst/>
                <a:ahLst/>
                <a:cxnLst/>
                <a:rect l="l" t="t" r="r" b="b"/>
                <a:pathLst>
                  <a:path w="29516" h="30029" extrusionOk="0">
                    <a:moveTo>
                      <a:pt x="29516" y="0"/>
                    </a:moveTo>
                    <a:cubicBezTo>
                      <a:pt x="27753" y="656"/>
                      <a:pt x="22138" y="2213"/>
                      <a:pt x="18940" y="3935"/>
                    </a:cubicBezTo>
                    <a:cubicBezTo>
                      <a:pt x="15743" y="5657"/>
                      <a:pt x="11725" y="8199"/>
                      <a:pt x="10331" y="10331"/>
                    </a:cubicBezTo>
                    <a:cubicBezTo>
                      <a:pt x="8937" y="12463"/>
                      <a:pt x="10289" y="14840"/>
                      <a:pt x="10576" y="16726"/>
                    </a:cubicBezTo>
                    <a:cubicBezTo>
                      <a:pt x="10863" y="18612"/>
                      <a:pt x="12462" y="19595"/>
                      <a:pt x="12052" y="21645"/>
                    </a:cubicBezTo>
                    <a:cubicBezTo>
                      <a:pt x="11642" y="23695"/>
                      <a:pt x="10126" y="27631"/>
                      <a:pt x="8117" y="29025"/>
                    </a:cubicBezTo>
                    <a:cubicBezTo>
                      <a:pt x="6108" y="30419"/>
                      <a:pt x="1353" y="29844"/>
                      <a:pt x="0" y="30008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" name="Google Shape;184;p23"/>
              <p:cNvSpPr/>
              <p:nvPr/>
            </p:nvSpPr>
            <p:spPr>
              <a:xfrm>
                <a:off x="8811950" y="651825"/>
                <a:ext cx="245950" cy="356650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14266" extrusionOk="0">
                    <a:moveTo>
                      <a:pt x="0" y="14266"/>
                    </a:moveTo>
                    <a:cubicBezTo>
                      <a:pt x="697" y="13733"/>
                      <a:pt x="3525" y="12750"/>
                      <a:pt x="4181" y="11069"/>
                    </a:cubicBezTo>
                    <a:cubicBezTo>
                      <a:pt x="4837" y="9388"/>
                      <a:pt x="3484" y="5699"/>
                      <a:pt x="3935" y="4182"/>
                    </a:cubicBezTo>
                    <a:cubicBezTo>
                      <a:pt x="4386" y="2665"/>
                      <a:pt x="5903" y="2665"/>
                      <a:pt x="6887" y="1968"/>
                    </a:cubicBezTo>
                    <a:cubicBezTo>
                      <a:pt x="7871" y="1271"/>
                      <a:pt x="9346" y="328"/>
                      <a:pt x="9838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" name="Google Shape;185;p23"/>
              <p:cNvSpPr/>
              <p:nvPr/>
            </p:nvSpPr>
            <p:spPr>
              <a:xfrm>
                <a:off x="8781200" y="1783300"/>
                <a:ext cx="393550" cy="296450"/>
              </a:xfrm>
              <a:custGeom>
                <a:avLst/>
                <a:gdLst/>
                <a:ahLst/>
                <a:cxnLst/>
                <a:rect l="l" t="t" r="r" b="b"/>
                <a:pathLst>
                  <a:path w="15742" h="11858" extrusionOk="0">
                    <a:moveTo>
                      <a:pt x="0" y="0"/>
                    </a:moveTo>
                    <a:cubicBezTo>
                      <a:pt x="738" y="1804"/>
                      <a:pt x="2828" y="8937"/>
                      <a:pt x="4427" y="10823"/>
                    </a:cubicBezTo>
                    <a:cubicBezTo>
                      <a:pt x="6026" y="12709"/>
                      <a:pt x="7707" y="11397"/>
                      <a:pt x="9593" y="11315"/>
                    </a:cubicBezTo>
                    <a:cubicBezTo>
                      <a:pt x="11479" y="11233"/>
                      <a:pt x="14717" y="10495"/>
                      <a:pt x="15742" y="10331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6" name="Google Shape;186;p23"/>
              <p:cNvSpPr/>
              <p:nvPr/>
            </p:nvSpPr>
            <p:spPr>
              <a:xfrm>
                <a:off x="7994075" y="1549625"/>
                <a:ext cx="252125" cy="73790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29516" extrusionOk="0">
                    <a:moveTo>
                      <a:pt x="10085" y="29516"/>
                    </a:moveTo>
                    <a:cubicBezTo>
                      <a:pt x="9142" y="28409"/>
                      <a:pt x="5494" y="25212"/>
                      <a:pt x="4428" y="22875"/>
                    </a:cubicBezTo>
                    <a:cubicBezTo>
                      <a:pt x="3362" y="20538"/>
                      <a:pt x="3403" y="17956"/>
                      <a:pt x="3690" y="15496"/>
                    </a:cubicBezTo>
                    <a:cubicBezTo>
                      <a:pt x="3977" y="13036"/>
                      <a:pt x="5822" y="10249"/>
                      <a:pt x="6150" y="8117"/>
                    </a:cubicBezTo>
                    <a:cubicBezTo>
                      <a:pt x="6478" y="5985"/>
                      <a:pt x="6683" y="4059"/>
                      <a:pt x="5658" y="2706"/>
                    </a:cubicBezTo>
                    <a:cubicBezTo>
                      <a:pt x="4633" y="1353"/>
                      <a:pt x="943" y="451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7" name="Google Shape;187;p23"/>
              <p:cNvSpPr/>
              <p:nvPr/>
            </p:nvSpPr>
            <p:spPr>
              <a:xfrm>
                <a:off x="6647375" y="-166025"/>
                <a:ext cx="2545825" cy="3179175"/>
              </a:xfrm>
              <a:custGeom>
                <a:avLst/>
                <a:gdLst/>
                <a:ahLst/>
                <a:cxnLst/>
                <a:rect l="l" t="t" r="r" b="b"/>
                <a:pathLst>
                  <a:path w="101833" h="127167" extrusionOk="0">
                    <a:moveTo>
                      <a:pt x="0" y="0"/>
                    </a:moveTo>
                    <a:cubicBezTo>
                      <a:pt x="6518" y="2050"/>
                      <a:pt x="29312" y="7010"/>
                      <a:pt x="39110" y="12298"/>
                    </a:cubicBezTo>
                    <a:cubicBezTo>
                      <a:pt x="48908" y="17586"/>
                      <a:pt x="51491" y="26811"/>
                      <a:pt x="58788" y="31730"/>
                    </a:cubicBezTo>
                    <a:cubicBezTo>
                      <a:pt x="66085" y="36650"/>
                      <a:pt x="77851" y="36937"/>
                      <a:pt x="82893" y="41815"/>
                    </a:cubicBezTo>
                    <a:cubicBezTo>
                      <a:pt x="87935" y="46694"/>
                      <a:pt x="88386" y="55303"/>
                      <a:pt x="89042" y="61001"/>
                    </a:cubicBezTo>
                    <a:cubicBezTo>
                      <a:pt x="89698" y="66699"/>
                      <a:pt x="90559" y="70512"/>
                      <a:pt x="86828" y="76005"/>
                    </a:cubicBezTo>
                    <a:cubicBezTo>
                      <a:pt x="83098" y="81498"/>
                      <a:pt x="70431" y="89370"/>
                      <a:pt x="66659" y="93961"/>
                    </a:cubicBezTo>
                    <a:cubicBezTo>
                      <a:pt x="62888" y="98553"/>
                      <a:pt x="63666" y="100028"/>
                      <a:pt x="64199" y="103554"/>
                    </a:cubicBezTo>
                    <a:cubicBezTo>
                      <a:pt x="64732" y="107080"/>
                      <a:pt x="66740" y="112163"/>
                      <a:pt x="69856" y="115115"/>
                    </a:cubicBezTo>
                    <a:cubicBezTo>
                      <a:pt x="72972" y="118067"/>
                      <a:pt x="77564" y="119255"/>
                      <a:pt x="82893" y="121264"/>
                    </a:cubicBezTo>
                    <a:cubicBezTo>
                      <a:pt x="88223" y="123273"/>
                      <a:pt x="98676" y="126183"/>
                      <a:pt x="101833" y="12716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88" name="Google Shape;188;p23"/>
            <p:cNvSpPr/>
            <p:nvPr/>
          </p:nvSpPr>
          <p:spPr>
            <a:xfrm>
              <a:off x="-33525" y="-39100"/>
              <a:ext cx="1446750" cy="893776"/>
            </a:xfrm>
            <a:custGeom>
              <a:avLst/>
              <a:gdLst/>
              <a:ahLst/>
              <a:cxnLst/>
              <a:rect l="l" t="t" r="r" b="b"/>
              <a:pathLst>
                <a:path w="57870" h="45776" extrusionOk="0">
                  <a:moveTo>
                    <a:pt x="0" y="45357"/>
                  </a:moveTo>
                  <a:cubicBezTo>
                    <a:pt x="1155" y="45357"/>
                    <a:pt x="4283" y="46251"/>
                    <a:pt x="6927" y="45357"/>
                  </a:cubicBezTo>
                  <a:cubicBezTo>
                    <a:pt x="9571" y="44463"/>
                    <a:pt x="13183" y="41744"/>
                    <a:pt x="15864" y="39994"/>
                  </a:cubicBezTo>
                  <a:cubicBezTo>
                    <a:pt x="18545" y="38244"/>
                    <a:pt x="20742" y="36792"/>
                    <a:pt x="23014" y="34856"/>
                  </a:cubicBezTo>
                  <a:cubicBezTo>
                    <a:pt x="25286" y="32920"/>
                    <a:pt x="27818" y="30573"/>
                    <a:pt x="29494" y="28376"/>
                  </a:cubicBezTo>
                  <a:cubicBezTo>
                    <a:pt x="31170" y="26179"/>
                    <a:pt x="31431" y="23014"/>
                    <a:pt x="33069" y="21673"/>
                  </a:cubicBezTo>
                  <a:cubicBezTo>
                    <a:pt x="34708" y="20332"/>
                    <a:pt x="37463" y="21784"/>
                    <a:pt x="39325" y="20332"/>
                  </a:cubicBezTo>
                  <a:cubicBezTo>
                    <a:pt x="41187" y="18880"/>
                    <a:pt x="42937" y="15380"/>
                    <a:pt x="44240" y="12959"/>
                  </a:cubicBezTo>
                  <a:cubicBezTo>
                    <a:pt x="45543" y="10539"/>
                    <a:pt x="45581" y="7187"/>
                    <a:pt x="47145" y="5809"/>
                  </a:cubicBezTo>
                  <a:cubicBezTo>
                    <a:pt x="48709" y="4431"/>
                    <a:pt x="51837" y="5660"/>
                    <a:pt x="53624" y="4692"/>
                  </a:cubicBezTo>
                  <a:cubicBezTo>
                    <a:pt x="55412" y="3724"/>
                    <a:pt x="57162" y="782"/>
                    <a:pt x="5787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8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243" name="Google Shape;243;p28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" name="Google Shape;245;p28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" name="Google Shape;246;p28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" name="Google Shape;247;p28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9" name="Google Shape;249;p28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0" name="Google Shape;250;p28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1" name="Google Shape;251;p28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252" name="Google Shape;252;p28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3" name="Google Shape;253;p28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4" name="Google Shape;254;p28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8287400" y="4472197"/>
            <a:ext cx="1632477" cy="1094552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60" name="Google Shape;260;p29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63" name="Google Shape;263;p29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64" name="Google Shape;264;p29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6" name="Google Shape;266;p29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68" name="Google Shape;268;p29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9" name="Google Shape;269;p29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0" name="Google Shape;270;p29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71" name="Google Shape;271;p29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0"/>
          <p:cNvGrpSpPr/>
          <p:nvPr/>
        </p:nvGrpSpPr>
        <p:grpSpPr>
          <a:xfrm>
            <a:off x="-35825" y="-1051988"/>
            <a:ext cx="10582104" cy="6329294"/>
            <a:chOff x="-35825" y="-1051988"/>
            <a:chExt cx="10582104" cy="6329294"/>
          </a:xfrm>
        </p:grpSpPr>
        <p:grpSp>
          <p:nvGrpSpPr>
            <p:cNvPr id="274" name="Google Shape;274;p30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275" name="Google Shape;275;p30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" name="Google Shape;276;p30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7" name="Google Shape;277;p30"/>
            <p:cNvGrpSpPr/>
            <p:nvPr/>
          </p:nvGrpSpPr>
          <p:grpSpPr>
            <a:xfrm>
              <a:off x="7681481" y="-1051988"/>
              <a:ext cx="2864798" cy="6329294"/>
              <a:chOff x="7681481" y="-1051988"/>
              <a:chExt cx="2864798" cy="6329294"/>
            </a:xfrm>
          </p:grpSpPr>
          <p:sp>
            <p:nvSpPr>
              <p:cNvPr id="278" name="Google Shape;278;p30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80" name="Google Shape;280;p30"/>
          <p:cNvSpPr txBox="1">
            <a:spLocks noGrp="1"/>
          </p:cNvSpPr>
          <p:nvPr>
            <p:ph type="title" hasCustomPrompt="1"/>
          </p:nvPr>
        </p:nvSpPr>
        <p:spPr>
          <a:xfrm>
            <a:off x="1255450" y="8853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1100825" y="143410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2" hasCustomPrompt="1"/>
          </p:nvPr>
        </p:nvSpPr>
        <p:spPr>
          <a:xfrm>
            <a:off x="1255450" y="21580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3"/>
          </p:nvPr>
        </p:nvSpPr>
        <p:spPr>
          <a:xfrm>
            <a:off x="1100825" y="270685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4" hasCustomPrompt="1"/>
          </p:nvPr>
        </p:nvSpPr>
        <p:spPr>
          <a:xfrm>
            <a:off x="1255450" y="34307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5"/>
          </p:nvPr>
        </p:nvSpPr>
        <p:spPr>
          <a:xfrm>
            <a:off x="1100825" y="397955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2"/>
          <p:cNvGrpSpPr/>
          <p:nvPr/>
        </p:nvGrpSpPr>
        <p:grpSpPr>
          <a:xfrm>
            <a:off x="-1060203" y="-1091388"/>
            <a:ext cx="11257431" cy="7368220"/>
            <a:chOff x="-1060203" y="-1091388"/>
            <a:chExt cx="11257431" cy="7368220"/>
          </a:xfrm>
        </p:grpSpPr>
        <p:sp>
          <p:nvSpPr>
            <p:cNvPr id="301" name="Google Shape;301;p32"/>
            <p:cNvSpPr/>
            <p:nvPr/>
          </p:nvSpPr>
          <p:spPr>
            <a:xfrm rot="2497583" flipH="1">
              <a:off x="8144208" y="434932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 rot="2497583" flipH="1">
              <a:off x="-773517" y="-6984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32"/>
            <p:cNvGrpSpPr/>
            <p:nvPr/>
          </p:nvGrpSpPr>
          <p:grpSpPr>
            <a:xfrm>
              <a:off x="-73800" y="-66525"/>
              <a:ext cx="2084622" cy="3508732"/>
              <a:chOff x="-73800" y="-283950"/>
              <a:chExt cx="2084622" cy="3508732"/>
            </a:xfrm>
          </p:grpSpPr>
          <p:sp>
            <p:nvSpPr>
              <p:cNvPr id="304" name="Google Shape;304;p32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5" name="Google Shape;305;p32"/>
              <p:cNvSpPr/>
              <p:nvPr/>
            </p:nvSpPr>
            <p:spPr>
              <a:xfrm>
                <a:off x="573100" y="-283950"/>
                <a:ext cx="251575" cy="941925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37677" extrusionOk="0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6" name="Google Shape;306;p32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" name="Google Shape;307;p32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8" name="Google Shape;308;p32"/>
            <p:cNvSpPr/>
            <p:nvPr/>
          </p:nvSpPr>
          <p:spPr>
            <a:xfrm>
              <a:off x="5434200" y="4079425"/>
              <a:ext cx="3965162" cy="1162605"/>
            </a:xfrm>
            <a:custGeom>
              <a:avLst/>
              <a:gdLst/>
              <a:ahLst/>
              <a:cxnLst/>
              <a:rect l="l" t="t" r="r" b="b"/>
              <a:pathLst>
                <a:path w="144503" h="42369" extrusionOk="0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9" name="Google Shape;309;p32"/>
            <p:cNvSpPr/>
            <p:nvPr/>
          </p:nvSpPr>
          <p:spPr>
            <a:xfrm>
              <a:off x="7179650" y="4799700"/>
              <a:ext cx="758219" cy="442316"/>
            </a:xfrm>
            <a:custGeom>
              <a:avLst/>
              <a:gdLst/>
              <a:ahLst/>
              <a:cxnLst/>
              <a:rect l="l" t="t" r="r" b="b"/>
              <a:pathLst>
                <a:path w="14737" h="8597" extrusionOk="0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0" name="Google Shape;310;p32"/>
            <p:cNvSpPr/>
            <p:nvPr/>
          </p:nvSpPr>
          <p:spPr>
            <a:xfrm>
              <a:off x="7972225" y="4165200"/>
              <a:ext cx="908250" cy="1095025"/>
            </a:xfrm>
            <a:custGeom>
              <a:avLst/>
              <a:gdLst/>
              <a:ahLst/>
              <a:cxnLst/>
              <a:rect l="l" t="t" r="r" b="b"/>
              <a:pathLst>
                <a:path w="36330" h="43801" extrusionOk="0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1" name="Google Shape;311;p32"/>
            <p:cNvSpPr/>
            <p:nvPr/>
          </p:nvSpPr>
          <p:spPr>
            <a:xfrm>
              <a:off x="8135950" y="4390350"/>
              <a:ext cx="1064325" cy="890350"/>
            </a:xfrm>
            <a:custGeom>
              <a:avLst/>
              <a:gdLst/>
              <a:ahLst/>
              <a:cxnLst/>
              <a:rect l="l" t="t" r="r" b="b"/>
              <a:pathLst>
                <a:path w="42573" h="35614" extrusionOk="0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2" name="Google Shape;312;p32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title" idx="2"/>
          </p:nvPr>
        </p:nvSpPr>
        <p:spPr>
          <a:xfrm>
            <a:off x="1399475" y="14873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title" idx="3"/>
          </p:nvPr>
        </p:nvSpPr>
        <p:spPr>
          <a:xfrm>
            <a:off x="1399476" y="1888701"/>
            <a:ext cx="2618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 idx="4"/>
          </p:nvPr>
        </p:nvSpPr>
        <p:spPr>
          <a:xfrm>
            <a:off x="1399475" y="29105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 idx="5"/>
          </p:nvPr>
        </p:nvSpPr>
        <p:spPr>
          <a:xfrm>
            <a:off x="1399476" y="3311901"/>
            <a:ext cx="2618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3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319" name="Google Shape;319;p33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21" name="Google Shape;321;p3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2" name="Google Shape;322;p3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3" name="Google Shape;323;p3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4" name="Google Shape;324;p3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5" name="Google Shape;325;p3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6" name="Google Shape;326;p3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7" name="Google Shape;327;p3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" name="Google Shape;328;p3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9" name="Google Shape;329;p3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0" name="Google Shape;330;p33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title" idx="2"/>
          </p:nvPr>
        </p:nvSpPr>
        <p:spPr>
          <a:xfrm>
            <a:off x="4838938" y="2834502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 idx="3"/>
          </p:nvPr>
        </p:nvSpPr>
        <p:spPr>
          <a:xfrm>
            <a:off x="4838937" y="3289902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4"/>
          </p:nvPr>
        </p:nvSpPr>
        <p:spPr>
          <a:xfrm>
            <a:off x="2089950" y="2834502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5"/>
          </p:nvPr>
        </p:nvSpPr>
        <p:spPr>
          <a:xfrm>
            <a:off x="2089850" y="3289902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4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338" name="Google Shape;338;p34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" name="Google Shape;339;p34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40" name="Google Shape;340;p34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41" name="Google Shape;341;p34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42" name="Google Shape;342;p34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3" name="Google Shape;343;p34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4" name="Google Shape;344;p34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5" name="Google Shape;345;p34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46" name="Google Shape;346;p34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7" name="Google Shape;347;p34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8" name="Google Shape;348;p34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49" name="Google Shape;349;p34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87104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 idx="3"/>
          </p:nvPr>
        </p:nvSpPr>
        <p:spPr>
          <a:xfrm>
            <a:off x="3464413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87109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34"/>
          <p:cNvSpPr txBox="1">
            <a:spLocks noGrp="1"/>
          </p:cNvSpPr>
          <p:nvPr>
            <p:ph type="title" idx="6"/>
          </p:nvPr>
        </p:nvSpPr>
        <p:spPr>
          <a:xfrm>
            <a:off x="715425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6" name="Google Shape;356;p34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87104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 idx="9"/>
          </p:nvPr>
        </p:nvSpPr>
        <p:spPr>
          <a:xfrm>
            <a:off x="6213425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5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62" name="Google Shape;362;p35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35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64" name="Google Shape;364;p35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65" name="Google Shape;365;p35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66" name="Google Shape;366;p35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7" name="Google Shape;367;p35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8" name="Google Shape;368;p35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9" name="Google Shape;369;p35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70" name="Google Shape;370;p35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1" name="Google Shape;371;p35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2" name="Google Shape;372;p35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5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35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35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0" name="Google Shape;380;p35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35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6"/>
          <p:cNvGrpSpPr/>
          <p:nvPr/>
        </p:nvGrpSpPr>
        <p:grpSpPr>
          <a:xfrm>
            <a:off x="-2191523" y="1390225"/>
            <a:ext cx="12218996" cy="5082224"/>
            <a:chOff x="-2191523" y="1390225"/>
            <a:chExt cx="12218996" cy="5082224"/>
          </a:xfrm>
        </p:grpSpPr>
        <p:sp>
          <p:nvSpPr>
            <p:cNvPr id="385" name="Google Shape;385;p36"/>
            <p:cNvSpPr/>
            <p:nvPr/>
          </p:nvSpPr>
          <p:spPr>
            <a:xfrm rot="-1492155" flipH="1">
              <a:off x="-1921513" y="4047528"/>
              <a:ext cx="2854305" cy="19134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36235" y="4400575"/>
              <a:ext cx="306175" cy="808475"/>
            </a:xfrm>
            <a:custGeom>
              <a:avLst/>
              <a:gdLst/>
              <a:ahLst/>
              <a:cxnLst/>
              <a:rect l="l" t="t" r="r" b="b"/>
              <a:pathLst>
                <a:path w="12247" h="32339" extrusionOk="0">
                  <a:moveTo>
                    <a:pt x="9791" y="0"/>
                  </a:moveTo>
                  <a:cubicBezTo>
                    <a:pt x="8699" y="682"/>
                    <a:pt x="4844" y="2150"/>
                    <a:pt x="3241" y="4094"/>
                  </a:cubicBezTo>
                  <a:cubicBezTo>
                    <a:pt x="1638" y="6039"/>
                    <a:pt x="512" y="9313"/>
                    <a:pt x="171" y="11667"/>
                  </a:cubicBezTo>
                  <a:cubicBezTo>
                    <a:pt x="-170" y="14021"/>
                    <a:pt x="239" y="16614"/>
                    <a:pt x="1194" y="18217"/>
                  </a:cubicBezTo>
                  <a:cubicBezTo>
                    <a:pt x="2149" y="19820"/>
                    <a:pt x="4196" y="20332"/>
                    <a:pt x="5902" y="21287"/>
                  </a:cubicBezTo>
                  <a:cubicBezTo>
                    <a:pt x="7608" y="22242"/>
                    <a:pt x="10439" y="22584"/>
                    <a:pt x="11428" y="23948"/>
                  </a:cubicBezTo>
                  <a:cubicBezTo>
                    <a:pt x="12417" y="25313"/>
                    <a:pt x="11702" y="28076"/>
                    <a:pt x="11838" y="29474"/>
                  </a:cubicBezTo>
                  <a:cubicBezTo>
                    <a:pt x="11975" y="30873"/>
                    <a:pt x="12179" y="31862"/>
                    <a:pt x="12247" y="32339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7" name="Google Shape;387;p36"/>
            <p:cNvSpPr/>
            <p:nvPr/>
          </p:nvSpPr>
          <p:spPr>
            <a:xfrm>
              <a:off x="5826025" y="1390225"/>
              <a:ext cx="4201448" cy="2816541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-40925" y="3126450"/>
              <a:ext cx="4062850" cy="2123550"/>
            </a:xfrm>
            <a:custGeom>
              <a:avLst/>
              <a:gdLst/>
              <a:ahLst/>
              <a:cxnLst/>
              <a:rect l="l" t="t" r="r" b="b"/>
              <a:pathLst>
                <a:path w="162514" h="84942" extrusionOk="0">
                  <a:moveTo>
                    <a:pt x="0" y="0"/>
                  </a:moveTo>
                  <a:cubicBezTo>
                    <a:pt x="1092" y="2149"/>
                    <a:pt x="3888" y="10302"/>
                    <a:pt x="6549" y="12895"/>
                  </a:cubicBezTo>
                  <a:cubicBezTo>
                    <a:pt x="9210" y="15488"/>
                    <a:pt x="13303" y="13953"/>
                    <a:pt x="15964" y="15556"/>
                  </a:cubicBezTo>
                  <a:cubicBezTo>
                    <a:pt x="18625" y="17159"/>
                    <a:pt x="21184" y="20434"/>
                    <a:pt x="22514" y="22515"/>
                  </a:cubicBezTo>
                  <a:cubicBezTo>
                    <a:pt x="23845" y="24596"/>
                    <a:pt x="23708" y="26472"/>
                    <a:pt x="23947" y="28041"/>
                  </a:cubicBezTo>
                  <a:cubicBezTo>
                    <a:pt x="24186" y="29610"/>
                    <a:pt x="24459" y="28996"/>
                    <a:pt x="23947" y="31930"/>
                  </a:cubicBezTo>
                  <a:cubicBezTo>
                    <a:pt x="23435" y="34864"/>
                    <a:pt x="21321" y="42744"/>
                    <a:pt x="20877" y="45644"/>
                  </a:cubicBezTo>
                  <a:cubicBezTo>
                    <a:pt x="20434" y="48544"/>
                    <a:pt x="21081" y="47486"/>
                    <a:pt x="21286" y="49328"/>
                  </a:cubicBezTo>
                  <a:cubicBezTo>
                    <a:pt x="21491" y="51170"/>
                    <a:pt x="20604" y="54479"/>
                    <a:pt x="22105" y="56696"/>
                  </a:cubicBezTo>
                  <a:cubicBezTo>
                    <a:pt x="23606" y="58913"/>
                    <a:pt x="27802" y="61370"/>
                    <a:pt x="30292" y="62632"/>
                  </a:cubicBezTo>
                  <a:cubicBezTo>
                    <a:pt x="32782" y="63894"/>
                    <a:pt x="33567" y="63553"/>
                    <a:pt x="37046" y="64269"/>
                  </a:cubicBezTo>
                  <a:cubicBezTo>
                    <a:pt x="40526" y="64985"/>
                    <a:pt x="46837" y="65702"/>
                    <a:pt x="51169" y="66930"/>
                  </a:cubicBezTo>
                  <a:cubicBezTo>
                    <a:pt x="55501" y="68158"/>
                    <a:pt x="60754" y="70308"/>
                    <a:pt x="63040" y="71638"/>
                  </a:cubicBezTo>
                  <a:cubicBezTo>
                    <a:pt x="65326" y="72969"/>
                    <a:pt x="63553" y="74129"/>
                    <a:pt x="64883" y="74913"/>
                  </a:cubicBezTo>
                  <a:cubicBezTo>
                    <a:pt x="66214" y="75698"/>
                    <a:pt x="66895" y="76038"/>
                    <a:pt x="71023" y="76345"/>
                  </a:cubicBezTo>
                  <a:cubicBezTo>
                    <a:pt x="75151" y="76652"/>
                    <a:pt x="83168" y="76891"/>
                    <a:pt x="89649" y="76755"/>
                  </a:cubicBezTo>
                  <a:cubicBezTo>
                    <a:pt x="96131" y="76619"/>
                    <a:pt x="104659" y="75118"/>
                    <a:pt x="109912" y="75527"/>
                  </a:cubicBezTo>
                  <a:cubicBezTo>
                    <a:pt x="115165" y="75936"/>
                    <a:pt x="118508" y="78427"/>
                    <a:pt x="121169" y="79211"/>
                  </a:cubicBezTo>
                  <a:cubicBezTo>
                    <a:pt x="123830" y="79996"/>
                    <a:pt x="122670" y="81053"/>
                    <a:pt x="125877" y="80234"/>
                  </a:cubicBezTo>
                  <a:cubicBezTo>
                    <a:pt x="129084" y="79415"/>
                    <a:pt x="136213" y="74367"/>
                    <a:pt x="140409" y="74299"/>
                  </a:cubicBezTo>
                  <a:cubicBezTo>
                    <a:pt x="144605" y="74231"/>
                    <a:pt x="148289" y="78392"/>
                    <a:pt x="151052" y="79825"/>
                  </a:cubicBezTo>
                  <a:cubicBezTo>
                    <a:pt x="153815" y="81258"/>
                    <a:pt x="155078" y="82042"/>
                    <a:pt x="156988" y="82895"/>
                  </a:cubicBezTo>
                  <a:cubicBezTo>
                    <a:pt x="158898" y="83748"/>
                    <a:pt x="161593" y="84601"/>
                    <a:pt x="162514" y="8494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9" name="Google Shape;389;p3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36"/>
          <p:cNvSpPr txBox="1">
            <a:spLocks noGrp="1"/>
          </p:cNvSpPr>
          <p:nvPr>
            <p:ph type="title" idx="2"/>
          </p:nvPr>
        </p:nvSpPr>
        <p:spPr>
          <a:xfrm>
            <a:off x="1335850" y="117180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 idx="3"/>
          </p:nvPr>
        </p:nvSpPr>
        <p:spPr>
          <a:xfrm>
            <a:off x="1335850" y="16272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2" name="Google Shape;392;p36"/>
          <p:cNvSpPr txBox="1">
            <a:spLocks noGrp="1"/>
          </p:cNvSpPr>
          <p:nvPr>
            <p:ph type="title" idx="4"/>
          </p:nvPr>
        </p:nvSpPr>
        <p:spPr>
          <a:xfrm>
            <a:off x="1335900" y="328440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 idx="5"/>
          </p:nvPr>
        </p:nvSpPr>
        <p:spPr>
          <a:xfrm>
            <a:off x="1335850" y="37398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title" idx="6"/>
          </p:nvPr>
        </p:nvSpPr>
        <p:spPr>
          <a:xfrm>
            <a:off x="1335700" y="2228100"/>
            <a:ext cx="2519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 idx="7"/>
          </p:nvPr>
        </p:nvSpPr>
        <p:spPr>
          <a:xfrm>
            <a:off x="1335850" y="26835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7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398" name="Google Shape;398;p37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" name="Google Shape;400;p37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1" name="Google Shape;401;p37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2" name="Google Shape;402;p37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4" name="Google Shape;404;p37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5" name="Google Shape;405;p37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06" name="Google Shape;406;p37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407" name="Google Shape;407;p37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8" name="Google Shape;408;p37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" name="Google Shape;409;p37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7"/>
          <p:cNvSpPr txBox="1">
            <a:spLocks noGrp="1"/>
          </p:cNvSpPr>
          <p:nvPr>
            <p:ph type="title" idx="2"/>
          </p:nvPr>
        </p:nvSpPr>
        <p:spPr>
          <a:xfrm>
            <a:off x="4782863" y="2054650"/>
            <a:ext cx="293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 idx="3"/>
          </p:nvPr>
        </p:nvSpPr>
        <p:spPr>
          <a:xfrm>
            <a:off x="4935262" y="13490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title" idx="4"/>
          </p:nvPr>
        </p:nvSpPr>
        <p:spPr>
          <a:xfrm>
            <a:off x="1430139" y="2054650"/>
            <a:ext cx="2726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title" idx="5"/>
          </p:nvPr>
        </p:nvSpPr>
        <p:spPr>
          <a:xfrm>
            <a:off x="1582537" y="13490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5" name="Google Shape;415;p37"/>
          <p:cNvSpPr txBox="1">
            <a:spLocks noGrp="1"/>
          </p:cNvSpPr>
          <p:nvPr>
            <p:ph type="title" idx="6"/>
          </p:nvPr>
        </p:nvSpPr>
        <p:spPr>
          <a:xfrm>
            <a:off x="4782863" y="3630250"/>
            <a:ext cx="293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 idx="7"/>
          </p:nvPr>
        </p:nvSpPr>
        <p:spPr>
          <a:xfrm>
            <a:off x="4935262" y="29246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title" idx="8"/>
          </p:nvPr>
        </p:nvSpPr>
        <p:spPr>
          <a:xfrm>
            <a:off x="1430139" y="3630250"/>
            <a:ext cx="2726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 idx="9"/>
          </p:nvPr>
        </p:nvSpPr>
        <p:spPr>
          <a:xfrm>
            <a:off x="1582537" y="29246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38"/>
          <p:cNvGrpSpPr/>
          <p:nvPr/>
        </p:nvGrpSpPr>
        <p:grpSpPr>
          <a:xfrm>
            <a:off x="-1084412" y="-61400"/>
            <a:ext cx="10269338" cy="3993925"/>
            <a:chOff x="-1084412" y="-61400"/>
            <a:chExt cx="10269338" cy="3993925"/>
          </a:xfrm>
        </p:grpSpPr>
        <p:sp>
          <p:nvSpPr>
            <p:cNvPr id="421" name="Google Shape;421;p38"/>
            <p:cNvSpPr/>
            <p:nvPr/>
          </p:nvSpPr>
          <p:spPr>
            <a:xfrm>
              <a:off x="-1084412" y="1210975"/>
              <a:ext cx="3721900" cy="2721550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38"/>
            <p:cNvGrpSpPr/>
            <p:nvPr/>
          </p:nvGrpSpPr>
          <p:grpSpPr>
            <a:xfrm>
              <a:off x="7148375" y="-61400"/>
              <a:ext cx="2036550" cy="1103125"/>
              <a:chOff x="7148375" y="-61400"/>
              <a:chExt cx="2036550" cy="1103125"/>
            </a:xfrm>
          </p:grpSpPr>
          <p:sp>
            <p:nvSpPr>
              <p:cNvPr id="423" name="Google Shape;423;p38"/>
              <p:cNvSpPr/>
              <p:nvPr/>
            </p:nvSpPr>
            <p:spPr>
              <a:xfrm>
                <a:off x="7936400" y="347950"/>
                <a:ext cx="124342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49737" h="5936" extrusionOk="0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4" name="Google Shape;424;p38"/>
              <p:cNvSpPr/>
              <p:nvPr/>
            </p:nvSpPr>
            <p:spPr>
              <a:xfrm>
                <a:off x="7148375" y="-61400"/>
                <a:ext cx="2036550" cy="1103125"/>
              </a:xfrm>
              <a:custGeom>
                <a:avLst/>
                <a:gdLst/>
                <a:ahLst/>
                <a:cxnLst/>
                <a:rect l="l" t="t" r="r" b="b"/>
                <a:pathLst>
                  <a:path w="81462" h="44125" extrusionOk="0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title" idx="2"/>
          </p:nvPr>
        </p:nvSpPr>
        <p:spPr>
          <a:xfrm>
            <a:off x="6452995" y="185398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3"/>
          </p:nvPr>
        </p:nvSpPr>
        <p:spPr>
          <a:xfrm>
            <a:off x="6452995" y="2233186"/>
            <a:ext cx="19011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title" idx="4"/>
          </p:nvPr>
        </p:nvSpPr>
        <p:spPr>
          <a:xfrm>
            <a:off x="4315700" y="185398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 idx="5"/>
          </p:nvPr>
        </p:nvSpPr>
        <p:spPr>
          <a:xfrm>
            <a:off x="4315700" y="2233186"/>
            <a:ext cx="190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0" name="Google Shape;430;p38"/>
          <p:cNvSpPr txBox="1">
            <a:spLocks noGrp="1"/>
          </p:cNvSpPr>
          <p:nvPr>
            <p:ph type="title" idx="6"/>
          </p:nvPr>
        </p:nvSpPr>
        <p:spPr>
          <a:xfrm>
            <a:off x="6452995" y="374545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title" idx="7"/>
          </p:nvPr>
        </p:nvSpPr>
        <p:spPr>
          <a:xfrm>
            <a:off x="6452995" y="4124656"/>
            <a:ext cx="19011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title" idx="8"/>
          </p:nvPr>
        </p:nvSpPr>
        <p:spPr>
          <a:xfrm>
            <a:off x="4315700" y="374545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title" idx="9"/>
          </p:nvPr>
        </p:nvSpPr>
        <p:spPr>
          <a:xfrm>
            <a:off x="4315700" y="4124656"/>
            <a:ext cx="190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9"/>
          <p:cNvGrpSpPr/>
          <p:nvPr/>
        </p:nvGrpSpPr>
        <p:grpSpPr>
          <a:xfrm>
            <a:off x="-1157658" y="-938040"/>
            <a:ext cx="11077535" cy="6504790"/>
            <a:chOff x="-1157658" y="-938040"/>
            <a:chExt cx="11077535" cy="6504790"/>
          </a:xfrm>
        </p:grpSpPr>
        <p:sp>
          <p:nvSpPr>
            <p:cNvPr id="436" name="Google Shape;436;p39"/>
            <p:cNvSpPr/>
            <p:nvPr/>
          </p:nvSpPr>
          <p:spPr>
            <a:xfrm rot="-1313511">
              <a:off x="-964491" y="-629670"/>
              <a:ext cx="1926554" cy="1408746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9"/>
            <p:cNvGrpSpPr/>
            <p:nvPr/>
          </p:nvGrpSpPr>
          <p:grpSpPr>
            <a:xfrm rot="10800000" flipH="1">
              <a:off x="-35825" y="-56300"/>
              <a:ext cx="9205400" cy="2292399"/>
              <a:chOff x="-35825" y="2983175"/>
              <a:chExt cx="9205400" cy="2292399"/>
            </a:xfrm>
          </p:grpSpPr>
          <p:sp>
            <p:nvSpPr>
              <p:cNvPr id="438" name="Google Shape;438;p39"/>
              <p:cNvSpPr/>
              <p:nvPr/>
            </p:nvSpPr>
            <p:spPr>
              <a:xfrm>
                <a:off x="8737575" y="4559200"/>
                <a:ext cx="150500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26404" extrusionOk="0">
                    <a:moveTo>
                      <a:pt x="1520" y="0"/>
                    </a:moveTo>
                    <a:cubicBezTo>
                      <a:pt x="2236" y="1399"/>
                      <a:pt x="5272" y="5765"/>
                      <a:pt x="5818" y="8392"/>
                    </a:cubicBezTo>
                    <a:cubicBezTo>
                      <a:pt x="6364" y="11019"/>
                      <a:pt x="5716" y="13407"/>
                      <a:pt x="4795" y="15761"/>
                    </a:cubicBezTo>
                    <a:cubicBezTo>
                      <a:pt x="3874" y="18115"/>
                      <a:pt x="1008" y="20741"/>
                      <a:pt x="292" y="22515"/>
                    </a:cubicBezTo>
                    <a:cubicBezTo>
                      <a:pt x="-424" y="24289"/>
                      <a:pt x="463" y="25756"/>
                      <a:pt x="497" y="2640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39" name="Google Shape;439;p39"/>
              <p:cNvGrpSpPr/>
              <p:nvPr/>
            </p:nvGrpSpPr>
            <p:grpSpPr>
              <a:xfrm>
                <a:off x="-35825" y="2983175"/>
                <a:ext cx="1985371" cy="2292399"/>
                <a:chOff x="-35825" y="2983175"/>
                <a:chExt cx="1985371" cy="2292399"/>
              </a:xfrm>
            </p:grpSpPr>
            <p:sp>
              <p:nvSpPr>
                <p:cNvPr id="440" name="Google Shape;440;p39"/>
                <p:cNvSpPr/>
                <p:nvPr/>
              </p:nvSpPr>
              <p:spPr>
                <a:xfrm>
                  <a:off x="85496" y="4604824"/>
                  <a:ext cx="1864050" cy="6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62" h="26830" extrusionOk="0">
                      <a:moveTo>
                        <a:pt x="60" y="25602"/>
                      </a:moveTo>
                      <a:cubicBezTo>
                        <a:pt x="60" y="24033"/>
                        <a:pt x="26" y="18848"/>
                        <a:pt x="60" y="16187"/>
                      </a:cubicBezTo>
                      <a:cubicBezTo>
                        <a:pt x="94" y="13526"/>
                        <a:pt x="-179" y="11377"/>
                        <a:pt x="264" y="9637"/>
                      </a:cubicBezTo>
                      <a:cubicBezTo>
                        <a:pt x="707" y="7897"/>
                        <a:pt x="1390" y="6840"/>
                        <a:pt x="2720" y="5748"/>
                      </a:cubicBezTo>
                      <a:cubicBezTo>
                        <a:pt x="4051" y="4657"/>
                        <a:pt x="5859" y="3566"/>
                        <a:pt x="8247" y="3088"/>
                      </a:cubicBezTo>
                      <a:cubicBezTo>
                        <a:pt x="10635" y="2611"/>
                        <a:pt x="14251" y="3395"/>
                        <a:pt x="17048" y="2883"/>
                      </a:cubicBezTo>
                      <a:cubicBezTo>
                        <a:pt x="19845" y="2371"/>
                        <a:pt x="21994" y="-51"/>
                        <a:pt x="25030" y="17"/>
                      </a:cubicBezTo>
                      <a:cubicBezTo>
                        <a:pt x="28066" y="85"/>
                        <a:pt x="32535" y="1893"/>
                        <a:pt x="35264" y="3292"/>
                      </a:cubicBezTo>
                      <a:cubicBezTo>
                        <a:pt x="37993" y="4691"/>
                        <a:pt x="38471" y="6874"/>
                        <a:pt x="41405" y="8409"/>
                      </a:cubicBezTo>
                      <a:cubicBezTo>
                        <a:pt x="44339" y="9944"/>
                        <a:pt x="49968" y="11241"/>
                        <a:pt x="52867" y="12503"/>
                      </a:cubicBezTo>
                      <a:cubicBezTo>
                        <a:pt x="55767" y="13765"/>
                        <a:pt x="56551" y="14140"/>
                        <a:pt x="58802" y="15982"/>
                      </a:cubicBezTo>
                      <a:cubicBezTo>
                        <a:pt x="61053" y="17824"/>
                        <a:pt x="63748" y="21747"/>
                        <a:pt x="66375" y="23555"/>
                      </a:cubicBezTo>
                      <a:cubicBezTo>
                        <a:pt x="69002" y="25363"/>
                        <a:pt x="73198" y="26284"/>
                        <a:pt x="74562" y="2683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1" name="Google Shape;441;p39"/>
                <p:cNvSpPr/>
                <p:nvPr/>
              </p:nvSpPr>
              <p:spPr>
                <a:xfrm>
                  <a:off x="-35825" y="2983175"/>
                  <a:ext cx="733425" cy="22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7" h="91287" extrusionOk="0">
                      <a:moveTo>
                        <a:pt x="0" y="0"/>
                      </a:moveTo>
                      <a:cubicBezTo>
                        <a:pt x="1126" y="1160"/>
                        <a:pt x="4299" y="3104"/>
                        <a:pt x="6755" y="6959"/>
                      </a:cubicBezTo>
                      <a:cubicBezTo>
                        <a:pt x="9211" y="10814"/>
                        <a:pt x="12929" y="18251"/>
                        <a:pt x="14737" y="23129"/>
                      </a:cubicBezTo>
                      <a:cubicBezTo>
                        <a:pt x="16545" y="28007"/>
                        <a:pt x="17364" y="32100"/>
                        <a:pt x="17603" y="36228"/>
                      </a:cubicBezTo>
                      <a:cubicBezTo>
                        <a:pt x="17842" y="40356"/>
                        <a:pt x="16477" y="44313"/>
                        <a:pt x="16170" y="47895"/>
                      </a:cubicBezTo>
                      <a:cubicBezTo>
                        <a:pt x="15863" y="51477"/>
                        <a:pt x="15146" y="54752"/>
                        <a:pt x="15760" y="57720"/>
                      </a:cubicBezTo>
                      <a:cubicBezTo>
                        <a:pt x="16374" y="60688"/>
                        <a:pt x="17910" y="62837"/>
                        <a:pt x="19854" y="65702"/>
                      </a:cubicBezTo>
                      <a:cubicBezTo>
                        <a:pt x="21799" y="68568"/>
                        <a:pt x="25926" y="72730"/>
                        <a:pt x="27427" y="74913"/>
                      </a:cubicBezTo>
                      <a:cubicBezTo>
                        <a:pt x="28928" y="77096"/>
                        <a:pt x="28553" y="76926"/>
                        <a:pt x="28860" y="78802"/>
                      </a:cubicBezTo>
                      <a:cubicBezTo>
                        <a:pt x="29167" y="80678"/>
                        <a:pt x="29201" y="84089"/>
                        <a:pt x="29269" y="86170"/>
                      </a:cubicBezTo>
                      <a:cubicBezTo>
                        <a:pt x="29337" y="88251"/>
                        <a:pt x="29269" y="90434"/>
                        <a:pt x="29269" y="91287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2" name="Google Shape;442;p39"/>
              <p:cNvSpPr/>
              <p:nvPr/>
            </p:nvSpPr>
            <p:spPr>
              <a:xfrm>
                <a:off x="8141075" y="4190775"/>
                <a:ext cx="1028500" cy="1043875"/>
              </a:xfrm>
              <a:custGeom>
                <a:avLst/>
                <a:gdLst/>
                <a:ahLst/>
                <a:cxnLst/>
                <a:rect l="l" t="t" r="r" b="b"/>
                <a:pathLst>
                  <a:path w="41140" h="41755" extrusionOk="0">
                    <a:moveTo>
                      <a:pt x="41140" y="0"/>
                    </a:moveTo>
                    <a:cubicBezTo>
                      <a:pt x="40151" y="512"/>
                      <a:pt x="36570" y="1877"/>
                      <a:pt x="35205" y="3071"/>
                    </a:cubicBezTo>
                    <a:cubicBezTo>
                      <a:pt x="33841" y="4265"/>
                      <a:pt x="33670" y="5697"/>
                      <a:pt x="32953" y="7164"/>
                    </a:cubicBezTo>
                    <a:cubicBezTo>
                      <a:pt x="32237" y="8631"/>
                      <a:pt x="32271" y="10644"/>
                      <a:pt x="30906" y="11872"/>
                    </a:cubicBezTo>
                    <a:cubicBezTo>
                      <a:pt x="29542" y="13100"/>
                      <a:pt x="26472" y="13783"/>
                      <a:pt x="24766" y="14533"/>
                    </a:cubicBezTo>
                    <a:cubicBezTo>
                      <a:pt x="23061" y="15284"/>
                      <a:pt x="21901" y="14704"/>
                      <a:pt x="20673" y="16375"/>
                    </a:cubicBezTo>
                    <a:cubicBezTo>
                      <a:pt x="19445" y="18047"/>
                      <a:pt x="18319" y="22788"/>
                      <a:pt x="17398" y="24562"/>
                    </a:cubicBezTo>
                    <a:cubicBezTo>
                      <a:pt x="16477" y="26336"/>
                      <a:pt x="16135" y="26370"/>
                      <a:pt x="15146" y="27018"/>
                    </a:cubicBezTo>
                    <a:cubicBezTo>
                      <a:pt x="14157" y="27666"/>
                      <a:pt x="12622" y="27496"/>
                      <a:pt x="11462" y="28451"/>
                    </a:cubicBezTo>
                    <a:cubicBezTo>
                      <a:pt x="10302" y="29406"/>
                      <a:pt x="9176" y="31146"/>
                      <a:pt x="8187" y="32749"/>
                    </a:cubicBezTo>
                    <a:cubicBezTo>
                      <a:pt x="7198" y="34352"/>
                      <a:pt x="6891" y="36570"/>
                      <a:pt x="5526" y="38071"/>
                    </a:cubicBezTo>
                    <a:cubicBezTo>
                      <a:pt x="4162" y="39572"/>
                      <a:pt x="921" y="41141"/>
                      <a:pt x="0" y="41755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43" name="Google Shape;443;p39"/>
            <p:cNvSpPr/>
            <p:nvPr/>
          </p:nvSpPr>
          <p:spPr>
            <a:xfrm>
              <a:off x="82874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title" idx="2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6" name="Google Shape;446;p39"/>
          <p:cNvSpPr txBox="1">
            <a:spLocks noGrp="1"/>
          </p:cNvSpPr>
          <p:nvPr>
            <p:ph type="title" idx="3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 idx="4"/>
          </p:nvPr>
        </p:nvSpPr>
        <p:spPr>
          <a:xfrm>
            <a:off x="783300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title" idx="5"/>
          </p:nvPr>
        </p:nvSpPr>
        <p:spPr>
          <a:xfrm>
            <a:off x="7272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9" name="Google Shape;449;p39"/>
          <p:cNvSpPr txBox="1">
            <a:spLocks noGrp="1"/>
          </p:cNvSpPr>
          <p:nvPr>
            <p:ph type="title" idx="6"/>
          </p:nvPr>
        </p:nvSpPr>
        <p:spPr>
          <a:xfrm>
            <a:off x="6027838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0" name="Google Shape;450;p39"/>
          <p:cNvSpPr txBox="1">
            <a:spLocks noGrp="1"/>
          </p:cNvSpPr>
          <p:nvPr>
            <p:ph type="title" idx="7"/>
          </p:nvPr>
        </p:nvSpPr>
        <p:spPr>
          <a:xfrm>
            <a:off x="59717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1" name="Google Shape;451;p39"/>
          <p:cNvSpPr txBox="1">
            <a:spLocks noGrp="1"/>
          </p:cNvSpPr>
          <p:nvPr>
            <p:ph type="title" idx="8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9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3" name="Google Shape;453;p39"/>
          <p:cNvSpPr txBox="1">
            <a:spLocks noGrp="1"/>
          </p:cNvSpPr>
          <p:nvPr>
            <p:ph type="title" idx="13"/>
          </p:nvPr>
        </p:nvSpPr>
        <p:spPr>
          <a:xfrm>
            <a:off x="783300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title" idx="14"/>
          </p:nvPr>
        </p:nvSpPr>
        <p:spPr>
          <a:xfrm>
            <a:off x="7272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5" name="Google Shape;455;p39"/>
          <p:cNvSpPr txBox="1">
            <a:spLocks noGrp="1"/>
          </p:cNvSpPr>
          <p:nvPr>
            <p:ph type="title" idx="15"/>
          </p:nvPr>
        </p:nvSpPr>
        <p:spPr>
          <a:xfrm>
            <a:off x="6027838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title" idx="16"/>
          </p:nvPr>
        </p:nvSpPr>
        <p:spPr>
          <a:xfrm>
            <a:off x="59717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59" name="Google Shape;459;p40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60" name="Google Shape;460;p40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" name="Google Shape;461;p40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2" name="Google Shape;462;p40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3" name="Google Shape;463;p40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4" name="Google Shape;464;p40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0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66" name="Google Shape;466;p40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2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1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71" name="Google Shape;471;p41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41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73" name="Google Shape;473;p41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74" name="Google Shape;474;p41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75" name="Google Shape;475;p41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76" name="Google Shape;476;p41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77" name="Google Shape;477;p41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78" name="Google Shape;478;p41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79" name="Google Shape;479;p41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41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41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82" name="Google Shape;482;p41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4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41"/>
          <p:cNvSpPr txBox="1">
            <a:spLocks noGrp="1"/>
          </p:cNvSpPr>
          <p:nvPr>
            <p:ph type="subTitle" idx="1"/>
          </p:nvPr>
        </p:nvSpPr>
        <p:spPr>
          <a:xfrm>
            <a:off x="59192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2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87" name="Google Shape;487;p42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4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9" name="Google Shape;489;p4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90" name="Google Shape;490;p4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91" name="Google Shape;491;p4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4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3" name="Google Shape;493;p4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4" name="Google Shape;494;p4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5" name="Google Shape;495;p4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6" name="Google Shape;496;p4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7" name="Google Shape;497;p4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98" name="Google Shape;498;p42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42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42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1" name="Google Shape;501;p42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2" name="Google Shape;502;p42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3" name="Google Shape;503;p42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4" name="Google Shape;504;p42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6" name="Google Shape;506;p42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510" name="Google Shape;510;p4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" name="Google Shape;512;p4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3" name="Google Shape;513;p4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" name="Google Shape;515;p4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6" name="Google Shape;516;p4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" name="Google Shape;517;p4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" name="Google Shape;518;p4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4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0" name="Google Shape;520;p4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1" name="Google Shape;521;p4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43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43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4" name="Google Shape;524;p43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5" name="Google Shape;525;p43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44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528" name="Google Shape;528;p44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44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530" name="Google Shape;530;p44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31" name="Google Shape;531;p44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532" name="Google Shape;532;p44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3" name="Google Shape;533;p44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4" name="Google Shape;534;p44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5" name="Google Shape;535;p44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36" name="Google Shape;536;p44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7" name="Google Shape;537;p44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44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541" name="Google Shape;541;p45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" name="Google Shape;543;p45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4" name="Google Shape;544;p45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5" name="Google Shape;545;p45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45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8" name="Google Shape;548;p45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49" name="Google Shape;549;p45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50" name="Google Shape;550;p45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1" name="Google Shape;551;p45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2" name="Google Shape;552;p45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  <p:sldLayoutId id="2147483673" r:id="rId11"/>
    <p:sldLayoutId id="2147483674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9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79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79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79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TRAFFIC-SIGN RECOGNITION</a:t>
            </a:r>
            <a:endParaRPr/>
          </a:p>
        </p:txBody>
      </p:sp>
      <p:sp>
        <p:nvSpPr>
          <p:cNvPr id="1064" name="Google Shape;1064;p79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Gabriel Dorobanțu, Narcis Ioniță</a:t>
            </a:r>
            <a:endParaRPr/>
          </a:p>
        </p:txBody>
      </p:sp>
      <p:sp>
        <p:nvSpPr>
          <p:cNvPr id="1065" name="Google Shape;1065;p79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66" name="Google Shape;1066;p79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0"/>
          <p:cNvSpPr txBox="1">
            <a:spLocks noGrp="1"/>
          </p:cNvSpPr>
          <p:nvPr>
            <p:ph type="title"/>
          </p:nvPr>
        </p:nvSpPr>
        <p:spPr>
          <a:xfrm>
            <a:off x="674049" y="1055500"/>
            <a:ext cx="443373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BEYOND-STATE-OF-THE-ART</a:t>
            </a:r>
            <a:endParaRPr dirty="0"/>
          </a:p>
        </p:txBody>
      </p:sp>
      <p:sp>
        <p:nvSpPr>
          <p:cNvPr id="1072" name="Google Shape;1072;p80"/>
          <p:cNvSpPr txBox="1">
            <a:spLocks noGrp="1"/>
          </p:cNvSpPr>
          <p:nvPr>
            <p:ph type="body" idx="1"/>
          </p:nvPr>
        </p:nvSpPr>
        <p:spPr>
          <a:xfrm>
            <a:off x="674050" y="1965300"/>
            <a:ext cx="48351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Ne dorim ca soluția noastră finală să identifice într-un scurt timp semnul de circulație și să redăm înapoi utilizatorului într-un mod relevant informația identificată, astfel că o sa ne axăm și pe experiența utilizatorului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3" name="Google Shape;1073;p80"/>
          <p:cNvGrpSpPr/>
          <p:nvPr/>
        </p:nvGrpSpPr>
        <p:grpSpPr>
          <a:xfrm>
            <a:off x="4971006" y="666658"/>
            <a:ext cx="5146581" cy="3341661"/>
            <a:chOff x="4655550" y="681101"/>
            <a:chExt cx="4715578" cy="3061812"/>
          </a:xfrm>
        </p:grpSpPr>
        <p:sp>
          <p:nvSpPr>
            <p:cNvPr id="1074" name="Google Shape;1074;p80"/>
            <p:cNvSpPr/>
            <p:nvPr/>
          </p:nvSpPr>
          <p:spPr>
            <a:xfrm>
              <a:off x="6607459" y="1707649"/>
              <a:ext cx="987632" cy="918673"/>
            </a:xfrm>
            <a:custGeom>
              <a:avLst/>
              <a:gdLst/>
              <a:ahLst/>
              <a:cxnLst/>
              <a:rect l="l" t="t" r="r" b="b"/>
              <a:pathLst>
                <a:path w="39529" h="36769" extrusionOk="0">
                  <a:moveTo>
                    <a:pt x="19747" y="0"/>
                  </a:moveTo>
                  <a:cubicBezTo>
                    <a:pt x="18779" y="0"/>
                    <a:pt x="17799" y="76"/>
                    <a:pt x="16813" y="234"/>
                  </a:cubicBezTo>
                  <a:cubicBezTo>
                    <a:pt x="6806" y="1868"/>
                    <a:pt x="1" y="11308"/>
                    <a:pt x="1635" y="21315"/>
                  </a:cubicBezTo>
                  <a:cubicBezTo>
                    <a:pt x="3106" y="30353"/>
                    <a:pt x="10901" y="36769"/>
                    <a:pt x="19741" y="36769"/>
                  </a:cubicBezTo>
                  <a:cubicBezTo>
                    <a:pt x="20723" y="36769"/>
                    <a:pt x="21717" y="36690"/>
                    <a:pt x="22717" y="36526"/>
                  </a:cubicBezTo>
                  <a:cubicBezTo>
                    <a:pt x="32724" y="34892"/>
                    <a:pt x="39529" y="25452"/>
                    <a:pt x="37894" y="15445"/>
                  </a:cubicBezTo>
                  <a:cubicBezTo>
                    <a:pt x="36451" y="6420"/>
                    <a:pt x="28632" y="0"/>
                    <a:pt x="19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0"/>
            <p:cNvSpPr/>
            <p:nvPr/>
          </p:nvSpPr>
          <p:spPr>
            <a:xfrm>
              <a:off x="6780808" y="2386602"/>
              <a:ext cx="2590320" cy="1356311"/>
            </a:xfrm>
            <a:custGeom>
              <a:avLst/>
              <a:gdLst/>
              <a:ahLst/>
              <a:cxnLst/>
              <a:rect l="l" t="t" r="r" b="b"/>
              <a:pathLst>
                <a:path w="103675" h="54285" extrusionOk="0">
                  <a:moveTo>
                    <a:pt x="25447" y="0"/>
                  </a:moveTo>
                  <a:cubicBezTo>
                    <a:pt x="22154" y="0"/>
                    <a:pt x="19110" y="724"/>
                    <a:pt x="17513" y="2014"/>
                  </a:cubicBezTo>
                  <a:cubicBezTo>
                    <a:pt x="14011" y="4782"/>
                    <a:pt x="2770" y="11320"/>
                    <a:pt x="1" y="14089"/>
                  </a:cubicBezTo>
                  <a:lnTo>
                    <a:pt x="1102" y="54284"/>
                  </a:lnTo>
                  <a:lnTo>
                    <a:pt x="103675" y="54284"/>
                  </a:lnTo>
                  <a:cubicBezTo>
                    <a:pt x="102708" y="51349"/>
                    <a:pt x="93401" y="46045"/>
                    <a:pt x="90199" y="42176"/>
                  </a:cubicBezTo>
                  <a:cubicBezTo>
                    <a:pt x="86996" y="38273"/>
                    <a:pt x="84928" y="34804"/>
                    <a:pt x="83794" y="30067"/>
                  </a:cubicBezTo>
                  <a:cubicBezTo>
                    <a:pt x="82693" y="25364"/>
                    <a:pt x="80192" y="25197"/>
                    <a:pt x="77823" y="21594"/>
                  </a:cubicBezTo>
                  <a:cubicBezTo>
                    <a:pt x="75605" y="18173"/>
                    <a:pt x="73237" y="12102"/>
                    <a:pt x="67545" y="12102"/>
                  </a:cubicBezTo>
                  <a:cubicBezTo>
                    <a:pt x="67245" y="12102"/>
                    <a:pt x="66935" y="12119"/>
                    <a:pt x="66615" y="12154"/>
                  </a:cubicBezTo>
                  <a:cubicBezTo>
                    <a:pt x="61032" y="12771"/>
                    <a:pt x="54259" y="15200"/>
                    <a:pt x="51106" y="15200"/>
                  </a:cubicBezTo>
                  <a:cubicBezTo>
                    <a:pt x="50679" y="15200"/>
                    <a:pt x="50319" y="15156"/>
                    <a:pt x="50037" y="15056"/>
                  </a:cubicBezTo>
                  <a:cubicBezTo>
                    <a:pt x="47668" y="14222"/>
                    <a:pt x="40997" y="7418"/>
                    <a:pt x="36127" y="3248"/>
                  </a:cubicBezTo>
                  <a:cubicBezTo>
                    <a:pt x="33516" y="997"/>
                    <a:pt x="29310" y="0"/>
                    <a:pt x="2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0"/>
            <p:cNvSpPr/>
            <p:nvPr/>
          </p:nvSpPr>
          <p:spPr>
            <a:xfrm>
              <a:off x="4655550" y="1424390"/>
              <a:ext cx="3308739" cy="2318508"/>
            </a:xfrm>
            <a:custGeom>
              <a:avLst/>
              <a:gdLst/>
              <a:ahLst/>
              <a:cxnLst/>
              <a:rect l="l" t="t" r="r" b="b"/>
              <a:pathLst>
                <a:path w="132429" h="92796" extrusionOk="0">
                  <a:moveTo>
                    <a:pt x="69202" y="1"/>
                  </a:moveTo>
                  <a:cubicBezTo>
                    <a:pt x="68887" y="1"/>
                    <a:pt x="68578" y="102"/>
                    <a:pt x="68282" y="329"/>
                  </a:cubicBezTo>
                  <a:cubicBezTo>
                    <a:pt x="66281" y="1897"/>
                    <a:pt x="60777" y="12738"/>
                    <a:pt x="55773" y="15240"/>
                  </a:cubicBezTo>
                  <a:cubicBezTo>
                    <a:pt x="50770" y="17708"/>
                    <a:pt x="37660" y="35655"/>
                    <a:pt x="33658" y="44261"/>
                  </a:cubicBezTo>
                  <a:cubicBezTo>
                    <a:pt x="29655" y="52867"/>
                    <a:pt x="22716" y="54301"/>
                    <a:pt x="20548" y="56503"/>
                  </a:cubicBezTo>
                  <a:cubicBezTo>
                    <a:pt x="12242" y="64875"/>
                    <a:pt x="6605" y="87992"/>
                    <a:pt x="0" y="92795"/>
                  </a:cubicBezTo>
                  <a:lnTo>
                    <a:pt x="132428" y="92795"/>
                  </a:lnTo>
                  <a:cubicBezTo>
                    <a:pt x="132428" y="92795"/>
                    <a:pt x="110212" y="66643"/>
                    <a:pt x="108244" y="61073"/>
                  </a:cubicBezTo>
                  <a:cubicBezTo>
                    <a:pt x="106243" y="55535"/>
                    <a:pt x="97470" y="53034"/>
                    <a:pt x="96035" y="48697"/>
                  </a:cubicBezTo>
                  <a:cubicBezTo>
                    <a:pt x="94601" y="44394"/>
                    <a:pt x="94268" y="36889"/>
                    <a:pt x="89131" y="33420"/>
                  </a:cubicBezTo>
                  <a:cubicBezTo>
                    <a:pt x="83994" y="29950"/>
                    <a:pt x="75387" y="11838"/>
                    <a:pt x="73586" y="5500"/>
                  </a:cubicBezTo>
                  <a:cubicBezTo>
                    <a:pt x="72989" y="3368"/>
                    <a:pt x="71012" y="1"/>
                    <a:pt x="69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0"/>
            <p:cNvSpPr/>
            <p:nvPr/>
          </p:nvSpPr>
          <p:spPr>
            <a:xfrm>
              <a:off x="6410774" y="681101"/>
              <a:ext cx="2559488" cy="218119"/>
            </a:xfrm>
            <a:custGeom>
              <a:avLst/>
              <a:gdLst/>
              <a:ahLst/>
              <a:cxnLst/>
              <a:rect l="l" t="t" r="r" b="b"/>
              <a:pathLst>
                <a:path w="102441" h="8730" extrusionOk="0">
                  <a:moveTo>
                    <a:pt x="59342" y="1"/>
                  </a:moveTo>
                  <a:cubicBezTo>
                    <a:pt x="56415" y="1"/>
                    <a:pt x="52225" y="1213"/>
                    <a:pt x="43498" y="3192"/>
                  </a:cubicBezTo>
                  <a:cubicBezTo>
                    <a:pt x="28087" y="6662"/>
                    <a:pt x="0" y="8730"/>
                    <a:pt x="10008" y="8730"/>
                  </a:cubicBezTo>
                  <a:lnTo>
                    <a:pt x="89231" y="8730"/>
                  </a:lnTo>
                  <a:cubicBezTo>
                    <a:pt x="102440" y="8730"/>
                    <a:pt x="100505" y="7762"/>
                    <a:pt x="93134" y="2759"/>
                  </a:cubicBezTo>
                  <a:cubicBezTo>
                    <a:pt x="91332" y="1536"/>
                    <a:pt x="89058" y="1110"/>
                    <a:pt x="86576" y="1110"/>
                  </a:cubicBezTo>
                  <a:cubicBezTo>
                    <a:pt x="80876" y="1110"/>
                    <a:pt x="74076" y="3355"/>
                    <a:pt x="69363" y="3355"/>
                  </a:cubicBezTo>
                  <a:cubicBezTo>
                    <a:pt x="67729" y="3355"/>
                    <a:pt x="66346" y="3085"/>
                    <a:pt x="65347" y="2358"/>
                  </a:cubicBezTo>
                  <a:cubicBezTo>
                    <a:pt x="63098" y="719"/>
                    <a:pt x="61594" y="1"/>
                    <a:pt x="59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0"/>
            <p:cNvSpPr/>
            <p:nvPr/>
          </p:nvSpPr>
          <p:spPr>
            <a:xfrm>
              <a:off x="4688056" y="1084939"/>
              <a:ext cx="1926893" cy="149335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0"/>
            <p:cNvSpPr/>
            <p:nvPr/>
          </p:nvSpPr>
          <p:spPr>
            <a:xfrm>
              <a:off x="7058346" y="2016194"/>
              <a:ext cx="1471042" cy="114032"/>
            </a:xfrm>
            <a:custGeom>
              <a:avLst/>
              <a:gdLst/>
              <a:ahLst/>
              <a:cxnLst/>
              <a:rect l="l" t="t" r="r" b="b"/>
              <a:pathLst>
                <a:path w="58877" h="4564" extrusionOk="0">
                  <a:moveTo>
                    <a:pt x="35451" y="0"/>
                  </a:moveTo>
                  <a:cubicBezTo>
                    <a:pt x="33810" y="0"/>
                    <a:pt x="32092" y="459"/>
                    <a:pt x="30523" y="1428"/>
                  </a:cubicBezTo>
                  <a:cubicBezTo>
                    <a:pt x="29658" y="1953"/>
                    <a:pt x="29080" y="2136"/>
                    <a:pt x="28632" y="2136"/>
                  </a:cubicBezTo>
                  <a:cubicBezTo>
                    <a:pt x="27601" y="2136"/>
                    <a:pt x="27258" y="1166"/>
                    <a:pt x="25695" y="1166"/>
                  </a:cubicBezTo>
                  <a:cubicBezTo>
                    <a:pt x="25264" y="1166"/>
                    <a:pt x="24741" y="1239"/>
                    <a:pt x="24085" y="1428"/>
                  </a:cubicBezTo>
                  <a:cubicBezTo>
                    <a:pt x="18347" y="3029"/>
                    <a:pt x="1" y="4563"/>
                    <a:pt x="15612" y="4563"/>
                  </a:cubicBezTo>
                  <a:lnTo>
                    <a:pt x="36927" y="4563"/>
                  </a:lnTo>
                  <a:cubicBezTo>
                    <a:pt x="44499" y="4563"/>
                    <a:pt x="58876" y="3963"/>
                    <a:pt x="53105" y="1428"/>
                  </a:cubicBezTo>
                  <a:cubicBezTo>
                    <a:pt x="51890" y="887"/>
                    <a:pt x="50742" y="686"/>
                    <a:pt x="49662" y="686"/>
                  </a:cubicBezTo>
                  <a:cubicBezTo>
                    <a:pt x="46556" y="686"/>
                    <a:pt x="44019" y="2346"/>
                    <a:pt x="42102" y="2346"/>
                  </a:cubicBezTo>
                  <a:cubicBezTo>
                    <a:pt x="41520" y="2346"/>
                    <a:pt x="40996" y="2193"/>
                    <a:pt x="40530" y="1795"/>
                  </a:cubicBezTo>
                  <a:cubicBezTo>
                    <a:pt x="39182" y="626"/>
                    <a:pt x="37369" y="0"/>
                    <a:pt x="3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898;p70">
            <a:extLst>
              <a:ext uri="{FF2B5EF4-FFF2-40B4-BE49-F238E27FC236}">
                <a16:creationId xmlns:a16="http://schemas.microsoft.com/office/drawing/2014/main" id="{B2AA68FB-6A5F-47BD-A0FE-CBE446098EB2}"/>
              </a:ext>
            </a:extLst>
          </p:cNvPr>
          <p:cNvGrpSpPr/>
          <p:nvPr/>
        </p:nvGrpSpPr>
        <p:grpSpPr>
          <a:xfrm>
            <a:off x="5006483" y="2290150"/>
            <a:ext cx="2858735" cy="1973877"/>
            <a:chOff x="3729450" y="1590989"/>
            <a:chExt cx="4042900" cy="2791511"/>
          </a:xfrm>
        </p:grpSpPr>
        <p:sp>
          <p:nvSpPr>
            <p:cNvPr id="167" name="Google Shape;1899;p70">
              <a:extLst>
                <a:ext uri="{FF2B5EF4-FFF2-40B4-BE49-F238E27FC236}">
                  <a16:creationId xmlns:a16="http://schemas.microsoft.com/office/drawing/2014/main" id="{8C37FF40-FB08-4706-92EF-28B7EDEE0A3F}"/>
                </a:ext>
              </a:extLst>
            </p:cNvPr>
            <p:cNvSpPr/>
            <p:nvPr/>
          </p:nvSpPr>
          <p:spPr>
            <a:xfrm>
              <a:off x="3729450" y="41464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00;p70">
              <a:extLst>
                <a:ext uri="{FF2B5EF4-FFF2-40B4-BE49-F238E27FC236}">
                  <a16:creationId xmlns:a16="http://schemas.microsoft.com/office/drawing/2014/main" id="{84677660-C301-407E-8351-943EF6CA38C1}"/>
                </a:ext>
              </a:extLst>
            </p:cNvPr>
            <p:cNvSpPr/>
            <p:nvPr/>
          </p:nvSpPr>
          <p:spPr>
            <a:xfrm>
              <a:off x="5449000" y="3376775"/>
              <a:ext cx="1813825" cy="565425"/>
            </a:xfrm>
            <a:custGeom>
              <a:avLst/>
              <a:gdLst/>
              <a:ahLst/>
              <a:cxnLst/>
              <a:rect l="l" t="t" r="r" b="b"/>
              <a:pathLst>
                <a:path w="72553" h="22617" extrusionOk="0">
                  <a:moveTo>
                    <a:pt x="1" y="0"/>
                  </a:moveTo>
                  <a:lnTo>
                    <a:pt x="1" y="22616"/>
                  </a:lnTo>
                  <a:lnTo>
                    <a:pt x="72553" y="22616"/>
                  </a:lnTo>
                  <a:lnTo>
                    <a:pt x="72553" y="10408"/>
                  </a:lnTo>
                  <a:cubicBezTo>
                    <a:pt x="72553" y="8273"/>
                    <a:pt x="71585" y="6205"/>
                    <a:pt x="69917" y="4870"/>
                  </a:cubicBezTo>
                  <a:lnTo>
                    <a:pt x="63946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01;p70">
              <a:extLst>
                <a:ext uri="{FF2B5EF4-FFF2-40B4-BE49-F238E27FC236}">
                  <a16:creationId xmlns:a16="http://schemas.microsoft.com/office/drawing/2014/main" id="{ED12D359-778A-444E-BC0C-88DC242049FD}"/>
                </a:ext>
              </a:extLst>
            </p:cNvPr>
            <p:cNvSpPr/>
            <p:nvPr/>
          </p:nvSpPr>
          <p:spPr>
            <a:xfrm>
              <a:off x="5449000" y="3376775"/>
              <a:ext cx="1813825" cy="565425"/>
            </a:xfrm>
            <a:custGeom>
              <a:avLst/>
              <a:gdLst/>
              <a:ahLst/>
              <a:cxnLst/>
              <a:rect l="l" t="t" r="r" b="b"/>
              <a:pathLst>
                <a:path w="72553" h="22617" extrusionOk="0">
                  <a:moveTo>
                    <a:pt x="1" y="0"/>
                  </a:moveTo>
                  <a:lnTo>
                    <a:pt x="1" y="22616"/>
                  </a:lnTo>
                  <a:lnTo>
                    <a:pt x="72553" y="22616"/>
                  </a:lnTo>
                  <a:lnTo>
                    <a:pt x="72553" y="10408"/>
                  </a:lnTo>
                  <a:cubicBezTo>
                    <a:pt x="72553" y="8273"/>
                    <a:pt x="71585" y="6205"/>
                    <a:pt x="69917" y="4870"/>
                  </a:cubicBezTo>
                  <a:lnTo>
                    <a:pt x="63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02;p70">
              <a:extLst>
                <a:ext uri="{FF2B5EF4-FFF2-40B4-BE49-F238E27FC236}">
                  <a16:creationId xmlns:a16="http://schemas.microsoft.com/office/drawing/2014/main" id="{F01DD605-02EE-40D6-9CE8-7A3626864D3C}"/>
                </a:ext>
              </a:extLst>
            </p:cNvPr>
            <p:cNvSpPr/>
            <p:nvPr/>
          </p:nvSpPr>
          <p:spPr>
            <a:xfrm>
              <a:off x="5217175" y="3517700"/>
              <a:ext cx="430325" cy="747225"/>
            </a:xfrm>
            <a:custGeom>
              <a:avLst/>
              <a:gdLst/>
              <a:ahLst/>
              <a:cxnLst/>
              <a:rect l="l" t="t" r="r" b="b"/>
              <a:pathLst>
                <a:path w="17213" h="29889" extrusionOk="0">
                  <a:moveTo>
                    <a:pt x="8340" y="1"/>
                  </a:moveTo>
                  <a:cubicBezTo>
                    <a:pt x="3737" y="1"/>
                    <a:pt x="1" y="6672"/>
                    <a:pt x="1" y="14945"/>
                  </a:cubicBezTo>
                  <a:cubicBezTo>
                    <a:pt x="1" y="23217"/>
                    <a:pt x="3770" y="29889"/>
                    <a:pt x="8340" y="29889"/>
                  </a:cubicBezTo>
                  <a:lnTo>
                    <a:pt x="17213" y="29889"/>
                  </a:lnTo>
                  <a:cubicBezTo>
                    <a:pt x="12610" y="29889"/>
                    <a:pt x="8874" y="23184"/>
                    <a:pt x="8874" y="14945"/>
                  </a:cubicBezTo>
                  <a:cubicBezTo>
                    <a:pt x="8874" y="6705"/>
                    <a:pt x="12610" y="1"/>
                    <a:pt x="17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03;p70">
              <a:extLst>
                <a:ext uri="{FF2B5EF4-FFF2-40B4-BE49-F238E27FC236}">
                  <a16:creationId xmlns:a16="http://schemas.microsoft.com/office/drawing/2014/main" id="{BDB07783-9625-4E0A-9C48-00C649C19222}"/>
                </a:ext>
              </a:extLst>
            </p:cNvPr>
            <p:cNvSpPr/>
            <p:nvPr/>
          </p:nvSpPr>
          <p:spPr>
            <a:xfrm>
              <a:off x="5439000" y="3517700"/>
              <a:ext cx="417825" cy="747225"/>
            </a:xfrm>
            <a:custGeom>
              <a:avLst/>
              <a:gdLst/>
              <a:ahLst/>
              <a:cxnLst/>
              <a:rect l="l" t="t" r="r" b="b"/>
              <a:pathLst>
                <a:path w="16713" h="29889" extrusionOk="0">
                  <a:moveTo>
                    <a:pt x="8340" y="1"/>
                  </a:moveTo>
                  <a:cubicBezTo>
                    <a:pt x="3737" y="1"/>
                    <a:pt x="1" y="6705"/>
                    <a:pt x="1" y="14945"/>
                  </a:cubicBezTo>
                  <a:cubicBezTo>
                    <a:pt x="1" y="23184"/>
                    <a:pt x="3737" y="29889"/>
                    <a:pt x="8340" y="29889"/>
                  </a:cubicBezTo>
                  <a:cubicBezTo>
                    <a:pt x="12943" y="29889"/>
                    <a:pt x="16712" y="23184"/>
                    <a:pt x="16712" y="14945"/>
                  </a:cubicBezTo>
                  <a:cubicBezTo>
                    <a:pt x="16712" y="6705"/>
                    <a:pt x="12943" y="1"/>
                    <a:pt x="8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04;p70">
              <a:extLst>
                <a:ext uri="{FF2B5EF4-FFF2-40B4-BE49-F238E27FC236}">
                  <a16:creationId xmlns:a16="http://schemas.microsoft.com/office/drawing/2014/main" id="{0D7E38F5-B7C6-44A5-9639-D02E5AC48508}"/>
                </a:ext>
              </a:extLst>
            </p:cNvPr>
            <p:cNvSpPr/>
            <p:nvPr/>
          </p:nvSpPr>
          <p:spPr>
            <a:xfrm>
              <a:off x="5516550" y="3600250"/>
              <a:ext cx="296075" cy="582125"/>
            </a:xfrm>
            <a:custGeom>
              <a:avLst/>
              <a:gdLst/>
              <a:ahLst/>
              <a:cxnLst/>
              <a:rect l="l" t="t" r="r" b="b"/>
              <a:pathLst>
                <a:path w="11843" h="23285" extrusionOk="0">
                  <a:moveTo>
                    <a:pt x="5905" y="1"/>
                  </a:moveTo>
                  <a:cubicBezTo>
                    <a:pt x="2636" y="1"/>
                    <a:pt x="1" y="5205"/>
                    <a:pt x="1" y="11643"/>
                  </a:cubicBezTo>
                  <a:cubicBezTo>
                    <a:pt x="1" y="18080"/>
                    <a:pt x="2636" y="23284"/>
                    <a:pt x="5905" y="23284"/>
                  </a:cubicBezTo>
                  <a:cubicBezTo>
                    <a:pt x="9174" y="23284"/>
                    <a:pt x="11843" y="18080"/>
                    <a:pt x="11843" y="11643"/>
                  </a:cubicBezTo>
                  <a:cubicBezTo>
                    <a:pt x="11843" y="5205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05;p70">
              <a:extLst>
                <a:ext uri="{FF2B5EF4-FFF2-40B4-BE49-F238E27FC236}">
                  <a16:creationId xmlns:a16="http://schemas.microsoft.com/office/drawing/2014/main" id="{22065634-257B-4E64-A951-DDAF36372CC7}"/>
                </a:ext>
              </a:extLst>
            </p:cNvPr>
            <p:cNvSpPr/>
            <p:nvPr/>
          </p:nvSpPr>
          <p:spPr>
            <a:xfrm>
              <a:off x="4013825" y="3517700"/>
              <a:ext cx="429500" cy="747225"/>
            </a:xfrm>
            <a:custGeom>
              <a:avLst/>
              <a:gdLst/>
              <a:ahLst/>
              <a:cxnLst/>
              <a:rect l="l" t="t" r="r" b="b"/>
              <a:pathLst>
                <a:path w="17180" h="29889" extrusionOk="0">
                  <a:moveTo>
                    <a:pt x="8339" y="1"/>
                  </a:moveTo>
                  <a:cubicBezTo>
                    <a:pt x="3703" y="1"/>
                    <a:pt x="0" y="6672"/>
                    <a:pt x="0" y="14945"/>
                  </a:cubicBezTo>
                  <a:cubicBezTo>
                    <a:pt x="0" y="23217"/>
                    <a:pt x="3736" y="29889"/>
                    <a:pt x="8339" y="29889"/>
                  </a:cubicBezTo>
                  <a:lnTo>
                    <a:pt x="17179" y="29889"/>
                  </a:lnTo>
                  <a:cubicBezTo>
                    <a:pt x="12576" y="29889"/>
                    <a:pt x="8840" y="23184"/>
                    <a:pt x="8840" y="14945"/>
                  </a:cubicBezTo>
                  <a:cubicBezTo>
                    <a:pt x="8840" y="6705"/>
                    <a:pt x="12576" y="1"/>
                    <a:pt x="17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06;p70">
              <a:extLst>
                <a:ext uri="{FF2B5EF4-FFF2-40B4-BE49-F238E27FC236}">
                  <a16:creationId xmlns:a16="http://schemas.microsoft.com/office/drawing/2014/main" id="{4EBA3C5A-EDC3-4DA2-BF38-E7E00295988A}"/>
                </a:ext>
              </a:extLst>
            </p:cNvPr>
            <p:cNvSpPr/>
            <p:nvPr/>
          </p:nvSpPr>
          <p:spPr>
            <a:xfrm>
              <a:off x="4234800" y="3517700"/>
              <a:ext cx="417825" cy="747225"/>
            </a:xfrm>
            <a:custGeom>
              <a:avLst/>
              <a:gdLst/>
              <a:ahLst/>
              <a:cxnLst/>
              <a:rect l="l" t="t" r="r" b="b"/>
              <a:pathLst>
                <a:path w="16713" h="29889" extrusionOk="0">
                  <a:moveTo>
                    <a:pt x="8340" y="1"/>
                  </a:moveTo>
                  <a:cubicBezTo>
                    <a:pt x="3737" y="1"/>
                    <a:pt x="1" y="6705"/>
                    <a:pt x="1" y="14945"/>
                  </a:cubicBezTo>
                  <a:cubicBezTo>
                    <a:pt x="1" y="23184"/>
                    <a:pt x="3737" y="29889"/>
                    <a:pt x="8340" y="29889"/>
                  </a:cubicBezTo>
                  <a:cubicBezTo>
                    <a:pt x="12977" y="29889"/>
                    <a:pt x="16713" y="23184"/>
                    <a:pt x="16713" y="14945"/>
                  </a:cubicBezTo>
                  <a:cubicBezTo>
                    <a:pt x="16713" y="6705"/>
                    <a:pt x="12977" y="1"/>
                    <a:pt x="8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07;p70">
              <a:extLst>
                <a:ext uri="{FF2B5EF4-FFF2-40B4-BE49-F238E27FC236}">
                  <a16:creationId xmlns:a16="http://schemas.microsoft.com/office/drawing/2014/main" id="{D2909B97-A9ED-4254-B832-252DE3A02C23}"/>
                </a:ext>
              </a:extLst>
            </p:cNvPr>
            <p:cNvSpPr/>
            <p:nvPr/>
          </p:nvSpPr>
          <p:spPr>
            <a:xfrm>
              <a:off x="6649025" y="3517700"/>
              <a:ext cx="430350" cy="747225"/>
            </a:xfrm>
            <a:custGeom>
              <a:avLst/>
              <a:gdLst/>
              <a:ahLst/>
              <a:cxnLst/>
              <a:rect l="l" t="t" r="r" b="b"/>
              <a:pathLst>
                <a:path w="17214" h="29889" extrusionOk="0">
                  <a:moveTo>
                    <a:pt x="8340" y="1"/>
                  </a:moveTo>
                  <a:cubicBezTo>
                    <a:pt x="3737" y="1"/>
                    <a:pt x="1" y="6672"/>
                    <a:pt x="1" y="14945"/>
                  </a:cubicBezTo>
                  <a:cubicBezTo>
                    <a:pt x="1" y="23217"/>
                    <a:pt x="3770" y="29889"/>
                    <a:pt x="8340" y="29889"/>
                  </a:cubicBezTo>
                  <a:lnTo>
                    <a:pt x="17213" y="29889"/>
                  </a:lnTo>
                  <a:cubicBezTo>
                    <a:pt x="12610" y="29889"/>
                    <a:pt x="8840" y="23184"/>
                    <a:pt x="8840" y="14945"/>
                  </a:cubicBezTo>
                  <a:cubicBezTo>
                    <a:pt x="8840" y="6705"/>
                    <a:pt x="12610" y="1"/>
                    <a:pt x="17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08;p70">
              <a:extLst>
                <a:ext uri="{FF2B5EF4-FFF2-40B4-BE49-F238E27FC236}">
                  <a16:creationId xmlns:a16="http://schemas.microsoft.com/office/drawing/2014/main" id="{1902BD18-44AE-4456-8B1B-9D6BF742F22F}"/>
                </a:ext>
              </a:extLst>
            </p:cNvPr>
            <p:cNvSpPr/>
            <p:nvPr/>
          </p:nvSpPr>
          <p:spPr>
            <a:xfrm>
              <a:off x="6870025" y="3517700"/>
              <a:ext cx="417825" cy="747225"/>
            </a:xfrm>
            <a:custGeom>
              <a:avLst/>
              <a:gdLst/>
              <a:ahLst/>
              <a:cxnLst/>
              <a:rect l="l" t="t" r="r" b="b"/>
              <a:pathLst>
                <a:path w="16713" h="29889" extrusionOk="0">
                  <a:moveTo>
                    <a:pt x="8373" y="1"/>
                  </a:moveTo>
                  <a:cubicBezTo>
                    <a:pt x="3736" y="1"/>
                    <a:pt x="0" y="6705"/>
                    <a:pt x="0" y="14945"/>
                  </a:cubicBezTo>
                  <a:cubicBezTo>
                    <a:pt x="0" y="23184"/>
                    <a:pt x="3736" y="29889"/>
                    <a:pt x="8373" y="29889"/>
                  </a:cubicBezTo>
                  <a:cubicBezTo>
                    <a:pt x="12976" y="29889"/>
                    <a:pt x="16712" y="23184"/>
                    <a:pt x="16712" y="14945"/>
                  </a:cubicBezTo>
                  <a:cubicBezTo>
                    <a:pt x="16712" y="6705"/>
                    <a:pt x="12976" y="1"/>
                    <a:pt x="8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09;p70">
              <a:extLst>
                <a:ext uri="{FF2B5EF4-FFF2-40B4-BE49-F238E27FC236}">
                  <a16:creationId xmlns:a16="http://schemas.microsoft.com/office/drawing/2014/main" id="{D0B04C78-761C-4DF2-B03B-7280C8C59476}"/>
                </a:ext>
              </a:extLst>
            </p:cNvPr>
            <p:cNvSpPr/>
            <p:nvPr/>
          </p:nvSpPr>
          <p:spPr>
            <a:xfrm>
              <a:off x="6947575" y="3600250"/>
              <a:ext cx="296900" cy="582125"/>
            </a:xfrm>
            <a:custGeom>
              <a:avLst/>
              <a:gdLst/>
              <a:ahLst/>
              <a:cxnLst/>
              <a:rect l="l" t="t" r="r" b="b"/>
              <a:pathLst>
                <a:path w="11876" h="23285" extrusionOk="0">
                  <a:moveTo>
                    <a:pt x="5938" y="1"/>
                  </a:moveTo>
                  <a:cubicBezTo>
                    <a:pt x="2669" y="1"/>
                    <a:pt x="1" y="5205"/>
                    <a:pt x="1" y="11643"/>
                  </a:cubicBezTo>
                  <a:cubicBezTo>
                    <a:pt x="1" y="18080"/>
                    <a:pt x="2669" y="23284"/>
                    <a:pt x="5938" y="23284"/>
                  </a:cubicBezTo>
                  <a:cubicBezTo>
                    <a:pt x="9207" y="23284"/>
                    <a:pt x="11876" y="18080"/>
                    <a:pt x="11876" y="11643"/>
                  </a:cubicBezTo>
                  <a:cubicBezTo>
                    <a:pt x="11876" y="5205"/>
                    <a:pt x="9207" y="1"/>
                    <a:pt x="5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10;p70">
              <a:extLst>
                <a:ext uri="{FF2B5EF4-FFF2-40B4-BE49-F238E27FC236}">
                  <a16:creationId xmlns:a16="http://schemas.microsoft.com/office/drawing/2014/main" id="{FB5ED756-61CF-46EB-B2A4-B1794A8D6A4B}"/>
                </a:ext>
              </a:extLst>
            </p:cNvPr>
            <p:cNvSpPr/>
            <p:nvPr/>
          </p:nvSpPr>
          <p:spPr>
            <a:xfrm>
              <a:off x="3944600" y="3625275"/>
              <a:ext cx="1521100" cy="370300"/>
            </a:xfrm>
            <a:custGeom>
              <a:avLst/>
              <a:gdLst/>
              <a:ahLst/>
              <a:cxnLst/>
              <a:rect l="l" t="t" r="r" b="b"/>
              <a:pathLst>
                <a:path w="60844" h="14812" extrusionOk="0">
                  <a:moveTo>
                    <a:pt x="34" y="1"/>
                  </a:moveTo>
                  <a:lnTo>
                    <a:pt x="34" y="8807"/>
                  </a:lnTo>
                  <a:cubicBezTo>
                    <a:pt x="1" y="12009"/>
                    <a:pt x="2602" y="14578"/>
                    <a:pt x="5771" y="14578"/>
                  </a:cubicBezTo>
                  <a:lnTo>
                    <a:pt x="6772" y="14578"/>
                  </a:lnTo>
                  <a:lnTo>
                    <a:pt x="7139" y="14244"/>
                  </a:lnTo>
                  <a:cubicBezTo>
                    <a:pt x="7739" y="13610"/>
                    <a:pt x="8573" y="13277"/>
                    <a:pt x="9441" y="13277"/>
                  </a:cubicBezTo>
                  <a:lnTo>
                    <a:pt x="36226" y="13277"/>
                  </a:lnTo>
                  <a:cubicBezTo>
                    <a:pt x="37127" y="13277"/>
                    <a:pt x="37961" y="13610"/>
                    <a:pt x="38561" y="14244"/>
                  </a:cubicBezTo>
                  <a:lnTo>
                    <a:pt x="39162" y="14811"/>
                  </a:lnTo>
                  <a:lnTo>
                    <a:pt x="49903" y="14811"/>
                  </a:lnTo>
                  <a:cubicBezTo>
                    <a:pt x="52638" y="14811"/>
                    <a:pt x="55073" y="13077"/>
                    <a:pt x="56007" y="10508"/>
                  </a:cubicBezTo>
                  <a:lnTo>
                    <a:pt x="60844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11;p70">
              <a:extLst>
                <a:ext uri="{FF2B5EF4-FFF2-40B4-BE49-F238E27FC236}">
                  <a16:creationId xmlns:a16="http://schemas.microsoft.com/office/drawing/2014/main" id="{F6FFE412-A9FA-4E18-A571-3E1E630EDF1D}"/>
                </a:ext>
              </a:extLst>
            </p:cNvPr>
            <p:cNvSpPr/>
            <p:nvPr/>
          </p:nvSpPr>
          <p:spPr>
            <a:xfrm>
              <a:off x="3944600" y="3625275"/>
              <a:ext cx="1521100" cy="370300"/>
            </a:xfrm>
            <a:custGeom>
              <a:avLst/>
              <a:gdLst/>
              <a:ahLst/>
              <a:cxnLst/>
              <a:rect l="l" t="t" r="r" b="b"/>
              <a:pathLst>
                <a:path w="60844" h="14812" extrusionOk="0">
                  <a:moveTo>
                    <a:pt x="34" y="1"/>
                  </a:moveTo>
                  <a:lnTo>
                    <a:pt x="34" y="8807"/>
                  </a:lnTo>
                  <a:cubicBezTo>
                    <a:pt x="1" y="12009"/>
                    <a:pt x="2602" y="14578"/>
                    <a:pt x="5771" y="14578"/>
                  </a:cubicBezTo>
                  <a:lnTo>
                    <a:pt x="6772" y="14578"/>
                  </a:lnTo>
                  <a:lnTo>
                    <a:pt x="7139" y="14244"/>
                  </a:lnTo>
                  <a:cubicBezTo>
                    <a:pt x="7739" y="13610"/>
                    <a:pt x="8573" y="13277"/>
                    <a:pt x="9441" y="13277"/>
                  </a:cubicBezTo>
                  <a:lnTo>
                    <a:pt x="36226" y="13277"/>
                  </a:lnTo>
                  <a:cubicBezTo>
                    <a:pt x="37127" y="13277"/>
                    <a:pt x="37961" y="13610"/>
                    <a:pt x="38561" y="14244"/>
                  </a:cubicBezTo>
                  <a:lnTo>
                    <a:pt x="39162" y="14811"/>
                  </a:lnTo>
                  <a:lnTo>
                    <a:pt x="49903" y="14811"/>
                  </a:lnTo>
                  <a:cubicBezTo>
                    <a:pt x="52638" y="14811"/>
                    <a:pt x="55073" y="13077"/>
                    <a:pt x="56007" y="10508"/>
                  </a:cubicBezTo>
                  <a:lnTo>
                    <a:pt x="60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12;p70">
              <a:extLst>
                <a:ext uri="{FF2B5EF4-FFF2-40B4-BE49-F238E27FC236}">
                  <a16:creationId xmlns:a16="http://schemas.microsoft.com/office/drawing/2014/main" id="{2F542324-9B00-4B98-A533-D39A27C82F88}"/>
                </a:ext>
              </a:extLst>
            </p:cNvPr>
            <p:cNvSpPr/>
            <p:nvPr/>
          </p:nvSpPr>
          <p:spPr>
            <a:xfrm>
              <a:off x="6768275" y="2549025"/>
              <a:ext cx="86275" cy="136450"/>
            </a:xfrm>
            <a:custGeom>
              <a:avLst/>
              <a:gdLst/>
              <a:ahLst/>
              <a:cxnLst/>
              <a:rect l="l" t="t" r="r" b="b"/>
              <a:pathLst>
                <a:path w="3451" h="5458" extrusionOk="0">
                  <a:moveTo>
                    <a:pt x="3150" y="1"/>
                  </a:moveTo>
                  <a:cubicBezTo>
                    <a:pt x="3081" y="1"/>
                    <a:pt x="3012" y="35"/>
                    <a:pt x="2970" y="120"/>
                  </a:cubicBezTo>
                  <a:lnTo>
                    <a:pt x="68" y="5123"/>
                  </a:lnTo>
                  <a:cubicBezTo>
                    <a:pt x="1" y="5224"/>
                    <a:pt x="34" y="5357"/>
                    <a:pt x="134" y="5424"/>
                  </a:cubicBezTo>
                  <a:cubicBezTo>
                    <a:pt x="168" y="5424"/>
                    <a:pt x="201" y="5457"/>
                    <a:pt x="234" y="5457"/>
                  </a:cubicBezTo>
                  <a:cubicBezTo>
                    <a:pt x="301" y="5424"/>
                    <a:pt x="368" y="5390"/>
                    <a:pt x="401" y="5324"/>
                  </a:cubicBezTo>
                  <a:lnTo>
                    <a:pt x="3337" y="320"/>
                  </a:lnTo>
                  <a:cubicBezTo>
                    <a:pt x="3450" y="160"/>
                    <a:pt x="3300" y="1"/>
                    <a:pt x="3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13;p70">
              <a:extLst>
                <a:ext uri="{FF2B5EF4-FFF2-40B4-BE49-F238E27FC236}">
                  <a16:creationId xmlns:a16="http://schemas.microsoft.com/office/drawing/2014/main" id="{5B40A6FA-DC58-4502-A287-B812941C1E59}"/>
                </a:ext>
              </a:extLst>
            </p:cNvPr>
            <p:cNvSpPr/>
            <p:nvPr/>
          </p:nvSpPr>
          <p:spPr>
            <a:xfrm>
              <a:off x="5630800" y="2585350"/>
              <a:ext cx="1631200" cy="1397700"/>
            </a:xfrm>
            <a:custGeom>
              <a:avLst/>
              <a:gdLst/>
              <a:ahLst/>
              <a:cxnLst/>
              <a:rect l="l" t="t" r="r" b="b"/>
              <a:pathLst>
                <a:path w="65248" h="55908" extrusionOk="0">
                  <a:moveTo>
                    <a:pt x="25505" y="1"/>
                  </a:moveTo>
                  <a:cubicBezTo>
                    <a:pt x="24014" y="1"/>
                    <a:pt x="22593" y="34"/>
                    <a:pt x="21283" y="101"/>
                  </a:cubicBezTo>
                  <a:cubicBezTo>
                    <a:pt x="12176" y="602"/>
                    <a:pt x="1" y="19649"/>
                    <a:pt x="1" y="19649"/>
                  </a:cubicBezTo>
                  <a:lnTo>
                    <a:pt x="1335" y="36027"/>
                  </a:lnTo>
                  <a:cubicBezTo>
                    <a:pt x="1455" y="36027"/>
                    <a:pt x="1592" y="36025"/>
                    <a:pt x="1744" y="36025"/>
                  </a:cubicBezTo>
                  <a:cubicBezTo>
                    <a:pt x="3920" y="36025"/>
                    <a:pt x="9131" y="36520"/>
                    <a:pt x="9941" y="51671"/>
                  </a:cubicBezTo>
                  <a:cubicBezTo>
                    <a:pt x="10041" y="54040"/>
                    <a:pt x="12009" y="55908"/>
                    <a:pt x="14411" y="55908"/>
                  </a:cubicBezTo>
                  <a:lnTo>
                    <a:pt x="46267" y="55908"/>
                  </a:lnTo>
                  <a:cubicBezTo>
                    <a:pt x="48502" y="55908"/>
                    <a:pt x="50370" y="54273"/>
                    <a:pt x="50670" y="52072"/>
                  </a:cubicBezTo>
                  <a:cubicBezTo>
                    <a:pt x="51504" y="46301"/>
                    <a:pt x="53672" y="36027"/>
                    <a:pt x="58943" y="36027"/>
                  </a:cubicBezTo>
                  <a:cubicBezTo>
                    <a:pt x="62612" y="36027"/>
                    <a:pt x="65247" y="39163"/>
                    <a:pt x="65247" y="42798"/>
                  </a:cubicBezTo>
                  <a:cubicBezTo>
                    <a:pt x="65247" y="38796"/>
                    <a:pt x="64280" y="34893"/>
                    <a:pt x="62445" y="31390"/>
                  </a:cubicBezTo>
                  <a:lnTo>
                    <a:pt x="61144" y="28888"/>
                  </a:lnTo>
                  <a:lnTo>
                    <a:pt x="61144" y="23184"/>
                  </a:lnTo>
                  <a:cubicBezTo>
                    <a:pt x="61144" y="20216"/>
                    <a:pt x="56775" y="6106"/>
                    <a:pt x="50804" y="3437"/>
                  </a:cubicBezTo>
                  <a:cubicBezTo>
                    <a:pt x="45692" y="1181"/>
                    <a:pt x="34371" y="1"/>
                    <a:pt x="25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14;p70">
              <a:extLst>
                <a:ext uri="{FF2B5EF4-FFF2-40B4-BE49-F238E27FC236}">
                  <a16:creationId xmlns:a16="http://schemas.microsoft.com/office/drawing/2014/main" id="{F6AFDBAC-B129-4CB6-8B23-66BCA2C5B817}"/>
                </a:ext>
              </a:extLst>
            </p:cNvPr>
            <p:cNvSpPr/>
            <p:nvPr/>
          </p:nvSpPr>
          <p:spPr>
            <a:xfrm>
              <a:off x="4444125" y="2588700"/>
              <a:ext cx="1718750" cy="487875"/>
            </a:xfrm>
            <a:custGeom>
              <a:avLst/>
              <a:gdLst/>
              <a:ahLst/>
              <a:cxnLst/>
              <a:rect l="l" t="t" r="r" b="b"/>
              <a:pathLst>
                <a:path w="68750" h="19515" extrusionOk="0">
                  <a:moveTo>
                    <a:pt x="35392" y="1"/>
                  </a:moveTo>
                  <a:cubicBezTo>
                    <a:pt x="18814" y="1"/>
                    <a:pt x="0" y="19515"/>
                    <a:pt x="0" y="19515"/>
                  </a:cubicBezTo>
                  <a:lnTo>
                    <a:pt x="47501" y="19515"/>
                  </a:lnTo>
                  <a:cubicBezTo>
                    <a:pt x="47501" y="19515"/>
                    <a:pt x="59643" y="468"/>
                    <a:pt x="68750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15;p70">
              <a:extLst>
                <a:ext uri="{FF2B5EF4-FFF2-40B4-BE49-F238E27FC236}">
                  <a16:creationId xmlns:a16="http://schemas.microsoft.com/office/drawing/2014/main" id="{A6B8277D-EF8B-4844-9791-08B714F380AC}"/>
                </a:ext>
              </a:extLst>
            </p:cNvPr>
            <p:cNvSpPr/>
            <p:nvPr/>
          </p:nvSpPr>
          <p:spPr>
            <a:xfrm>
              <a:off x="3945425" y="3076550"/>
              <a:ext cx="1718750" cy="548750"/>
            </a:xfrm>
            <a:custGeom>
              <a:avLst/>
              <a:gdLst/>
              <a:ahLst/>
              <a:cxnLst/>
              <a:rect l="l" t="t" r="r" b="b"/>
              <a:pathLst>
                <a:path w="68750" h="21950" extrusionOk="0">
                  <a:moveTo>
                    <a:pt x="67449" y="1"/>
                  </a:moveTo>
                  <a:lnTo>
                    <a:pt x="49903" y="13844"/>
                  </a:lnTo>
                  <a:lnTo>
                    <a:pt x="2703" y="13677"/>
                  </a:lnTo>
                  <a:cubicBezTo>
                    <a:pt x="2703" y="13677"/>
                    <a:pt x="1" y="17647"/>
                    <a:pt x="1" y="21950"/>
                  </a:cubicBezTo>
                  <a:lnTo>
                    <a:pt x="60811" y="21950"/>
                  </a:lnTo>
                  <a:cubicBezTo>
                    <a:pt x="61778" y="19314"/>
                    <a:pt x="65281" y="16379"/>
                    <a:pt x="68750" y="16379"/>
                  </a:cubicBezTo>
                  <a:cubicBezTo>
                    <a:pt x="68750" y="11475"/>
                    <a:pt x="67449" y="1"/>
                    <a:pt x="67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16;p70">
              <a:extLst>
                <a:ext uri="{FF2B5EF4-FFF2-40B4-BE49-F238E27FC236}">
                  <a16:creationId xmlns:a16="http://schemas.microsoft.com/office/drawing/2014/main" id="{5728F6DE-27D6-4380-9C2F-B8693096EE64}"/>
                </a:ext>
              </a:extLst>
            </p:cNvPr>
            <p:cNvSpPr/>
            <p:nvPr/>
          </p:nvSpPr>
          <p:spPr>
            <a:xfrm>
              <a:off x="4520000" y="2588700"/>
              <a:ext cx="1642875" cy="487875"/>
            </a:xfrm>
            <a:custGeom>
              <a:avLst/>
              <a:gdLst/>
              <a:ahLst/>
              <a:cxnLst/>
              <a:rect l="l" t="t" r="r" b="b"/>
              <a:pathLst>
                <a:path w="65715" h="19515" extrusionOk="0">
                  <a:moveTo>
                    <a:pt x="33358" y="1"/>
                  </a:moveTo>
                  <a:cubicBezTo>
                    <a:pt x="19381" y="1"/>
                    <a:pt x="4738" y="13844"/>
                    <a:pt x="468" y="18214"/>
                  </a:cubicBezTo>
                  <a:cubicBezTo>
                    <a:pt x="1" y="18681"/>
                    <a:pt x="335" y="19515"/>
                    <a:pt x="1035" y="19515"/>
                  </a:cubicBezTo>
                  <a:lnTo>
                    <a:pt x="39329" y="19515"/>
                  </a:lnTo>
                  <a:cubicBezTo>
                    <a:pt x="42431" y="19515"/>
                    <a:pt x="45400" y="18047"/>
                    <a:pt x="47235" y="15512"/>
                  </a:cubicBezTo>
                  <a:cubicBezTo>
                    <a:pt x="51371" y="9908"/>
                    <a:pt x="59310" y="334"/>
                    <a:pt x="65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17;p70">
              <a:extLst>
                <a:ext uri="{FF2B5EF4-FFF2-40B4-BE49-F238E27FC236}">
                  <a16:creationId xmlns:a16="http://schemas.microsoft.com/office/drawing/2014/main" id="{483B90AD-F2AA-430A-BB62-8F9658D2A53E}"/>
                </a:ext>
              </a:extLst>
            </p:cNvPr>
            <p:cNvSpPr/>
            <p:nvPr/>
          </p:nvSpPr>
          <p:spPr>
            <a:xfrm>
              <a:off x="5338925" y="3057450"/>
              <a:ext cx="340275" cy="263475"/>
            </a:xfrm>
            <a:custGeom>
              <a:avLst/>
              <a:gdLst/>
              <a:ahLst/>
              <a:cxnLst/>
              <a:rect l="l" t="t" r="r" b="b"/>
              <a:pathLst>
                <a:path w="13611" h="10539" extrusionOk="0">
                  <a:moveTo>
                    <a:pt x="12352" y="1"/>
                  </a:moveTo>
                  <a:cubicBezTo>
                    <a:pt x="12207" y="1"/>
                    <a:pt x="12058" y="166"/>
                    <a:pt x="12176" y="331"/>
                  </a:cubicBezTo>
                  <a:cubicBezTo>
                    <a:pt x="13143" y="1765"/>
                    <a:pt x="12910" y="3700"/>
                    <a:pt x="11576" y="4801"/>
                  </a:cubicBezTo>
                  <a:cubicBezTo>
                    <a:pt x="8340" y="7603"/>
                    <a:pt x="4404" y="9437"/>
                    <a:pt x="201" y="10105"/>
                  </a:cubicBezTo>
                  <a:cubicBezTo>
                    <a:pt x="67" y="10138"/>
                    <a:pt x="1" y="10238"/>
                    <a:pt x="1" y="10338"/>
                  </a:cubicBezTo>
                  <a:cubicBezTo>
                    <a:pt x="34" y="10438"/>
                    <a:pt x="101" y="10538"/>
                    <a:pt x="234" y="10538"/>
                  </a:cubicBezTo>
                  <a:lnTo>
                    <a:pt x="268" y="10538"/>
                  </a:lnTo>
                  <a:cubicBezTo>
                    <a:pt x="4537" y="9838"/>
                    <a:pt x="8540" y="7970"/>
                    <a:pt x="11842" y="5134"/>
                  </a:cubicBezTo>
                  <a:cubicBezTo>
                    <a:pt x="13310" y="3867"/>
                    <a:pt x="13610" y="1699"/>
                    <a:pt x="12510" y="97"/>
                  </a:cubicBezTo>
                  <a:cubicBezTo>
                    <a:pt x="12471" y="29"/>
                    <a:pt x="12411" y="1"/>
                    <a:pt x="12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18;p70">
              <a:extLst>
                <a:ext uri="{FF2B5EF4-FFF2-40B4-BE49-F238E27FC236}">
                  <a16:creationId xmlns:a16="http://schemas.microsoft.com/office/drawing/2014/main" id="{5E5D791E-14DF-49CE-92C9-95419951F176}"/>
                </a:ext>
              </a:extLst>
            </p:cNvPr>
            <p:cNvSpPr/>
            <p:nvPr/>
          </p:nvSpPr>
          <p:spPr>
            <a:xfrm>
              <a:off x="4012975" y="3076550"/>
              <a:ext cx="1618700" cy="346100"/>
            </a:xfrm>
            <a:custGeom>
              <a:avLst/>
              <a:gdLst/>
              <a:ahLst/>
              <a:cxnLst/>
              <a:rect l="l" t="t" r="r" b="b"/>
              <a:pathLst>
                <a:path w="64748" h="13844" extrusionOk="0">
                  <a:moveTo>
                    <a:pt x="17246" y="1"/>
                  </a:moveTo>
                  <a:cubicBezTo>
                    <a:pt x="8307" y="4037"/>
                    <a:pt x="1" y="13677"/>
                    <a:pt x="1" y="13677"/>
                  </a:cubicBezTo>
                  <a:lnTo>
                    <a:pt x="47201" y="13844"/>
                  </a:lnTo>
                  <a:lnTo>
                    <a:pt x="64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19;p70">
              <a:extLst>
                <a:ext uri="{FF2B5EF4-FFF2-40B4-BE49-F238E27FC236}">
                  <a16:creationId xmlns:a16="http://schemas.microsoft.com/office/drawing/2014/main" id="{333999BD-44A1-434D-A25C-5A8456F2592F}"/>
                </a:ext>
              </a:extLst>
            </p:cNvPr>
            <p:cNvSpPr/>
            <p:nvPr/>
          </p:nvSpPr>
          <p:spPr>
            <a:xfrm>
              <a:off x="4152250" y="3418475"/>
              <a:ext cx="778925" cy="23350"/>
            </a:xfrm>
            <a:custGeom>
              <a:avLst/>
              <a:gdLst/>
              <a:ahLst/>
              <a:cxnLst/>
              <a:rect l="l" t="t" r="r" b="b"/>
              <a:pathLst>
                <a:path w="31157" h="934" extrusionOk="0">
                  <a:moveTo>
                    <a:pt x="0" y="0"/>
                  </a:moveTo>
                  <a:lnTo>
                    <a:pt x="0" y="934"/>
                  </a:lnTo>
                  <a:lnTo>
                    <a:pt x="31156" y="9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20;p70">
              <a:extLst>
                <a:ext uri="{FF2B5EF4-FFF2-40B4-BE49-F238E27FC236}">
                  <a16:creationId xmlns:a16="http://schemas.microsoft.com/office/drawing/2014/main" id="{5A561F28-A47E-443C-861F-F2EFC024139D}"/>
                </a:ext>
              </a:extLst>
            </p:cNvPr>
            <p:cNvSpPr/>
            <p:nvPr/>
          </p:nvSpPr>
          <p:spPr>
            <a:xfrm>
              <a:off x="4887775" y="3243225"/>
              <a:ext cx="534575" cy="248075"/>
            </a:xfrm>
            <a:custGeom>
              <a:avLst/>
              <a:gdLst/>
              <a:ahLst/>
              <a:cxnLst/>
              <a:rect l="l" t="t" r="r" b="b"/>
              <a:pathLst>
                <a:path w="21383" h="9923" extrusionOk="0">
                  <a:moveTo>
                    <a:pt x="17331" y="0"/>
                  </a:moveTo>
                  <a:cubicBezTo>
                    <a:pt x="17122" y="0"/>
                    <a:pt x="16914" y="25"/>
                    <a:pt x="16712" y="72"/>
                  </a:cubicBezTo>
                  <a:lnTo>
                    <a:pt x="4103" y="2807"/>
                  </a:lnTo>
                  <a:cubicBezTo>
                    <a:pt x="3603" y="2907"/>
                    <a:pt x="3103" y="3174"/>
                    <a:pt x="2736" y="3541"/>
                  </a:cubicBezTo>
                  <a:lnTo>
                    <a:pt x="1068" y="5209"/>
                  </a:lnTo>
                  <a:cubicBezTo>
                    <a:pt x="0" y="6310"/>
                    <a:pt x="0" y="8044"/>
                    <a:pt x="1068" y="9112"/>
                  </a:cubicBezTo>
                  <a:cubicBezTo>
                    <a:pt x="1608" y="9652"/>
                    <a:pt x="2311" y="9922"/>
                    <a:pt x="3054" y="9922"/>
                  </a:cubicBezTo>
                  <a:cubicBezTo>
                    <a:pt x="3136" y="9922"/>
                    <a:pt x="3219" y="9919"/>
                    <a:pt x="3303" y="9912"/>
                  </a:cubicBezTo>
                  <a:lnTo>
                    <a:pt x="15512" y="8811"/>
                  </a:lnTo>
                  <a:cubicBezTo>
                    <a:pt x="16212" y="8745"/>
                    <a:pt x="16879" y="8411"/>
                    <a:pt x="17346" y="7877"/>
                  </a:cubicBezTo>
                  <a:lnTo>
                    <a:pt x="20048" y="4775"/>
                  </a:lnTo>
                  <a:cubicBezTo>
                    <a:pt x="21382" y="3241"/>
                    <a:pt x="20682" y="839"/>
                    <a:pt x="18714" y="272"/>
                  </a:cubicBezTo>
                  <a:lnTo>
                    <a:pt x="18047" y="105"/>
                  </a:lnTo>
                  <a:cubicBezTo>
                    <a:pt x="17814" y="34"/>
                    <a:pt x="17572" y="0"/>
                    <a:pt x="17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21;p70">
              <a:extLst>
                <a:ext uri="{FF2B5EF4-FFF2-40B4-BE49-F238E27FC236}">
                  <a16:creationId xmlns:a16="http://schemas.microsoft.com/office/drawing/2014/main" id="{1F8D4419-D041-4535-93CB-B0342A083E2B}"/>
                </a:ext>
              </a:extLst>
            </p:cNvPr>
            <p:cNvSpPr/>
            <p:nvPr/>
          </p:nvSpPr>
          <p:spPr>
            <a:xfrm>
              <a:off x="3982950" y="3301150"/>
              <a:ext cx="201025" cy="187400"/>
            </a:xfrm>
            <a:custGeom>
              <a:avLst/>
              <a:gdLst/>
              <a:ahLst/>
              <a:cxnLst/>
              <a:rect l="l" t="t" r="r" b="b"/>
              <a:pathLst>
                <a:path w="8041" h="7496" extrusionOk="0">
                  <a:moveTo>
                    <a:pt x="4276" y="1"/>
                  </a:moveTo>
                  <a:cubicBezTo>
                    <a:pt x="3921" y="1"/>
                    <a:pt x="3564" y="85"/>
                    <a:pt x="3237" y="256"/>
                  </a:cubicBezTo>
                  <a:lnTo>
                    <a:pt x="2169" y="824"/>
                  </a:lnTo>
                  <a:cubicBezTo>
                    <a:pt x="1669" y="1090"/>
                    <a:pt x="1269" y="1557"/>
                    <a:pt x="1102" y="2091"/>
                  </a:cubicBezTo>
                  <a:lnTo>
                    <a:pt x="435" y="3993"/>
                  </a:lnTo>
                  <a:cubicBezTo>
                    <a:pt x="1" y="5293"/>
                    <a:pt x="835" y="6728"/>
                    <a:pt x="2203" y="6961"/>
                  </a:cubicBezTo>
                  <a:lnTo>
                    <a:pt x="5105" y="7462"/>
                  </a:lnTo>
                  <a:cubicBezTo>
                    <a:pt x="5235" y="7484"/>
                    <a:pt x="5365" y="7495"/>
                    <a:pt x="5493" y="7495"/>
                  </a:cubicBezTo>
                  <a:cubicBezTo>
                    <a:pt x="6315" y="7495"/>
                    <a:pt x="7069" y="7044"/>
                    <a:pt x="7473" y="6294"/>
                  </a:cubicBezTo>
                  <a:lnTo>
                    <a:pt x="7673" y="5927"/>
                  </a:lnTo>
                  <a:cubicBezTo>
                    <a:pt x="8040" y="5260"/>
                    <a:pt x="8040" y="4460"/>
                    <a:pt x="7673" y="3792"/>
                  </a:cubicBezTo>
                  <a:lnTo>
                    <a:pt x="6272" y="1191"/>
                  </a:lnTo>
                  <a:cubicBezTo>
                    <a:pt x="6072" y="824"/>
                    <a:pt x="5805" y="523"/>
                    <a:pt x="5438" y="323"/>
                  </a:cubicBezTo>
                  <a:cubicBezTo>
                    <a:pt x="5083" y="110"/>
                    <a:pt x="4680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22;p70">
              <a:extLst>
                <a:ext uri="{FF2B5EF4-FFF2-40B4-BE49-F238E27FC236}">
                  <a16:creationId xmlns:a16="http://schemas.microsoft.com/office/drawing/2014/main" id="{8ED9AEE6-F67B-4E8E-99CB-0B430E567A3F}"/>
                </a:ext>
              </a:extLst>
            </p:cNvPr>
            <p:cNvSpPr/>
            <p:nvPr/>
          </p:nvSpPr>
          <p:spPr>
            <a:xfrm>
              <a:off x="5799250" y="2661050"/>
              <a:ext cx="1240925" cy="429700"/>
            </a:xfrm>
            <a:custGeom>
              <a:avLst/>
              <a:gdLst/>
              <a:ahLst/>
              <a:cxnLst/>
              <a:rect l="l" t="t" r="r" b="b"/>
              <a:pathLst>
                <a:path w="49637" h="17188" extrusionOk="0">
                  <a:moveTo>
                    <a:pt x="21285" y="1"/>
                  </a:moveTo>
                  <a:cubicBezTo>
                    <a:pt x="16087" y="1"/>
                    <a:pt x="11045" y="2079"/>
                    <a:pt x="7373" y="5813"/>
                  </a:cubicBezTo>
                  <a:cubicBezTo>
                    <a:pt x="5038" y="8181"/>
                    <a:pt x="2903" y="10783"/>
                    <a:pt x="1035" y="13552"/>
                  </a:cubicBezTo>
                  <a:cubicBezTo>
                    <a:pt x="1" y="15086"/>
                    <a:pt x="1135" y="17188"/>
                    <a:pt x="2970" y="17188"/>
                  </a:cubicBezTo>
                  <a:lnTo>
                    <a:pt x="46868" y="17188"/>
                  </a:lnTo>
                  <a:cubicBezTo>
                    <a:pt x="48469" y="17188"/>
                    <a:pt x="49636" y="15620"/>
                    <a:pt x="49169" y="14119"/>
                  </a:cubicBezTo>
                  <a:cubicBezTo>
                    <a:pt x="48169" y="10783"/>
                    <a:pt x="46234" y="5546"/>
                    <a:pt x="43365" y="2877"/>
                  </a:cubicBezTo>
                  <a:cubicBezTo>
                    <a:pt x="43032" y="2611"/>
                    <a:pt x="42665" y="2410"/>
                    <a:pt x="42231" y="2310"/>
                  </a:cubicBezTo>
                  <a:cubicBezTo>
                    <a:pt x="37061" y="1210"/>
                    <a:pt x="28721" y="476"/>
                    <a:pt x="22550" y="42"/>
                  </a:cubicBezTo>
                  <a:cubicBezTo>
                    <a:pt x="22128" y="15"/>
                    <a:pt x="21706" y="1"/>
                    <a:pt x="21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23;p70">
              <a:extLst>
                <a:ext uri="{FF2B5EF4-FFF2-40B4-BE49-F238E27FC236}">
                  <a16:creationId xmlns:a16="http://schemas.microsoft.com/office/drawing/2014/main" id="{7448DA03-B3F4-4F33-8C93-F96D866EDAAE}"/>
                </a:ext>
              </a:extLst>
            </p:cNvPr>
            <p:cNvSpPr/>
            <p:nvPr/>
          </p:nvSpPr>
          <p:spPr>
            <a:xfrm>
              <a:off x="5007850" y="3685325"/>
              <a:ext cx="156825" cy="124275"/>
            </a:xfrm>
            <a:custGeom>
              <a:avLst/>
              <a:gdLst/>
              <a:ahLst/>
              <a:cxnLst/>
              <a:rect l="l" t="t" r="r" b="b"/>
              <a:pathLst>
                <a:path w="6273" h="4971" extrusionOk="0">
                  <a:moveTo>
                    <a:pt x="3136" y="0"/>
                  </a:moveTo>
                  <a:cubicBezTo>
                    <a:pt x="1402" y="0"/>
                    <a:pt x="1" y="1101"/>
                    <a:pt x="1" y="2469"/>
                  </a:cubicBezTo>
                  <a:cubicBezTo>
                    <a:pt x="1" y="3836"/>
                    <a:pt x="1402" y="4971"/>
                    <a:pt x="3136" y="4971"/>
                  </a:cubicBezTo>
                  <a:cubicBezTo>
                    <a:pt x="4871" y="4971"/>
                    <a:pt x="6272" y="3836"/>
                    <a:pt x="6272" y="2469"/>
                  </a:cubicBezTo>
                  <a:cubicBezTo>
                    <a:pt x="6272" y="1101"/>
                    <a:pt x="4871" y="0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4;p70">
              <a:extLst>
                <a:ext uri="{FF2B5EF4-FFF2-40B4-BE49-F238E27FC236}">
                  <a16:creationId xmlns:a16="http://schemas.microsoft.com/office/drawing/2014/main" id="{89F1CFE2-2A9D-43F5-AF19-CE8FD083C8A9}"/>
                </a:ext>
              </a:extLst>
            </p:cNvPr>
            <p:cNvSpPr/>
            <p:nvPr/>
          </p:nvSpPr>
          <p:spPr>
            <a:xfrm>
              <a:off x="4459125" y="3371775"/>
              <a:ext cx="113450" cy="116750"/>
            </a:xfrm>
            <a:custGeom>
              <a:avLst/>
              <a:gdLst/>
              <a:ahLst/>
              <a:cxnLst/>
              <a:rect l="l" t="t" r="r" b="b"/>
              <a:pathLst>
                <a:path w="4538" h="4670" extrusionOk="0">
                  <a:moveTo>
                    <a:pt x="3003" y="0"/>
                  </a:moveTo>
                  <a:cubicBezTo>
                    <a:pt x="1969" y="0"/>
                    <a:pt x="835" y="1034"/>
                    <a:pt x="401" y="2335"/>
                  </a:cubicBezTo>
                  <a:cubicBezTo>
                    <a:pt x="1" y="3636"/>
                    <a:pt x="501" y="4670"/>
                    <a:pt x="1535" y="4670"/>
                  </a:cubicBezTo>
                  <a:cubicBezTo>
                    <a:pt x="2569" y="4670"/>
                    <a:pt x="3704" y="3636"/>
                    <a:pt x="4137" y="2335"/>
                  </a:cubicBezTo>
                  <a:cubicBezTo>
                    <a:pt x="4537" y="1034"/>
                    <a:pt x="4037" y="0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25;p70">
              <a:extLst>
                <a:ext uri="{FF2B5EF4-FFF2-40B4-BE49-F238E27FC236}">
                  <a16:creationId xmlns:a16="http://schemas.microsoft.com/office/drawing/2014/main" id="{5E6B9C01-6F29-4E39-ADBB-834D59B3DA3D}"/>
                </a:ext>
              </a:extLst>
            </p:cNvPr>
            <p:cNvSpPr/>
            <p:nvPr/>
          </p:nvSpPr>
          <p:spPr>
            <a:xfrm>
              <a:off x="3963775" y="3685325"/>
              <a:ext cx="44225" cy="124275"/>
            </a:xfrm>
            <a:custGeom>
              <a:avLst/>
              <a:gdLst/>
              <a:ahLst/>
              <a:cxnLst/>
              <a:rect l="l" t="t" r="r" b="b"/>
              <a:pathLst>
                <a:path w="1769" h="4971" extrusionOk="0">
                  <a:moveTo>
                    <a:pt x="901" y="0"/>
                  </a:moveTo>
                  <a:cubicBezTo>
                    <a:pt x="434" y="0"/>
                    <a:pt x="1" y="1101"/>
                    <a:pt x="1" y="2469"/>
                  </a:cubicBezTo>
                  <a:cubicBezTo>
                    <a:pt x="1" y="3836"/>
                    <a:pt x="434" y="4971"/>
                    <a:pt x="901" y="4971"/>
                  </a:cubicBezTo>
                  <a:cubicBezTo>
                    <a:pt x="1368" y="4971"/>
                    <a:pt x="1769" y="3836"/>
                    <a:pt x="1769" y="2469"/>
                  </a:cubicBezTo>
                  <a:cubicBezTo>
                    <a:pt x="1769" y="1101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26;p70">
              <a:extLst>
                <a:ext uri="{FF2B5EF4-FFF2-40B4-BE49-F238E27FC236}">
                  <a16:creationId xmlns:a16="http://schemas.microsoft.com/office/drawing/2014/main" id="{530F32EF-803A-459D-8FFA-C1768E4270FF}"/>
                </a:ext>
              </a:extLst>
            </p:cNvPr>
            <p:cNvSpPr/>
            <p:nvPr/>
          </p:nvSpPr>
          <p:spPr>
            <a:xfrm>
              <a:off x="5840125" y="2977425"/>
              <a:ext cx="269375" cy="170875"/>
            </a:xfrm>
            <a:custGeom>
              <a:avLst/>
              <a:gdLst/>
              <a:ahLst/>
              <a:cxnLst/>
              <a:rect l="l" t="t" r="r" b="b"/>
              <a:pathLst>
                <a:path w="10775" h="6835" extrusionOk="0">
                  <a:moveTo>
                    <a:pt x="2690" y="0"/>
                  </a:moveTo>
                  <a:cubicBezTo>
                    <a:pt x="1229" y="0"/>
                    <a:pt x="0" y="1196"/>
                    <a:pt x="0" y="2731"/>
                  </a:cubicBezTo>
                  <a:lnTo>
                    <a:pt x="0" y="4132"/>
                  </a:lnTo>
                  <a:cubicBezTo>
                    <a:pt x="0" y="5633"/>
                    <a:pt x="1201" y="6834"/>
                    <a:pt x="2702" y="6834"/>
                  </a:cubicBezTo>
                  <a:lnTo>
                    <a:pt x="8073" y="6834"/>
                  </a:lnTo>
                  <a:cubicBezTo>
                    <a:pt x="9540" y="6834"/>
                    <a:pt x="10775" y="5633"/>
                    <a:pt x="10775" y="4132"/>
                  </a:cubicBezTo>
                  <a:lnTo>
                    <a:pt x="10775" y="3832"/>
                  </a:lnTo>
                  <a:cubicBezTo>
                    <a:pt x="10775" y="2531"/>
                    <a:pt x="9874" y="1430"/>
                    <a:pt x="8606" y="1164"/>
                  </a:cubicBezTo>
                  <a:lnTo>
                    <a:pt x="3269" y="63"/>
                  </a:lnTo>
                  <a:cubicBezTo>
                    <a:pt x="3074" y="21"/>
                    <a:pt x="2880" y="0"/>
                    <a:pt x="2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27;p70">
              <a:extLst>
                <a:ext uri="{FF2B5EF4-FFF2-40B4-BE49-F238E27FC236}">
                  <a16:creationId xmlns:a16="http://schemas.microsoft.com/office/drawing/2014/main" id="{52D54CC5-412F-47E8-92C7-2257AC539B19}"/>
                </a:ext>
              </a:extLst>
            </p:cNvPr>
            <p:cNvSpPr/>
            <p:nvPr/>
          </p:nvSpPr>
          <p:spPr>
            <a:xfrm>
              <a:off x="6493925" y="2672925"/>
              <a:ext cx="208500" cy="417825"/>
            </a:xfrm>
            <a:custGeom>
              <a:avLst/>
              <a:gdLst/>
              <a:ahLst/>
              <a:cxnLst/>
              <a:rect l="l" t="t" r="r" b="b"/>
              <a:pathLst>
                <a:path w="8340" h="16713" extrusionOk="0">
                  <a:moveTo>
                    <a:pt x="0" y="1"/>
                  </a:moveTo>
                  <a:lnTo>
                    <a:pt x="0" y="1"/>
                  </a:lnTo>
                  <a:cubicBezTo>
                    <a:pt x="5504" y="11242"/>
                    <a:pt x="4103" y="16713"/>
                    <a:pt x="4103" y="16713"/>
                  </a:cubicBezTo>
                  <a:lnTo>
                    <a:pt x="8306" y="16713"/>
                  </a:lnTo>
                  <a:cubicBezTo>
                    <a:pt x="8340" y="9841"/>
                    <a:pt x="1968" y="167"/>
                    <a:pt x="1968" y="167"/>
                  </a:cubicBezTo>
                  <a:cubicBezTo>
                    <a:pt x="1968" y="167"/>
                    <a:pt x="1268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28;p70">
              <a:extLst>
                <a:ext uri="{FF2B5EF4-FFF2-40B4-BE49-F238E27FC236}">
                  <a16:creationId xmlns:a16="http://schemas.microsoft.com/office/drawing/2014/main" id="{D64FE5F5-9E59-442B-9F38-E9E1BA15E6F9}"/>
                </a:ext>
              </a:extLst>
            </p:cNvPr>
            <p:cNvSpPr/>
            <p:nvPr/>
          </p:nvSpPr>
          <p:spPr>
            <a:xfrm>
              <a:off x="6604000" y="3111350"/>
              <a:ext cx="91750" cy="797500"/>
            </a:xfrm>
            <a:custGeom>
              <a:avLst/>
              <a:gdLst/>
              <a:ahLst/>
              <a:cxnLst/>
              <a:rect l="l" t="t" r="r" b="b"/>
              <a:pathLst>
                <a:path w="3670" h="31900" extrusionOk="0">
                  <a:moveTo>
                    <a:pt x="2903" y="1"/>
                  </a:moveTo>
                  <a:cubicBezTo>
                    <a:pt x="2882" y="1"/>
                    <a:pt x="2859" y="4"/>
                    <a:pt x="2836" y="10"/>
                  </a:cubicBezTo>
                  <a:cubicBezTo>
                    <a:pt x="2736" y="43"/>
                    <a:pt x="2669" y="143"/>
                    <a:pt x="2702" y="276"/>
                  </a:cubicBezTo>
                  <a:cubicBezTo>
                    <a:pt x="3269" y="2111"/>
                    <a:pt x="3269" y="4913"/>
                    <a:pt x="2702" y="7448"/>
                  </a:cubicBezTo>
                  <a:cubicBezTo>
                    <a:pt x="2135" y="10083"/>
                    <a:pt x="0" y="27463"/>
                    <a:pt x="0" y="31699"/>
                  </a:cubicBezTo>
                  <a:cubicBezTo>
                    <a:pt x="0" y="31799"/>
                    <a:pt x="101" y="31899"/>
                    <a:pt x="201" y="31899"/>
                  </a:cubicBezTo>
                  <a:cubicBezTo>
                    <a:pt x="301" y="31899"/>
                    <a:pt x="401" y="31799"/>
                    <a:pt x="401" y="31699"/>
                  </a:cubicBezTo>
                  <a:cubicBezTo>
                    <a:pt x="401" y="27496"/>
                    <a:pt x="2536" y="10150"/>
                    <a:pt x="3103" y="7548"/>
                  </a:cubicBezTo>
                  <a:cubicBezTo>
                    <a:pt x="3670" y="4946"/>
                    <a:pt x="3670" y="2044"/>
                    <a:pt x="3103" y="143"/>
                  </a:cubicBezTo>
                  <a:cubicBezTo>
                    <a:pt x="3075" y="61"/>
                    <a:pt x="3003" y="1"/>
                    <a:pt x="2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29;p70">
              <a:extLst>
                <a:ext uri="{FF2B5EF4-FFF2-40B4-BE49-F238E27FC236}">
                  <a16:creationId xmlns:a16="http://schemas.microsoft.com/office/drawing/2014/main" id="{EBC87416-9FD2-4247-BF74-79913A13B221}"/>
                </a:ext>
              </a:extLst>
            </p:cNvPr>
            <p:cNvSpPr/>
            <p:nvPr/>
          </p:nvSpPr>
          <p:spPr>
            <a:xfrm>
              <a:off x="6449725" y="3250000"/>
              <a:ext cx="173475" cy="53400"/>
            </a:xfrm>
            <a:custGeom>
              <a:avLst/>
              <a:gdLst/>
              <a:ahLst/>
              <a:cxnLst/>
              <a:rect l="l" t="t" r="r" b="b"/>
              <a:pathLst>
                <a:path w="6939" h="2136" extrusionOk="0">
                  <a:moveTo>
                    <a:pt x="1101" y="1"/>
                  </a:moveTo>
                  <a:cubicBezTo>
                    <a:pt x="668" y="34"/>
                    <a:pt x="301" y="334"/>
                    <a:pt x="201" y="768"/>
                  </a:cubicBezTo>
                  <a:lnTo>
                    <a:pt x="100" y="1368"/>
                  </a:lnTo>
                  <a:cubicBezTo>
                    <a:pt x="0" y="1769"/>
                    <a:pt x="334" y="2136"/>
                    <a:pt x="734" y="2136"/>
                  </a:cubicBezTo>
                  <a:lnTo>
                    <a:pt x="5838" y="2136"/>
                  </a:lnTo>
                  <a:cubicBezTo>
                    <a:pt x="6272" y="2136"/>
                    <a:pt x="6638" y="1802"/>
                    <a:pt x="6739" y="1368"/>
                  </a:cubicBezTo>
                  <a:lnTo>
                    <a:pt x="6839" y="768"/>
                  </a:lnTo>
                  <a:cubicBezTo>
                    <a:pt x="6939" y="368"/>
                    <a:pt x="6605" y="1"/>
                    <a:pt x="6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30;p70">
              <a:extLst>
                <a:ext uri="{FF2B5EF4-FFF2-40B4-BE49-F238E27FC236}">
                  <a16:creationId xmlns:a16="http://schemas.microsoft.com/office/drawing/2014/main" id="{815FC835-474E-4451-8459-A92C60517D09}"/>
                </a:ext>
              </a:extLst>
            </p:cNvPr>
            <p:cNvSpPr/>
            <p:nvPr/>
          </p:nvSpPr>
          <p:spPr>
            <a:xfrm>
              <a:off x="6742461" y="1590989"/>
              <a:ext cx="286050" cy="285250"/>
            </a:xfrm>
            <a:custGeom>
              <a:avLst/>
              <a:gdLst/>
              <a:ahLst/>
              <a:cxnLst/>
              <a:rect l="l" t="t" r="r" b="b"/>
              <a:pathLst>
                <a:path w="11442" h="11410" extrusionOk="0">
                  <a:moveTo>
                    <a:pt x="0" y="1"/>
                  </a:moveTo>
                  <a:lnTo>
                    <a:pt x="0" y="401"/>
                  </a:lnTo>
                  <a:cubicBezTo>
                    <a:pt x="4003" y="435"/>
                    <a:pt x="7672" y="2603"/>
                    <a:pt x="9640" y="6072"/>
                  </a:cubicBezTo>
                  <a:lnTo>
                    <a:pt x="10007" y="5872"/>
                  </a:lnTo>
                  <a:cubicBezTo>
                    <a:pt x="7972" y="2236"/>
                    <a:pt x="4170" y="1"/>
                    <a:pt x="0" y="1"/>
                  </a:cubicBezTo>
                  <a:close/>
                  <a:moveTo>
                    <a:pt x="10975" y="8140"/>
                  </a:moveTo>
                  <a:lnTo>
                    <a:pt x="10541" y="8274"/>
                  </a:lnTo>
                  <a:cubicBezTo>
                    <a:pt x="10841" y="9308"/>
                    <a:pt x="11008" y="10342"/>
                    <a:pt x="11008" y="11409"/>
                  </a:cubicBezTo>
                  <a:lnTo>
                    <a:pt x="11442" y="11409"/>
                  </a:lnTo>
                  <a:cubicBezTo>
                    <a:pt x="11442" y="10308"/>
                    <a:pt x="11275" y="9208"/>
                    <a:pt x="10975" y="8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31;p70">
              <a:extLst>
                <a:ext uri="{FF2B5EF4-FFF2-40B4-BE49-F238E27FC236}">
                  <a16:creationId xmlns:a16="http://schemas.microsoft.com/office/drawing/2014/main" id="{33B6571F-FB96-43E9-B9A0-BCFCAE6A61C7}"/>
                </a:ext>
              </a:extLst>
            </p:cNvPr>
            <p:cNvSpPr/>
            <p:nvPr/>
          </p:nvSpPr>
          <p:spPr>
            <a:xfrm>
              <a:off x="6493936" y="1627689"/>
              <a:ext cx="497875" cy="653000"/>
            </a:xfrm>
            <a:custGeom>
              <a:avLst/>
              <a:gdLst/>
              <a:ahLst/>
              <a:cxnLst/>
              <a:rect l="l" t="t" r="r" b="b"/>
              <a:pathLst>
                <a:path w="19915" h="26120" extrusionOk="0">
                  <a:moveTo>
                    <a:pt x="9938" y="5328"/>
                  </a:moveTo>
                  <a:cubicBezTo>
                    <a:pt x="12326" y="5328"/>
                    <a:pt x="14611" y="7179"/>
                    <a:pt x="14611" y="9975"/>
                  </a:cubicBezTo>
                  <a:cubicBezTo>
                    <a:pt x="14611" y="12543"/>
                    <a:pt x="12510" y="14645"/>
                    <a:pt x="9941" y="14645"/>
                  </a:cubicBezTo>
                  <a:cubicBezTo>
                    <a:pt x="5805" y="14611"/>
                    <a:pt x="3737" y="9608"/>
                    <a:pt x="6672" y="6706"/>
                  </a:cubicBezTo>
                  <a:cubicBezTo>
                    <a:pt x="7624" y="5754"/>
                    <a:pt x="8792" y="5328"/>
                    <a:pt x="9938" y="5328"/>
                  </a:cubicBezTo>
                  <a:close/>
                  <a:moveTo>
                    <a:pt x="9941" y="1"/>
                  </a:moveTo>
                  <a:cubicBezTo>
                    <a:pt x="4470" y="1"/>
                    <a:pt x="1" y="4437"/>
                    <a:pt x="1" y="9941"/>
                  </a:cubicBezTo>
                  <a:cubicBezTo>
                    <a:pt x="1" y="19548"/>
                    <a:pt x="9941" y="26119"/>
                    <a:pt x="9941" y="26119"/>
                  </a:cubicBezTo>
                  <a:cubicBezTo>
                    <a:pt x="9941" y="26119"/>
                    <a:pt x="19915" y="19515"/>
                    <a:pt x="19915" y="9941"/>
                  </a:cubicBezTo>
                  <a:cubicBezTo>
                    <a:pt x="19915" y="4437"/>
                    <a:pt x="15445" y="1"/>
                    <a:pt x="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32;p70">
              <a:extLst>
                <a:ext uri="{FF2B5EF4-FFF2-40B4-BE49-F238E27FC236}">
                  <a16:creationId xmlns:a16="http://schemas.microsoft.com/office/drawing/2014/main" id="{BD3E6722-7DA1-46AB-B7E8-CDF71A552BE2}"/>
                </a:ext>
              </a:extLst>
            </p:cNvPr>
            <p:cNvSpPr/>
            <p:nvPr/>
          </p:nvSpPr>
          <p:spPr>
            <a:xfrm>
              <a:off x="6251250" y="4102275"/>
              <a:ext cx="80925" cy="146800"/>
            </a:xfrm>
            <a:custGeom>
              <a:avLst/>
              <a:gdLst/>
              <a:ahLst/>
              <a:cxnLst/>
              <a:rect l="l" t="t" r="r" b="b"/>
              <a:pathLst>
                <a:path w="3237" h="5872" extrusionOk="0">
                  <a:moveTo>
                    <a:pt x="3236" y="1"/>
                  </a:moveTo>
                  <a:lnTo>
                    <a:pt x="734" y="34"/>
                  </a:lnTo>
                  <a:lnTo>
                    <a:pt x="0" y="5872"/>
                  </a:lnTo>
                  <a:lnTo>
                    <a:pt x="2502" y="5838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33;p70">
              <a:extLst>
                <a:ext uri="{FF2B5EF4-FFF2-40B4-BE49-F238E27FC236}">
                  <a16:creationId xmlns:a16="http://schemas.microsoft.com/office/drawing/2014/main" id="{6F5F8FC7-F2F7-478C-8C38-3E163EA23C2A}"/>
                </a:ext>
              </a:extLst>
            </p:cNvPr>
            <p:cNvSpPr/>
            <p:nvPr/>
          </p:nvSpPr>
          <p:spPr>
            <a:xfrm>
              <a:off x="6513925" y="4087275"/>
              <a:ext cx="98450" cy="156800"/>
            </a:xfrm>
            <a:custGeom>
              <a:avLst/>
              <a:gdLst/>
              <a:ahLst/>
              <a:cxnLst/>
              <a:rect l="l" t="t" r="r" b="b"/>
              <a:pathLst>
                <a:path w="3938" h="6272" extrusionOk="0">
                  <a:moveTo>
                    <a:pt x="2436" y="0"/>
                  </a:moveTo>
                  <a:lnTo>
                    <a:pt x="1" y="768"/>
                  </a:lnTo>
                  <a:lnTo>
                    <a:pt x="1502" y="6272"/>
                  </a:lnTo>
                  <a:lnTo>
                    <a:pt x="3937" y="5538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34;p70">
              <a:extLst>
                <a:ext uri="{FF2B5EF4-FFF2-40B4-BE49-F238E27FC236}">
                  <a16:creationId xmlns:a16="http://schemas.microsoft.com/office/drawing/2014/main" id="{10F103DA-955E-4433-8198-B73EFBD31002}"/>
                </a:ext>
              </a:extLst>
            </p:cNvPr>
            <p:cNvSpPr/>
            <p:nvPr/>
          </p:nvSpPr>
          <p:spPr>
            <a:xfrm>
              <a:off x="6538950" y="4194675"/>
              <a:ext cx="208200" cy="116250"/>
            </a:xfrm>
            <a:custGeom>
              <a:avLst/>
              <a:gdLst/>
              <a:ahLst/>
              <a:cxnLst/>
              <a:rect l="l" t="t" r="r" b="b"/>
              <a:pathLst>
                <a:path w="8328" h="4650" extrusionOk="0">
                  <a:moveTo>
                    <a:pt x="7664" y="0"/>
                  </a:moveTo>
                  <a:cubicBezTo>
                    <a:pt x="7645" y="0"/>
                    <a:pt x="7625" y="3"/>
                    <a:pt x="7606" y="8"/>
                  </a:cubicBezTo>
                  <a:cubicBezTo>
                    <a:pt x="6206" y="370"/>
                    <a:pt x="4998" y="557"/>
                    <a:pt x="4133" y="557"/>
                  </a:cubicBezTo>
                  <a:cubicBezTo>
                    <a:pt x="3804" y="557"/>
                    <a:pt x="3524" y="530"/>
                    <a:pt x="3303" y="475"/>
                  </a:cubicBezTo>
                  <a:cubicBezTo>
                    <a:pt x="3252" y="449"/>
                    <a:pt x="3196" y="438"/>
                    <a:pt x="3139" y="438"/>
                  </a:cubicBezTo>
                  <a:cubicBezTo>
                    <a:pt x="3047" y="438"/>
                    <a:pt x="2952" y="467"/>
                    <a:pt x="2869" y="508"/>
                  </a:cubicBezTo>
                  <a:lnTo>
                    <a:pt x="134" y="1909"/>
                  </a:lnTo>
                  <a:cubicBezTo>
                    <a:pt x="67" y="1976"/>
                    <a:pt x="1" y="2076"/>
                    <a:pt x="34" y="2176"/>
                  </a:cubicBezTo>
                  <a:lnTo>
                    <a:pt x="634" y="4377"/>
                  </a:lnTo>
                  <a:cubicBezTo>
                    <a:pt x="659" y="4550"/>
                    <a:pt x="811" y="4650"/>
                    <a:pt x="970" y="4650"/>
                  </a:cubicBezTo>
                  <a:cubicBezTo>
                    <a:pt x="1026" y="4650"/>
                    <a:pt x="1082" y="4637"/>
                    <a:pt x="1135" y="4611"/>
                  </a:cubicBezTo>
                  <a:cubicBezTo>
                    <a:pt x="2002" y="4144"/>
                    <a:pt x="2636" y="3777"/>
                    <a:pt x="3737" y="3177"/>
                  </a:cubicBezTo>
                  <a:cubicBezTo>
                    <a:pt x="4404" y="2843"/>
                    <a:pt x="6505" y="1842"/>
                    <a:pt x="7439" y="1375"/>
                  </a:cubicBezTo>
                  <a:cubicBezTo>
                    <a:pt x="8328" y="899"/>
                    <a:pt x="8039" y="0"/>
                    <a:pt x="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35;p70">
              <a:extLst>
                <a:ext uri="{FF2B5EF4-FFF2-40B4-BE49-F238E27FC236}">
                  <a16:creationId xmlns:a16="http://schemas.microsoft.com/office/drawing/2014/main" id="{1C019510-5B86-4F33-BEAE-D8F1CE5C052F}"/>
                </a:ext>
              </a:extLst>
            </p:cNvPr>
            <p:cNvSpPr/>
            <p:nvPr/>
          </p:nvSpPr>
          <p:spPr>
            <a:xfrm>
              <a:off x="6228725" y="4240725"/>
              <a:ext cx="224350" cy="72575"/>
            </a:xfrm>
            <a:custGeom>
              <a:avLst/>
              <a:gdLst/>
              <a:ahLst/>
              <a:cxnLst/>
              <a:rect l="l" t="t" r="r" b="b"/>
              <a:pathLst>
                <a:path w="8974" h="2903" extrusionOk="0">
                  <a:moveTo>
                    <a:pt x="3470" y="0"/>
                  </a:moveTo>
                  <a:lnTo>
                    <a:pt x="701" y="34"/>
                  </a:lnTo>
                  <a:cubicBezTo>
                    <a:pt x="601" y="34"/>
                    <a:pt x="534" y="134"/>
                    <a:pt x="501" y="234"/>
                  </a:cubicBezTo>
                  <a:lnTo>
                    <a:pt x="34" y="2469"/>
                  </a:lnTo>
                  <a:cubicBezTo>
                    <a:pt x="1" y="2702"/>
                    <a:pt x="168" y="2902"/>
                    <a:pt x="401" y="2902"/>
                  </a:cubicBezTo>
                  <a:cubicBezTo>
                    <a:pt x="1402" y="2869"/>
                    <a:pt x="2836" y="2802"/>
                    <a:pt x="4070" y="2769"/>
                  </a:cubicBezTo>
                  <a:cubicBezTo>
                    <a:pt x="5049" y="2769"/>
                    <a:pt x="5568" y="2784"/>
                    <a:pt x="6309" y="2784"/>
                  </a:cubicBezTo>
                  <a:cubicBezTo>
                    <a:pt x="6680" y="2784"/>
                    <a:pt x="7106" y="2780"/>
                    <a:pt x="7673" y="2769"/>
                  </a:cubicBezTo>
                  <a:cubicBezTo>
                    <a:pt x="8707" y="2769"/>
                    <a:pt x="8974" y="1701"/>
                    <a:pt x="8540" y="1635"/>
                  </a:cubicBezTo>
                  <a:cubicBezTo>
                    <a:pt x="6572" y="1201"/>
                    <a:pt x="5772" y="1201"/>
                    <a:pt x="4070" y="167"/>
                  </a:cubicBezTo>
                  <a:cubicBezTo>
                    <a:pt x="3870" y="67"/>
                    <a:pt x="3670" y="0"/>
                    <a:pt x="3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36;p70">
              <a:extLst>
                <a:ext uri="{FF2B5EF4-FFF2-40B4-BE49-F238E27FC236}">
                  <a16:creationId xmlns:a16="http://schemas.microsoft.com/office/drawing/2014/main" id="{33C61F38-8E80-40D6-93A0-BBAF845439F2}"/>
                </a:ext>
              </a:extLst>
            </p:cNvPr>
            <p:cNvSpPr/>
            <p:nvPr/>
          </p:nvSpPr>
          <p:spPr>
            <a:xfrm rot="-2475715" flipH="1">
              <a:off x="6289151" y="2493789"/>
              <a:ext cx="322774" cy="293849"/>
            </a:xfrm>
            <a:custGeom>
              <a:avLst/>
              <a:gdLst/>
              <a:ahLst/>
              <a:cxnLst/>
              <a:rect l="l" t="t" r="r" b="b"/>
              <a:pathLst>
                <a:path w="12911" h="11754" extrusionOk="0">
                  <a:moveTo>
                    <a:pt x="3437" y="1"/>
                  </a:moveTo>
                  <a:lnTo>
                    <a:pt x="1" y="1635"/>
                  </a:lnTo>
                  <a:cubicBezTo>
                    <a:pt x="301" y="2336"/>
                    <a:pt x="635" y="2969"/>
                    <a:pt x="968" y="3603"/>
                  </a:cubicBezTo>
                  <a:cubicBezTo>
                    <a:pt x="1302" y="4237"/>
                    <a:pt x="1669" y="4871"/>
                    <a:pt x="2036" y="5471"/>
                  </a:cubicBezTo>
                  <a:cubicBezTo>
                    <a:pt x="2769" y="6705"/>
                    <a:pt x="3603" y="7906"/>
                    <a:pt x="4504" y="9074"/>
                  </a:cubicBezTo>
                  <a:cubicBezTo>
                    <a:pt x="4738" y="9341"/>
                    <a:pt x="4938" y="9608"/>
                    <a:pt x="5205" y="9908"/>
                  </a:cubicBezTo>
                  <a:lnTo>
                    <a:pt x="5571" y="10308"/>
                  </a:lnTo>
                  <a:lnTo>
                    <a:pt x="5672" y="10408"/>
                  </a:lnTo>
                  <a:lnTo>
                    <a:pt x="5805" y="10542"/>
                  </a:lnTo>
                  <a:cubicBezTo>
                    <a:pt x="5872" y="10642"/>
                    <a:pt x="5972" y="10742"/>
                    <a:pt x="6072" y="10842"/>
                  </a:cubicBezTo>
                  <a:cubicBezTo>
                    <a:pt x="6539" y="11242"/>
                    <a:pt x="7073" y="11509"/>
                    <a:pt x="7673" y="11676"/>
                  </a:cubicBezTo>
                  <a:cubicBezTo>
                    <a:pt x="7917" y="11727"/>
                    <a:pt x="8166" y="11754"/>
                    <a:pt x="8414" y="11754"/>
                  </a:cubicBezTo>
                  <a:cubicBezTo>
                    <a:pt x="8811" y="11754"/>
                    <a:pt x="9205" y="11686"/>
                    <a:pt x="9574" y="11542"/>
                  </a:cubicBezTo>
                  <a:cubicBezTo>
                    <a:pt x="10075" y="11375"/>
                    <a:pt x="10508" y="11109"/>
                    <a:pt x="10909" y="10775"/>
                  </a:cubicBezTo>
                  <a:cubicBezTo>
                    <a:pt x="11242" y="10475"/>
                    <a:pt x="11509" y="10175"/>
                    <a:pt x="11776" y="9808"/>
                  </a:cubicBezTo>
                  <a:cubicBezTo>
                    <a:pt x="12009" y="9507"/>
                    <a:pt x="12243" y="9174"/>
                    <a:pt x="12410" y="8807"/>
                  </a:cubicBezTo>
                  <a:cubicBezTo>
                    <a:pt x="12610" y="8473"/>
                    <a:pt x="12777" y="8106"/>
                    <a:pt x="12910" y="7740"/>
                  </a:cubicBezTo>
                  <a:lnTo>
                    <a:pt x="11242" y="6806"/>
                  </a:lnTo>
                  <a:cubicBezTo>
                    <a:pt x="11042" y="7006"/>
                    <a:pt x="10809" y="7273"/>
                    <a:pt x="10575" y="7473"/>
                  </a:cubicBezTo>
                  <a:cubicBezTo>
                    <a:pt x="10375" y="7673"/>
                    <a:pt x="10141" y="7873"/>
                    <a:pt x="9908" y="8073"/>
                  </a:cubicBezTo>
                  <a:cubicBezTo>
                    <a:pt x="9574" y="8373"/>
                    <a:pt x="9141" y="8573"/>
                    <a:pt x="8707" y="8640"/>
                  </a:cubicBezTo>
                  <a:cubicBezTo>
                    <a:pt x="8574" y="8640"/>
                    <a:pt x="8574" y="8607"/>
                    <a:pt x="8574" y="8573"/>
                  </a:cubicBezTo>
                  <a:cubicBezTo>
                    <a:pt x="8540" y="8540"/>
                    <a:pt x="8507" y="8473"/>
                    <a:pt x="8407" y="8340"/>
                  </a:cubicBezTo>
                  <a:lnTo>
                    <a:pt x="7940" y="7706"/>
                  </a:lnTo>
                  <a:cubicBezTo>
                    <a:pt x="7740" y="7439"/>
                    <a:pt x="7573" y="7172"/>
                    <a:pt x="7373" y="6906"/>
                  </a:cubicBezTo>
                  <a:cubicBezTo>
                    <a:pt x="6639" y="5838"/>
                    <a:pt x="5972" y="4671"/>
                    <a:pt x="5305" y="3536"/>
                  </a:cubicBezTo>
                  <a:cubicBezTo>
                    <a:pt x="4671" y="2369"/>
                    <a:pt x="4004" y="1168"/>
                    <a:pt x="3437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37;p70">
              <a:extLst>
                <a:ext uri="{FF2B5EF4-FFF2-40B4-BE49-F238E27FC236}">
                  <a16:creationId xmlns:a16="http://schemas.microsoft.com/office/drawing/2014/main" id="{FA06C3A9-6721-4E39-8B8F-820A77D75964}"/>
                </a:ext>
              </a:extLst>
            </p:cNvPr>
            <p:cNvSpPr/>
            <p:nvPr/>
          </p:nvSpPr>
          <p:spPr>
            <a:xfrm>
              <a:off x="6281275" y="2285850"/>
              <a:ext cx="239350" cy="264525"/>
            </a:xfrm>
            <a:custGeom>
              <a:avLst/>
              <a:gdLst/>
              <a:ahLst/>
              <a:cxnLst/>
              <a:rect l="l" t="t" r="r" b="b"/>
              <a:pathLst>
                <a:path w="9574" h="10581" extrusionOk="0">
                  <a:moveTo>
                    <a:pt x="3085" y="0"/>
                  </a:moveTo>
                  <a:cubicBezTo>
                    <a:pt x="1989" y="0"/>
                    <a:pt x="1045" y="669"/>
                    <a:pt x="667" y="1974"/>
                  </a:cubicBezTo>
                  <a:cubicBezTo>
                    <a:pt x="0" y="4276"/>
                    <a:pt x="4770" y="10580"/>
                    <a:pt x="4770" y="10580"/>
                  </a:cubicBezTo>
                  <a:lnTo>
                    <a:pt x="9574" y="7478"/>
                  </a:lnTo>
                  <a:cubicBezTo>
                    <a:pt x="8673" y="5476"/>
                    <a:pt x="7539" y="3575"/>
                    <a:pt x="6238" y="1807"/>
                  </a:cubicBezTo>
                  <a:cubicBezTo>
                    <a:pt x="5283" y="594"/>
                    <a:pt x="4117" y="0"/>
                    <a:pt x="3085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38;p70">
              <a:extLst>
                <a:ext uri="{FF2B5EF4-FFF2-40B4-BE49-F238E27FC236}">
                  <a16:creationId xmlns:a16="http://schemas.microsoft.com/office/drawing/2014/main" id="{5491F9ED-2CCC-4EE1-A71B-73E56CAB18AB}"/>
                </a:ext>
              </a:extLst>
            </p:cNvPr>
            <p:cNvSpPr/>
            <p:nvPr/>
          </p:nvSpPr>
          <p:spPr>
            <a:xfrm>
              <a:off x="6281275" y="2285850"/>
              <a:ext cx="239350" cy="264525"/>
            </a:xfrm>
            <a:custGeom>
              <a:avLst/>
              <a:gdLst/>
              <a:ahLst/>
              <a:cxnLst/>
              <a:rect l="l" t="t" r="r" b="b"/>
              <a:pathLst>
                <a:path w="9574" h="10581" extrusionOk="0">
                  <a:moveTo>
                    <a:pt x="3085" y="0"/>
                  </a:moveTo>
                  <a:cubicBezTo>
                    <a:pt x="1989" y="0"/>
                    <a:pt x="1045" y="669"/>
                    <a:pt x="667" y="1974"/>
                  </a:cubicBezTo>
                  <a:cubicBezTo>
                    <a:pt x="0" y="4276"/>
                    <a:pt x="4770" y="10580"/>
                    <a:pt x="4770" y="10580"/>
                  </a:cubicBezTo>
                  <a:lnTo>
                    <a:pt x="9574" y="7478"/>
                  </a:lnTo>
                  <a:cubicBezTo>
                    <a:pt x="8673" y="5476"/>
                    <a:pt x="7539" y="3575"/>
                    <a:pt x="6238" y="1807"/>
                  </a:cubicBezTo>
                  <a:cubicBezTo>
                    <a:pt x="5283" y="594"/>
                    <a:pt x="4117" y="0"/>
                    <a:pt x="3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39;p70">
              <a:extLst>
                <a:ext uri="{FF2B5EF4-FFF2-40B4-BE49-F238E27FC236}">
                  <a16:creationId xmlns:a16="http://schemas.microsoft.com/office/drawing/2014/main" id="{15F8D77B-00E0-4CE0-ADF2-5EE2ABF4406D}"/>
                </a:ext>
              </a:extLst>
            </p:cNvPr>
            <p:cNvSpPr/>
            <p:nvPr/>
          </p:nvSpPr>
          <p:spPr>
            <a:xfrm>
              <a:off x="6323800" y="2401450"/>
              <a:ext cx="127625" cy="148925"/>
            </a:xfrm>
            <a:custGeom>
              <a:avLst/>
              <a:gdLst/>
              <a:ahLst/>
              <a:cxnLst/>
              <a:rect l="l" t="t" r="r" b="b"/>
              <a:pathLst>
                <a:path w="5105" h="5957" extrusionOk="0">
                  <a:moveTo>
                    <a:pt x="1649" y="1"/>
                  </a:moveTo>
                  <a:cubicBezTo>
                    <a:pt x="1150" y="1"/>
                    <a:pt x="539" y="524"/>
                    <a:pt x="0" y="1119"/>
                  </a:cubicBezTo>
                  <a:cubicBezTo>
                    <a:pt x="901" y="2821"/>
                    <a:pt x="1935" y="4422"/>
                    <a:pt x="3069" y="5956"/>
                  </a:cubicBezTo>
                  <a:lnTo>
                    <a:pt x="5104" y="4622"/>
                  </a:lnTo>
                  <a:cubicBezTo>
                    <a:pt x="4337" y="2854"/>
                    <a:pt x="2903" y="452"/>
                    <a:pt x="1902" y="52"/>
                  </a:cubicBezTo>
                  <a:cubicBezTo>
                    <a:pt x="1822" y="17"/>
                    <a:pt x="1737" y="1"/>
                    <a:pt x="1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40;p70">
              <a:extLst>
                <a:ext uri="{FF2B5EF4-FFF2-40B4-BE49-F238E27FC236}">
                  <a16:creationId xmlns:a16="http://schemas.microsoft.com/office/drawing/2014/main" id="{6C3BDC1F-63A4-4657-B248-3490163E9192}"/>
                </a:ext>
              </a:extLst>
            </p:cNvPr>
            <p:cNvSpPr/>
            <p:nvPr/>
          </p:nvSpPr>
          <p:spPr>
            <a:xfrm rot="-2475715" flipH="1">
              <a:off x="6302332" y="2703029"/>
              <a:ext cx="80900" cy="95075"/>
            </a:xfrm>
            <a:custGeom>
              <a:avLst/>
              <a:gdLst/>
              <a:ahLst/>
              <a:cxnLst/>
              <a:rect l="l" t="t" r="r" b="b"/>
              <a:pathLst>
                <a:path w="3236" h="3803" extrusionOk="0">
                  <a:moveTo>
                    <a:pt x="1735" y="0"/>
                  </a:moveTo>
                  <a:lnTo>
                    <a:pt x="0" y="2836"/>
                  </a:lnTo>
                  <a:lnTo>
                    <a:pt x="1568" y="3803"/>
                  </a:lnTo>
                  <a:cubicBezTo>
                    <a:pt x="2302" y="3569"/>
                    <a:pt x="2869" y="3102"/>
                    <a:pt x="3236" y="2435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41;p70">
              <a:extLst>
                <a:ext uri="{FF2B5EF4-FFF2-40B4-BE49-F238E27FC236}">
                  <a16:creationId xmlns:a16="http://schemas.microsoft.com/office/drawing/2014/main" id="{6A008CB7-8E17-40C6-9902-02E6ED3DEF3B}"/>
                </a:ext>
              </a:extLst>
            </p:cNvPr>
            <p:cNvSpPr/>
            <p:nvPr/>
          </p:nvSpPr>
          <p:spPr>
            <a:xfrm rot="-2475715" flipH="1">
              <a:off x="6271053" y="2716146"/>
              <a:ext cx="60900" cy="75875"/>
            </a:xfrm>
            <a:custGeom>
              <a:avLst/>
              <a:gdLst/>
              <a:ahLst/>
              <a:cxnLst/>
              <a:rect l="l" t="t" r="r" b="b"/>
              <a:pathLst>
                <a:path w="2436" h="3035" extrusionOk="0">
                  <a:moveTo>
                    <a:pt x="1779" y="0"/>
                  </a:moveTo>
                  <a:cubicBezTo>
                    <a:pt x="1710" y="0"/>
                    <a:pt x="1639" y="10"/>
                    <a:pt x="1569" y="32"/>
                  </a:cubicBezTo>
                  <a:lnTo>
                    <a:pt x="1" y="599"/>
                  </a:lnTo>
                  <a:lnTo>
                    <a:pt x="1535" y="3034"/>
                  </a:lnTo>
                  <a:lnTo>
                    <a:pt x="2169" y="2267"/>
                  </a:lnTo>
                  <a:cubicBezTo>
                    <a:pt x="2336" y="2033"/>
                    <a:pt x="2436" y="1767"/>
                    <a:pt x="2436" y="1500"/>
                  </a:cubicBezTo>
                  <a:lnTo>
                    <a:pt x="2436" y="632"/>
                  </a:lnTo>
                  <a:cubicBezTo>
                    <a:pt x="2436" y="270"/>
                    <a:pt x="2132" y="0"/>
                    <a:pt x="177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42;p70">
              <a:extLst>
                <a:ext uri="{FF2B5EF4-FFF2-40B4-BE49-F238E27FC236}">
                  <a16:creationId xmlns:a16="http://schemas.microsoft.com/office/drawing/2014/main" id="{99BAB9F8-A1AC-400C-B159-67541D798DAD}"/>
                </a:ext>
              </a:extLst>
            </p:cNvPr>
            <p:cNvSpPr/>
            <p:nvPr/>
          </p:nvSpPr>
          <p:spPr>
            <a:xfrm>
              <a:off x="6024425" y="2275975"/>
              <a:ext cx="421150" cy="577100"/>
            </a:xfrm>
            <a:custGeom>
              <a:avLst/>
              <a:gdLst/>
              <a:ahLst/>
              <a:cxnLst/>
              <a:rect l="l" t="t" r="r" b="b"/>
              <a:pathLst>
                <a:path w="16846" h="23084" extrusionOk="0">
                  <a:moveTo>
                    <a:pt x="9907" y="1"/>
                  </a:moveTo>
                  <a:cubicBezTo>
                    <a:pt x="8006" y="34"/>
                    <a:pt x="6071" y="167"/>
                    <a:pt x="4203" y="434"/>
                  </a:cubicBezTo>
                  <a:cubicBezTo>
                    <a:pt x="3836" y="468"/>
                    <a:pt x="3469" y="501"/>
                    <a:pt x="3102" y="568"/>
                  </a:cubicBezTo>
                  <a:lnTo>
                    <a:pt x="2168" y="734"/>
                  </a:lnTo>
                  <a:lnTo>
                    <a:pt x="2135" y="734"/>
                  </a:lnTo>
                  <a:cubicBezTo>
                    <a:pt x="834" y="1001"/>
                    <a:pt x="0" y="2269"/>
                    <a:pt x="334" y="3570"/>
                  </a:cubicBezTo>
                  <a:cubicBezTo>
                    <a:pt x="2369" y="12410"/>
                    <a:pt x="1935" y="21182"/>
                    <a:pt x="2135" y="23084"/>
                  </a:cubicBezTo>
                  <a:lnTo>
                    <a:pt x="15578" y="22083"/>
                  </a:lnTo>
                  <a:cubicBezTo>
                    <a:pt x="16846" y="7706"/>
                    <a:pt x="13810" y="401"/>
                    <a:pt x="13810" y="401"/>
                  </a:cubicBezTo>
                  <a:cubicBezTo>
                    <a:pt x="13810" y="401"/>
                    <a:pt x="12943" y="234"/>
                    <a:pt x="11775" y="134"/>
                  </a:cubicBezTo>
                  <a:cubicBezTo>
                    <a:pt x="11408" y="67"/>
                    <a:pt x="11008" y="34"/>
                    <a:pt x="10608" y="34"/>
                  </a:cubicBezTo>
                  <a:cubicBezTo>
                    <a:pt x="10374" y="34"/>
                    <a:pt x="10141" y="1"/>
                    <a:pt x="9907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43;p70">
              <a:extLst>
                <a:ext uri="{FF2B5EF4-FFF2-40B4-BE49-F238E27FC236}">
                  <a16:creationId xmlns:a16="http://schemas.microsoft.com/office/drawing/2014/main" id="{DEFB8EEE-F7D8-4CEA-9808-F7537E2F3A61}"/>
                </a:ext>
              </a:extLst>
            </p:cNvPr>
            <p:cNvSpPr/>
            <p:nvPr/>
          </p:nvSpPr>
          <p:spPr>
            <a:xfrm>
              <a:off x="6024425" y="2275975"/>
              <a:ext cx="421150" cy="577100"/>
            </a:xfrm>
            <a:custGeom>
              <a:avLst/>
              <a:gdLst/>
              <a:ahLst/>
              <a:cxnLst/>
              <a:rect l="l" t="t" r="r" b="b"/>
              <a:pathLst>
                <a:path w="16846" h="23084" extrusionOk="0">
                  <a:moveTo>
                    <a:pt x="9907" y="1"/>
                  </a:moveTo>
                  <a:cubicBezTo>
                    <a:pt x="8006" y="34"/>
                    <a:pt x="6071" y="167"/>
                    <a:pt x="4203" y="434"/>
                  </a:cubicBezTo>
                  <a:cubicBezTo>
                    <a:pt x="3836" y="468"/>
                    <a:pt x="3469" y="501"/>
                    <a:pt x="3102" y="568"/>
                  </a:cubicBezTo>
                  <a:lnTo>
                    <a:pt x="2168" y="734"/>
                  </a:lnTo>
                  <a:lnTo>
                    <a:pt x="2135" y="734"/>
                  </a:lnTo>
                  <a:cubicBezTo>
                    <a:pt x="834" y="1001"/>
                    <a:pt x="0" y="2269"/>
                    <a:pt x="334" y="3570"/>
                  </a:cubicBezTo>
                  <a:cubicBezTo>
                    <a:pt x="2369" y="12410"/>
                    <a:pt x="1935" y="21182"/>
                    <a:pt x="2135" y="23084"/>
                  </a:cubicBezTo>
                  <a:lnTo>
                    <a:pt x="15578" y="22083"/>
                  </a:lnTo>
                  <a:cubicBezTo>
                    <a:pt x="16846" y="7706"/>
                    <a:pt x="13810" y="401"/>
                    <a:pt x="13810" y="401"/>
                  </a:cubicBezTo>
                  <a:cubicBezTo>
                    <a:pt x="13810" y="401"/>
                    <a:pt x="12943" y="234"/>
                    <a:pt x="11775" y="134"/>
                  </a:cubicBezTo>
                  <a:cubicBezTo>
                    <a:pt x="11408" y="67"/>
                    <a:pt x="11008" y="34"/>
                    <a:pt x="10608" y="34"/>
                  </a:cubicBezTo>
                  <a:cubicBezTo>
                    <a:pt x="10374" y="34"/>
                    <a:pt x="10141" y="1"/>
                    <a:pt x="9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44;p70">
              <a:extLst>
                <a:ext uri="{FF2B5EF4-FFF2-40B4-BE49-F238E27FC236}">
                  <a16:creationId xmlns:a16="http://schemas.microsoft.com/office/drawing/2014/main" id="{4EA3E790-BB6B-41F1-A8D8-B7EE5FC84AF3}"/>
                </a:ext>
              </a:extLst>
            </p:cNvPr>
            <p:cNvSpPr/>
            <p:nvPr/>
          </p:nvSpPr>
          <p:spPr>
            <a:xfrm>
              <a:off x="6050275" y="2411900"/>
              <a:ext cx="50050" cy="149300"/>
            </a:xfrm>
            <a:custGeom>
              <a:avLst/>
              <a:gdLst/>
              <a:ahLst/>
              <a:cxnLst/>
              <a:rect l="l" t="t" r="r" b="b"/>
              <a:pathLst>
                <a:path w="2002" h="5972" extrusionOk="0">
                  <a:moveTo>
                    <a:pt x="1568" y="1"/>
                  </a:moveTo>
                  <a:lnTo>
                    <a:pt x="0" y="1969"/>
                  </a:lnTo>
                  <a:cubicBezTo>
                    <a:pt x="0" y="2002"/>
                    <a:pt x="0" y="2036"/>
                    <a:pt x="0" y="2069"/>
                  </a:cubicBezTo>
                  <a:cubicBezTo>
                    <a:pt x="234" y="3403"/>
                    <a:pt x="401" y="4704"/>
                    <a:pt x="534" y="5972"/>
                  </a:cubicBezTo>
                  <a:cubicBezTo>
                    <a:pt x="2002" y="4171"/>
                    <a:pt x="1802" y="868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45;p70">
              <a:extLst>
                <a:ext uri="{FF2B5EF4-FFF2-40B4-BE49-F238E27FC236}">
                  <a16:creationId xmlns:a16="http://schemas.microsoft.com/office/drawing/2014/main" id="{385A4845-3721-4421-B7A2-6C2372642CCF}"/>
                </a:ext>
              </a:extLst>
            </p:cNvPr>
            <p:cNvSpPr/>
            <p:nvPr/>
          </p:nvSpPr>
          <p:spPr>
            <a:xfrm>
              <a:off x="6128650" y="2172700"/>
              <a:ext cx="171000" cy="161000"/>
            </a:xfrm>
            <a:custGeom>
              <a:avLst/>
              <a:gdLst/>
              <a:ahLst/>
              <a:cxnLst/>
              <a:rect l="l" t="t" r="r" b="b"/>
              <a:pathLst>
                <a:path w="6840" h="6440" extrusionOk="0">
                  <a:moveTo>
                    <a:pt x="1166" y="1"/>
                  </a:moveTo>
                  <a:cubicBezTo>
                    <a:pt x="839" y="1"/>
                    <a:pt x="582" y="315"/>
                    <a:pt x="668" y="629"/>
                  </a:cubicBezTo>
                  <a:cubicBezTo>
                    <a:pt x="1002" y="1997"/>
                    <a:pt x="968" y="3498"/>
                    <a:pt x="1" y="4565"/>
                  </a:cubicBezTo>
                  <a:cubicBezTo>
                    <a:pt x="1021" y="5426"/>
                    <a:pt x="2347" y="6440"/>
                    <a:pt x="4356" y="6440"/>
                  </a:cubicBezTo>
                  <a:cubicBezTo>
                    <a:pt x="4448" y="6440"/>
                    <a:pt x="4542" y="6438"/>
                    <a:pt x="4638" y="6433"/>
                  </a:cubicBezTo>
                  <a:cubicBezTo>
                    <a:pt x="6839" y="6367"/>
                    <a:pt x="6339" y="4899"/>
                    <a:pt x="5705" y="4132"/>
                  </a:cubicBezTo>
                  <a:cubicBezTo>
                    <a:pt x="3837" y="3831"/>
                    <a:pt x="3837" y="2631"/>
                    <a:pt x="3837" y="1296"/>
                  </a:cubicBezTo>
                  <a:cubicBezTo>
                    <a:pt x="3837" y="1029"/>
                    <a:pt x="3637" y="763"/>
                    <a:pt x="3370" y="696"/>
                  </a:cubicBezTo>
                  <a:lnTo>
                    <a:pt x="1335" y="29"/>
                  </a:lnTo>
                  <a:cubicBezTo>
                    <a:pt x="1278" y="10"/>
                    <a:pt x="1221" y="1"/>
                    <a:pt x="116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46;p70">
              <a:extLst>
                <a:ext uri="{FF2B5EF4-FFF2-40B4-BE49-F238E27FC236}">
                  <a16:creationId xmlns:a16="http://schemas.microsoft.com/office/drawing/2014/main" id="{20D4FA40-2A2B-48A0-BEDC-3AD10C380156}"/>
                </a:ext>
              </a:extLst>
            </p:cNvPr>
            <p:cNvSpPr/>
            <p:nvPr/>
          </p:nvSpPr>
          <p:spPr>
            <a:xfrm>
              <a:off x="6229575" y="2394400"/>
              <a:ext cx="109250" cy="155125"/>
            </a:xfrm>
            <a:custGeom>
              <a:avLst/>
              <a:gdLst/>
              <a:ahLst/>
              <a:cxnLst/>
              <a:rect l="l" t="t" r="r" b="b"/>
              <a:pathLst>
                <a:path w="4370" h="6205" extrusionOk="0">
                  <a:moveTo>
                    <a:pt x="1868" y="401"/>
                  </a:moveTo>
                  <a:cubicBezTo>
                    <a:pt x="2769" y="401"/>
                    <a:pt x="3669" y="1635"/>
                    <a:pt x="3803" y="3103"/>
                  </a:cubicBezTo>
                  <a:cubicBezTo>
                    <a:pt x="3970" y="3903"/>
                    <a:pt x="3769" y="4737"/>
                    <a:pt x="3302" y="5404"/>
                  </a:cubicBezTo>
                  <a:cubicBezTo>
                    <a:pt x="3102" y="5638"/>
                    <a:pt x="2835" y="5771"/>
                    <a:pt x="2535" y="5771"/>
                  </a:cubicBezTo>
                  <a:cubicBezTo>
                    <a:pt x="1668" y="5771"/>
                    <a:pt x="767" y="4537"/>
                    <a:pt x="601" y="3069"/>
                  </a:cubicBezTo>
                  <a:cubicBezTo>
                    <a:pt x="434" y="2269"/>
                    <a:pt x="634" y="1435"/>
                    <a:pt x="1101" y="768"/>
                  </a:cubicBezTo>
                  <a:cubicBezTo>
                    <a:pt x="1301" y="534"/>
                    <a:pt x="1568" y="401"/>
                    <a:pt x="1868" y="401"/>
                  </a:cubicBezTo>
                  <a:close/>
                  <a:moveTo>
                    <a:pt x="1868" y="0"/>
                  </a:moveTo>
                  <a:cubicBezTo>
                    <a:pt x="1434" y="0"/>
                    <a:pt x="1068" y="167"/>
                    <a:pt x="801" y="501"/>
                  </a:cubicBezTo>
                  <a:cubicBezTo>
                    <a:pt x="234" y="1235"/>
                    <a:pt x="0" y="2202"/>
                    <a:pt x="167" y="3136"/>
                  </a:cubicBezTo>
                  <a:cubicBezTo>
                    <a:pt x="367" y="4837"/>
                    <a:pt x="1401" y="6205"/>
                    <a:pt x="2535" y="6205"/>
                  </a:cubicBezTo>
                  <a:cubicBezTo>
                    <a:pt x="2936" y="6205"/>
                    <a:pt x="3336" y="6005"/>
                    <a:pt x="3603" y="5704"/>
                  </a:cubicBezTo>
                  <a:cubicBezTo>
                    <a:pt x="4170" y="4937"/>
                    <a:pt x="4370" y="4003"/>
                    <a:pt x="4236" y="3069"/>
                  </a:cubicBezTo>
                  <a:cubicBezTo>
                    <a:pt x="4036" y="1335"/>
                    <a:pt x="2969" y="0"/>
                    <a:pt x="1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47;p70">
              <a:extLst>
                <a:ext uri="{FF2B5EF4-FFF2-40B4-BE49-F238E27FC236}">
                  <a16:creationId xmlns:a16="http://schemas.microsoft.com/office/drawing/2014/main" id="{634F5855-609A-4C67-983E-A10B126AA995}"/>
                </a:ext>
              </a:extLst>
            </p:cNvPr>
            <p:cNvSpPr/>
            <p:nvPr/>
          </p:nvSpPr>
          <p:spPr>
            <a:xfrm>
              <a:off x="6172850" y="2206750"/>
              <a:ext cx="57575" cy="43400"/>
            </a:xfrm>
            <a:custGeom>
              <a:avLst/>
              <a:gdLst/>
              <a:ahLst/>
              <a:cxnLst/>
              <a:rect l="l" t="t" r="r" b="b"/>
              <a:pathLst>
                <a:path w="2303" h="1736" extrusionOk="0">
                  <a:moveTo>
                    <a:pt x="2069" y="1"/>
                  </a:moveTo>
                  <a:lnTo>
                    <a:pt x="1" y="268"/>
                  </a:lnTo>
                  <a:cubicBezTo>
                    <a:pt x="34" y="368"/>
                    <a:pt x="101" y="468"/>
                    <a:pt x="168" y="535"/>
                  </a:cubicBezTo>
                  <a:cubicBezTo>
                    <a:pt x="535" y="1168"/>
                    <a:pt x="1402" y="1569"/>
                    <a:pt x="2302" y="1736"/>
                  </a:cubicBezTo>
                  <a:cubicBezTo>
                    <a:pt x="2102" y="1168"/>
                    <a:pt x="2036" y="601"/>
                    <a:pt x="2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48;p70">
              <a:extLst>
                <a:ext uri="{FF2B5EF4-FFF2-40B4-BE49-F238E27FC236}">
                  <a16:creationId xmlns:a16="http://schemas.microsoft.com/office/drawing/2014/main" id="{F53FDEE3-6032-4FD9-91DC-A231F6949B6E}"/>
                </a:ext>
              </a:extLst>
            </p:cNvPr>
            <p:cNvSpPr/>
            <p:nvPr/>
          </p:nvSpPr>
          <p:spPr>
            <a:xfrm>
              <a:off x="6291275" y="2002450"/>
              <a:ext cx="81725" cy="71425"/>
            </a:xfrm>
            <a:custGeom>
              <a:avLst/>
              <a:gdLst/>
              <a:ahLst/>
              <a:cxnLst/>
              <a:rect l="l" t="t" r="r" b="b"/>
              <a:pathLst>
                <a:path w="3269" h="2857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402" y="481"/>
                    <a:pt x="1474" y="577"/>
                    <a:pt x="795" y="577"/>
                  </a:cubicBezTo>
                  <a:cubicBezTo>
                    <a:pt x="342" y="577"/>
                    <a:pt x="1" y="534"/>
                    <a:pt x="1" y="534"/>
                  </a:cubicBezTo>
                  <a:lnTo>
                    <a:pt x="1" y="2836"/>
                  </a:lnTo>
                  <a:cubicBezTo>
                    <a:pt x="78" y="2849"/>
                    <a:pt x="160" y="2856"/>
                    <a:pt x="246" y="2856"/>
                  </a:cubicBezTo>
                  <a:cubicBezTo>
                    <a:pt x="1419" y="2856"/>
                    <a:pt x="3269" y="1617"/>
                    <a:pt x="2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49;p70">
              <a:extLst>
                <a:ext uri="{FF2B5EF4-FFF2-40B4-BE49-F238E27FC236}">
                  <a16:creationId xmlns:a16="http://schemas.microsoft.com/office/drawing/2014/main" id="{BF41E3C5-CCA1-4333-A067-2A337881E2AE}"/>
                </a:ext>
              </a:extLst>
            </p:cNvPr>
            <p:cNvSpPr/>
            <p:nvPr/>
          </p:nvSpPr>
          <p:spPr>
            <a:xfrm>
              <a:off x="6104475" y="2115875"/>
              <a:ext cx="78000" cy="71900"/>
            </a:xfrm>
            <a:custGeom>
              <a:avLst/>
              <a:gdLst/>
              <a:ahLst/>
              <a:cxnLst/>
              <a:rect l="l" t="t" r="r" b="b"/>
              <a:pathLst>
                <a:path w="3120" h="2876" extrusionOk="0">
                  <a:moveTo>
                    <a:pt x="701" y="0"/>
                  </a:moveTo>
                  <a:lnTo>
                    <a:pt x="701" y="0"/>
                  </a:lnTo>
                  <a:cubicBezTo>
                    <a:pt x="701" y="0"/>
                    <a:pt x="834" y="2168"/>
                    <a:pt x="1" y="2769"/>
                  </a:cubicBezTo>
                  <a:cubicBezTo>
                    <a:pt x="209" y="2842"/>
                    <a:pt x="413" y="2876"/>
                    <a:pt x="612" y="2876"/>
                  </a:cubicBezTo>
                  <a:cubicBezTo>
                    <a:pt x="2030" y="2876"/>
                    <a:pt x="3120" y="1158"/>
                    <a:pt x="3003" y="1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50;p70">
              <a:extLst>
                <a:ext uri="{FF2B5EF4-FFF2-40B4-BE49-F238E27FC236}">
                  <a16:creationId xmlns:a16="http://schemas.microsoft.com/office/drawing/2014/main" id="{EE6F0229-ECAE-41EA-A3A4-CC5782D0E41D}"/>
                </a:ext>
              </a:extLst>
            </p:cNvPr>
            <p:cNvSpPr/>
            <p:nvPr/>
          </p:nvSpPr>
          <p:spPr>
            <a:xfrm>
              <a:off x="6122000" y="1987800"/>
              <a:ext cx="201825" cy="245925"/>
            </a:xfrm>
            <a:custGeom>
              <a:avLst/>
              <a:gdLst/>
              <a:ahLst/>
              <a:cxnLst/>
              <a:rect l="l" t="t" r="r" b="b"/>
              <a:pathLst>
                <a:path w="8073" h="9837" extrusionOk="0">
                  <a:moveTo>
                    <a:pt x="3993" y="0"/>
                  </a:moveTo>
                  <a:cubicBezTo>
                    <a:pt x="2360" y="0"/>
                    <a:pt x="818" y="1188"/>
                    <a:pt x="600" y="3022"/>
                  </a:cubicBezTo>
                  <a:cubicBezTo>
                    <a:pt x="300" y="5490"/>
                    <a:pt x="0" y="6924"/>
                    <a:pt x="1001" y="8425"/>
                  </a:cubicBezTo>
                  <a:cubicBezTo>
                    <a:pt x="1651" y="9394"/>
                    <a:pt x="2628" y="9836"/>
                    <a:pt x="3610" y="9836"/>
                  </a:cubicBezTo>
                  <a:cubicBezTo>
                    <a:pt x="4893" y="9836"/>
                    <a:pt x="6186" y="9081"/>
                    <a:pt x="6772" y="7758"/>
                  </a:cubicBezTo>
                  <a:cubicBezTo>
                    <a:pt x="7739" y="5690"/>
                    <a:pt x="8072" y="1987"/>
                    <a:pt x="5838" y="553"/>
                  </a:cubicBezTo>
                  <a:cubicBezTo>
                    <a:pt x="5256" y="174"/>
                    <a:pt x="4618" y="0"/>
                    <a:pt x="399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51;p70">
              <a:extLst>
                <a:ext uri="{FF2B5EF4-FFF2-40B4-BE49-F238E27FC236}">
                  <a16:creationId xmlns:a16="http://schemas.microsoft.com/office/drawing/2014/main" id="{A22BBCD9-D7F2-4C24-88D8-FDF1C08E73F5}"/>
                </a:ext>
              </a:extLst>
            </p:cNvPr>
            <p:cNvSpPr/>
            <p:nvPr/>
          </p:nvSpPr>
          <p:spPr>
            <a:xfrm>
              <a:off x="6053600" y="1934350"/>
              <a:ext cx="285225" cy="194000"/>
            </a:xfrm>
            <a:custGeom>
              <a:avLst/>
              <a:gdLst/>
              <a:ahLst/>
              <a:cxnLst/>
              <a:rect l="l" t="t" r="r" b="b"/>
              <a:pathLst>
                <a:path w="11409" h="7760" extrusionOk="0">
                  <a:moveTo>
                    <a:pt x="3506" y="0"/>
                  </a:moveTo>
                  <a:cubicBezTo>
                    <a:pt x="2418" y="0"/>
                    <a:pt x="1542" y="510"/>
                    <a:pt x="1769" y="2391"/>
                  </a:cubicBezTo>
                  <a:cubicBezTo>
                    <a:pt x="201" y="2491"/>
                    <a:pt x="1" y="4459"/>
                    <a:pt x="3003" y="7661"/>
                  </a:cubicBezTo>
                  <a:cubicBezTo>
                    <a:pt x="3067" y="7729"/>
                    <a:pt x="3143" y="7760"/>
                    <a:pt x="3227" y="7760"/>
                  </a:cubicBezTo>
                  <a:cubicBezTo>
                    <a:pt x="3936" y="7760"/>
                    <a:pt x="5239" y="5590"/>
                    <a:pt x="4971" y="4726"/>
                  </a:cubicBezTo>
                  <a:lnTo>
                    <a:pt x="4971" y="4726"/>
                  </a:lnTo>
                  <a:cubicBezTo>
                    <a:pt x="5084" y="4774"/>
                    <a:pt x="5216" y="4797"/>
                    <a:pt x="5355" y="4797"/>
                  </a:cubicBezTo>
                  <a:cubicBezTo>
                    <a:pt x="5993" y="4797"/>
                    <a:pt x="6788" y="4308"/>
                    <a:pt x="6706" y="3458"/>
                  </a:cubicBezTo>
                  <a:lnTo>
                    <a:pt x="6706" y="3458"/>
                  </a:lnTo>
                  <a:cubicBezTo>
                    <a:pt x="7781" y="4024"/>
                    <a:pt x="9113" y="4516"/>
                    <a:pt x="10073" y="4516"/>
                  </a:cubicBezTo>
                  <a:cubicBezTo>
                    <a:pt x="10810" y="4516"/>
                    <a:pt x="11328" y="4226"/>
                    <a:pt x="11342" y="3458"/>
                  </a:cubicBezTo>
                  <a:cubicBezTo>
                    <a:pt x="11409" y="1657"/>
                    <a:pt x="9674" y="289"/>
                    <a:pt x="8006" y="156"/>
                  </a:cubicBezTo>
                  <a:lnTo>
                    <a:pt x="8006" y="156"/>
                  </a:lnTo>
                  <a:cubicBezTo>
                    <a:pt x="8154" y="550"/>
                    <a:pt x="7902" y="780"/>
                    <a:pt x="7332" y="780"/>
                  </a:cubicBezTo>
                  <a:cubicBezTo>
                    <a:pt x="7129" y="780"/>
                    <a:pt x="6885" y="751"/>
                    <a:pt x="6605" y="690"/>
                  </a:cubicBezTo>
                  <a:cubicBezTo>
                    <a:pt x="6040" y="570"/>
                    <a:pt x="4655" y="0"/>
                    <a:pt x="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52;p70">
              <a:extLst>
                <a:ext uri="{FF2B5EF4-FFF2-40B4-BE49-F238E27FC236}">
                  <a16:creationId xmlns:a16="http://schemas.microsoft.com/office/drawing/2014/main" id="{B4C71302-902F-4E97-B467-C09DACA5F58A}"/>
                </a:ext>
              </a:extLst>
            </p:cNvPr>
            <p:cNvSpPr/>
            <p:nvPr/>
          </p:nvSpPr>
          <p:spPr>
            <a:xfrm>
              <a:off x="6094825" y="2069350"/>
              <a:ext cx="56375" cy="76050"/>
            </a:xfrm>
            <a:custGeom>
              <a:avLst/>
              <a:gdLst/>
              <a:ahLst/>
              <a:cxnLst/>
              <a:rect l="l" t="t" r="r" b="b"/>
              <a:pathLst>
                <a:path w="2255" h="3042" extrusionOk="0">
                  <a:moveTo>
                    <a:pt x="1160" y="1"/>
                  </a:moveTo>
                  <a:cubicBezTo>
                    <a:pt x="522" y="1"/>
                    <a:pt x="0" y="607"/>
                    <a:pt x="120" y="1294"/>
                  </a:cubicBezTo>
                  <a:cubicBezTo>
                    <a:pt x="220" y="1894"/>
                    <a:pt x="553" y="2461"/>
                    <a:pt x="1054" y="2862"/>
                  </a:cubicBezTo>
                  <a:cubicBezTo>
                    <a:pt x="1231" y="2986"/>
                    <a:pt x="1389" y="3042"/>
                    <a:pt x="1528" y="3042"/>
                  </a:cubicBezTo>
                  <a:cubicBezTo>
                    <a:pt x="1910" y="3042"/>
                    <a:pt x="2139" y="2616"/>
                    <a:pt x="2188" y="2028"/>
                  </a:cubicBezTo>
                  <a:cubicBezTo>
                    <a:pt x="2255" y="1327"/>
                    <a:pt x="2188" y="227"/>
                    <a:pt x="1387" y="26"/>
                  </a:cubicBezTo>
                  <a:cubicBezTo>
                    <a:pt x="1310" y="9"/>
                    <a:pt x="1234" y="1"/>
                    <a:pt x="116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53;p70">
              <a:extLst>
                <a:ext uri="{FF2B5EF4-FFF2-40B4-BE49-F238E27FC236}">
                  <a16:creationId xmlns:a16="http://schemas.microsoft.com/office/drawing/2014/main" id="{102BE79F-CE9E-43DF-B3E3-6F8D965AC343}"/>
                </a:ext>
              </a:extLst>
            </p:cNvPr>
            <p:cNvSpPr/>
            <p:nvPr/>
          </p:nvSpPr>
          <p:spPr>
            <a:xfrm>
              <a:off x="6192050" y="2828050"/>
              <a:ext cx="250200" cy="1335975"/>
            </a:xfrm>
            <a:custGeom>
              <a:avLst/>
              <a:gdLst/>
              <a:ahLst/>
              <a:cxnLst/>
              <a:rect l="l" t="t" r="r" b="b"/>
              <a:pathLst>
                <a:path w="10008" h="53439" extrusionOk="0">
                  <a:moveTo>
                    <a:pt x="8840" y="0"/>
                  </a:moveTo>
                  <a:lnTo>
                    <a:pt x="33" y="667"/>
                  </a:lnTo>
                  <a:lnTo>
                    <a:pt x="0" y="667"/>
                  </a:lnTo>
                  <a:cubicBezTo>
                    <a:pt x="0" y="667"/>
                    <a:pt x="2235" y="16045"/>
                    <a:pt x="2235" y="26586"/>
                  </a:cubicBezTo>
                  <a:cubicBezTo>
                    <a:pt x="2235" y="34458"/>
                    <a:pt x="1901" y="53438"/>
                    <a:pt x="1901" y="53438"/>
                  </a:cubicBezTo>
                  <a:lnTo>
                    <a:pt x="6138" y="53372"/>
                  </a:lnTo>
                  <a:cubicBezTo>
                    <a:pt x="6138" y="53372"/>
                    <a:pt x="9807" y="33791"/>
                    <a:pt x="9907" y="25785"/>
                  </a:cubicBezTo>
                  <a:cubicBezTo>
                    <a:pt x="10007" y="18113"/>
                    <a:pt x="8840" y="0"/>
                    <a:pt x="8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54;p70">
              <a:extLst>
                <a:ext uri="{FF2B5EF4-FFF2-40B4-BE49-F238E27FC236}">
                  <a16:creationId xmlns:a16="http://schemas.microsoft.com/office/drawing/2014/main" id="{BAE10078-F738-41B6-AFEB-27668E3F04AD}"/>
                </a:ext>
              </a:extLst>
            </p:cNvPr>
            <p:cNvSpPr/>
            <p:nvPr/>
          </p:nvSpPr>
          <p:spPr>
            <a:xfrm>
              <a:off x="6277925" y="3315050"/>
              <a:ext cx="150150" cy="594625"/>
            </a:xfrm>
            <a:custGeom>
              <a:avLst/>
              <a:gdLst/>
              <a:ahLst/>
              <a:cxnLst/>
              <a:rect l="l" t="t" r="r" b="b"/>
              <a:pathLst>
                <a:path w="6006" h="2378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534"/>
                    <a:pt x="3403" y="15212"/>
                    <a:pt x="4471" y="23784"/>
                  </a:cubicBezTo>
                  <a:cubicBezTo>
                    <a:pt x="5038" y="20215"/>
                    <a:pt x="5605" y="16212"/>
                    <a:pt x="6005" y="126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55;p70">
              <a:extLst>
                <a:ext uri="{FF2B5EF4-FFF2-40B4-BE49-F238E27FC236}">
                  <a16:creationId xmlns:a16="http://schemas.microsoft.com/office/drawing/2014/main" id="{39B762B8-2358-4B28-8ACD-DE464856D85B}"/>
                </a:ext>
              </a:extLst>
            </p:cNvPr>
            <p:cNvSpPr/>
            <p:nvPr/>
          </p:nvSpPr>
          <p:spPr>
            <a:xfrm>
              <a:off x="6077800" y="2837225"/>
              <a:ext cx="530400" cy="1306775"/>
            </a:xfrm>
            <a:custGeom>
              <a:avLst/>
              <a:gdLst/>
              <a:ahLst/>
              <a:cxnLst/>
              <a:rect l="l" t="t" r="r" b="b"/>
              <a:pathLst>
                <a:path w="21216" h="52271" extrusionOk="0">
                  <a:moveTo>
                    <a:pt x="8673" y="0"/>
                  </a:moveTo>
                  <a:lnTo>
                    <a:pt x="0" y="634"/>
                  </a:lnTo>
                  <a:cubicBezTo>
                    <a:pt x="367" y="7239"/>
                    <a:pt x="9073" y="21015"/>
                    <a:pt x="11275" y="29688"/>
                  </a:cubicBezTo>
                  <a:cubicBezTo>
                    <a:pt x="13210" y="37327"/>
                    <a:pt x="16645" y="52271"/>
                    <a:pt x="16645" y="52271"/>
                  </a:cubicBezTo>
                  <a:lnTo>
                    <a:pt x="21215" y="51570"/>
                  </a:lnTo>
                  <a:cubicBezTo>
                    <a:pt x="21215" y="51570"/>
                    <a:pt x="18547" y="31589"/>
                    <a:pt x="16879" y="23684"/>
                  </a:cubicBezTo>
                  <a:cubicBezTo>
                    <a:pt x="15378" y="16445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56;p70">
              <a:extLst>
                <a:ext uri="{FF2B5EF4-FFF2-40B4-BE49-F238E27FC236}">
                  <a16:creationId xmlns:a16="http://schemas.microsoft.com/office/drawing/2014/main" id="{43BB337A-62C5-4A43-BF55-B683A1D63AE3}"/>
                </a:ext>
              </a:extLst>
            </p:cNvPr>
            <p:cNvSpPr/>
            <p:nvPr/>
          </p:nvSpPr>
          <p:spPr>
            <a:xfrm>
              <a:off x="6463075" y="4088100"/>
              <a:ext cx="159300" cy="80925"/>
            </a:xfrm>
            <a:custGeom>
              <a:avLst/>
              <a:gdLst/>
              <a:ahLst/>
              <a:cxnLst/>
              <a:rect l="l" t="t" r="r" b="b"/>
              <a:pathLst>
                <a:path w="6372" h="3237" extrusionOk="0">
                  <a:moveTo>
                    <a:pt x="6171" y="1"/>
                  </a:moveTo>
                  <a:lnTo>
                    <a:pt x="0" y="1068"/>
                  </a:lnTo>
                  <a:lnTo>
                    <a:pt x="701" y="3236"/>
                  </a:lnTo>
                  <a:lnTo>
                    <a:pt x="6371" y="1902"/>
                  </a:lnTo>
                  <a:lnTo>
                    <a:pt x="6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57;p70">
              <a:extLst>
                <a:ext uri="{FF2B5EF4-FFF2-40B4-BE49-F238E27FC236}">
                  <a16:creationId xmlns:a16="http://schemas.microsoft.com/office/drawing/2014/main" id="{BABAFE4F-4F05-4D0E-9525-128F45176054}"/>
                </a:ext>
              </a:extLst>
            </p:cNvPr>
            <p:cNvSpPr/>
            <p:nvPr/>
          </p:nvSpPr>
          <p:spPr>
            <a:xfrm>
              <a:off x="6232075" y="4121475"/>
              <a:ext cx="141775" cy="45050"/>
            </a:xfrm>
            <a:custGeom>
              <a:avLst/>
              <a:gdLst/>
              <a:ahLst/>
              <a:cxnLst/>
              <a:rect l="l" t="t" r="r" b="b"/>
              <a:pathLst>
                <a:path w="5671" h="1802" extrusionOk="0">
                  <a:moveTo>
                    <a:pt x="5671" y="0"/>
                  </a:moveTo>
                  <a:lnTo>
                    <a:pt x="0" y="167"/>
                  </a:lnTo>
                  <a:lnTo>
                    <a:pt x="34" y="1801"/>
                  </a:lnTo>
                  <a:lnTo>
                    <a:pt x="5104" y="1735"/>
                  </a:lnTo>
                  <a:lnTo>
                    <a:pt x="5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58;p70">
              <a:extLst>
                <a:ext uri="{FF2B5EF4-FFF2-40B4-BE49-F238E27FC236}">
                  <a16:creationId xmlns:a16="http://schemas.microsoft.com/office/drawing/2014/main" id="{408FFF58-9069-4ACA-B272-9E2F53AD1AE0}"/>
                </a:ext>
              </a:extLst>
            </p:cNvPr>
            <p:cNvSpPr/>
            <p:nvPr/>
          </p:nvSpPr>
          <p:spPr>
            <a:xfrm>
              <a:off x="6222900" y="2087125"/>
              <a:ext cx="13350" cy="18875"/>
            </a:xfrm>
            <a:custGeom>
              <a:avLst/>
              <a:gdLst/>
              <a:ahLst/>
              <a:cxnLst/>
              <a:rect l="l" t="t" r="r" b="b"/>
              <a:pathLst>
                <a:path w="534" h="755" extrusionOk="0">
                  <a:moveTo>
                    <a:pt x="273" y="1"/>
                  </a:moveTo>
                  <a:cubicBezTo>
                    <a:pt x="162" y="1"/>
                    <a:pt x="62" y="147"/>
                    <a:pt x="34" y="316"/>
                  </a:cubicBezTo>
                  <a:cubicBezTo>
                    <a:pt x="0" y="516"/>
                    <a:pt x="67" y="683"/>
                    <a:pt x="200" y="750"/>
                  </a:cubicBezTo>
                  <a:cubicBezTo>
                    <a:pt x="212" y="753"/>
                    <a:pt x="223" y="754"/>
                    <a:pt x="235" y="754"/>
                  </a:cubicBezTo>
                  <a:cubicBezTo>
                    <a:pt x="356" y="754"/>
                    <a:pt x="470" y="599"/>
                    <a:pt x="501" y="416"/>
                  </a:cubicBezTo>
                  <a:cubicBezTo>
                    <a:pt x="534" y="216"/>
                    <a:pt x="467" y="49"/>
                    <a:pt x="334" y="16"/>
                  </a:cubicBezTo>
                  <a:cubicBezTo>
                    <a:pt x="313" y="6"/>
                    <a:pt x="293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59;p70">
              <a:extLst>
                <a:ext uri="{FF2B5EF4-FFF2-40B4-BE49-F238E27FC236}">
                  <a16:creationId xmlns:a16="http://schemas.microsoft.com/office/drawing/2014/main" id="{EE379DA8-E45A-41C7-9A43-8F29300A2125}"/>
                </a:ext>
              </a:extLst>
            </p:cNvPr>
            <p:cNvSpPr/>
            <p:nvPr/>
          </p:nvSpPr>
          <p:spPr>
            <a:xfrm>
              <a:off x="6284600" y="2099900"/>
              <a:ext cx="13375" cy="18625"/>
            </a:xfrm>
            <a:custGeom>
              <a:avLst/>
              <a:gdLst/>
              <a:ahLst/>
              <a:cxnLst/>
              <a:rect l="l" t="t" r="r" b="b"/>
              <a:pathLst>
                <a:path w="535" h="745" extrusionOk="0">
                  <a:moveTo>
                    <a:pt x="300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39"/>
                    <a:pt x="67" y="706"/>
                    <a:pt x="201" y="739"/>
                  </a:cubicBezTo>
                  <a:cubicBezTo>
                    <a:pt x="215" y="743"/>
                    <a:pt x="228" y="744"/>
                    <a:pt x="242" y="744"/>
                  </a:cubicBezTo>
                  <a:cubicBezTo>
                    <a:pt x="361" y="744"/>
                    <a:pt x="471" y="618"/>
                    <a:pt x="501" y="439"/>
                  </a:cubicBezTo>
                  <a:cubicBezTo>
                    <a:pt x="534" y="239"/>
                    <a:pt x="468" y="39"/>
                    <a:pt x="334" y="5"/>
                  </a:cubicBezTo>
                  <a:cubicBezTo>
                    <a:pt x="323" y="2"/>
                    <a:pt x="31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60;p70">
              <a:extLst>
                <a:ext uri="{FF2B5EF4-FFF2-40B4-BE49-F238E27FC236}">
                  <a16:creationId xmlns:a16="http://schemas.microsoft.com/office/drawing/2014/main" id="{94C10A34-9B85-4B6E-BF90-0910BE9F0AC3}"/>
                </a:ext>
              </a:extLst>
            </p:cNvPr>
            <p:cNvSpPr/>
            <p:nvPr/>
          </p:nvSpPr>
          <p:spPr>
            <a:xfrm>
              <a:off x="6256250" y="2106700"/>
              <a:ext cx="24200" cy="50050"/>
            </a:xfrm>
            <a:custGeom>
              <a:avLst/>
              <a:gdLst/>
              <a:ahLst/>
              <a:cxnLst/>
              <a:rect l="l" t="t" r="r" b="b"/>
              <a:pathLst>
                <a:path w="968" h="2002" extrusionOk="0">
                  <a:moveTo>
                    <a:pt x="367" y="0"/>
                  </a:moveTo>
                  <a:lnTo>
                    <a:pt x="1" y="1901"/>
                  </a:lnTo>
                  <a:cubicBezTo>
                    <a:pt x="151" y="1968"/>
                    <a:pt x="317" y="2002"/>
                    <a:pt x="484" y="2002"/>
                  </a:cubicBezTo>
                  <a:cubicBezTo>
                    <a:pt x="651" y="2002"/>
                    <a:pt x="818" y="1968"/>
                    <a:pt x="968" y="1901"/>
                  </a:cubicBezTo>
                  <a:cubicBezTo>
                    <a:pt x="701" y="1301"/>
                    <a:pt x="468" y="667"/>
                    <a:pt x="367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61;p70">
              <a:extLst>
                <a:ext uri="{FF2B5EF4-FFF2-40B4-BE49-F238E27FC236}">
                  <a16:creationId xmlns:a16="http://schemas.microsoft.com/office/drawing/2014/main" id="{D3BDF3ED-3136-4095-AC2A-9CC290BD129E}"/>
                </a:ext>
              </a:extLst>
            </p:cNvPr>
            <p:cNvSpPr/>
            <p:nvPr/>
          </p:nvSpPr>
          <p:spPr>
            <a:xfrm>
              <a:off x="6217900" y="2148050"/>
              <a:ext cx="35875" cy="22050"/>
            </a:xfrm>
            <a:custGeom>
              <a:avLst/>
              <a:gdLst/>
              <a:ahLst/>
              <a:cxnLst/>
              <a:rect l="l" t="t" r="r" b="b"/>
              <a:pathLst>
                <a:path w="1435" h="882" extrusionOk="0">
                  <a:moveTo>
                    <a:pt x="63" y="0"/>
                  </a:moveTo>
                  <a:cubicBezTo>
                    <a:pt x="53" y="0"/>
                    <a:pt x="43" y="4"/>
                    <a:pt x="33" y="14"/>
                  </a:cubicBezTo>
                  <a:cubicBezTo>
                    <a:pt x="33" y="14"/>
                    <a:pt x="0" y="47"/>
                    <a:pt x="33" y="81"/>
                  </a:cubicBezTo>
                  <a:cubicBezTo>
                    <a:pt x="267" y="481"/>
                    <a:pt x="667" y="748"/>
                    <a:pt x="1101" y="848"/>
                  </a:cubicBezTo>
                  <a:cubicBezTo>
                    <a:pt x="1201" y="881"/>
                    <a:pt x="1301" y="881"/>
                    <a:pt x="1368" y="881"/>
                  </a:cubicBezTo>
                  <a:cubicBezTo>
                    <a:pt x="1434" y="881"/>
                    <a:pt x="1434" y="781"/>
                    <a:pt x="1368" y="781"/>
                  </a:cubicBezTo>
                  <a:cubicBezTo>
                    <a:pt x="867" y="748"/>
                    <a:pt x="400" y="448"/>
                    <a:pt x="134" y="47"/>
                  </a:cubicBezTo>
                  <a:cubicBezTo>
                    <a:pt x="110" y="24"/>
                    <a:pt x="8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62;p70">
              <a:extLst>
                <a:ext uri="{FF2B5EF4-FFF2-40B4-BE49-F238E27FC236}">
                  <a16:creationId xmlns:a16="http://schemas.microsoft.com/office/drawing/2014/main" id="{E632EE80-9DD4-4B77-AE61-C38274004745}"/>
                </a:ext>
              </a:extLst>
            </p:cNvPr>
            <p:cNvSpPr/>
            <p:nvPr/>
          </p:nvSpPr>
          <p:spPr>
            <a:xfrm>
              <a:off x="6215400" y="2059500"/>
              <a:ext cx="29200" cy="13025"/>
            </a:xfrm>
            <a:custGeom>
              <a:avLst/>
              <a:gdLst/>
              <a:ahLst/>
              <a:cxnLst/>
              <a:rect l="l" t="t" r="r" b="b"/>
              <a:pathLst>
                <a:path w="1168" h="521" extrusionOk="0">
                  <a:moveTo>
                    <a:pt x="845" y="0"/>
                  </a:moveTo>
                  <a:cubicBezTo>
                    <a:pt x="546" y="0"/>
                    <a:pt x="247" y="107"/>
                    <a:pt x="33" y="320"/>
                  </a:cubicBezTo>
                  <a:cubicBezTo>
                    <a:pt x="0" y="387"/>
                    <a:pt x="0" y="454"/>
                    <a:pt x="33" y="487"/>
                  </a:cubicBezTo>
                  <a:cubicBezTo>
                    <a:pt x="33" y="520"/>
                    <a:pt x="67" y="520"/>
                    <a:pt x="100" y="520"/>
                  </a:cubicBezTo>
                  <a:lnTo>
                    <a:pt x="200" y="520"/>
                  </a:lnTo>
                  <a:cubicBezTo>
                    <a:pt x="359" y="335"/>
                    <a:pt x="582" y="233"/>
                    <a:pt x="835" y="233"/>
                  </a:cubicBezTo>
                  <a:cubicBezTo>
                    <a:pt x="899" y="233"/>
                    <a:pt x="966" y="240"/>
                    <a:pt x="1034" y="254"/>
                  </a:cubicBezTo>
                  <a:cubicBezTo>
                    <a:pt x="1067" y="254"/>
                    <a:pt x="1134" y="220"/>
                    <a:pt x="1168" y="154"/>
                  </a:cubicBezTo>
                  <a:cubicBezTo>
                    <a:pt x="1168" y="87"/>
                    <a:pt x="1134" y="53"/>
                    <a:pt x="1067" y="20"/>
                  </a:cubicBezTo>
                  <a:cubicBezTo>
                    <a:pt x="994" y="7"/>
                    <a:pt x="919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63;p70">
              <a:extLst>
                <a:ext uri="{FF2B5EF4-FFF2-40B4-BE49-F238E27FC236}">
                  <a16:creationId xmlns:a16="http://schemas.microsoft.com/office/drawing/2014/main" id="{4A33AC22-11D3-4B1C-A423-61A364BC1440}"/>
                </a:ext>
              </a:extLst>
            </p:cNvPr>
            <p:cNvSpPr/>
            <p:nvPr/>
          </p:nvSpPr>
          <p:spPr>
            <a:xfrm>
              <a:off x="6300450" y="2068325"/>
              <a:ext cx="22550" cy="25050"/>
            </a:xfrm>
            <a:custGeom>
              <a:avLst/>
              <a:gdLst/>
              <a:ahLst/>
              <a:cxnLst/>
              <a:rect l="l" t="t" r="r" b="b"/>
              <a:pathLst>
                <a:path w="902" h="1002" extrusionOk="0">
                  <a:moveTo>
                    <a:pt x="167" y="1"/>
                  </a:moveTo>
                  <a:cubicBezTo>
                    <a:pt x="101" y="1"/>
                    <a:pt x="34" y="34"/>
                    <a:pt x="0" y="101"/>
                  </a:cubicBezTo>
                  <a:cubicBezTo>
                    <a:pt x="0" y="167"/>
                    <a:pt x="34" y="234"/>
                    <a:pt x="101" y="234"/>
                  </a:cubicBezTo>
                  <a:cubicBezTo>
                    <a:pt x="367" y="334"/>
                    <a:pt x="568" y="601"/>
                    <a:pt x="634" y="901"/>
                  </a:cubicBezTo>
                  <a:cubicBezTo>
                    <a:pt x="668" y="935"/>
                    <a:pt x="701" y="968"/>
                    <a:pt x="734" y="968"/>
                  </a:cubicBezTo>
                  <a:cubicBezTo>
                    <a:pt x="734" y="1001"/>
                    <a:pt x="768" y="1001"/>
                    <a:pt x="801" y="1001"/>
                  </a:cubicBezTo>
                  <a:cubicBezTo>
                    <a:pt x="868" y="968"/>
                    <a:pt x="901" y="901"/>
                    <a:pt x="868" y="835"/>
                  </a:cubicBezTo>
                  <a:cubicBezTo>
                    <a:pt x="801" y="468"/>
                    <a:pt x="534" y="167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64;p70">
              <a:extLst>
                <a:ext uri="{FF2B5EF4-FFF2-40B4-BE49-F238E27FC236}">
                  <a16:creationId xmlns:a16="http://schemas.microsoft.com/office/drawing/2014/main" id="{31ED4AEA-6FA0-45D3-831A-D100122B7FE8}"/>
                </a:ext>
              </a:extLst>
            </p:cNvPr>
            <p:cNvSpPr/>
            <p:nvPr/>
          </p:nvSpPr>
          <p:spPr>
            <a:xfrm>
              <a:off x="6616500" y="4189025"/>
              <a:ext cx="28375" cy="24200"/>
            </a:xfrm>
            <a:custGeom>
              <a:avLst/>
              <a:gdLst/>
              <a:ahLst/>
              <a:cxnLst/>
              <a:rect l="l" t="t" r="r" b="b"/>
              <a:pathLst>
                <a:path w="1135" h="968" extrusionOk="0">
                  <a:moveTo>
                    <a:pt x="868" y="100"/>
                  </a:moveTo>
                  <a:cubicBezTo>
                    <a:pt x="901" y="100"/>
                    <a:pt x="935" y="100"/>
                    <a:pt x="935" y="133"/>
                  </a:cubicBezTo>
                  <a:cubicBezTo>
                    <a:pt x="1002" y="200"/>
                    <a:pt x="1002" y="300"/>
                    <a:pt x="968" y="367"/>
                  </a:cubicBezTo>
                  <a:cubicBezTo>
                    <a:pt x="768" y="601"/>
                    <a:pt x="501" y="767"/>
                    <a:pt x="201" y="801"/>
                  </a:cubicBezTo>
                  <a:cubicBezTo>
                    <a:pt x="401" y="500"/>
                    <a:pt x="701" y="100"/>
                    <a:pt x="868" y="100"/>
                  </a:cubicBezTo>
                  <a:close/>
                  <a:moveTo>
                    <a:pt x="868" y="0"/>
                  </a:moveTo>
                  <a:cubicBezTo>
                    <a:pt x="568" y="0"/>
                    <a:pt x="68" y="801"/>
                    <a:pt x="34" y="901"/>
                  </a:cubicBezTo>
                  <a:cubicBezTo>
                    <a:pt x="1" y="901"/>
                    <a:pt x="1" y="934"/>
                    <a:pt x="34" y="967"/>
                  </a:cubicBezTo>
                  <a:lnTo>
                    <a:pt x="101" y="967"/>
                  </a:lnTo>
                  <a:cubicBezTo>
                    <a:pt x="301" y="901"/>
                    <a:pt x="501" y="834"/>
                    <a:pt x="701" y="734"/>
                  </a:cubicBezTo>
                  <a:cubicBezTo>
                    <a:pt x="868" y="667"/>
                    <a:pt x="1002" y="567"/>
                    <a:pt x="1102" y="434"/>
                  </a:cubicBezTo>
                  <a:cubicBezTo>
                    <a:pt x="1135" y="334"/>
                    <a:pt x="1102" y="200"/>
                    <a:pt x="1068" y="100"/>
                  </a:cubicBezTo>
                  <a:cubicBezTo>
                    <a:pt x="1035" y="33"/>
                    <a:pt x="968" y="0"/>
                    <a:pt x="868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65;p70">
              <a:extLst>
                <a:ext uri="{FF2B5EF4-FFF2-40B4-BE49-F238E27FC236}">
                  <a16:creationId xmlns:a16="http://schemas.microsoft.com/office/drawing/2014/main" id="{0D2C26D9-0B2B-4AB1-B7DA-4BB86631791D}"/>
                </a:ext>
              </a:extLst>
            </p:cNvPr>
            <p:cNvSpPr/>
            <p:nvPr/>
          </p:nvSpPr>
          <p:spPr>
            <a:xfrm>
              <a:off x="6611500" y="4180600"/>
              <a:ext cx="16700" cy="32625"/>
            </a:xfrm>
            <a:custGeom>
              <a:avLst/>
              <a:gdLst/>
              <a:ahLst/>
              <a:cxnLst/>
              <a:rect l="l" t="t" r="r" b="b"/>
              <a:pathLst>
                <a:path w="668" h="1305" extrusionOk="0">
                  <a:moveTo>
                    <a:pt x="390" y="141"/>
                  </a:moveTo>
                  <a:cubicBezTo>
                    <a:pt x="420" y="141"/>
                    <a:pt x="434" y="170"/>
                    <a:pt x="434" y="170"/>
                  </a:cubicBezTo>
                  <a:cubicBezTo>
                    <a:pt x="534" y="304"/>
                    <a:pt x="434" y="804"/>
                    <a:pt x="301" y="1104"/>
                  </a:cubicBezTo>
                  <a:cubicBezTo>
                    <a:pt x="167" y="837"/>
                    <a:pt x="134" y="537"/>
                    <a:pt x="201" y="270"/>
                  </a:cubicBezTo>
                  <a:cubicBezTo>
                    <a:pt x="201" y="204"/>
                    <a:pt x="268" y="170"/>
                    <a:pt x="301" y="170"/>
                  </a:cubicBezTo>
                  <a:lnTo>
                    <a:pt x="334" y="170"/>
                  </a:lnTo>
                  <a:cubicBezTo>
                    <a:pt x="357" y="148"/>
                    <a:pt x="375" y="141"/>
                    <a:pt x="390" y="141"/>
                  </a:cubicBezTo>
                  <a:close/>
                  <a:moveTo>
                    <a:pt x="355" y="0"/>
                  </a:moveTo>
                  <a:cubicBezTo>
                    <a:pt x="323" y="0"/>
                    <a:pt x="293" y="11"/>
                    <a:pt x="268" y="37"/>
                  </a:cubicBezTo>
                  <a:cubicBezTo>
                    <a:pt x="167" y="70"/>
                    <a:pt x="101" y="137"/>
                    <a:pt x="67" y="204"/>
                  </a:cubicBezTo>
                  <a:cubicBezTo>
                    <a:pt x="1" y="571"/>
                    <a:pt x="67" y="938"/>
                    <a:pt x="201" y="1271"/>
                  </a:cubicBezTo>
                  <a:cubicBezTo>
                    <a:pt x="234" y="1271"/>
                    <a:pt x="234" y="1304"/>
                    <a:pt x="268" y="1304"/>
                  </a:cubicBezTo>
                  <a:lnTo>
                    <a:pt x="301" y="1304"/>
                  </a:lnTo>
                  <a:cubicBezTo>
                    <a:pt x="301" y="1304"/>
                    <a:pt x="301" y="1271"/>
                    <a:pt x="334" y="1271"/>
                  </a:cubicBezTo>
                  <a:cubicBezTo>
                    <a:pt x="501" y="1038"/>
                    <a:pt x="668" y="304"/>
                    <a:pt x="501" y="70"/>
                  </a:cubicBezTo>
                  <a:cubicBezTo>
                    <a:pt x="460" y="29"/>
                    <a:pt x="406" y="0"/>
                    <a:pt x="355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66;p70">
              <a:extLst>
                <a:ext uri="{FF2B5EF4-FFF2-40B4-BE49-F238E27FC236}">
                  <a16:creationId xmlns:a16="http://schemas.microsoft.com/office/drawing/2014/main" id="{73376164-97D7-4553-9651-941CD04B9856}"/>
                </a:ext>
              </a:extLst>
            </p:cNvPr>
            <p:cNvSpPr/>
            <p:nvPr/>
          </p:nvSpPr>
          <p:spPr>
            <a:xfrm>
              <a:off x="6320475" y="4235425"/>
              <a:ext cx="39200" cy="16375"/>
            </a:xfrm>
            <a:custGeom>
              <a:avLst/>
              <a:gdLst/>
              <a:ahLst/>
              <a:cxnLst/>
              <a:rect l="l" t="t" r="r" b="b"/>
              <a:pathLst>
                <a:path w="1568" h="655" extrusionOk="0">
                  <a:moveTo>
                    <a:pt x="1401" y="112"/>
                  </a:moveTo>
                  <a:lnTo>
                    <a:pt x="1434" y="146"/>
                  </a:lnTo>
                  <a:cubicBezTo>
                    <a:pt x="1434" y="146"/>
                    <a:pt x="1468" y="179"/>
                    <a:pt x="1468" y="179"/>
                  </a:cubicBezTo>
                  <a:cubicBezTo>
                    <a:pt x="1468" y="279"/>
                    <a:pt x="1434" y="346"/>
                    <a:pt x="1401" y="379"/>
                  </a:cubicBezTo>
                  <a:cubicBezTo>
                    <a:pt x="1172" y="483"/>
                    <a:pt x="929" y="535"/>
                    <a:pt x="690" y="535"/>
                  </a:cubicBezTo>
                  <a:cubicBezTo>
                    <a:pt x="547" y="535"/>
                    <a:pt x="405" y="517"/>
                    <a:pt x="267" y="479"/>
                  </a:cubicBezTo>
                  <a:cubicBezTo>
                    <a:pt x="600" y="279"/>
                    <a:pt x="1001" y="146"/>
                    <a:pt x="1401" y="112"/>
                  </a:cubicBezTo>
                  <a:close/>
                  <a:moveTo>
                    <a:pt x="1282" y="1"/>
                  </a:moveTo>
                  <a:cubicBezTo>
                    <a:pt x="876" y="1"/>
                    <a:pt x="146" y="389"/>
                    <a:pt x="33" y="446"/>
                  </a:cubicBezTo>
                  <a:cubicBezTo>
                    <a:pt x="0" y="479"/>
                    <a:pt x="0" y="546"/>
                    <a:pt x="33" y="546"/>
                  </a:cubicBezTo>
                  <a:lnTo>
                    <a:pt x="67" y="579"/>
                  </a:lnTo>
                  <a:cubicBezTo>
                    <a:pt x="267" y="613"/>
                    <a:pt x="550" y="654"/>
                    <a:pt x="817" y="654"/>
                  </a:cubicBezTo>
                  <a:cubicBezTo>
                    <a:pt x="1084" y="654"/>
                    <a:pt x="1334" y="613"/>
                    <a:pt x="1468" y="479"/>
                  </a:cubicBezTo>
                  <a:cubicBezTo>
                    <a:pt x="1534" y="412"/>
                    <a:pt x="1568" y="312"/>
                    <a:pt x="1568" y="179"/>
                  </a:cubicBezTo>
                  <a:cubicBezTo>
                    <a:pt x="1568" y="112"/>
                    <a:pt x="1534" y="79"/>
                    <a:pt x="1468" y="45"/>
                  </a:cubicBezTo>
                  <a:cubicBezTo>
                    <a:pt x="1421" y="14"/>
                    <a:pt x="1357" y="1"/>
                    <a:pt x="1282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67;p70">
              <a:extLst>
                <a:ext uri="{FF2B5EF4-FFF2-40B4-BE49-F238E27FC236}">
                  <a16:creationId xmlns:a16="http://schemas.microsoft.com/office/drawing/2014/main" id="{B1C76825-D9F7-4F75-ADA6-3145BB352D1F}"/>
                </a:ext>
              </a:extLst>
            </p:cNvPr>
            <p:cNvSpPr/>
            <p:nvPr/>
          </p:nvSpPr>
          <p:spPr>
            <a:xfrm>
              <a:off x="6320475" y="4220700"/>
              <a:ext cx="25025" cy="29225"/>
            </a:xfrm>
            <a:custGeom>
              <a:avLst/>
              <a:gdLst/>
              <a:ahLst/>
              <a:cxnLst/>
              <a:rect l="l" t="t" r="r" b="b"/>
              <a:pathLst>
                <a:path w="1001" h="1169" extrusionOk="0">
                  <a:moveTo>
                    <a:pt x="767" y="134"/>
                  </a:moveTo>
                  <a:cubicBezTo>
                    <a:pt x="801" y="167"/>
                    <a:pt x="801" y="167"/>
                    <a:pt x="801" y="201"/>
                  </a:cubicBezTo>
                  <a:cubicBezTo>
                    <a:pt x="834" y="368"/>
                    <a:pt x="434" y="801"/>
                    <a:pt x="133" y="1001"/>
                  </a:cubicBezTo>
                  <a:cubicBezTo>
                    <a:pt x="167" y="701"/>
                    <a:pt x="267" y="434"/>
                    <a:pt x="467" y="201"/>
                  </a:cubicBezTo>
                  <a:cubicBezTo>
                    <a:pt x="534" y="167"/>
                    <a:pt x="600" y="134"/>
                    <a:pt x="701" y="134"/>
                  </a:cubicBezTo>
                  <a:close/>
                  <a:moveTo>
                    <a:pt x="734" y="1"/>
                  </a:moveTo>
                  <a:cubicBezTo>
                    <a:pt x="600" y="1"/>
                    <a:pt x="467" y="34"/>
                    <a:pt x="400" y="134"/>
                  </a:cubicBezTo>
                  <a:cubicBezTo>
                    <a:pt x="167" y="401"/>
                    <a:pt x="33" y="735"/>
                    <a:pt x="33" y="1101"/>
                  </a:cubicBezTo>
                  <a:cubicBezTo>
                    <a:pt x="0" y="1101"/>
                    <a:pt x="33" y="1135"/>
                    <a:pt x="33" y="1135"/>
                  </a:cubicBezTo>
                  <a:cubicBezTo>
                    <a:pt x="67" y="1168"/>
                    <a:pt x="100" y="1168"/>
                    <a:pt x="100" y="1168"/>
                  </a:cubicBezTo>
                  <a:cubicBezTo>
                    <a:pt x="400" y="1001"/>
                    <a:pt x="1001" y="468"/>
                    <a:pt x="934" y="167"/>
                  </a:cubicBezTo>
                  <a:cubicBezTo>
                    <a:pt x="934" y="101"/>
                    <a:pt x="901" y="1"/>
                    <a:pt x="734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68;p70">
              <a:extLst>
                <a:ext uri="{FF2B5EF4-FFF2-40B4-BE49-F238E27FC236}">
                  <a16:creationId xmlns:a16="http://schemas.microsoft.com/office/drawing/2014/main" id="{5E73C518-ED73-430D-991C-63BCD0A1A702}"/>
                </a:ext>
              </a:extLst>
            </p:cNvPr>
            <p:cNvSpPr/>
            <p:nvPr/>
          </p:nvSpPr>
          <p:spPr>
            <a:xfrm>
              <a:off x="5931025" y="2336025"/>
              <a:ext cx="201825" cy="515400"/>
            </a:xfrm>
            <a:custGeom>
              <a:avLst/>
              <a:gdLst/>
              <a:ahLst/>
              <a:cxnLst/>
              <a:rect l="l" t="t" r="r" b="b"/>
              <a:pathLst>
                <a:path w="8073" h="20616" extrusionOk="0">
                  <a:moveTo>
                    <a:pt x="4770" y="0"/>
                  </a:moveTo>
                  <a:cubicBezTo>
                    <a:pt x="3836" y="1601"/>
                    <a:pt x="2969" y="3269"/>
                    <a:pt x="2202" y="4971"/>
                  </a:cubicBezTo>
                  <a:cubicBezTo>
                    <a:pt x="1401" y="6705"/>
                    <a:pt x="767" y="8506"/>
                    <a:pt x="300" y="10374"/>
                  </a:cubicBezTo>
                  <a:cubicBezTo>
                    <a:pt x="267" y="10608"/>
                    <a:pt x="200" y="10875"/>
                    <a:pt x="167" y="11108"/>
                  </a:cubicBezTo>
                  <a:cubicBezTo>
                    <a:pt x="134" y="11242"/>
                    <a:pt x="100" y="11308"/>
                    <a:pt x="100" y="11509"/>
                  </a:cubicBezTo>
                  <a:cubicBezTo>
                    <a:pt x="67" y="11675"/>
                    <a:pt x="34" y="11842"/>
                    <a:pt x="34" y="12009"/>
                  </a:cubicBezTo>
                  <a:cubicBezTo>
                    <a:pt x="0" y="12643"/>
                    <a:pt x="100" y="13277"/>
                    <a:pt x="300" y="13910"/>
                  </a:cubicBezTo>
                  <a:cubicBezTo>
                    <a:pt x="634" y="14911"/>
                    <a:pt x="1168" y="15878"/>
                    <a:pt x="1835" y="16712"/>
                  </a:cubicBezTo>
                  <a:cubicBezTo>
                    <a:pt x="3036" y="18247"/>
                    <a:pt x="4470" y="19548"/>
                    <a:pt x="6071" y="20615"/>
                  </a:cubicBezTo>
                  <a:lnTo>
                    <a:pt x="7272" y="19181"/>
                  </a:lnTo>
                  <a:cubicBezTo>
                    <a:pt x="6138" y="17913"/>
                    <a:pt x="5137" y="16546"/>
                    <a:pt x="4270" y="15078"/>
                  </a:cubicBezTo>
                  <a:cubicBezTo>
                    <a:pt x="3903" y="14444"/>
                    <a:pt x="3636" y="13777"/>
                    <a:pt x="3469" y="13043"/>
                  </a:cubicBezTo>
                  <a:cubicBezTo>
                    <a:pt x="3403" y="12810"/>
                    <a:pt x="3403" y="12543"/>
                    <a:pt x="3436" y="12276"/>
                  </a:cubicBezTo>
                  <a:cubicBezTo>
                    <a:pt x="3436" y="12209"/>
                    <a:pt x="3436" y="12176"/>
                    <a:pt x="3469" y="12109"/>
                  </a:cubicBezTo>
                  <a:cubicBezTo>
                    <a:pt x="3469" y="12076"/>
                    <a:pt x="3503" y="11942"/>
                    <a:pt x="3536" y="11842"/>
                  </a:cubicBezTo>
                  <a:cubicBezTo>
                    <a:pt x="3603" y="11642"/>
                    <a:pt x="3636" y="11475"/>
                    <a:pt x="3703" y="11275"/>
                  </a:cubicBezTo>
                  <a:cubicBezTo>
                    <a:pt x="4237" y="9674"/>
                    <a:pt x="4870" y="8073"/>
                    <a:pt x="5638" y="6572"/>
                  </a:cubicBezTo>
                  <a:cubicBezTo>
                    <a:pt x="6405" y="5004"/>
                    <a:pt x="7239" y="3436"/>
                    <a:pt x="8073" y="1968"/>
                  </a:cubicBezTo>
                  <a:lnTo>
                    <a:pt x="4770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69;p70">
              <a:extLst>
                <a:ext uri="{FF2B5EF4-FFF2-40B4-BE49-F238E27FC236}">
                  <a16:creationId xmlns:a16="http://schemas.microsoft.com/office/drawing/2014/main" id="{68AE3ECB-C816-4CB8-81EB-9244A0201DE5}"/>
                </a:ext>
              </a:extLst>
            </p:cNvPr>
            <p:cNvSpPr/>
            <p:nvPr/>
          </p:nvSpPr>
          <p:spPr>
            <a:xfrm>
              <a:off x="5952700" y="2294975"/>
              <a:ext cx="222375" cy="222025"/>
            </a:xfrm>
            <a:custGeom>
              <a:avLst/>
              <a:gdLst/>
              <a:ahLst/>
              <a:cxnLst/>
              <a:rect l="l" t="t" r="r" b="b"/>
              <a:pathLst>
                <a:path w="8895" h="8881" extrusionOk="0">
                  <a:moveTo>
                    <a:pt x="5774" y="1"/>
                  </a:moveTo>
                  <a:cubicBezTo>
                    <a:pt x="5403" y="1"/>
                    <a:pt x="5000" y="57"/>
                    <a:pt x="4570" y="175"/>
                  </a:cubicBezTo>
                  <a:cubicBezTo>
                    <a:pt x="2269" y="808"/>
                    <a:pt x="1" y="7346"/>
                    <a:pt x="1" y="7346"/>
                  </a:cubicBezTo>
                  <a:lnTo>
                    <a:pt x="5571" y="8881"/>
                  </a:lnTo>
                  <a:cubicBezTo>
                    <a:pt x="6572" y="7513"/>
                    <a:pt x="7339" y="6012"/>
                    <a:pt x="7906" y="4411"/>
                  </a:cubicBezTo>
                  <a:cubicBezTo>
                    <a:pt x="8895" y="1727"/>
                    <a:pt x="7826" y="1"/>
                    <a:pt x="5774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70;p70">
              <a:extLst>
                <a:ext uri="{FF2B5EF4-FFF2-40B4-BE49-F238E27FC236}">
                  <a16:creationId xmlns:a16="http://schemas.microsoft.com/office/drawing/2014/main" id="{4EF68EB0-F69F-49EE-9210-59A094AA5AAA}"/>
                </a:ext>
              </a:extLst>
            </p:cNvPr>
            <p:cNvSpPr/>
            <p:nvPr/>
          </p:nvSpPr>
          <p:spPr>
            <a:xfrm>
              <a:off x="5952700" y="2294975"/>
              <a:ext cx="222375" cy="222025"/>
            </a:xfrm>
            <a:custGeom>
              <a:avLst/>
              <a:gdLst/>
              <a:ahLst/>
              <a:cxnLst/>
              <a:rect l="l" t="t" r="r" b="b"/>
              <a:pathLst>
                <a:path w="8895" h="8881" extrusionOk="0">
                  <a:moveTo>
                    <a:pt x="5774" y="1"/>
                  </a:moveTo>
                  <a:cubicBezTo>
                    <a:pt x="5403" y="1"/>
                    <a:pt x="5000" y="57"/>
                    <a:pt x="4570" y="175"/>
                  </a:cubicBezTo>
                  <a:cubicBezTo>
                    <a:pt x="2269" y="808"/>
                    <a:pt x="1" y="7346"/>
                    <a:pt x="1" y="7346"/>
                  </a:cubicBezTo>
                  <a:lnTo>
                    <a:pt x="5571" y="8881"/>
                  </a:lnTo>
                  <a:cubicBezTo>
                    <a:pt x="6572" y="7513"/>
                    <a:pt x="7339" y="6012"/>
                    <a:pt x="7906" y="4411"/>
                  </a:cubicBezTo>
                  <a:cubicBezTo>
                    <a:pt x="8895" y="1727"/>
                    <a:pt x="7826" y="1"/>
                    <a:pt x="5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971;p70">
              <a:extLst>
                <a:ext uri="{FF2B5EF4-FFF2-40B4-BE49-F238E27FC236}">
                  <a16:creationId xmlns:a16="http://schemas.microsoft.com/office/drawing/2014/main" id="{86DAC309-2B69-4DCE-A3F5-19E6E93C652C}"/>
                </a:ext>
              </a:extLst>
            </p:cNvPr>
            <p:cNvSpPr/>
            <p:nvPr/>
          </p:nvSpPr>
          <p:spPr>
            <a:xfrm>
              <a:off x="6067775" y="2804700"/>
              <a:ext cx="82600" cy="76725"/>
            </a:xfrm>
            <a:custGeom>
              <a:avLst/>
              <a:gdLst/>
              <a:ahLst/>
              <a:cxnLst/>
              <a:rect l="l" t="t" r="r" b="b"/>
              <a:pathLst>
                <a:path w="3304" h="3069" extrusionOk="0">
                  <a:moveTo>
                    <a:pt x="735" y="0"/>
                  </a:moveTo>
                  <a:lnTo>
                    <a:pt x="1" y="1334"/>
                  </a:lnTo>
                  <a:cubicBezTo>
                    <a:pt x="1" y="2569"/>
                    <a:pt x="2269" y="3069"/>
                    <a:pt x="2269" y="3069"/>
                  </a:cubicBezTo>
                  <a:lnTo>
                    <a:pt x="3303" y="6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972;p70">
              <a:extLst>
                <a:ext uri="{FF2B5EF4-FFF2-40B4-BE49-F238E27FC236}">
                  <a16:creationId xmlns:a16="http://schemas.microsoft.com/office/drawing/2014/main" id="{DC092335-660C-475E-890C-DD59679E4DBF}"/>
                </a:ext>
              </a:extLst>
            </p:cNvPr>
            <p:cNvSpPr/>
            <p:nvPr/>
          </p:nvSpPr>
          <p:spPr>
            <a:xfrm>
              <a:off x="6124500" y="2821375"/>
              <a:ext cx="50050" cy="88425"/>
            </a:xfrm>
            <a:custGeom>
              <a:avLst/>
              <a:gdLst/>
              <a:ahLst/>
              <a:cxnLst/>
              <a:rect l="l" t="t" r="r" b="b"/>
              <a:pathLst>
                <a:path w="2002" h="3537" extrusionOk="0">
                  <a:moveTo>
                    <a:pt x="1001" y="0"/>
                  </a:moveTo>
                  <a:lnTo>
                    <a:pt x="0" y="2402"/>
                  </a:lnTo>
                  <a:lnTo>
                    <a:pt x="1234" y="3536"/>
                  </a:lnTo>
                  <a:lnTo>
                    <a:pt x="2002" y="163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PROTOTIP</a:t>
            </a:r>
            <a:endParaRPr dirty="0"/>
          </a:p>
        </p:txBody>
      </p:sp>
      <p:grpSp>
        <p:nvGrpSpPr>
          <p:cNvPr id="1097" name="Google Shape;1097;p53"/>
          <p:cNvGrpSpPr/>
          <p:nvPr/>
        </p:nvGrpSpPr>
        <p:grpSpPr>
          <a:xfrm>
            <a:off x="3724793" y="2029646"/>
            <a:ext cx="1716236" cy="1716451"/>
            <a:chOff x="1129200" y="1643975"/>
            <a:chExt cx="2153100" cy="2153100"/>
          </a:xfrm>
        </p:grpSpPr>
        <p:sp>
          <p:nvSpPr>
            <p:cNvPr id="1098" name="Google Shape;1098;p53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solidFill>
              <a:schemeClr val="lt2"/>
            </a:solidFill>
            <a:ln w="2286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3"/>
            <p:cNvSpPr/>
            <p:nvPr/>
          </p:nvSpPr>
          <p:spPr>
            <a:xfrm rot="-5400000">
              <a:off x="1989900" y="34565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0" name="Google Shape;1100;p53"/>
            <p:cNvCxnSpPr>
              <a:endCxn id="1099" idx="1"/>
            </p:cNvCxnSpPr>
            <p:nvPr/>
          </p:nvCxnSpPr>
          <p:spPr>
            <a:xfrm>
              <a:off x="2205750" y="3479375"/>
              <a:ext cx="0" cy="317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1" name="Google Shape;1101;p53"/>
            <p:cNvSpPr/>
            <p:nvPr/>
          </p:nvSpPr>
          <p:spPr>
            <a:xfrm rot="-5400000">
              <a:off x="1989900" y="17351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2" name="Google Shape;1102;p53"/>
            <p:cNvCxnSpPr>
              <a:endCxn id="1101" idx="3"/>
            </p:cNvCxnSpPr>
            <p:nvPr/>
          </p:nvCxnSpPr>
          <p:spPr>
            <a:xfrm rot="10800000">
              <a:off x="2205750" y="1643975"/>
              <a:ext cx="0" cy="3111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3" name="Google Shape;1103;p53"/>
            <p:cNvSpPr/>
            <p:nvPr/>
          </p:nvSpPr>
          <p:spPr>
            <a:xfrm>
              <a:off x="1129200" y="25958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4" name="Google Shape;1104;p53"/>
            <p:cNvCxnSpPr>
              <a:endCxn id="1103" idx="1"/>
            </p:cNvCxnSpPr>
            <p:nvPr/>
          </p:nvCxnSpPr>
          <p:spPr>
            <a:xfrm rot="10800000">
              <a:off x="1129200" y="2720525"/>
              <a:ext cx="31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5" name="Google Shape;1105;p53"/>
            <p:cNvSpPr/>
            <p:nvPr/>
          </p:nvSpPr>
          <p:spPr>
            <a:xfrm>
              <a:off x="2850600" y="25958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6" name="Google Shape;1106;p53"/>
            <p:cNvCxnSpPr/>
            <p:nvPr/>
          </p:nvCxnSpPr>
          <p:spPr>
            <a:xfrm>
              <a:off x="2971200" y="2720525"/>
              <a:ext cx="31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7" name="Google Shape;1107;p53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53"/>
          <p:cNvSpPr txBox="1"/>
          <p:nvPr/>
        </p:nvSpPr>
        <p:spPr>
          <a:xfrm>
            <a:off x="3512888" y="37192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TENSORFLOW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09" name="Google Shape;1109;p53"/>
          <p:cNvSpPr txBox="1"/>
          <p:nvPr/>
        </p:nvSpPr>
        <p:spPr>
          <a:xfrm>
            <a:off x="3512825" y="40984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+ Keras API pentru modelul CNN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0" name="Google Shape;1110;p53"/>
          <p:cNvSpPr txBox="1"/>
          <p:nvPr/>
        </p:nvSpPr>
        <p:spPr>
          <a:xfrm>
            <a:off x="3512888" y="9966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PYTHON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11" name="Google Shape;1111;p53"/>
          <p:cNvSpPr txBox="1"/>
          <p:nvPr/>
        </p:nvSpPr>
        <p:spPr>
          <a:xfrm>
            <a:off x="3512825" y="13758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Limbajul de programare folosit </a:t>
            </a:r>
            <a:r>
              <a:rPr lang="ro-RO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</a:t>
            </a: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n implementare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2" name="Google Shape;1112;p53"/>
          <p:cNvSpPr txBox="1"/>
          <p:nvPr/>
        </p:nvSpPr>
        <p:spPr>
          <a:xfrm>
            <a:off x="5567038" y="23579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OPENCV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13" name="Google Shape;1113;p53"/>
          <p:cNvSpPr txBox="1"/>
          <p:nvPr/>
        </p:nvSpPr>
        <p:spPr>
          <a:xfrm>
            <a:off x="5567038" y="27371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+ NumPy pentru procesarea imaginilor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4" name="Google Shape;1114;p53"/>
          <p:cNvSpPr txBox="1"/>
          <p:nvPr/>
        </p:nvSpPr>
        <p:spPr>
          <a:xfrm>
            <a:off x="1480538" y="23579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GTSRB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15" name="Google Shape;1115;p53"/>
          <p:cNvSpPr txBox="1"/>
          <p:nvPr/>
        </p:nvSpPr>
        <p:spPr>
          <a:xfrm>
            <a:off x="1771649" y="2737170"/>
            <a:ext cx="1827125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Setul de imagini pentru input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6" name="Google Shape;1116;p53"/>
          <p:cNvGrpSpPr/>
          <p:nvPr/>
        </p:nvGrpSpPr>
        <p:grpSpPr>
          <a:xfrm>
            <a:off x="4361228" y="2692852"/>
            <a:ext cx="443155" cy="389493"/>
            <a:chOff x="2085450" y="2057100"/>
            <a:chExt cx="481900" cy="423500"/>
          </a:xfrm>
        </p:grpSpPr>
        <p:sp>
          <p:nvSpPr>
            <p:cNvPr id="1117" name="Google Shape;1117;p53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REZULTATE</a:t>
            </a:r>
            <a:endParaRPr dirty="0"/>
          </a:p>
        </p:txBody>
      </p:sp>
      <p:graphicFrame>
        <p:nvGraphicFramePr>
          <p:cNvPr id="988" name="Google Shape;988;p51"/>
          <p:cNvGraphicFramePr/>
          <p:nvPr>
            <p:extLst>
              <p:ext uri="{D42A27DB-BD31-4B8C-83A1-F6EECF244321}">
                <p14:modId xmlns:p14="http://schemas.microsoft.com/office/powerpoint/2010/main" val="192414131"/>
              </p:ext>
            </p:extLst>
          </p:nvPr>
        </p:nvGraphicFramePr>
        <p:xfrm>
          <a:off x="958495" y="1312198"/>
          <a:ext cx="7226860" cy="3206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5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FUNC</a:t>
                      </a:r>
                      <a:r>
                        <a:rPr lang="ro-RO" sz="19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Ț</a:t>
                      </a:r>
                      <a:r>
                        <a:rPr lang="en" sz="19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IA DE PIERDERE</a:t>
                      </a:r>
                      <a:endParaRPr sz="1900"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Exo 2"/>
                          <a:sym typeface="Exo 2"/>
                        </a:rPr>
                        <a:t>MODEL CULOARE</a:t>
                      </a:r>
                      <a:endParaRPr sz="1900" b="1" dirty="0">
                        <a:solidFill>
                          <a:schemeClr val="lt1"/>
                        </a:solidFill>
                        <a:latin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PRECIZIE</a:t>
                      </a:r>
                      <a:endParaRPr sz="1900"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s</a:t>
                      </a: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parse_categorical_crossentropy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232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RGB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96.31%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sparse_categorical_crossentropy</a:t>
                      </a:r>
                      <a:endParaRPr lang="en-US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BGR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97.69%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10825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sparse_categorical_crossentropy</a:t>
                      </a:r>
                      <a:endParaRPr lang="en-US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Grayscale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97.72%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categorical_crossentropy</a:t>
                      </a:r>
                      <a:endParaRPr lang="en-US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RGB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97.19%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categorical_crossentropy</a:t>
                      </a:r>
                      <a:endParaRPr lang="en-US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BGR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98.61%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 err="1">
                          <a:latin typeface="Barlow SemiBold" panose="00000700000000000000" pitchFamily="2" charset="0"/>
                          <a:ea typeface="Barlow"/>
                          <a:cs typeface="Barlow"/>
                          <a:sym typeface="Barlow"/>
                        </a:rPr>
                        <a:t>categorical_crossentropy</a:t>
                      </a:r>
                      <a:endParaRPr lang="en-US" b="0" dirty="0">
                        <a:latin typeface="Barlow SemiBold" panose="00000700000000000000" pitchFamily="2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0" dirty="0">
                          <a:latin typeface="Barlow SemiBold" panose="00000700000000000000" pitchFamily="2" charset="0"/>
                          <a:sym typeface="Barlow"/>
                        </a:rPr>
                        <a:t>Grayscale</a:t>
                      </a:r>
                      <a:endParaRPr lang="en-US" b="0" dirty="0">
                        <a:latin typeface="Barlow SemiBold" panose="000007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latin typeface="Barlow SemiBold" panose="00000700000000000000" pitchFamily="2" charset="0"/>
                          <a:ea typeface="Barlow"/>
                          <a:cs typeface="Barlow"/>
                          <a:sym typeface="Barlow"/>
                        </a:rPr>
                        <a:t>99.05%</a:t>
                      </a:r>
                      <a:endParaRPr b="0" dirty="0">
                        <a:latin typeface="Barlow SemiBold" panose="00000700000000000000" pitchFamily="2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5046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1"/>
          <p:cNvSpPr/>
          <p:nvPr/>
        </p:nvSpPr>
        <p:spPr>
          <a:xfrm>
            <a:off x="3629950" y="4499611"/>
            <a:ext cx="1883710" cy="203798"/>
          </a:xfrm>
          <a:custGeom>
            <a:avLst/>
            <a:gdLst/>
            <a:ahLst/>
            <a:cxnLst/>
            <a:rect l="l" t="t" r="r" b="b"/>
            <a:pathLst>
              <a:path w="117420" h="6859" extrusionOk="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6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Î</a:t>
            </a:r>
            <a:r>
              <a:rPr lang="en" dirty="0"/>
              <a:t>N URM</a:t>
            </a:r>
            <a:r>
              <a:rPr lang="ro-RO" dirty="0"/>
              <a:t>Ă</a:t>
            </a:r>
            <a:r>
              <a:rPr lang="en" dirty="0"/>
              <a:t>TOAREA ETAP</a:t>
            </a:r>
            <a:r>
              <a:rPr lang="ro-RO" dirty="0"/>
              <a:t>Ă</a:t>
            </a:r>
            <a:endParaRPr dirty="0"/>
          </a:p>
        </p:txBody>
      </p:sp>
      <p:sp>
        <p:nvSpPr>
          <p:cNvPr id="1539" name="Google Shape;1539;p61"/>
          <p:cNvSpPr/>
          <p:nvPr/>
        </p:nvSpPr>
        <p:spPr>
          <a:xfrm rot="-5400000">
            <a:off x="3082950" y="3053425"/>
            <a:ext cx="2977800" cy="15900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61"/>
          <p:cNvSpPr/>
          <p:nvPr/>
        </p:nvSpPr>
        <p:spPr>
          <a:xfrm>
            <a:off x="3795075" y="3125018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61"/>
          <p:cNvSpPr/>
          <p:nvPr/>
        </p:nvSpPr>
        <p:spPr>
          <a:xfrm>
            <a:off x="3847157" y="3170453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DATE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2" name="Google Shape;1542;p61"/>
          <p:cNvSpPr/>
          <p:nvPr/>
        </p:nvSpPr>
        <p:spPr>
          <a:xfrm flipH="1">
            <a:off x="3566325" y="2532094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61"/>
          <p:cNvSpPr/>
          <p:nvPr/>
        </p:nvSpPr>
        <p:spPr>
          <a:xfrm flipH="1">
            <a:off x="3630343" y="2577529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TESTARE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4" name="Google Shape;1544;p61"/>
          <p:cNvSpPr/>
          <p:nvPr/>
        </p:nvSpPr>
        <p:spPr>
          <a:xfrm>
            <a:off x="3795075" y="1939170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61"/>
          <p:cNvSpPr/>
          <p:nvPr/>
        </p:nvSpPr>
        <p:spPr>
          <a:xfrm>
            <a:off x="3847157" y="1984605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GPGPU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6" name="Google Shape;1546;p61"/>
          <p:cNvSpPr txBox="1"/>
          <p:nvPr/>
        </p:nvSpPr>
        <p:spPr>
          <a:xfrm>
            <a:off x="5750315" y="3043774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BTSD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7" name="Google Shape;1547;p61"/>
          <p:cNvSpPr txBox="1"/>
          <p:nvPr/>
        </p:nvSpPr>
        <p:spPr>
          <a:xfrm>
            <a:off x="5750314" y="3422965"/>
            <a:ext cx="2722173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Antrenarea și testarea modelului obținut pe alt set de date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8" name="Google Shape;1548;p61"/>
          <p:cNvSpPr txBox="1"/>
          <p:nvPr/>
        </p:nvSpPr>
        <p:spPr>
          <a:xfrm>
            <a:off x="5750315" y="1861455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CUDA TOOLKIT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9" name="Google Shape;1549;p61"/>
          <p:cNvSpPr txBox="1"/>
          <p:nvPr/>
        </p:nvSpPr>
        <p:spPr>
          <a:xfrm>
            <a:off x="5750315" y="2240655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Pentru micsorarea timpului de antrenare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50" name="Google Shape;1550;p61"/>
          <p:cNvSpPr txBox="1"/>
          <p:nvPr/>
        </p:nvSpPr>
        <p:spPr>
          <a:xfrm>
            <a:off x="957263" y="2454179"/>
            <a:ext cx="2436122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CREȘTERE </a:t>
            </a: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PRECIZIE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51" name="Google Shape;1551;p61"/>
          <p:cNvSpPr txBox="1"/>
          <p:nvPr/>
        </p:nvSpPr>
        <p:spPr>
          <a:xfrm>
            <a:off x="957189" y="2833379"/>
            <a:ext cx="2436121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Prin testarea diferitor modele cu diferiți parametrii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52" name="Google Shape;1552;p61"/>
          <p:cNvGrpSpPr/>
          <p:nvPr/>
        </p:nvGrpSpPr>
        <p:grpSpPr>
          <a:xfrm rot="2700277">
            <a:off x="4279961" y="1146590"/>
            <a:ext cx="584079" cy="584079"/>
            <a:chOff x="1662975" y="1078284"/>
            <a:chExt cx="666300" cy="666300"/>
          </a:xfrm>
        </p:grpSpPr>
        <p:sp>
          <p:nvSpPr>
            <p:cNvPr id="1553" name="Google Shape;1553;p61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1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61"/>
          <p:cNvGrpSpPr/>
          <p:nvPr/>
        </p:nvGrpSpPr>
        <p:grpSpPr>
          <a:xfrm>
            <a:off x="4439159" y="1272255"/>
            <a:ext cx="343170" cy="326415"/>
            <a:chOff x="-6690625" y="3631325"/>
            <a:chExt cx="307225" cy="292225"/>
          </a:xfrm>
        </p:grpSpPr>
        <p:sp>
          <p:nvSpPr>
            <p:cNvPr id="1556" name="Google Shape;1556;p61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9"/>
          <p:cNvSpPr txBox="1">
            <a:spLocks noGrp="1"/>
          </p:cNvSpPr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MULȚUMIM</a:t>
            </a:r>
            <a:endParaRPr/>
          </a:p>
        </p:txBody>
      </p:sp>
      <p:sp>
        <p:nvSpPr>
          <p:cNvPr id="1490" name="Google Shape;1490;p89"/>
          <p:cNvSpPr txBox="1">
            <a:spLocks noGrp="1"/>
          </p:cNvSpPr>
          <p:nvPr>
            <p:ph type="subTitle" idx="1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pentru atenția acordată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164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Exo 2</vt:lpstr>
      <vt:lpstr>Roboto Condensed Light</vt:lpstr>
      <vt:lpstr>Barlow SemiBold</vt:lpstr>
      <vt:lpstr>Nunito</vt:lpstr>
      <vt:lpstr>Livvic</vt:lpstr>
      <vt:lpstr>Arial</vt:lpstr>
      <vt:lpstr>Barlow Medium</vt:lpstr>
      <vt:lpstr>Barlow</vt:lpstr>
      <vt:lpstr>Simple Dark</vt:lpstr>
      <vt:lpstr>Read a Road Map Week by Slidesgo</vt:lpstr>
      <vt:lpstr>TRAFFIC-SIGN RECOGNITION</vt:lpstr>
      <vt:lpstr>BEYOND-STATE-OF-THE-ART</vt:lpstr>
      <vt:lpstr>PROTOTIP</vt:lpstr>
      <vt:lpstr>REZULTATE</vt:lpstr>
      <vt:lpstr>ÎN URMĂTOAREA ETAPĂ</vt:lpstr>
      <vt:lpstr>MULȚUMIM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TRAFFIC-SIGN RECOGNITION</dc:title>
  <cp:lastModifiedBy>Narcis IONITA</cp:lastModifiedBy>
  <cp:revision>10</cp:revision>
  <dcterms:modified xsi:type="dcterms:W3CDTF">2021-11-24T21:44:38Z</dcterms:modified>
</cp:coreProperties>
</file>