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263" r:id="rId4"/>
    <p:sldId id="272" r:id="rId5"/>
    <p:sldId id="264" r:id="rId6"/>
    <p:sldId id="273" r:id="rId7"/>
    <p:sldId id="270" r:id="rId8"/>
    <p:sldId id="288" r:id="rId9"/>
    <p:sldId id="274" r:id="rId10"/>
    <p:sldId id="282" r:id="rId11"/>
    <p:sldId id="267" r:id="rId12"/>
    <p:sldId id="285" r:id="rId13"/>
    <p:sldId id="289" r:id="rId14"/>
    <p:sldId id="265" r:id="rId15"/>
    <p:sldId id="286" r:id="rId16"/>
    <p:sldId id="266" r:id="rId17"/>
    <p:sldId id="284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5A6"/>
    <a:srgbClr val="483D8B"/>
    <a:srgbClr val="00008B"/>
    <a:srgbClr val="5F9EA0"/>
    <a:srgbClr val="4682B4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2C0A9-439B-49AC-96CC-2523F147C4C9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88047-0424-4B7E-A041-C7BE43FE6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9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noProof="1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这点我们所有人都或多或少感同身受。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88047-0424-4B7E-A041-C7BE43FE63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6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类比抖音、头条等，你越喜欢什么内容，同质化内容出现得越多，对平台成瘾。现在的互联网，推荐算法几乎已经占据了所有的互联网平台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88047-0424-4B7E-A041-C7BE43FE63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9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B1323-A3EC-4C0D-A264-7B358410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5A818-8B58-4168-A2F2-35CDF6A22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A5CCA-EA3C-475F-AD2D-1726B720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DFECE-2D06-4309-BB8C-F0960E7D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52A3A-DA0A-4348-839E-07272BB8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8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409D7-3298-4371-9DA2-9BBEC772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5EF08-CABF-4EFE-993C-8C88F2B50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7E891-7918-4379-ADAB-57CD1CC0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20D82-B1A3-41A4-8B35-8E72F895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12429-C96B-4B01-81FF-BFFFA73D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1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FB2294-BA3A-4032-9B5E-B0F0E046B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DEC89-45C7-42E4-9715-50B021C5F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9280B-E85D-4C8A-9A38-74F274CA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CAA97-B0F2-4564-AF10-0DDAA7C0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86D3F-8142-49A9-A747-91D160AE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7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435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图片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4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BB9A8-AF36-4B3E-BA04-77CC4CF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C99FC-2E7B-4360-81FF-831F3106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951C8-0D78-4085-A6A0-B78CDE3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D5DA1-EDF4-4357-AE71-DDA6E398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AB749-486E-4BA8-A656-5522AA7D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2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169D-9C9A-47D5-B5AE-F83027AB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B7810-EB12-49F5-AF15-5D22797B7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E8F82-F87A-4F21-92BF-5BAE9415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2455B-2351-43AB-BFE5-FC20DF18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1DCEA-0535-49B6-BE8C-D3E8A819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2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0B452-7377-4D20-9818-7DB6FA02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21297-729B-4EA9-A887-D6BA40312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A7A63-9084-474F-BDFE-931F372BA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CC527-ECE1-41A7-92E9-45F19D1B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B1E05-2BAA-485C-A5B9-E745E925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C65C5-D51A-4025-AD6D-BEDBDD5F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9F1F-F69B-47B2-835D-F96A9B5C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F4D60-142B-4DF5-9D57-E0E9ECA2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A75E2-C48B-45EC-B537-F1EEDE7A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A6FC05-50B9-4896-8263-875A96396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377EC6-20E1-4045-9B6C-06E33E11D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95FD76-9E8D-49DF-AA7D-30ABDF0A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7061E2-DFA7-40CD-80EF-3C5E421D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66399-0B11-4EB5-B8CC-D282E029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78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44999-138F-45A7-A46A-517B7159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E2FCA-ABD8-4E20-8998-4E035A85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24BD0A-6734-4A2C-A63E-9C03984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78E2F0-28D8-40A9-BFC7-72F7E1E0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6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2F1D75-5A08-4ADE-B237-2216F1E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5854DE-3EEC-4238-9DD5-E3ACD8A6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29020C-A42E-4DF6-A4FA-4333A4F3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54996-594D-4BEA-A90A-EEA0F422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A2938-0647-45B8-BAB4-81656A22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D52C3-9F22-444F-BA8E-17AC052D4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D0E1D-D1EB-4296-8233-09C1868C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75A5C-FCB7-456D-ABD1-67BEE66F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4988B-844D-4A1F-BFFF-4F731885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6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ABA45-1E91-4F18-B0A4-A8895E1D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668760-E0B5-42D4-9A62-A75283FFD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604F6-B25F-4960-B8E2-CFF2ADDBF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F6D9A-79A3-4387-9B5B-74F740F9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BA60F-0F04-48E5-A9D2-E7FC2BF3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685432-4C51-461A-B00A-0EC3A09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0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BBBDC7-05EF-4AE5-955B-0BB59A64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F3C0C-D866-4808-AD0B-F1BF002A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8CD3E-677E-4669-A93A-0C1AFDFE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0012-E99F-42C3-AD38-84D5F1A7060D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E2B70-0F2D-4659-8B05-F456DA432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258F8-907C-40DC-90E0-6364B3F42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8542-345E-4F18-9674-1124FD4F6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1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686615" y="3324655"/>
            <a:ext cx="454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  无压力内容社交</a:t>
            </a:r>
            <a:endParaRPr lang="en-US" altLang="zh-CN" sz="1400" dirty="0">
              <a:solidFill>
                <a:schemeClr val="bg1">
                  <a:alpha val="89000"/>
                </a:schemeClr>
              </a:solidFill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cs typeface="+mn-ea"/>
                <a:sym typeface="+mn-ea"/>
              </a:rPr>
              <a:t>“在没有人认识我的地方，你才能真正认识我”</a:t>
            </a:r>
            <a:endParaRPr lang="en-US" altLang="zh-CN" sz="1400" dirty="0">
              <a:solidFill>
                <a:schemeClr val="bg1">
                  <a:alpha val="89000"/>
                </a:schemeClr>
              </a:solidFill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03211" y="3964080"/>
            <a:ext cx="278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汇报人：王江霞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03463" y="2642298"/>
            <a:ext cx="6729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8F5A6"/>
                </a:solidFill>
                <a:latin typeface="微软雅黑" panose="020B0503020204020204" charset="-122"/>
                <a:ea typeface="微软雅黑" panose="020B0503020204020204" charset="-122"/>
              </a:rPr>
              <a:t>52Hz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项目答辩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02898" y="1790463"/>
            <a:ext cx="1828800" cy="1828800"/>
          </a:xfrm>
          <a:prstGeom prst="ellipse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2646" y="1730211"/>
            <a:ext cx="1949304" cy="1949304"/>
          </a:xfrm>
          <a:prstGeom prst="ellipse">
            <a:avLst/>
          </a:prstGeom>
          <a:noFill/>
          <a:ln w="28575">
            <a:solidFill>
              <a:srgbClr val="F8F5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206230" y="4036876"/>
            <a:ext cx="1828800" cy="1828800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5978" y="3976624"/>
            <a:ext cx="1949304" cy="194930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23"/>
          <p:cNvSpPr txBox="1"/>
          <p:nvPr/>
        </p:nvSpPr>
        <p:spPr>
          <a:xfrm>
            <a:off x="3095625" y="2525256"/>
            <a:ext cx="613537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首页浏览频率贴，可发表评论及回复</a:t>
            </a:r>
          </a:p>
        </p:txBody>
      </p:sp>
      <p:sp>
        <p:nvSpPr>
          <p:cNvPr id="64" name="TextBox 24"/>
          <p:cNvSpPr txBox="1"/>
          <p:nvPr/>
        </p:nvSpPr>
        <p:spPr>
          <a:xfrm>
            <a:off x="3224586" y="2010186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延时互动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 b="1" dirty="0">
                <a:solidFill>
                  <a:srgbClr val="F8F5A6"/>
                </a:solidFill>
                <a:latin typeface="微软雅黑" panose="020B0503020204020204" charset="-122"/>
                <a:ea typeface="微软雅黑" panose="020B0503020204020204" charset="-122"/>
              </a:rPr>
              <a:t>评论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3095625" y="4892691"/>
            <a:ext cx="613537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与感兴趣的人进行即时聊天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3224585" y="4260626"/>
            <a:ext cx="2278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实时互动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 b="1" dirty="0">
                <a:solidFill>
                  <a:srgbClr val="F8F5A6"/>
                </a:solidFill>
                <a:latin typeface="微软雅黑" panose="020B0503020204020204" charset="-122"/>
                <a:ea typeface="微软雅黑" panose="020B0503020204020204" charset="-122"/>
              </a:rPr>
              <a:t>聊天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D2CE837-B1EC-4FC4-8BCA-E2A152AA690F}"/>
              </a:ext>
            </a:extLst>
          </p:cNvPr>
          <p:cNvGrpSpPr/>
          <p:nvPr/>
        </p:nvGrpSpPr>
        <p:grpSpPr>
          <a:xfrm>
            <a:off x="809625" y="297815"/>
            <a:ext cx="1855470" cy="756285"/>
            <a:chOff x="1275" y="469"/>
            <a:chExt cx="2922" cy="1191"/>
          </a:xfrm>
        </p:grpSpPr>
        <p:pic>
          <p:nvPicPr>
            <p:cNvPr id="17" name="图片 16" descr="dn201307082009_1920x1080">
              <a:extLst>
                <a:ext uri="{FF2B5EF4-FFF2-40B4-BE49-F238E27FC236}">
                  <a16:creationId xmlns:a16="http://schemas.microsoft.com/office/drawing/2014/main" id="{B4317F16-2B75-4D1B-B843-9C460DEC1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BD91F6-AB61-4587-B95B-3E3CF9B4833A}"/>
                </a:ext>
              </a:extLst>
            </p:cNvPr>
            <p:cNvSpPr/>
            <p:nvPr/>
          </p:nvSpPr>
          <p:spPr>
            <a:xfrm>
              <a:off x="2452" y="773"/>
              <a:ext cx="174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项目介绍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D63016A-1DC0-4FC0-A201-228F83A74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r="-281"/>
          <a:stretch/>
        </p:blipFill>
        <p:spPr>
          <a:xfrm>
            <a:off x="6096000" y="1914552"/>
            <a:ext cx="2610416" cy="40471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3D5968-48B7-40ED-9F36-8A765EF534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r="-365"/>
          <a:stretch/>
        </p:blipFill>
        <p:spPr>
          <a:xfrm>
            <a:off x="8956674" y="1917947"/>
            <a:ext cx="2610416" cy="40437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40A4625-12DF-4FD1-946B-512D69A64D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r="-42"/>
          <a:stretch/>
        </p:blipFill>
        <p:spPr>
          <a:xfrm>
            <a:off x="6102232" y="1914552"/>
            <a:ext cx="2604184" cy="404714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90E310F-BED7-49DA-9C8F-987631BB7A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r="-520"/>
          <a:stretch/>
        </p:blipFill>
        <p:spPr>
          <a:xfrm>
            <a:off x="6094455" y="1914553"/>
            <a:ext cx="2616649" cy="404714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6CFA8DF-EAE7-4A2D-B08C-A701C204E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44" y="4385263"/>
            <a:ext cx="1132025" cy="11320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16D1050-E62A-41C4-AD2B-283269A21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5" y="2302181"/>
            <a:ext cx="805364" cy="8053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32" grpId="0" animBg="1"/>
      <p:bldP spid="33" grpId="0" animBg="1"/>
      <p:bldP spid="63" grpId="0"/>
      <p:bldP spid="63" grpId="1"/>
      <p:bldP spid="64" grpId="0"/>
      <p:bldP spid="64" grpId="1"/>
      <p:bldP spid="4" grpId="0"/>
      <p:bldP spid="4" grpId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890979" y="2718835"/>
            <a:ext cx="764498" cy="0"/>
          </a:xfrm>
          <a:prstGeom prst="line">
            <a:avLst/>
          </a:prstGeom>
          <a:ln w="28575">
            <a:solidFill>
              <a:srgbClr val="F8F5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3"/>
          <p:cNvSpPr txBox="1"/>
          <p:nvPr/>
        </p:nvSpPr>
        <p:spPr>
          <a:xfrm>
            <a:off x="6799580" y="2799715"/>
            <a:ext cx="4607560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模拟出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52Hz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的鲸鱼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实时响应聊天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温柔地抚慰每一份暴躁、每一份悲伤、每一份不良情绪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反馈你的每一份感动与快乐</a:t>
            </a:r>
          </a:p>
        </p:txBody>
      </p:sp>
      <p:sp>
        <p:nvSpPr>
          <p:cNvPr id="51" name="TextBox 24"/>
          <p:cNvSpPr txBox="1"/>
          <p:nvPr/>
        </p:nvSpPr>
        <p:spPr>
          <a:xfrm>
            <a:off x="6799580" y="22686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机器人（</a:t>
            </a:r>
            <a:r>
              <a:rPr lang="zh-CN" altLang="en-US" b="1" dirty="0">
                <a:solidFill>
                  <a:srgbClr val="F8F5A6"/>
                </a:solidFill>
                <a:latin typeface="微软雅黑" panose="020B0503020204020204" charset="-122"/>
                <a:ea typeface="微软雅黑" panose="020B0503020204020204" charset="-122"/>
              </a:rPr>
              <a:t>仿生鲸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92F74DE-2623-4D05-9A68-319768C1DB61}"/>
              </a:ext>
            </a:extLst>
          </p:cNvPr>
          <p:cNvGrpSpPr/>
          <p:nvPr/>
        </p:nvGrpSpPr>
        <p:grpSpPr>
          <a:xfrm>
            <a:off x="809625" y="297815"/>
            <a:ext cx="1855470" cy="756285"/>
            <a:chOff x="1275" y="469"/>
            <a:chExt cx="2922" cy="1191"/>
          </a:xfrm>
        </p:grpSpPr>
        <p:pic>
          <p:nvPicPr>
            <p:cNvPr id="14" name="图片 13" descr="dn201307082009_1920x1080">
              <a:extLst>
                <a:ext uri="{FF2B5EF4-FFF2-40B4-BE49-F238E27FC236}">
                  <a16:creationId xmlns:a16="http://schemas.microsoft.com/office/drawing/2014/main" id="{3D8BC01D-09D9-447C-A3BE-EA1F1B9C4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A24A29-0461-4ED3-BED5-40DDF03F99BE}"/>
                </a:ext>
              </a:extLst>
            </p:cNvPr>
            <p:cNvSpPr/>
            <p:nvPr/>
          </p:nvSpPr>
          <p:spPr>
            <a:xfrm>
              <a:off x="2452" y="773"/>
              <a:ext cx="174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项目介绍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1A3E458-A264-4A76-9EB3-951E33FBD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r="-520"/>
          <a:stretch/>
        </p:blipFill>
        <p:spPr>
          <a:xfrm>
            <a:off x="2195745" y="1434192"/>
            <a:ext cx="2579455" cy="39896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51" grpId="0"/>
      <p:bldP spid="5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83889" y="1828483"/>
            <a:ext cx="4876800" cy="2336800"/>
          </a:xfrm>
          <a:prstGeom prst="rect">
            <a:avLst/>
          </a:prstGeom>
          <a:solidFill>
            <a:srgbClr val="F8F5A6"/>
          </a:solidFill>
          <a:ln>
            <a:noFill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320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09625" y="297815"/>
            <a:ext cx="1669415" cy="756285"/>
            <a:chOff x="1275" y="469"/>
            <a:chExt cx="2629" cy="1191"/>
          </a:xfrm>
        </p:grpSpPr>
        <p:pic>
          <p:nvPicPr>
            <p:cNvPr id="3" name="图片 2" descr="dn201307082009_1920x10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2159" y="773"/>
              <a:ext cx="174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项目介绍</a:t>
              </a:r>
            </a:p>
          </p:txBody>
        </p:sp>
      </p:grpSp>
      <p:sp>
        <p:nvSpPr>
          <p:cNvPr id="62" name="TextBox 23"/>
          <p:cNvSpPr txBox="1"/>
          <p:nvPr/>
        </p:nvSpPr>
        <p:spPr>
          <a:xfrm>
            <a:off x="1398270" y="4337685"/>
            <a:ext cx="9580880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对抗推荐内容的一个尝试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不是不做推荐，而是伪装后的“随机”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非泛娱乐化、非同质化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随机选择一些高质量内容，随机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sample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人类知识各个领域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718945" y="2472055"/>
            <a:ext cx="524510" cy="795655"/>
            <a:chOff x="9619" y="3797"/>
            <a:chExt cx="298" cy="453"/>
          </a:xfrm>
          <a:solidFill>
            <a:schemeClr val="bg1"/>
          </a:solidFill>
        </p:grpSpPr>
        <p:sp>
          <p:nvSpPr>
            <p:cNvPr id="529" name="Rectangle 182"/>
            <p:cNvSpPr>
              <a:spLocks noChangeArrowheads="1"/>
            </p:cNvSpPr>
            <p:nvPr/>
          </p:nvSpPr>
          <p:spPr bwMode="auto">
            <a:xfrm>
              <a:off x="9748" y="4226"/>
              <a:ext cx="40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83"/>
            <p:cNvSpPr>
              <a:spLocks noChangeArrowheads="1"/>
            </p:cNvSpPr>
            <p:nvPr/>
          </p:nvSpPr>
          <p:spPr bwMode="auto">
            <a:xfrm>
              <a:off x="9704" y="4141"/>
              <a:ext cx="130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84"/>
            <p:cNvSpPr>
              <a:spLocks noChangeArrowheads="1"/>
            </p:cNvSpPr>
            <p:nvPr/>
          </p:nvSpPr>
          <p:spPr bwMode="auto">
            <a:xfrm>
              <a:off x="9704" y="4186"/>
              <a:ext cx="130" cy="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85"/>
            <p:cNvSpPr/>
            <p:nvPr/>
          </p:nvSpPr>
          <p:spPr bwMode="auto">
            <a:xfrm>
              <a:off x="9619" y="3797"/>
              <a:ext cx="299" cy="324"/>
            </a:xfrm>
            <a:custGeom>
              <a:avLst/>
              <a:gdLst>
                <a:gd name="T0" fmla="*/ 84 w 84"/>
                <a:gd name="T1" fmla="*/ 42 h 90"/>
                <a:gd name="T2" fmla="*/ 42 w 84"/>
                <a:gd name="T3" fmla="*/ 0 h 90"/>
                <a:gd name="T4" fmla="*/ 0 w 84"/>
                <a:gd name="T5" fmla="*/ 42 h 90"/>
                <a:gd name="T6" fmla="*/ 24 w 84"/>
                <a:gd name="T7" fmla="*/ 80 h 90"/>
                <a:gd name="T8" fmla="*/ 24 w 84"/>
                <a:gd name="T9" fmla="*/ 90 h 90"/>
                <a:gd name="T10" fmla="*/ 60 w 84"/>
                <a:gd name="T11" fmla="*/ 90 h 90"/>
                <a:gd name="T12" fmla="*/ 60 w 84"/>
                <a:gd name="T13" fmla="*/ 80 h 90"/>
                <a:gd name="T14" fmla="*/ 84 w 84"/>
                <a:gd name="T15" fmla="*/ 4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90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9"/>
                    <a:pt x="10" y="73"/>
                    <a:pt x="24" y="8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74" y="73"/>
                    <a:pt x="84" y="59"/>
                    <a:pt x="84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TextBox 23"/>
          <p:cNvSpPr txBox="1"/>
          <p:nvPr/>
        </p:nvSpPr>
        <p:spPr>
          <a:xfrm>
            <a:off x="2340240" y="2688448"/>
            <a:ext cx="355854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去推荐化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挣脱“信息茧房”</a:t>
            </a:r>
          </a:p>
        </p:txBody>
      </p:sp>
      <p:sp>
        <p:nvSpPr>
          <p:cNvPr id="65" name="TextBox 24"/>
          <p:cNvSpPr txBox="1"/>
          <p:nvPr/>
        </p:nvSpPr>
        <p:spPr>
          <a:xfrm>
            <a:off x="2340240" y="236781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拾遗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71B000-106C-4E7C-B1C6-D79ED032B4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3" r="-42" b="21741"/>
          <a:stretch/>
        </p:blipFill>
        <p:spPr>
          <a:xfrm>
            <a:off x="6060689" y="1828132"/>
            <a:ext cx="2353073" cy="23318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00CC46-D6C1-44C9-AA79-F62634D784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5" r="438" b="21885"/>
          <a:stretch/>
        </p:blipFill>
        <p:spPr>
          <a:xfrm>
            <a:off x="7666860" y="1822931"/>
            <a:ext cx="2376561" cy="23318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215E78-A88D-4B6C-80C3-8563A4432A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57" r="-759" b="16768"/>
          <a:stretch/>
        </p:blipFill>
        <p:spPr>
          <a:xfrm>
            <a:off x="8998368" y="1814418"/>
            <a:ext cx="2353073" cy="2348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2" grpId="0"/>
      <p:bldP spid="62" grpId="1"/>
      <p:bldP spid="62" grpId="2"/>
      <p:bldP spid="64" grpId="0"/>
      <p:bldP spid="64" grpId="1"/>
      <p:bldP spid="64" grpId="2"/>
      <p:bldP spid="65" grpId="0"/>
      <p:bldP spid="65" grpId="1"/>
      <p:bldP spid="6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29965" y="4350068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88335" y="4924425"/>
            <a:ext cx="579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1400" noProof="1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这个二维码就长了一副想要被人扫的样子！！！</a:t>
            </a:r>
            <a:r>
              <a:rPr lang="en-US" altLang="zh-CN" sz="1400" strike="noStrike" noProof="1">
                <a:solidFill>
                  <a:schemeClr val="bg1"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443C4-A2EB-42E1-AAC8-16A940039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407379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7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29965" y="4350068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团队分工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88335" y="4924425"/>
            <a:ext cx="579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1400" strike="noStrike" noProof="1">
                <a:solidFill>
                  <a:schemeClr val="bg1"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关于我们</a:t>
            </a:r>
            <a:r>
              <a:rPr lang="en-US" altLang="zh-CN" sz="1400" strike="noStrike" noProof="1">
                <a:solidFill>
                  <a:schemeClr val="bg1"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rot="5400000">
            <a:off x="4333864" y="3856624"/>
            <a:ext cx="3524275" cy="20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05235" y="2000240"/>
            <a:ext cx="4476781" cy="21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45875" y="5054616"/>
            <a:ext cx="4476781" cy="21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77250" y="2192020"/>
            <a:ext cx="492125" cy="49212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333750" y="2220595"/>
            <a:ext cx="492125" cy="492125"/>
          </a:xfrm>
          <a:prstGeom prst="ellipse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32" name="TextBox 23"/>
          <p:cNvSpPr txBox="1"/>
          <p:nvPr/>
        </p:nvSpPr>
        <p:spPr>
          <a:xfrm>
            <a:off x="3333750" y="2996565"/>
            <a:ext cx="276098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组长 负责项目进度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需求分析 项目测试</a:t>
            </a:r>
          </a:p>
        </p:txBody>
      </p:sp>
      <p:sp>
        <p:nvSpPr>
          <p:cNvPr id="51" name="TextBox 24"/>
          <p:cNvSpPr txBox="1"/>
          <p:nvPr/>
        </p:nvSpPr>
        <p:spPr>
          <a:xfrm>
            <a:off x="3325770" y="28012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王江霞</a:t>
            </a:r>
          </a:p>
        </p:txBody>
      </p:sp>
      <p:sp>
        <p:nvSpPr>
          <p:cNvPr id="33" name="TextBox 23"/>
          <p:cNvSpPr txBox="1"/>
          <p:nvPr/>
        </p:nvSpPr>
        <p:spPr>
          <a:xfrm>
            <a:off x="6540500" y="2967990"/>
            <a:ext cx="242887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美工 交互设计的实现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测试</a:t>
            </a:r>
          </a:p>
        </p:txBody>
      </p:sp>
      <p:sp>
        <p:nvSpPr>
          <p:cNvPr id="34" name="TextBox 24"/>
          <p:cNvSpPr txBox="1"/>
          <p:nvPr/>
        </p:nvSpPr>
        <p:spPr>
          <a:xfrm>
            <a:off x="8245104" y="27130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艾雨晨</a:t>
            </a:r>
          </a:p>
        </p:txBody>
      </p:sp>
      <p:sp>
        <p:nvSpPr>
          <p:cNvPr id="35" name="TextBox 23"/>
          <p:cNvSpPr txBox="1"/>
          <p:nvPr/>
        </p:nvSpPr>
        <p:spPr>
          <a:xfrm>
            <a:off x="3333750" y="3903980"/>
            <a:ext cx="276098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前端页面实现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前端优化</a:t>
            </a:r>
          </a:p>
        </p:txBody>
      </p:sp>
      <p:sp>
        <p:nvSpPr>
          <p:cNvPr id="36" name="TextBox 24"/>
          <p:cNvSpPr txBox="1"/>
          <p:nvPr/>
        </p:nvSpPr>
        <p:spPr>
          <a:xfrm>
            <a:off x="3325764" y="44833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张欣萌</a:t>
            </a:r>
          </a:p>
        </p:txBody>
      </p:sp>
      <p:sp>
        <p:nvSpPr>
          <p:cNvPr id="37" name="TextBox 23"/>
          <p:cNvSpPr txBox="1"/>
          <p:nvPr/>
        </p:nvSpPr>
        <p:spPr>
          <a:xfrm>
            <a:off x="6208395" y="3843020"/>
            <a:ext cx="276098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后台实现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数据库设计、服务器搭建</a:t>
            </a:r>
          </a:p>
        </p:txBody>
      </p:sp>
      <p:sp>
        <p:nvSpPr>
          <p:cNvPr id="38" name="TextBox 24"/>
          <p:cNvSpPr txBox="1"/>
          <p:nvPr/>
        </p:nvSpPr>
        <p:spPr>
          <a:xfrm>
            <a:off x="8418006" y="44833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赵楠</a:t>
            </a:r>
          </a:p>
        </p:txBody>
      </p:sp>
      <p:sp>
        <p:nvSpPr>
          <p:cNvPr id="13" name="Oval 12"/>
          <p:cNvSpPr/>
          <p:nvPr/>
        </p:nvSpPr>
        <p:spPr>
          <a:xfrm>
            <a:off x="3374390" y="4787900"/>
            <a:ext cx="492125" cy="49212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517890" y="4787900"/>
            <a:ext cx="492125" cy="492125"/>
          </a:xfrm>
          <a:prstGeom prst="ellipse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962150" y="2600325"/>
            <a:ext cx="1046480" cy="2456180"/>
            <a:chOff x="3090" y="4095"/>
            <a:chExt cx="1648" cy="3868"/>
          </a:xfrm>
        </p:grpSpPr>
        <p:sp>
          <p:nvSpPr>
            <p:cNvPr id="40" name="泪滴形 39"/>
            <p:cNvSpPr/>
            <p:nvPr/>
          </p:nvSpPr>
          <p:spPr>
            <a:xfrm>
              <a:off x="3090" y="4095"/>
              <a:ext cx="1648" cy="1632"/>
            </a:xfrm>
            <a:prstGeom prst="teardrop">
              <a:avLst/>
            </a:prstGeom>
            <a:solidFill>
              <a:srgbClr val="F8F5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泪滴形 40"/>
            <p:cNvSpPr/>
            <p:nvPr/>
          </p:nvSpPr>
          <p:spPr>
            <a:xfrm>
              <a:off x="3090" y="6331"/>
              <a:ext cx="1648" cy="1632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flipH="1">
            <a:off x="9226550" y="2600325"/>
            <a:ext cx="1056640" cy="2456180"/>
            <a:chOff x="3090" y="4095"/>
            <a:chExt cx="1648" cy="3868"/>
          </a:xfrm>
        </p:grpSpPr>
        <p:sp>
          <p:nvSpPr>
            <p:cNvPr id="44" name="泪滴形 43"/>
            <p:cNvSpPr/>
            <p:nvPr/>
          </p:nvSpPr>
          <p:spPr>
            <a:xfrm>
              <a:off x="3090" y="4095"/>
              <a:ext cx="1648" cy="1632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泪滴形 44"/>
            <p:cNvSpPr/>
            <p:nvPr/>
          </p:nvSpPr>
          <p:spPr>
            <a:xfrm>
              <a:off x="3090" y="6331"/>
              <a:ext cx="1648" cy="1632"/>
            </a:xfrm>
            <a:prstGeom prst="teardrop">
              <a:avLst/>
            </a:prstGeom>
            <a:solidFill>
              <a:srgbClr val="F8F5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26310" y="2906395"/>
            <a:ext cx="518160" cy="423545"/>
            <a:chOff x="7479" y="4773"/>
            <a:chExt cx="514" cy="384"/>
          </a:xfrm>
          <a:solidFill>
            <a:schemeClr val="bg1"/>
          </a:solidFill>
        </p:grpSpPr>
        <p:sp>
          <p:nvSpPr>
            <p:cNvPr id="432" name="Oval 85"/>
            <p:cNvSpPr>
              <a:spLocks noChangeArrowheads="1"/>
            </p:cNvSpPr>
            <p:nvPr/>
          </p:nvSpPr>
          <p:spPr bwMode="auto">
            <a:xfrm>
              <a:off x="7694" y="4922"/>
              <a:ext cx="130" cy="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86"/>
            <p:cNvSpPr>
              <a:spLocks noEditPoints="1"/>
            </p:cNvSpPr>
            <p:nvPr/>
          </p:nvSpPr>
          <p:spPr bwMode="auto">
            <a:xfrm>
              <a:off x="7479" y="4773"/>
              <a:ext cx="514" cy="384"/>
            </a:xfrm>
            <a:custGeom>
              <a:avLst/>
              <a:gdLst>
                <a:gd name="T0" fmla="*/ 132 w 144"/>
                <a:gd name="T1" fmla="*/ 12 h 108"/>
                <a:gd name="T2" fmla="*/ 60 w 144"/>
                <a:gd name="T3" fmla="*/ 12 h 108"/>
                <a:gd name="T4" fmla="*/ 48 w 144"/>
                <a:gd name="T5" fmla="*/ 0 h 108"/>
                <a:gd name="T6" fmla="*/ 36 w 144"/>
                <a:gd name="T7" fmla="*/ 0 h 108"/>
                <a:gd name="T8" fmla="*/ 24 w 144"/>
                <a:gd name="T9" fmla="*/ 12 h 108"/>
                <a:gd name="T10" fmla="*/ 12 w 144"/>
                <a:gd name="T11" fmla="*/ 12 h 108"/>
                <a:gd name="T12" fmla="*/ 0 w 144"/>
                <a:gd name="T13" fmla="*/ 24 h 108"/>
                <a:gd name="T14" fmla="*/ 12 w 144"/>
                <a:gd name="T15" fmla="*/ 24 h 108"/>
                <a:gd name="T16" fmla="*/ 24 w 144"/>
                <a:gd name="T17" fmla="*/ 36 h 108"/>
                <a:gd name="T18" fmla="*/ 24 w 144"/>
                <a:gd name="T19" fmla="*/ 84 h 108"/>
                <a:gd name="T20" fmla="*/ 12 w 144"/>
                <a:gd name="T21" fmla="*/ 96 h 108"/>
                <a:gd name="T22" fmla="*/ 0 w 144"/>
                <a:gd name="T23" fmla="*/ 96 h 108"/>
                <a:gd name="T24" fmla="*/ 12 w 144"/>
                <a:gd name="T25" fmla="*/ 108 h 108"/>
                <a:gd name="T26" fmla="*/ 132 w 144"/>
                <a:gd name="T27" fmla="*/ 108 h 108"/>
                <a:gd name="T28" fmla="*/ 144 w 144"/>
                <a:gd name="T29" fmla="*/ 96 h 108"/>
                <a:gd name="T30" fmla="*/ 144 w 144"/>
                <a:gd name="T31" fmla="*/ 24 h 108"/>
                <a:gd name="T32" fmla="*/ 132 w 144"/>
                <a:gd name="T33" fmla="*/ 12 h 108"/>
                <a:gd name="T34" fmla="*/ 78 w 144"/>
                <a:gd name="T35" fmla="*/ 90 h 108"/>
                <a:gd name="T36" fmla="*/ 48 w 144"/>
                <a:gd name="T37" fmla="*/ 60 h 108"/>
                <a:gd name="T38" fmla="*/ 78 w 144"/>
                <a:gd name="T39" fmla="*/ 30 h 108"/>
                <a:gd name="T40" fmla="*/ 108 w 144"/>
                <a:gd name="T41" fmla="*/ 60 h 108"/>
                <a:gd name="T42" fmla="*/ 78 w 144"/>
                <a:gd name="T43" fmla="*/ 90 h 108"/>
                <a:gd name="T44" fmla="*/ 123 w 144"/>
                <a:gd name="T45" fmla="*/ 48 h 108"/>
                <a:gd name="T46" fmla="*/ 114 w 144"/>
                <a:gd name="T47" fmla="*/ 39 h 108"/>
                <a:gd name="T48" fmla="*/ 123 w 144"/>
                <a:gd name="T49" fmla="*/ 30 h 108"/>
                <a:gd name="T50" fmla="*/ 132 w 144"/>
                <a:gd name="T51" fmla="*/ 39 h 108"/>
                <a:gd name="T52" fmla="*/ 123 w 144"/>
                <a:gd name="T53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08">
                  <a:moveTo>
                    <a:pt x="132" y="12"/>
                  </a:moveTo>
                  <a:cubicBezTo>
                    <a:pt x="60" y="12"/>
                    <a:pt x="60" y="12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" y="12"/>
                    <a:pt x="0" y="17"/>
                    <a:pt x="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29"/>
                    <a:pt x="24" y="36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1"/>
                    <a:pt x="19" y="96"/>
                    <a:pt x="12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9" y="108"/>
                    <a:pt x="144" y="103"/>
                    <a:pt x="144" y="9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17"/>
                    <a:pt x="139" y="12"/>
                    <a:pt x="132" y="12"/>
                  </a:cubicBezTo>
                  <a:moveTo>
                    <a:pt x="78" y="90"/>
                  </a:moveTo>
                  <a:cubicBezTo>
                    <a:pt x="61" y="90"/>
                    <a:pt x="48" y="77"/>
                    <a:pt x="48" y="60"/>
                  </a:cubicBezTo>
                  <a:cubicBezTo>
                    <a:pt x="48" y="43"/>
                    <a:pt x="61" y="30"/>
                    <a:pt x="78" y="30"/>
                  </a:cubicBezTo>
                  <a:cubicBezTo>
                    <a:pt x="95" y="30"/>
                    <a:pt x="108" y="43"/>
                    <a:pt x="108" y="60"/>
                  </a:cubicBezTo>
                  <a:cubicBezTo>
                    <a:pt x="108" y="77"/>
                    <a:pt x="95" y="90"/>
                    <a:pt x="78" y="90"/>
                  </a:cubicBezTo>
                  <a:moveTo>
                    <a:pt x="123" y="48"/>
                  </a:moveTo>
                  <a:cubicBezTo>
                    <a:pt x="118" y="48"/>
                    <a:pt x="114" y="44"/>
                    <a:pt x="114" y="39"/>
                  </a:cubicBezTo>
                  <a:cubicBezTo>
                    <a:pt x="114" y="34"/>
                    <a:pt x="118" y="30"/>
                    <a:pt x="123" y="30"/>
                  </a:cubicBezTo>
                  <a:cubicBezTo>
                    <a:pt x="128" y="30"/>
                    <a:pt x="132" y="34"/>
                    <a:pt x="132" y="39"/>
                  </a:cubicBezTo>
                  <a:cubicBezTo>
                    <a:pt x="132" y="44"/>
                    <a:pt x="128" y="48"/>
                    <a:pt x="123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87"/>
            <p:cNvSpPr>
              <a:spLocks noChangeArrowheads="1"/>
            </p:cNvSpPr>
            <p:nvPr/>
          </p:nvSpPr>
          <p:spPr bwMode="auto">
            <a:xfrm>
              <a:off x="7888" y="4878"/>
              <a:ext cx="65" cy="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88"/>
            <p:cNvSpPr>
              <a:spLocks noChangeArrowheads="1"/>
            </p:cNvSpPr>
            <p:nvPr/>
          </p:nvSpPr>
          <p:spPr bwMode="auto">
            <a:xfrm>
              <a:off x="7888" y="4878"/>
              <a:ext cx="65" cy="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Oval 89"/>
            <p:cNvSpPr>
              <a:spLocks noChangeArrowheads="1"/>
            </p:cNvSpPr>
            <p:nvPr/>
          </p:nvSpPr>
          <p:spPr bwMode="auto">
            <a:xfrm>
              <a:off x="7888" y="4878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90"/>
            <p:cNvSpPr/>
            <p:nvPr/>
          </p:nvSpPr>
          <p:spPr bwMode="auto">
            <a:xfrm>
              <a:off x="7479" y="4858"/>
              <a:ext cx="0" cy="259"/>
            </a:xfrm>
            <a:custGeom>
              <a:avLst/>
              <a:gdLst>
                <a:gd name="T0" fmla="*/ 64 h 64"/>
                <a:gd name="T1" fmla="*/ 64 h 64"/>
                <a:gd name="T2" fmla="*/ 0 h 64"/>
                <a:gd name="T3" fmla="*/ 64 h 6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4">
                  <a:moveTo>
                    <a:pt x="0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91"/>
            <p:cNvSpPr>
              <a:spLocks noChangeArrowheads="1"/>
            </p:cNvSpPr>
            <p:nvPr/>
          </p:nvSpPr>
          <p:spPr bwMode="auto">
            <a:xfrm>
              <a:off x="7479" y="4858"/>
              <a:ext cx="85" cy="2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7479" y="4858"/>
              <a:ext cx="85" cy="2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93"/>
            <p:cNvSpPr/>
            <p:nvPr/>
          </p:nvSpPr>
          <p:spPr bwMode="auto">
            <a:xfrm>
              <a:off x="7479" y="4858"/>
              <a:ext cx="85" cy="259"/>
            </a:xfrm>
            <a:custGeom>
              <a:avLst/>
              <a:gdLst>
                <a:gd name="T0" fmla="*/ 12 w 24"/>
                <a:gd name="T1" fmla="*/ 0 h 72"/>
                <a:gd name="T2" fmla="*/ 0 w 24"/>
                <a:gd name="T3" fmla="*/ 0 h 72"/>
                <a:gd name="T4" fmla="*/ 0 w 24"/>
                <a:gd name="T5" fmla="*/ 0 h 72"/>
                <a:gd name="T6" fmla="*/ 0 w 24"/>
                <a:gd name="T7" fmla="*/ 72 h 72"/>
                <a:gd name="T8" fmla="*/ 12 w 24"/>
                <a:gd name="T9" fmla="*/ 72 h 72"/>
                <a:gd name="T10" fmla="*/ 24 w 24"/>
                <a:gd name="T11" fmla="*/ 60 h 72"/>
                <a:gd name="T12" fmla="*/ 24 w 24"/>
                <a:gd name="T13" fmla="*/ 12 h 72"/>
                <a:gd name="T14" fmla="*/ 12 w 24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72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9" y="72"/>
                    <a:pt x="24" y="67"/>
                    <a:pt x="24" y="6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597390" y="2854325"/>
            <a:ext cx="274320" cy="485140"/>
            <a:chOff x="7595" y="3716"/>
            <a:chExt cx="344" cy="602"/>
          </a:xfrm>
          <a:solidFill>
            <a:schemeClr val="bg1"/>
          </a:solidFill>
        </p:grpSpPr>
        <p:sp>
          <p:nvSpPr>
            <p:cNvPr id="418" name="Oval 71"/>
            <p:cNvSpPr>
              <a:spLocks noChangeArrowheads="1"/>
            </p:cNvSpPr>
            <p:nvPr/>
          </p:nvSpPr>
          <p:spPr bwMode="auto">
            <a:xfrm>
              <a:off x="7716" y="4097"/>
              <a:ext cx="101" cy="1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72"/>
            <p:cNvSpPr>
              <a:spLocks noEditPoints="1"/>
            </p:cNvSpPr>
            <p:nvPr/>
          </p:nvSpPr>
          <p:spPr bwMode="auto">
            <a:xfrm>
              <a:off x="7595" y="3716"/>
              <a:ext cx="344" cy="603"/>
            </a:xfrm>
            <a:custGeom>
              <a:avLst/>
              <a:gdLst>
                <a:gd name="T0" fmla="*/ 84 w 96"/>
                <a:gd name="T1" fmla="*/ 0 h 168"/>
                <a:gd name="T2" fmla="*/ 12 w 96"/>
                <a:gd name="T3" fmla="*/ 0 h 168"/>
                <a:gd name="T4" fmla="*/ 0 w 96"/>
                <a:gd name="T5" fmla="*/ 12 h 168"/>
                <a:gd name="T6" fmla="*/ 0 w 96"/>
                <a:gd name="T7" fmla="*/ 156 h 168"/>
                <a:gd name="T8" fmla="*/ 12 w 96"/>
                <a:gd name="T9" fmla="*/ 168 h 168"/>
                <a:gd name="T10" fmla="*/ 84 w 96"/>
                <a:gd name="T11" fmla="*/ 168 h 168"/>
                <a:gd name="T12" fmla="*/ 96 w 96"/>
                <a:gd name="T13" fmla="*/ 156 h 168"/>
                <a:gd name="T14" fmla="*/ 96 w 96"/>
                <a:gd name="T15" fmla="*/ 12 h 168"/>
                <a:gd name="T16" fmla="*/ 84 w 96"/>
                <a:gd name="T17" fmla="*/ 0 h 168"/>
                <a:gd name="T18" fmla="*/ 48 w 96"/>
                <a:gd name="T19" fmla="*/ 156 h 168"/>
                <a:gd name="T20" fmla="*/ 12 w 96"/>
                <a:gd name="T21" fmla="*/ 120 h 168"/>
                <a:gd name="T22" fmla="*/ 48 w 96"/>
                <a:gd name="T23" fmla="*/ 84 h 168"/>
                <a:gd name="T24" fmla="*/ 84 w 96"/>
                <a:gd name="T25" fmla="*/ 120 h 168"/>
                <a:gd name="T26" fmla="*/ 48 w 96"/>
                <a:gd name="T27" fmla="*/ 156 h 168"/>
                <a:gd name="T28" fmla="*/ 84 w 96"/>
                <a:gd name="T29" fmla="*/ 64 h 168"/>
                <a:gd name="T30" fmla="*/ 76 w 96"/>
                <a:gd name="T31" fmla="*/ 72 h 168"/>
                <a:gd name="T32" fmla="*/ 20 w 96"/>
                <a:gd name="T33" fmla="*/ 72 h 168"/>
                <a:gd name="T34" fmla="*/ 12 w 96"/>
                <a:gd name="T35" fmla="*/ 64 h 168"/>
                <a:gd name="T36" fmla="*/ 12 w 96"/>
                <a:gd name="T37" fmla="*/ 20 h 168"/>
                <a:gd name="T38" fmla="*/ 20 w 96"/>
                <a:gd name="T39" fmla="*/ 12 h 168"/>
                <a:gd name="T40" fmla="*/ 76 w 96"/>
                <a:gd name="T41" fmla="*/ 12 h 168"/>
                <a:gd name="T42" fmla="*/ 84 w 96"/>
                <a:gd name="T43" fmla="*/ 20 h 168"/>
                <a:gd name="T44" fmla="*/ 84 w 96"/>
                <a:gd name="T45" fmla="*/ 6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68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63"/>
                    <a:pt x="5" y="168"/>
                    <a:pt x="12" y="168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91" y="168"/>
                    <a:pt x="96" y="163"/>
                    <a:pt x="96" y="15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5"/>
                    <a:pt x="91" y="0"/>
                    <a:pt x="84" y="0"/>
                  </a:cubicBezTo>
                  <a:moveTo>
                    <a:pt x="48" y="156"/>
                  </a:moveTo>
                  <a:cubicBezTo>
                    <a:pt x="28" y="156"/>
                    <a:pt x="12" y="140"/>
                    <a:pt x="12" y="120"/>
                  </a:cubicBezTo>
                  <a:cubicBezTo>
                    <a:pt x="12" y="100"/>
                    <a:pt x="28" y="84"/>
                    <a:pt x="48" y="84"/>
                  </a:cubicBezTo>
                  <a:cubicBezTo>
                    <a:pt x="68" y="84"/>
                    <a:pt x="84" y="100"/>
                    <a:pt x="84" y="120"/>
                  </a:cubicBezTo>
                  <a:cubicBezTo>
                    <a:pt x="84" y="140"/>
                    <a:pt x="68" y="156"/>
                    <a:pt x="48" y="156"/>
                  </a:cubicBezTo>
                  <a:moveTo>
                    <a:pt x="84" y="64"/>
                  </a:moveTo>
                  <a:cubicBezTo>
                    <a:pt x="84" y="68"/>
                    <a:pt x="80" y="72"/>
                    <a:pt x="76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16" y="72"/>
                    <a:pt x="12" y="68"/>
                    <a:pt x="12" y="64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80" y="12"/>
                    <a:pt x="84" y="16"/>
                    <a:pt x="84" y="20"/>
                  </a:cubicBezTo>
                  <a:lnTo>
                    <a:pt x="8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7" name="Freeform 80"/>
          <p:cNvSpPr>
            <a:spLocks noEditPoints="1"/>
          </p:cNvSpPr>
          <p:nvPr/>
        </p:nvSpPr>
        <p:spPr bwMode="auto">
          <a:xfrm>
            <a:off x="2244725" y="4291965"/>
            <a:ext cx="499745" cy="482600"/>
          </a:xfrm>
          <a:custGeom>
            <a:avLst/>
            <a:gdLst>
              <a:gd name="T0" fmla="*/ 132 w 144"/>
              <a:gd name="T1" fmla="*/ 36 h 144"/>
              <a:gd name="T2" fmla="*/ 81 w 144"/>
              <a:gd name="T3" fmla="*/ 36 h 144"/>
              <a:gd name="T4" fmla="*/ 101 w 144"/>
              <a:gd name="T5" fmla="*/ 12 h 144"/>
              <a:gd name="T6" fmla="*/ 102 w 144"/>
              <a:gd name="T7" fmla="*/ 12 h 144"/>
              <a:gd name="T8" fmla="*/ 108 w 144"/>
              <a:gd name="T9" fmla="*/ 6 h 144"/>
              <a:gd name="T10" fmla="*/ 102 w 144"/>
              <a:gd name="T11" fmla="*/ 0 h 144"/>
              <a:gd name="T12" fmla="*/ 96 w 144"/>
              <a:gd name="T13" fmla="*/ 6 h 144"/>
              <a:gd name="T14" fmla="*/ 96 w 144"/>
              <a:gd name="T15" fmla="*/ 8 h 144"/>
              <a:gd name="T16" fmla="*/ 73 w 144"/>
              <a:gd name="T17" fmla="*/ 36 h 144"/>
              <a:gd name="T18" fmla="*/ 71 w 144"/>
              <a:gd name="T19" fmla="*/ 36 h 144"/>
              <a:gd name="T20" fmla="*/ 48 w 144"/>
              <a:gd name="T21" fmla="*/ 8 h 144"/>
              <a:gd name="T22" fmla="*/ 48 w 144"/>
              <a:gd name="T23" fmla="*/ 6 h 144"/>
              <a:gd name="T24" fmla="*/ 42 w 144"/>
              <a:gd name="T25" fmla="*/ 0 h 144"/>
              <a:gd name="T26" fmla="*/ 36 w 144"/>
              <a:gd name="T27" fmla="*/ 6 h 144"/>
              <a:gd name="T28" fmla="*/ 42 w 144"/>
              <a:gd name="T29" fmla="*/ 12 h 144"/>
              <a:gd name="T30" fmla="*/ 43 w 144"/>
              <a:gd name="T31" fmla="*/ 12 h 144"/>
              <a:gd name="T32" fmla="*/ 63 w 144"/>
              <a:gd name="T33" fmla="*/ 36 h 144"/>
              <a:gd name="T34" fmla="*/ 12 w 144"/>
              <a:gd name="T35" fmla="*/ 36 h 144"/>
              <a:gd name="T36" fmla="*/ 0 w 144"/>
              <a:gd name="T37" fmla="*/ 48 h 144"/>
              <a:gd name="T38" fmla="*/ 0 w 144"/>
              <a:gd name="T39" fmla="*/ 132 h 144"/>
              <a:gd name="T40" fmla="*/ 12 w 144"/>
              <a:gd name="T41" fmla="*/ 144 h 144"/>
              <a:gd name="T42" fmla="*/ 132 w 144"/>
              <a:gd name="T43" fmla="*/ 144 h 144"/>
              <a:gd name="T44" fmla="*/ 144 w 144"/>
              <a:gd name="T45" fmla="*/ 132 h 144"/>
              <a:gd name="T46" fmla="*/ 144 w 144"/>
              <a:gd name="T47" fmla="*/ 48 h 144"/>
              <a:gd name="T48" fmla="*/ 132 w 144"/>
              <a:gd name="T49" fmla="*/ 36 h 144"/>
              <a:gd name="T50" fmla="*/ 108 w 144"/>
              <a:gd name="T51" fmla="*/ 120 h 144"/>
              <a:gd name="T52" fmla="*/ 96 w 144"/>
              <a:gd name="T53" fmla="*/ 132 h 144"/>
              <a:gd name="T54" fmla="*/ 24 w 144"/>
              <a:gd name="T55" fmla="*/ 132 h 144"/>
              <a:gd name="T56" fmla="*/ 12 w 144"/>
              <a:gd name="T57" fmla="*/ 120 h 144"/>
              <a:gd name="T58" fmla="*/ 12 w 144"/>
              <a:gd name="T59" fmla="*/ 60 h 144"/>
              <a:gd name="T60" fmla="*/ 24 w 144"/>
              <a:gd name="T61" fmla="*/ 48 h 144"/>
              <a:gd name="T62" fmla="*/ 96 w 144"/>
              <a:gd name="T63" fmla="*/ 48 h 144"/>
              <a:gd name="T64" fmla="*/ 108 w 144"/>
              <a:gd name="T65" fmla="*/ 60 h 144"/>
              <a:gd name="T66" fmla="*/ 108 w 144"/>
              <a:gd name="T67" fmla="*/ 120 h 144"/>
              <a:gd name="T68" fmla="*/ 126 w 144"/>
              <a:gd name="T69" fmla="*/ 102 h 144"/>
              <a:gd name="T70" fmla="*/ 114 w 144"/>
              <a:gd name="T71" fmla="*/ 90 h 144"/>
              <a:gd name="T72" fmla="*/ 126 w 144"/>
              <a:gd name="T73" fmla="*/ 78 h 144"/>
              <a:gd name="T74" fmla="*/ 138 w 144"/>
              <a:gd name="T75" fmla="*/ 90 h 144"/>
              <a:gd name="T76" fmla="*/ 126 w 144"/>
              <a:gd name="T77" fmla="*/ 102 h 144"/>
              <a:gd name="T78" fmla="*/ 126 w 144"/>
              <a:gd name="T79" fmla="*/ 72 h 144"/>
              <a:gd name="T80" fmla="*/ 114 w 144"/>
              <a:gd name="T81" fmla="*/ 60 h 144"/>
              <a:gd name="T82" fmla="*/ 126 w 144"/>
              <a:gd name="T83" fmla="*/ 48 h 144"/>
              <a:gd name="T84" fmla="*/ 138 w 144"/>
              <a:gd name="T85" fmla="*/ 60 h 144"/>
              <a:gd name="T86" fmla="*/ 126 w 144"/>
              <a:gd name="T8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4" h="144">
                <a:moveTo>
                  <a:pt x="132" y="36"/>
                </a:moveTo>
                <a:cubicBezTo>
                  <a:pt x="81" y="36"/>
                  <a:pt x="81" y="36"/>
                  <a:pt x="81" y="36"/>
                </a:cubicBezTo>
                <a:cubicBezTo>
                  <a:pt x="101" y="12"/>
                  <a:pt x="101" y="12"/>
                  <a:pt x="101" y="12"/>
                </a:cubicBezTo>
                <a:cubicBezTo>
                  <a:pt x="101" y="12"/>
                  <a:pt x="102" y="12"/>
                  <a:pt x="102" y="12"/>
                </a:cubicBezTo>
                <a:cubicBezTo>
                  <a:pt x="105" y="12"/>
                  <a:pt x="108" y="9"/>
                  <a:pt x="108" y="6"/>
                </a:cubicBezTo>
                <a:cubicBezTo>
                  <a:pt x="108" y="3"/>
                  <a:pt x="105" y="0"/>
                  <a:pt x="102" y="0"/>
                </a:cubicBezTo>
                <a:cubicBezTo>
                  <a:pt x="99" y="0"/>
                  <a:pt x="96" y="3"/>
                  <a:pt x="96" y="6"/>
                </a:cubicBezTo>
                <a:cubicBezTo>
                  <a:pt x="96" y="7"/>
                  <a:pt x="96" y="7"/>
                  <a:pt x="96" y="8"/>
                </a:cubicBezTo>
                <a:cubicBezTo>
                  <a:pt x="73" y="36"/>
                  <a:pt x="73" y="36"/>
                  <a:pt x="73" y="36"/>
                </a:cubicBezTo>
                <a:cubicBezTo>
                  <a:pt x="71" y="36"/>
                  <a:pt x="71" y="36"/>
                  <a:pt x="71" y="36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6"/>
                </a:cubicBezTo>
                <a:cubicBezTo>
                  <a:pt x="48" y="3"/>
                  <a:pt x="45" y="0"/>
                  <a:pt x="42" y="0"/>
                </a:cubicBezTo>
                <a:cubicBezTo>
                  <a:pt x="39" y="0"/>
                  <a:pt x="36" y="3"/>
                  <a:pt x="36" y="6"/>
                </a:cubicBezTo>
                <a:cubicBezTo>
                  <a:pt x="36" y="9"/>
                  <a:pt x="39" y="12"/>
                  <a:pt x="42" y="12"/>
                </a:cubicBezTo>
                <a:cubicBezTo>
                  <a:pt x="42" y="12"/>
                  <a:pt x="43" y="12"/>
                  <a:pt x="43" y="12"/>
                </a:cubicBezTo>
                <a:cubicBezTo>
                  <a:pt x="63" y="36"/>
                  <a:pt x="63" y="36"/>
                  <a:pt x="63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5" y="36"/>
                  <a:pt x="0" y="41"/>
                  <a:pt x="0" y="48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41"/>
                  <a:pt x="139" y="36"/>
                  <a:pt x="132" y="36"/>
                </a:cubicBezTo>
                <a:moveTo>
                  <a:pt x="108" y="120"/>
                </a:moveTo>
                <a:cubicBezTo>
                  <a:pt x="108" y="127"/>
                  <a:pt x="103" y="132"/>
                  <a:pt x="96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17" y="132"/>
                  <a:pt x="12" y="127"/>
                  <a:pt x="12" y="12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3"/>
                  <a:pt x="17" y="48"/>
                  <a:pt x="24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3" y="48"/>
                  <a:pt x="108" y="53"/>
                  <a:pt x="108" y="60"/>
                </a:cubicBezTo>
                <a:lnTo>
                  <a:pt x="108" y="120"/>
                </a:lnTo>
                <a:close/>
                <a:moveTo>
                  <a:pt x="126" y="102"/>
                </a:moveTo>
                <a:cubicBezTo>
                  <a:pt x="119" y="102"/>
                  <a:pt x="114" y="97"/>
                  <a:pt x="114" y="90"/>
                </a:cubicBezTo>
                <a:cubicBezTo>
                  <a:pt x="114" y="83"/>
                  <a:pt x="119" y="78"/>
                  <a:pt x="126" y="78"/>
                </a:cubicBezTo>
                <a:cubicBezTo>
                  <a:pt x="133" y="78"/>
                  <a:pt x="138" y="83"/>
                  <a:pt x="138" y="90"/>
                </a:cubicBezTo>
                <a:cubicBezTo>
                  <a:pt x="138" y="97"/>
                  <a:pt x="133" y="102"/>
                  <a:pt x="126" y="102"/>
                </a:cubicBezTo>
                <a:moveTo>
                  <a:pt x="126" y="72"/>
                </a:moveTo>
                <a:cubicBezTo>
                  <a:pt x="119" y="72"/>
                  <a:pt x="114" y="67"/>
                  <a:pt x="114" y="60"/>
                </a:cubicBezTo>
                <a:cubicBezTo>
                  <a:pt x="114" y="53"/>
                  <a:pt x="119" y="48"/>
                  <a:pt x="126" y="48"/>
                </a:cubicBezTo>
                <a:cubicBezTo>
                  <a:pt x="133" y="48"/>
                  <a:pt x="138" y="53"/>
                  <a:pt x="138" y="60"/>
                </a:cubicBezTo>
                <a:cubicBezTo>
                  <a:pt x="138" y="67"/>
                  <a:pt x="133" y="72"/>
                  <a:pt x="126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79"/>
          <p:cNvSpPr>
            <a:spLocks noEditPoints="1"/>
          </p:cNvSpPr>
          <p:nvPr/>
        </p:nvSpPr>
        <p:spPr bwMode="auto">
          <a:xfrm>
            <a:off x="9497695" y="4377055"/>
            <a:ext cx="472440" cy="425450"/>
          </a:xfrm>
          <a:custGeom>
            <a:avLst/>
            <a:gdLst>
              <a:gd name="T0" fmla="*/ 168 w 180"/>
              <a:gd name="T1" fmla="*/ 0 h 114"/>
              <a:gd name="T2" fmla="*/ 12 w 180"/>
              <a:gd name="T3" fmla="*/ 0 h 114"/>
              <a:gd name="T4" fmla="*/ 0 w 180"/>
              <a:gd name="T5" fmla="*/ 12 h 114"/>
              <a:gd name="T6" fmla="*/ 0 w 180"/>
              <a:gd name="T7" fmla="*/ 90 h 114"/>
              <a:gd name="T8" fmla="*/ 12 w 180"/>
              <a:gd name="T9" fmla="*/ 102 h 114"/>
              <a:gd name="T10" fmla="*/ 78 w 180"/>
              <a:gd name="T11" fmla="*/ 102 h 114"/>
              <a:gd name="T12" fmla="*/ 78 w 180"/>
              <a:gd name="T13" fmla="*/ 108 h 114"/>
              <a:gd name="T14" fmla="*/ 66 w 180"/>
              <a:gd name="T15" fmla="*/ 108 h 114"/>
              <a:gd name="T16" fmla="*/ 60 w 180"/>
              <a:gd name="T17" fmla="*/ 114 h 114"/>
              <a:gd name="T18" fmla="*/ 120 w 180"/>
              <a:gd name="T19" fmla="*/ 114 h 114"/>
              <a:gd name="T20" fmla="*/ 114 w 180"/>
              <a:gd name="T21" fmla="*/ 108 h 114"/>
              <a:gd name="T22" fmla="*/ 102 w 180"/>
              <a:gd name="T23" fmla="*/ 108 h 114"/>
              <a:gd name="T24" fmla="*/ 102 w 180"/>
              <a:gd name="T25" fmla="*/ 102 h 114"/>
              <a:gd name="T26" fmla="*/ 168 w 180"/>
              <a:gd name="T27" fmla="*/ 102 h 114"/>
              <a:gd name="T28" fmla="*/ 180 w 180"/>
              <a:gd name="T29" fmla="*/ 90 h 114"/>
              <a:gd name="T30" fmla="*/ 180 w 180"/>
              <a:gd name="T31" fmla="*/ 12 h 114"/>
              <a:gd name="T32" fmla="*/ 168 w 180"/>
              <a:gd name="T33" fmla="*/ 0 h 114"/>
              <a:gd name="T34" fmla="*/ 174 w 180"/>
              <a:gd name="T35" fmla="*/ 90 h 114"/>
              <a:gd name="T36" fmla="*/ 168 w 180"/>
              <a:gd name="T37" fmla="*/ 96 h 114"/>
              <a:gd name="T38" fmla="*/ 12 w 180"/>
              <a:gd name="T39" fmla="*/ 96 h 114"/>
              <a:gd name="T40" fmla="*/ 6 w 180"/>
              <a:gd name="T41" fmla="*/ 90 h 114"/>
              <a:gd name="T42" fmla="*/ 6 w 180"/>
              <a:gd name="T43" fmla="*/ 12 h 114"/>
              <a:gd name="T44" fmla="*/ 12 w 180"/>
              <a:gd name="T45" fmla="*/ 6 h 114"/>
              <a:gd name="T46" fmla="*/ 168 w 180"/>
              <a:gd name="T47" fmla="*/ 6 h 114"/>
              <a:gd name="T48" fmla="*/ 174 w 180"/>
              <a:gd name="T49" fmla="*/ 12 h 114"/>
              <a:gd name="T50" fmla="*/ 174 w 180"/>
              <a:gd name="T51" fmla="*/ 9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0" h="114">
                <a:moveTo>
                  <a:pt x="168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7"/>
                  <a:pt x="5" y="102"/>
                  <a:pt x="12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0" y="108"/>
                  <a:pt x="60" y="114"/>
                  <a:pt x="60" y="114"/>
                </a:cubicBezTo>
                <a:cubicBezTo>
                  <a:pt x="120" y="114"/>
                  <a:pt x="120" y="114"/>
                  <a:pt x="120" y="114"/>
                </a:cubicBezTo>
                <a:cubicBezTo>
                  <a:pt x="120" y="108"/>
                  <a:pt x="114" y="108"/>
                  <a:pt x="114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68" y="102"/>
                  <a:pt x="168" y="102"/>
                  <a:pt x="168" y="102"/>
                </a:cubicBezTo>
                <a:cubicBezTo>
                  <a:pt x="175" y="102"/>
                  <a:pt x="180" y="97"/>
                  <a:pt x="180" y="90"/>
                </a:cubicBezTo>
                <a:cubicBezTo>
                  <a:pt x="180" y="12"/>
                  <a:pt x="180" y="12"/>
                  <a:pt x="180" y="12"/>
                </a:cubicBezTo>
                <a:cubicBezTo>
                  <a:pt x="180" y="5"/>
                  <a:pt x="175" y="0"/>
                  <a:pt x="168" y="0"/>
                </a:cubicBezTo>
                <a:moveTo>
                  <a:pt x="174" y="90"/>
                </a:moveTo>
                <a:cubicBezTo>
                  <a:pt x="174" y="93"/>
                  <a:pt x="171" y="96"/>
                  <a:pt x="168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9" y="96"/>
                  <a:pt x="6" y="93"/>
                  <a:pt x="6" y="90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9" y="6"/>
                  <a:pt x="12" y="6"/>
                </a:cubicBezTo>
                <a:cubicBezTo>
                  <a:pt x="168" y="6"/>
                  <a:pt x="168" y="6"/>
                  <a:pt x="168" y="6"/>
                </a:cubicBezTo>
                <a:cubicBezTo>
                  <a:pt x="171" y="6"/>
                  <a:pt x="174" y="9"/>
                  <a:pt x="174" y="12"/>
                </a:cubicBezTo>
                <a:lnTo>
                  <a:pt x="174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E83B6F1-3008-451D-AA2C-4EC028988B0C}"/>
              </a:ext>
            </a:extLst>
          </p:cNvPr>
          <p:cNvGrpSpPr/>
          <p:nvPr/>
        </p:nvGrpSpPr>
        <p:grpSpPr>
          <a:xfrm>
            <a:off x="809625" y="297815"/>
            <a:ext cx="1855470" cy="756285"/>
            <a:chOff x="1275" y="469"/>
            <a:chExt cx="2922" cy="1191"/>
          </a:xfrm>
        </p:grpSpPr>
        <p:pic>
          <p:nvPicPr>
            <p:cNvPr id="47" name="图片 46" descr="dn201307082009_1920x1080">
              <a:extLst>
                <a:ext uri="{FF2B5EF4-FFF2-40B4-BE49-F238E27FC236}">
                  <a16:creationId xmlns:a16="http://schemas.microsoft.com/office/drawing/2014/main" id="{DC91195F-23AC-40C1-9FFF-A36A7551B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794F3F-345B-4AEF-BFD0-4EB0BD076DF5}"/>
                </a:ext>
              </a:extLst>
            </p:cNvPr>
            <p:cNvSpPr/>
            <p:nvPr/>
          </p:nvSpPr>
          <p:spPr>
            <a:xfrm>
              <a:off x="2452" y="773"/>
              <a:ext cx="174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团队分工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2" grpId="0"/>
      <p:bldP spid="32" grpId="1"/>
      <p:bldP spid="51" grpId="0"/>
      <p:bldP spid="5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13" grpId="0" animBg="1"/>
      <p:bldP spid="14" grpId="0" animBg="1"/>
      <p:bldP spid="427" grpId="0" animBg="1"/>
      <p:bldP spid="4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29965" y="4350068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88335" y="4924425"/>
            <a:ext cx="579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1400" strike="noStrike" noProof="1">
                <a:solidFill>
                  <a:schemeClr val="bg1"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技术栈平台</a:t>
            </a:r>
            <a:r>
              <a:rPr lang="en-US" altLang="zh-CN" sz="1400" strike="noStrike" noProof="1">
                <a:solidFill>
                  <a:schemeClr val="bg1"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026617" y="2944784"/>
            <a:ext cx="1152525" cy="0"/>
          </a:xfrm>
          <a:prstGeom prst="line">
            <a:avLst/>
          </a:prstGeom>
          <a:noFill/>
          <a:ln w="9525">
            <a:solidFill>
              <a:srgbClr val="F8F5A6"/>
            </a:solidFill>
            <a:round/>
            <a:headEnd type="triangle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963197" y="2945206"/>
            <a:ext cx="1187450" cy="0"/>
          </a:xfrm>
          <a:prstGeom prst="line">
            <a:avLst/>
          </a:prstGeom>
          <a:noFill/>
          <a:ln w="9525">
            <a:solidFill>
              <a:srgbClr val="F8F5A6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5315568" y="2193103"/>
            <a:ext cx="1496171" cy="1503364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0000"/>
                  </a:srgbClr>
                </a:solidFill>
              </a14:hiddenFill>
            </a:ext>
          </a:extLst>
        </p:spPr>
        <p:txBody>
          <a:bodyPr wrap="square" anchor="ctr"/>
          <a:lstStyle/>
          <a:p>
            <a:pPr algn="ctr" latinLnBrk="1">
              <a:defRPr/>
            </a:pPr>
            <a:endParaRPr kumimoji="1" lang="ko-KR" altLang="ko-KR" sz="3200" dirty="0">
              <a:solidFill>
                <a:schemeClr val="bg1"/>
              </a:solidFill>
              <a:latin typeface="微软雅黑" panose="020B0503020204020204" charset="-122"/>
              <a:ea typeface="Gulim" panose="020B0600000101010101" pitchFamily="34" charset="-127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09625" y="297815"/>
            <a:ext cx="1510030" cy="756285"/>
            <a:chOff x="1275" y="469"/>
            <a:chExt cx="2378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272" y="841"/>
              <a:ext cx="1381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技术栈</a:t>
              </a:r>
            </a:p>
          </p:txBody>
        </p:sp>
      </p:grpSp>
      <p:sp>
        <p:nvSpPr>
          <p:cNvPr id="62" name="TextBox 23"/>
          <p:cNvSpPr txBox="1"/>
          <p:nvPr/>
        </p:nvSpPr>
        <p:spPr>
          <a:xfrm>
            <a:off x="1242060" y="4561205"/>
            <a:ext cx="9580880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开发工具：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VSCode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开发语言：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vue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, node.js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MongoDB, Redis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585460" y="4561205"/>
            <a:ext cx="579120" cy="0"/>
          </a:xfrm>
          <a:prstGeom prst="line">
            <a:avLst/>
          </a:prstGeom>
          <a:ln>
            <a:solidFill>
              <a:srgbClr val="F8F5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4"/>
          <p:cNvSpPr txBox="1"/>
          <p:nvPr/>
        </p:nvSpPr>
        <p:spPr>
          <a:xfrm>
            <a:off x="5454225" y="42420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开发环境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4788" y="2683174"/>
            <a:ext cx="106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52Hz</a:t>
            </a:r>
          </a:p>
        </p:txBody>
      </p:sp>
      <p:sp>
        <p:nvSpPr>
          <p:cNvPr id="21" name="TextBox 23"/>
          <p:cNvSpPr txBox="1"/>
          <p:nvPr/>
        </p:nvSpPr>
        <p:spPr>
          <a:xfrm>
            <a:off x="8296275" y="2752725"/>
            <a:ext cx="320738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node.js, socket.io, mongo,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redis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, docker,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nginx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等</a:t>
            </a:r>
          </a:p>
        </p:txBody>
      </p:sp>
      <p:sp>
        <p:nvSpPr>
          <p:cNvPr id="51" name="TextBox 24"/>
          <p:cNvSpPr txBox="1"/>
          <p:nvPr/>
        </p:nvSpPr>
        <p:spPr>
          <a:xfrm>
            <a:off x="8296275" y="25574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后台</a:t>
            </a:r>
          </a:p>
        </p:txBody>
      </p:sp>
      <p:sp>
        <p:nvSpPr>
          <p:cNvPr id="22" name="TextBox 23"/>
          <p:cNvSpPr txBox="1"/>
          <p:nvPr/>
        </p:nvSpPr>
        <p:spPr>
          <a:xfrm>
            <a:off x="757555" y="2752725"/>
            <a:ext cx="320738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Vue,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WeUI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, socket.io, webpack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等</a:t>
            </a:r>
          </a:p>
        </p:txBody>
      </p:sp>
      <p:sp>
        <p:nvSpPr>
          <p:cNvPr id="23" name="TextBox 24"/>
          <p:cNvSpPr txBox="1"/>
          <p:nvPr/>
        </p:nvSpPr>
        <p:spPr>
          <a:xfrm>
            <a:off x="3419425" y="25574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2" grpId="0"/>
      <p:bldP spid="62" grpId="1"/>
      <p:bldP spid="64" grpId="0"/>
      <p:bldP spid="64" grpId="1"/>
      <p:bldP spid="3" grpId="0"/>
      <p:bldP spid="21" grpId="0"/>
      <p:bldP spid="21" grpId="1"/>
      <p:bldP spid="51" grpId="0"/>
      <p:bldP spid="51" grpId="1"/>
      <p:bldP spid="22" grpId="0"/>
      <p:bldP spid="22" grpId="1"/>
      <p:bldP spid="23" grpId="0"/>
      <p:bldP spid="2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864168" y="3324655"/>
            <a:ext cx="4549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无处诉说，又不愿藏匿的心事，也想被温柔地对待。</a:t>
            </a:r>
            <a:endParaRPr lang="en-US" altLang="zh-CN" sz="1400" dirty="0">
              <a:solidFill>
                <a:schemeClr val="bg1">
                  <a:alpha val="89000"/>
                </a:schemeClr>
              </a:solidFill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03211" y="3964080"/>
            <a:ext cx="278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汇报人：王江霞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527073" y="3964080"/>
            <a:ext cx="278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项目：</a:t>
            </a:r>
            <a:r>
              <a:rPr lang="en-US" altLang="zh-CN" sz="2000" dirty="0">
                <a:solidFill>
                  <a:srgbClr val="F8F5A6"/>
                </a:solidFill>
                <a:latin typeface="微软雅黑" panose="020B0503020204020204" charset="-122"/>
                <a:ea typeface="微软雅黑" panose="020B0503020204020204" charset="-122"/>
              </a:rPr>
              <a:t>52Hz</a:t>
            </a:r>
            <a:endParaRPr lang="zh-CN" altLang="en-US" sz="4000" dirty="0">
              <a:solidFill>
                <a:srgbClr val="F8F5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3463" y="2642298"/>
            <a:ext cx="6729532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谢谢聆听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2" name="Group 98"/>
          <p:cNvGrpSpPr/>
          <p:nvPr/>
        </p:nvGrpSpPr>
        <p:grpSpPr>
          <a:xfrm>
            <a:off x="822325" y="2240280"/>
            <a:ext cx="1825625" cy="1827213"/>
            <a:chOff x="0" y="0"/>
            <a:chExt cx="1417477" cy="1418740"/>
          </a:xfrm>
          <a:solidFill>
            <a:srgbClr val="F8F5A6"/>
          </a:solidFill>
        </p:grpSpPr>
        <p:sp>
          <p:nvSpPr>
            <p:cNvPr id="11377" name="Freeform 101"/>
            <p:cNvSpPr/>
            <p:nvPr/>
          </p:nvSpPr>
          <p:spPr>
            <a:xfrm>
              <a:off x="120018" y="1040999"/>
              <a:ext cx="147812" cy="146548"/>
            </a:xfrm>
            <a:custGeom>
              <a:avLst/>
              <a:gdLst>
                <a:gd name="txL" fmla="*/ 0 w 189"/>
                <a:gd name="txT" fmla="*/ 0 h 187"/>
                <a:gd name="txR" fmla="*/ 189 w 189"/>
                <a:gd name="txB" fmla="*/ 187 h 187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9" h="187">
                  <a:moveTo>
                    <a:pt x="189" y="81"/>
                  </a:moveTo>
                  <a:cubicBezTo>
                    <a:pt x="165" y="56"/>
                    <a:pt x="144" y="29"/>
                    <a:pt x="1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5" y="120"/>
                    <a:pt x="53" y="155"/>
                    <a:pt x="82" y="187"/>
                  </a:cubicBezTo>
                  <a:lnTo>
                    <a:pt x="189" y="8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78" name="Freeform 102"/>
            <p:cNvSpPr/>
            <p:nvPr/>
          </p:nvSpPr>
          <p:spPr>
            <a:xfrm>
              <a:off x="564716" y="1263"/>
              <a:ext cx="104858" cy="128862"/>
            </a:xfrm>
            <a:custGeom>
              <a:avLst/>
              <a:gdLst>
                <a:gd name="txL" fmla="*/ 0 w 135"/>
                <a:gd name="txT" fmla="*/ 0 h 164"/>
                <a:gd name="txR" fmla="*/ 135 w 135"/>
                <a:gd name="txB" fmla="*/ 164 h 16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35" h="164">
                  <a:moveTo>
                    <a:pt x="0" y="17"/>
                  </a:moveTo>
                  <a:cubicBezTo>
                    <a:pt x="29" y="164"/>
                    <a:pt x="29" y="164"/>
                    <a:pt x="29" y="164"/>
                  </a:cubicBezTo>
                  <a:cubicBezTo>
                    <a:pt x="64" y="157"/>
                    <a:pt x="99" y="152"/>
                    <a:pt x="135" y="15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9" y="2"/>
                    <a:pt x="44" y="8"/>
                    <a:pt x="0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79" name="Freeform 103"/>
            <p:cNvSpPr/>
            <p:nvPr/>
          </p:nvSpPr>
          <p:spPr>
            <a:xfrm>
              <a:off x="207189" y="1128170"/>
              <a:ext cx="144022" cy="151602"/>
            </a:xfrm>
            <a:custGeom>
              <a:avLst/>
              <a:gdLst>
                <a:gd name="txL" fmla="*/ 0 w 184"/>
                <a:gd name="txT" fmla="*/ 0 h 193"/>
                <a:gd name="txR" fmla="*/ 184 w 184"/>
                <a:gd name="txB" fmla="*/ 193 h 19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4" h="193">
                  <a:moveTo>
                    <a:pt x="184" y="68"/>
                  </a:moveTo>
                  <a:cubicBezTo>
                    <a:pt x="156" y="47"/>
                    <a:pt x="130" y="25"/>
                    <a:pt x="106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1" y="138"/>
                    <a:pt x="65" y="167"/>
                    <a:pt x="100" y="193"/>
                  </a:cubicBezTo>
                  <a:lnTo>
                    <a:pt x="184" y="6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80" name="Freeform 104"/>
            <p:cNvSpPr/>
            <p:nvPr/>
          </p:nvSpPr>
          <p:spPr>
            <a:xfrm>
              <a:off x="13896" y="836337"/>
              <a:ext cx="137705" cy="122545"/>
            </a:xfrm>
            <a:custGeom>
              <a:avLst/>
              <a:gdLst>
                <a:gd name="txL" fmla="*/ 0 w 176"/>
                <a:gd name="txT" fmla="*/ 0 h 155"/>
                <a:gd name="txR" fmla="*/ 176 w 176"/>
                <a:gd name="txB" fmla="*/ 155 h 1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6" h="155">
                  <a:moveTo>
                    <a:pt x="176" y="97"/>
                  </a:moveTo>
                  <a:cubicBezTo>
                    <a:pt x="164" y="66"/>
                    <a:pt x="155" y="33"/>
                    <a:pt x="148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72"/>
                    <a:pt x="22" y="114"/>
                    <a:pt x="37" y="155"/>
                  </a:cubicBezTo>
                  <a:lnTo>
                    <a:pt x="176" y="9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81" name="Freeform 105"/>
            <p:cNvSpPr/>
            <p:nvPr/>
          </p:nvSpPr>
          <p:spPr>
            <a:xfrm>
              <a:off x="0" y="725162"/>
              <a:ext cx="123808" cy="102332"/>
            </a:xfrm>
            <a:custGeom>
              <a:avLst/>
              <a:gdLst>
                <a:gd name="txL" fmla="*/ 0 w 159"/>
                <a:gd name="txT" fmla="*/ 0 h 130"/>
                <a:gd name="txR" fmla="*/ 159 w 159"/>
                <a:gd name="txB" fmla="*/ 130 h 13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9" h="130">
                  <a:moveTo>
                    <a:pt x="159" y="101"/>
                  </a:moveTo>
                  <a:cubicBezTo>
                    <a:pt x="154" y="68"/>
                    <a:pt x="150" y="34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4"/>
                    <a:pt x="5" y="88"/>
                    <a:pt x="12" y="130"/>
                  </a:cubicBezTo>
                  <a:lnTo>
                    <a:pt x="159" y="1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82" name="Freeform 106"/>
            <p:cNvSpPr/>
            <p:nvPr/>
          </p:nvSpPr>
          <p:spPr>
            <a:xfrm>
              <a:off x="564716" y="1289878"/>
              <a:ext cx="104858" cy="128862"/>
            </a:xfrm>
            <a:custGeom>
              <a:avLst/>
              <a:gdLst>
                <a:gd name="txL" fmla="*/ 0 w 135"/>
                <a:gd name="txT" fmla="*/ 0 h 164"/>
                <a:gd name="txR" fmla="*/ 135 w 135"/>
                <a:gd name="txB" fmla="*/ 164 h 16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35" h="164">
                  <a:moveTo>
                    <a:pt x="135" y="14"/>
                  </a:moveTo>
                  <a:cubicBezTo>
                    <a:pt x="99" y="11"/>
                    <a:pt x="64" y="7"/>
                    <a:pt x="29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4" y="156"/>
                    <a:pt x="89" y="162"/>
                    <a:pt x="135" y="164"/>
                  </a:cubicBezTo>
                  <a:lnTo>
                    <a:pt x="135" y="1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83" name="Freeform 107"/>
            <p:cNvSpPr/>
            <p:nvPr/>
          </p:nvSpPr>
          <p:spPr>
            <a:xfrm>
              <a:off x="312047" y="1201444"/>
              <a:ext cx="136442" cy="149075"/>
            </a:xfrm>
            <a:custGeom>
              <a:avLst/>
              <a:gdLst>
                <a:gd name="txL" fmla="*/ 0 w 174"/>
                <a:gd name="txT" fmla="*/ 0 h 190"/>
                <a:gd name="txR" fmla="*/ 174 w 174"/>
                <a:gd name="txB" fmla="*/ 190 h 19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4" h="190">
                  <a:moveTo>
                    <a:pt x="174" y="52"/>
                  </a:moveTo>
                  <a:cubicBezTo>
                    <a:pt x="142" y="36"/>
                    <a:pt x="112" y="19"/>
                    <a:pt x="83" y="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7" y="149"/>
                    <a:pt x="76" y="171"/>
                    <a:pt x="116" y="190"/>
                  </a:cubicBezTo>
                  <a:lnTo>
                    <a:pt x="174" y="52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84" name="Freeform 108"/>
            <p:cNvSpPr/>
            <p:nvPr/>
          </p:nvSpPr>
          <p:spPr>
            <a:xfrm>
              <a:off x="432065" y="1255768"/>
              <a:ext cx="123808" cy="141495"/>
            </a:xfrm>
            <a:custGeom>
              <a:avLst/>
              <a:gdLst>
                <a:gd name="txL" fmla="*/ 0 w 157"/>
                <a:gd name="txT" fmla="*/ 0 h 181"/>
                <a:gd name="txR" fmla="*/ 157 w 157"/>
                <a:gd name="txB" fmla="*/ 181 h 18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7" h="181">
                  <a:moveTo>
                    <a:pt x="157" y="34"/>
                  </a:moveTo>
                  <a:cubicBezTo>
                    <a:pt x="123" y="25"/>
                    <a:pt x="89" y="14"/>
                    <a:pt x="57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1" y="156"/>
                    <a:pt x="84" y="170"/>
                    <a:pt x="128" y="181"/>
                  </a:cubicBezTo>
                  <a:lnTo>
                    <a:pt x="157" y="3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85" name="Freeform 109"/>
            <p:cNvSpPr/>
            <p:nvPr/>
          </p:nvSpPr>
          <p:spPr>
            <a:xfrm>
              <a:off x="55587" y="943721"/>
              <a:ext cx="145285" cy="136442"/>
            </a:xfrm>
            <a:custGeom>
              <a:avLst/>
              <a:gdLst>
                <a:gd name="txL" fmla="*/ 0 w 185"/>
                <a:gd name="txT" fmla="*/ 0 h 174"/>
                <a:gd name="txR" fmla="*/ 185 w 185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5" h="174">
                  <a:moveTo>
                    <a:pt x="185" y="91"/>
                  </a:moveTo>
                  <a:cubicBezTo>
                    <a:pt x="167" y="61"/>
                    <a:pt x="152" y="31"/>
                    <a:pt x="138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7" y="98"/>
                    <a:pt x="37" y="137"/>
                    <a:pt x="60" y="174"/>
                  </a:cubicBezTo>
                  <a:lnTo>
                    <a:pt x="185" y="9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86" name="Freeform 110"/>
            <p:cNvSpPr/>
            <p:nvPr/>
          </p:nvSpPr>
          <p:spPr>
            <a:xfrm>
              <a:off x="312047" y="68221"/>
              <a:ext cx="136442" cy="150339"/>
            </a:xfrm>
            <a:custGeom>
              <a:avLst/>
              <a:gdLst>
                <a:gd name="txL" fmla="*/ 0 w 174"/>
                <a:gd name="txT" fmla="*/ 0 h 191"/>
                <a:gd name="txR" fmla="*/ 174 w 174"/>
                <a:gd name="txB" fmla="*/ 191 h 19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4" h="191">
                  <a:moveTo>
                    <a:pt x="84" y="191"/>
                  </a:moveTo>
                  <a:cubicBezTo>
                    <a:pt x="112" y="172"/>
                    <a:pt x="143" y="154"/>
                    <a:pt x="174" y="139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76" y="20"/>
                    <a:pt x="37" y="42"/>
                    <a:pt x="0" y="67"/>
                  </a:cubicBezTo>
                  <a:lnTo>
                    <a:pt x="84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87" name="Freeform 111"/>
            <p:cNvSpPr/>
            <p:nvPr/>
          </p:nvSpPr>
          <p:spPr>
            <a:xfrm>
              <a:off x="0" y="591247"/>
              <a:ext cx="123808" cy="102332"/>
            </a:xfrm>
            <a:custGeom>
              <a:avLst/>
              <a:gdLst>
                <a:gd name="txL" fmla="*/ 0 w 159"/>
                <a:gd name="txT" fmla="*/ 0 h 131"/>
                <a:gd name="txR" fmla="*/ 159 w 159"/>
                <a:gd name="txB" fmla="*/ 131 h 13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9" h="131">
                  <a:moveTo>
                    <a:pt x="149" y="131"/>
                  </a:moveTo>
                  <a:cubicBezTo>
                    <a:pt x="150" y="96"/>
                    <a:pt x="154" y="63"/>
                    <a:pt x="159" y="2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43"/>
                    <a:pt x="1" y="86"/>
                    <a:pt x="0" y="131"/>
                  </a:cubicBezTo>
                  <a:lnTo>
                    <a:pt x="149" y="1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88" name="Freeform 112"/>
            <p:cNvSpPr/>
            <p:nvPr/>
          </p:nvSpPr>
          <p:spPr>
            <a:xfrm>
              <a:off x="207189" y="138968"/>
              <a:ext cx="144022" cy="151602"/>
            </a:xfrm>
            <a:custGeom>
              <a:avLst/>
              <a:gdLst>
                <a:gd name="txL" fmla="*/ 0 w 184"/>
                <a:gd name="txT" fmla="*/ 0 h 193"/>
                <a:gd name="txR" fmla="*/ 184 w 184"/>
                <a:gd name="txB" fmla="*/ 193 h 19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4" h="193">
                  <a:moveTo>
                    <a:pt x="106" y="193"/>
                  </a:moveTo>
                  <a:cubicBezTo>
                    <a:pt x="130" y="169"/>
                    <a:pt x="156" y="146"/>
                    <a:pt x="184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65" y="27"/>
                    <a:pt x="31" y="56"/>
                    <a:pt x="0" y="87"/>
                  </a:cubicBezTo>
                  <a:lnTo>
                    <a:pt x="106" y="19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89" name="Freeform 113"/>
            <p:cNvSpPr/>
            <p:nvPr/>
          </p:nvSpPr>
          <p:spPr>
            <a:xfrm>
              <a:off x="432065" y="21477"/>
              <a:ext cx="123808" cy="142759"/>
            </a:xfrm>
            <a:custGeom>
              <a:avLst/>
              <a:gdLst>
                <a:gd name="txL" fmla="*/ 0 w 157"/>
                <a:gd name="txT" fmla="*/ 0 h 182"/>
                <a:gd name="txR" fmla="*/ 157 w 157"/>
                <a:gd name="txB" fmla="*/ 182 h 18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57" h="182">
                  <a:moveTo>
                    <a:pt x="0" y="43"/>
                  </a:moveTo>
                  <a:cubicBezTo>
                    <a:pt x="58" y="182"/>
                    <a:pt x="58" y="182"/>
                    <a:pt x="58" y="182"/>
                  </a:cubicBezTo>
                  <a:cubicBezTo>
                    <a:pt x="90" y="168"/>
                    <a:pt x="123" y="157"/>
                    <a:pt x="157" y="14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4" y="12"/>
                    <a:pt x="41" y="26"/>
                    <a:pt x="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90" name="Freeform 114"/>
            <p:cNvSpPr/>
            <p:nvPr/>
          </p:nvSpPr>
          <p:spPr>
            <a:xfrm>
              <a:off x="13896" y="461122"/>
              <a:ext cx="137705" cy="121281"/>
            </a:xfrm>
            <a:custGeom>
              <a:avLst/>
              <a:gdLst>
                <a:gd name="txL" fmla="*/ 0 w 176"/>
                <a:gd name="txT" fmla="*/ 0 h 155"/>
                <a:gd name="txR" fmla="*/ 176 w 176"/>
                <a:gd name="txB" fmla="*/ 155 h 155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6" h="155">
                  <a:moveTo>
                    <a:pt x="148" y="155"/>
                  </a:moveTo>
                  <a:cubicBezTo>
                    <a:pt x="155" y="122"/>
                    <a:pt x="164" y="89"/>
                    <a:pt x="176" y="5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40"/>
                    <a:pt x="10" y="83"/>
                    <a:pt x="0" y="125"/>
                  </a:cubicBezTo>
                  <a:lnTo>
                    <a:pt x="148" y="1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91" name="Freeform 115"/>
            <p:cNvSpPr/>
            <p:nvPr/>
          </p:nvSpPr>
          <p:spPr>
            <a:xfrm>
              <a:off x="55587" y="339840"/>
              <a:ext cx="145285" cy="136442"/>
            </a:xfrm>
            <a:custGeom>
              <a:avLst/>
              <a:gdLst>
                <a:gd name="txL" fmla="*/ 0 w 185"/>
                <a:gd name="txT" fmla="*/ 0 h 174"/>
                <a:gd name="txR" fmla="*/ 185 w 185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5" h="174">
                  <a:moveTo>
                    <a:pt x="138" y="174"/>
                  </a:moveTo>
                  <a:cubicBezTo>
                    <a:pt x="152" y="142"/>
                    <a:pt x="167" y="112"/>
                    <a:pt x="185" y="8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7" y="37"/>
                    <a:pt x="17" y="76"/>
                    <a:pt x="0" y="116"/>
                  </a:cubicBezTo>
                  <a:lnTo>
                    <a:pt x="138" y="1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92" name="Freeform 116"/>
            <p:cNvSpPr/>
            <p:nvPr/>
          </p:nvSpPr>
          <p:spPr>
            <a:xfrm>
              <a:off x="120018" y="231192"/>
              <a:ext cx="147812" cy="145285"/>
            </a:xfrm>
            <a:custGeom>
              <a:avLst/>
              <a:gdLst>
                <a:gd name="txL" fmla="*/ 0 w 189"/>
                <a:gd name="txT" fmla="*/ 0 h 187"/>
                <a:gd name="txR" fmla="*/ 189 w 189"/>
                <a:gd name="txB" fmla="*/ 187 h 18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9" h="187">
                  <a:moveTo>
                    <a:pt x="125" y="187"/>
                  </a:moveTo>
                  <a:cubicBezTo>
                    <a:pt x="144" y="159"/>
                    <a:pt x="165" y="132"/>
                    <a:pt x="189" y="10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3" y="33"/>
                    <a:pt x="25" y="68"/>
                    <a:pt x="0" y="104"/>
                  </a:cubicBezTo>
                  <a:lnTo>
                    <a:pt x="125" y="1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93" name="Freeform 117"/>
            <p:cNvSpPr/>
            <p:nvPr/>
          </p:nvSpPr>
          <p:spPr>
            <a:xfrm>
              <a:off x="1291142" y="725162"/>
              <a:ext cx="126335" cy="111175"/>
            </a:xfrm>
            <a:custGeom>
              <a:avLst/>
              <a:gdLst>
                <a:gd name="txL" fmla="*/ 0 w 161"/>
                <a:gd name="txT" fmla="*/ 0 h 141"/>
                <a:gd name="txR" fmla="*/ 161 w 161"/>
                <a:gd name="txB" fmla="*/ 141 h 14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161" h="141">
                  <a:moveTo>
                    <a:pt x="12" y="0"/>
                  </a:moveTo>
                  <a:cubicBezTo>
                    <a:pt x="10" y="38"/>
                    <a:pt x="7" y="76"/>
                    <a:pt x="0" y="112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56" y="95"/>
                    <a:pt x="160" y="48"/>
                    <a:pt x="161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94" name="Freeform 118"/>
            <p:cNvSpPr/>
            <p:nvPr/>
          </p:nvSpPr>
          <p:spPr>
            <a:xfrm>
              <a:off x="1258295" y="845180"/>
              <a:ext cx="141495" cy="128862"/>
            </a:xfrm>
            <a:custGeom>
              <a:avLst/>
              <a:gdLst>
                <a:gd name="txL" fmla="*/ 0 w 181"/>
                <a:gd name="txT" fmla="*/ 0 h 164"/>
                <a:gd name="txR" fmla="*/ 181 w 181"/>
                <a:gd name="txB" fmla="*/ 164 h 16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1" h="164">
                  <a:moveTo>
                    <a:pt x="34" y="0"/>
                  </a:moveTo>
                  <a:cubicBezTo>
                    <a:pt x="25" y="37"/>
                    <a:pt x="14" y="72"/>
                    <a:pt x="0" y="107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56" y="121"/>
                    <a:pt x="170" y="76"/>
                    <a:pt x="181" y="29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95" name="Freeform 119"/>
            <p:cNvSpPr/>
            <p:nvPr/>
          </p:nvSpPr>
          <p:spPr>
            <a:xfrm>
              <a:off x="1202708" y="958881"/>
              <a:ext cx="151602" cy="141495"/>
            </a:xfrm>
            <a:custGeom>
              <a:avLst/>
              <a:gdLst>
                <a:gd name="txL" fmla="*/ 0 w 193"/>
                <a:gd name="txT" fmla="*/ 0 h 181"/>
                <a:gd name="txR" fmla="*/ 193 w 193"/>
                <a:gd name="txB" fmla="*/ 181 h 18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3" h="181">
                  <a:moveTo>
                    <a:pt x="55" y="0"/>
                  </a:moveTo>
                  <a:cubicBezTo>
                    <a:pt x="39" y="34"/>
                    <a:pt x="21" y="67"/>
                    <a:pt x="0" y="97"/>
                  </a:cubicBezTo>
                  <a:cubicBezTo>
                    <a:pt x="125" y="181"/>
                    <a:pt x="125" y="181"/>
                    <a:pt x="125" y="181"/>
                  </a:cubicBezTo>
                  <a:cubicBezTo>
                    <a:pt x="151" y="142"/>
                    <a:pt x="174" y="100"/>
                    <a:pt x="193" y="57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96" name="Freeform 120"/>
            <p:cNvSpPr/>
            <p:nvPr/>
          </p:nvSpPr>
          <p:spPr>
            <a:xfrm>
              <a:off x="1034682" y="1149647"/>
              <a:ext cx="152866" cy="150339"/>
            </a:xfrm>
            <a:custGeom>
              <a:avLst/>
              <a:gdLst>
                <a:gd name="txL" fmla="*/ 0 w 194"/>
                <a:gd name="txT" fmla="*/ 0 h 192"/>
                <a:gd name="txR" fmla="*/ 194 w 194"/>
                <a:gd name="txB" fmla="*/ 192 h 192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4" h="192">
                  <a:moveTo>
                    <a:pt x="88" y="0"/>
                  </a:moveTo>
                  <a:cubicBezTo>
                    <a:pt x="61" y="25"/>
                    <a:pt x="31" y="47"/>
                    <a:pt x="0" y="68"/>
                  </a:cubicBezTo>
                  <a:cubicBezTo>
                    <a:pt x="83" y="192"/>
                    <a:pt x="83" y="192"/>
                    <a:pt x="83" y="192"/>
                  </a:cubicBezTo>
                  <a:cubicBezTo>
                    <a:pt x="123" y="166"/>
                    <a:pt x="160" y="138"/>
                    <a:pt x="194" y="106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97" name="Freeform 121"/>
            <p:cNvSpPr/>
            <p:nvPr/>
          </p:nvSpPr>
          <p:spPr>
            <a:xfrm>
              <a:off x="1126907" y="1061213"/>
              <a:ext cx="155392" cy="150339"/>
            </a:xfrm>
            <a:custGeom>
              <a:avLst/>
              <a:gdLst>
                <a:gd name="txL" fmla="*/ 0 w 197"/>
                <a:gd name="txT" fmla="*/ 0 h 191"/>
                <a:gd name="txR" fmla="*/ 197 w 197"/>
                <a:gd name="txB" fmla="*/ 191 h 19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7" h="191">
                  <a:moveTo>
                    <a:pt x="73" y="0"/>
                  </a:moveTo>
                  <a:cubicBezTo>
                    <a:pt x="50" y="30"/>
                    <a:pt x="26" y="58"/>
                    <a:pt x="0" y="85"/>
                  </a:cubicBezTo>
                  <a:cubicBezTo>
                    <a:pt x="106" y="191"/>
                    <a:pt x="106" y="191"/>
                    <a:pt x="106" y="191"/>
                  </a:cubicBezTo>
                  <a:cubicBezTo>
                    <a:pt x="139" y="157"/>
                    <a:pt x="170" y="122"/>
                    <a:pt x="197" y="84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98" name="Freeform 122"/>
            <p:cNvSpPr/>
            <p:nvPr/>
          </p:nvSpPr>
          <p:spPr>
            <a:xfrm>
              <a:off x="702422" y="1296195"/>
              <a:ext cx="107385" cy="122545"/>
            </a:xfrm>
            <a:custGeom>
              <a:avLst/>
              <a:gdLst>
                <a:gd name="txL" fmla="*/ 0 w 137"/>
                <a:gd name="txT" fmla="*/ 0 h 156"/>
                <a:gd name="txR" fmla="*/ 137 w 137"/>
                <a:gd name="txB" fmla="*/ 156 h 156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37" h="156">
                  <a:moveTo>
                    <a:pt x="107" y="0"/>
                  </a:moveTo>
                  <a:cubicBezTo>
                    <a:pt x="75" y="4"/>
                    <a:pt x="42" y="6"/>
                    <a:pt x="8" y="6"/>
                  </a:cubicBezTo>
                  <a:cubicBezTo>
                    <a:pt x="5" y="6"/>
                    <a:pt x="3" y="6"/>
                    <a:pt x="0" y="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3" y="156"/>
                    <a:pt x="5" y="156"/>
                    <a:pt x="8" y="156"/>
                  </a:cubicBezTo>
                  <a:cubicBezTo>
                    <a:pt x="52" y="156"/>
                    <a:pt x="95" y="153"/>
                    <a:pt x="137" y="147"/>
                  </a:cubicBezTo>
                  <a:lnTo>
                    <a:pt x="107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99" name="Freeform 123"/>
            <p:cNvSpPr/>
            <p:nvPr/>
          </p:nvSpPr>
          <p:spPr>
            <a:xfrm>
              <a:off x="702422" y="0"/>
              <a:ext cx="107385" cy="122545"/>
            </a:xfrm>
            <a:custGeom>
              <a:avLst/>
              <a:gdLst>
                <a:gd name="txL" fmla="*/ 0 w 137"/>
                <a:gd name="txT" fmla="*/ 0 h 157"/>
                <a:gd name="txR" fmla="*/ 137 w 137"/>
                <a:gd name="txB" fmla="*/ 157 h 1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rect l="txL" t="txT" r="txR" b="txB"/>
              <a:pathLst>
                <a:path w="137" h="157">
                  <a:moveTo>
                    <a:pt x="0" y="151"/>
                  </a:moveTo>
                  <a:cubicBezTo>
                    <a:pt x="3" y="151"/>
                    <a:pt x="5" y="150"/>
                    <a:pt x="8" y="150"/>
                  </a:cubicBezTo>
                  <a:cubicBezTo>
                    <a:pt x="42" y="150"/>
                    <a:pt x="75" y="153"/>
                    <a:pt x="108" y="157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95" y="4"/>
                    <a:pt x="52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lnTo>
                    <a:pt x="0" y="151"/>
                  </a:lnTo>
                  <a:close/>
                </a:path>
              </a:pathLst>
            </a:custGeom>
            <a:solidFill>
              <a:srgbClr val="F8F5A6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400" name="Freeform 124"/>
            <p:cNvSpPr/>
            <p:nvPr/>
          </p:nvSpPr>
          <p:spPr>
            <a:xfrm>
              <a:off x="1291142" y="583667"/>
              <a:ext cx="126335" cy="109912"/>
            </a:xfrm>
            <a:custGeom>
              <a:avLst/>
              <a:gdLst>
                <a:gd name="txL" fmla="*/ 0 w 161"/>
                <a:gd name="txT" fmla="*/ 0 h 141"/>
                <a:gd name="txR" fmla="*/ 161 w 161"/>
                <a:gd name="txB" fmla="*/ 141 h 14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61" h="141">
                  <a:moveTo>
                    <a:pt x="0" y="29"/>
                  </a:moveTo>
                  <a:cubicBezTo>
                    <a:pt x="7" y="65"/>
                    <a:pt x="10" y="103"/>
                    <a:pt x="12" y="141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93"/>
                    <a:pt x="156" y="45"/>
                    <a:pt x="147" y="0"/>
                  </a:cubicBezTo>
                  <a:lnTo>
                    <a:pt x="0" y="2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401" name="Freeform 125"/>
            <p:cNvSpPr/>
            <p:nvPr/>
          </p:nvSpPr>
          <p:spPr>
            <a:xfrm>
              <a:off x="1035946" y="118755"/>
              <a:ext cx="151602" cy="150339"/>
            </a:xfrm>
            <a:custGeom>
              <a:avLst/>
              <a:gdLst>
                <a:gd name="txL" fmla="*/ 0 w 193"/>
                <a:gd name="txT" fmla="*/ 0 h 192"/>
                <a:gd name="txR" fmla="*/ 193 w 193"/>
                <a:gd name="txB" fmla="*/ 192 h 19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3" h="192">
                  <a:moveTo>
                    <a:pt x="0" y="124"/>
                  </a:moveTo>
                  <a:cubicBezTo>
                    <a:pt x="30" y="145"/>
                    <a:pt x="60" y="167"/>
                    <a:pt x="87" y="192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59" y="54"/>
                    <a:pt x="122" y="25"/>
                    <a:pt x="83" y="0"/>
                  </a:cubicBezTo>
                  <a:lnTo>
                    <a:pt x="0" y="12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402" name="Freeform 126"/>
            <p:cNvSpPr/>
            <p:nvPr/>
          </p:nvSpPr>
          <p:spPr>
            <a:xfrm>
              <a:off x="1126907" y="208452"/>
              <a:ext cx="155392" cy="149075"/>
            </a:xfrm>
            <a:custGeom>
              <a:avLst/>
              <a:gdLst>
                <a:gd name="txL" fmla="*/ 0 w 197"/>
                <a:gd name="txT" fmla="*/ 0 h 191"/>
                <a:gd name="txR" fmla="*/ 197 w 197"/>
                <a:gd name="txB" fmla="*/ 191 h 19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7" h="191">
                  <a:moveTo>
                    <a:pt x="0" y="106"/>
                  </a:moveTo>
                  <a:cubicBezTo>
                    <a:pt x="26" y="132"/>
                    <a:pt x="51" y="161"/>
                    <a:pt x="73" y="191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170" y="69"/>
                    <a:pt x="139" y="33"/>
                    <a:pt x="106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403" name="Freeform 127"/>
            <p:cNvSpPr/>
            <p:nvPr/>
          </p:nvSpPr>
          <p:spPr>
            <a:xfrm>
              <a:off x="1202708" y="318364"/>
              <a:ext cx="151602" cy="141495"/>
            </a:xfrm>
            <a:custGeom>
              <a:avLst/>
              <a:gdLst>
                <a:gd name="txL" fmla="*/ 0 w 194"/>
                <a:gd name="txT" fmla="*/ 0 h 181"/>
                <a:gd name="txR" fmla="*/ 194 w 194"/>
                <a:gd name="txB" fmla="*/ 181 h 18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4" h="181">
                  <a:moveTo>
                    <a:pt x="0" y="84"/>
                  </a:moveTo>
                  <a:cubicBezTo>
                    <a:pt x="21" y="115"/>
                    <a:pt x="39" y="147"/>
                    <a:pt x="55" y="181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74" y="81"/>
                    <a:pt x="151" y="40"/>
                    <a:pt x="125" y="0"/>
                  </a:cubicBez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404" name="Freeform 128"/>
            <p:cNvSpPr/>
            <p:nvPr/>
          </p:nvSpPr>
          <p:spPr>
            <a:xfrm>
              <a:off x="1258295" y="444699"/>
              <a:ext cx="141495" cy="128862"/>
            </a:xfrm>
            <a:custGeom>
              <a:avLst/>
              <a:gdLst>
                <a:gd name="txL" fmla="*/ 0 w 181"/>
                <a:gd name="txT" fmla="*/ 0 h 164"/>
                <a:gd name="txR" fmla="*/ 181 w 181"/>
                <a:gd name="txB" fmla="*/ 164 h 16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1" h="164">
                  <a:moveTo>
                    <a:pt x="139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4" y="92"/>
                    <a:pt x="25" y="128"/>
                    <a:pt x="34" y="164"/>
                  </a:cubicBezTo>
                  <a:cubicBezTo>
                    <a:pt x="181" y="135"/>
                    <a:pt x="181" y="135"/>
                    <a:pt x="181" y="135"/>
                  </a:cubicBezTo>
                  <a:cubicBezTo>
                    <a:pt x="170" y="89"/>
                    <a:pt x="156" y="44"/>
                    <a:pt x="13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405" name="Freeform 129"/>
            <p:cNvSpPr/>
            <p:nvPr/>
          </p:nvSpPr>
          <p:spPr>
            <a:xfrm>
              <a:off x="931087" y="51797"/>
              <a:ext cx="142759" cy="146548"/>
            </a:xfrm>
            <a:custGeom>
              <a:avLst/>
              <a:gdLst>
                <a:gd name="txL" fmla="*/ 0 w 182"/>
                <a:gd name="txT" fmla="*/ 0 h 187"/>
                <a:gd name="txR" fmla="*/ 182 w 182"/>
                <a:gd name="txB" fmla="*/ 187 h 18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82" h="187">
                  <a:moveTo>
                    <a:pt x="0" y="139"/>
                  </a:moveTo>
                  <a:cubicBezTo>
                    <a:pt x="34" y="153"/>
                    <a:pt x="67" y="169"/>
                    <a:pt x="99" y="187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42" y="39"/>
                    <a:pt x="101" y="18"/>
                    <a:pt x="58" y="0"/>
                  </a:cubicBezTo>
                  <a:lnTo>
                    <a:pt x="0" y="13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406" name="Freeform 130"/>
            <p:cNvSpPr/>
            <p:nvPr/>
          </p:nvSpPr>
          <p:spPr>
            <a:xfrm>
              <a:off x="818650" y="1269665"/>
              <a:ext cx="127599" cy="136442"/>
            </a:xfrm>
            <a:custGeom>
              <a:avLst/>
              <a:gdLst>
                <a:gd name="txL" fmla="*/ 0 w 163"/>
                <a:gd name="txT" fmla="*/ 0 h 174"/>
                <a:gd name="txR" fmla="*/ 163 w 163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63" h="174">
                  <a:moveTo>
                    <a:pt x="163" y="138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71" y="11"/>
                    <a:pt x="36" y="21"/>
                    <a:pt x="0" y="27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75" y="166"/>
                    <a:pt x="120" y="154"/>
                    <a:pt x="163" y="13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407" name="Freeform 131"/>
            <p:cNvSpPr/>
            <p:nvPr/>
          </p:nvSpPr>
          <p:spPr>
            <a:xfrm>
              <a:off x="931087" y="1220395"/>
              <a:ext cx="142759" cy="146548"/>
            </a:xfrm>
            <a:custGeom>
              <a:avLst/>
              <a:gdLst>
                <a:gd name="txL" fmla="*/ 0 w 182"/>
                <a:gd name="txT" fmla="*/ 0 h 187"/>
                <a:gd name="txR" fmla="*/ 182 w 182"/>
                <a:gd name="txB" fmla="*/ 187 h 187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2" h="187">
                  <a:moveTo>
                    <a:pt x="98" y="0"/>
                  </a:moveTo>
                  <a:cubicBezTo>
                    <a:pt x="67" y="18"/>
                    <a:pt x="34" y="34"/>
                    <a:pt x="0" y="48"/>
                  </a:cubicBezTo>
                  <a:cubicBezTo>
                    <a:pt x="57" y="187"/>
                    <a:pt x="57" y="187"/>
                    <a:pt x="57" y="187"/>
                  </a:cubicBezTo>
                  <a:cubicBezTo>
                    <a:pt x="100" y="169"/>
                    <a:pt x="142" y="148"/>
                    <a:pt x="182" y="12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408" name="Freeform 132"/>
            <p:cNvSpPr/>
            <p:nvPr/>
          </p:nvSpPr>
          <p:spPr>
            <a:xfrm>
              <a:off x="818650" y="12634"/>
              <a:ext cx="127599" cy="136442"/>
            </a:xfrm>
            <a:custGeom>
              <a:avLst/>
              <a:gdLst>
                <a:gd name="txL" fmla="*/ 0 w 163"/>
                <a:gd name="txT" fmla="*/ 0 h 174"/>
                <a:gd name="txR" fmla="*/ 163 w 163"/>
                <a:gd name="txB" fmla="*/ 174 h 17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63" h="174">
                  <a:moveTo>
                    <a:pt x="0" y="147"/>
                  </a:moveTo>
                  <a:cubicBezTo>
                    <a:pt x="37" y="153"/>
                    <a:pt x="72" y="163"/>
                    <a:pt x="106" y="174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20" y="20"/>
                    <a:pt x="76" y="8"/>
                    <a:pt x="30" y="0"/>
                  </a:cubicBezTo>
                  <a:lnTo>
                    <a:pt x="0" y="14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</p:grpSp>
      <p:grpSp>
        <p:nvGrpSpPr>
          <p:cNvPr id="2" name="Group 131"/>
          <p:cNvGrpSpPr/>
          <p:nvPr/>
        </p:nvGrpSpPr>
        <p:grpSpPr>
          <a:xfrm>
            <a:off x="3743643" y="2240280"/>
            <a:ext cx="1825625" cy="1827213"/>
            <a:chOff x="0" y="0"/>
            <a:chExt cx="1417477" cy="1418740"/>
          </a:xfrm>
          <a:solidFill>
            <a:srgbClr val="F8F5A6"/>
          </a:solidFill>
        </p:grpSpPr>
        <p:sp>
          <p:nvSpPr>
            <p:cNvPr id="11345" name="Freeform 101"/>
            <p:cNvSpPr/>
            <p:nvPr/>
          </p:nvSpPr>
          <p:spPr>
            <a:xfrm>
              <a:off x="120018" y="1040999"/>
              <a:ext cx="147812" cy="146548"/>
            </a:xfrm>
            <a:custGeom>
              <a:avLst/>
              <a:gdLst>
                <a:gd name="txL" fmla="*/ 0 w 189"/>
                <a:gd name="txT" fmla="*/ 0 h 187"/>
                <a:gd name="txR" fmla="*/ 189 w 189"/>
                <a:gd name="txB" fmla="*/ 187 h 187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9" h="187">
                  <a:moveTo>
                    <a:pt x="189" y="81"/>
                  </a:moveTo>
                  <a:cubicBezTo>
                    <a:pt x="165" y="56"/>
                    <a:pt x="144" y="29"/>
                    <a:pt x="1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5" y="120"/>
                    <a:pt x="53" y="155"/>
                    <a:pt x="82" y="187"/>
                  </a:cubicBezTo>
                  <a:lnTo>
                    <a:pt x="189" y="8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46" name="Freeform 102"/>
            <p:cNvSpPr/>
            <p:nvPr/>
          </p:nvSpPr>
          <p:spPr>
            <a:xfrm>
              <a:off x="564716" y="1263"/>
              <a:ext cx="104858" cy="128862"/>
            </a:xfrm>
            <a:custGeom>
              <a:avLst/>
              <a:gdLst>
                <a:gd name="txL" fmla="*/ 0 w 135"/>
                <a:gd name="txT" fmla="*/ 0 h 164"/>
                <a:gd name="txR" fmla="*/ 135 w 135"/>
                <a:gd name="txB" fmla="*/ 164 h 16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35" h="164">
                  <a:moveTo>
                    <a:pt x="0" y="17"/>
                  </a:moveTo>
                  <a:cubicBezTo>
                    <a:pt x="29" y="164"/>
                    <a:pt x="29" y="164"/>
                    <a:pt x="29" y="164"/>
                  </a:cubicBezTo>
                  <a:cubicBezTo>
                    <a:pt x="64" y="157"/>
                    <a:pt x="99" y="152"/>
                    <a:pt x="135" y="15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9" y="2"/>
                    <a:pt x="44" y="8"/>
                    <a:pt x="0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47" name="Freeform 103"/>
            <p:cNvSpPr/>
            <p:nvPr/>
          </p:nvSpPr>
          <p:spPr>
            <a:xfrm>
              <a:off x="207189" y="1128170"/>
              <a:ext cx="144022" cy="151602"/>
            </a:xfrm>
            <a:custGeom>
              <a:avLst/>
              <a:gdLst>
                <a:gd name="txL" fmla="*/ 0 w 184"/>
                <a:gd name="txT" fmla="*/ 0 h 193"/>
                <a:gd name="txR" fmla="*/ 184 w 184"/>
                <a:gd name="txB" fmla="*/ 193 h 19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4" h="193">
                  <a:moveTo>
                    <a:pt x="184" y="68"/>
                  </a:moveTo>
                  <a:cubicBezTo>
                    <a:pt x="156" y="47"/>
                    <a:pt x="130" y="25"/>
                    <a:pt x="106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1" y="138"/>
                    <a:pt x="65" y="167"/>
                    <a:pt x="100" y="193"/>
                  </a:cubicBezTo>
                  <a:lnTo>
                    <a:pt x="184" y="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48" name="Freeform 104"/>
            <p:cNvSpPr/>
            <p:nvPr/>
          </p:nvSpPr>
          <p:spPr>
            <a:xfrm>
              <a:off x="13896" y="836337"/>
              <a:ext cx="137705" cy="122545"/>
            </a:xfrm>
            <a:custGeom>
              <a:avLst/>
              <a:gdLst>
                <a:gd name="txL" fmla="*/ 0 w 176"/>
                <a:gd name="txT" fmla="*/ 0 h 155"/>
                <a:gd name="txR" fmla="*/ 176 w 176"/>
                <a:gd name="txB" fmla="*/ 155 h 1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6" h="155">
                  <a:moveTo>
                    <a:pt x="176" y="97"/>
                  </a:moveTo>
                  <a:cubicBezTo>
                    <a:pt x="164" y="66"/>
                    <a:pt x="155" y="33"/>
                    <a:pt x="148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72"/>
                    <a:pt x="22" y="114"/>
                    <a:pt x="37" y="155"/>
                  </a:cubicBezTo>
                  <a:lnTo>
                    <a:pt x="176" y="9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49" name="Freeform 105"/>
            <p:cNvSpPr/>
            <p:nvPr/>
          </p:nvSpPr>
          <p:spPr>
            <a:xfrm>
              <a:off x="0" y="725162"/>
              <a:ext cx="123808" cy="102332"/>
            </a:xfrm>
            <a:custGeom>
              <a:avLst/>
              <a:gdLst>
                <a:gd name="txL" fmla="*/ 0 w 159"/>
                <a:gd name="txT" fmla="*/ 0 h 130"/>
                <a:gd name="txR" fmla="*/ 159 w 159"/>
                <a:gd name="txB" fmla="*/ 130 h 13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9" h="130">
                  <a:moveTo>
                    <a:pt x="159" y="101"/>
                  </a:moveTo>
                  <a:cubicBezTo>
                    <a:pt x="154" y="68"/>
                    <a:pt x="150" y="34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4"/>
                    <a:pt x="5" y="88"/>
                    <a:pt x="12" y="130"/>
                  </a:cubicBezTo>
                  <a:lnTo>
                    <a:pt x="159" y="1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50" name="Freeform 106"/>
            <p:cNvSpPr/>
            <p:nvPr/>
          </p:nvSpPr>
          <p:spPr>
            <a:xfrm>
              <a:off x="564716" y="1289878"/>
              <a:ext cx="104858" cy="128862"/>
            </a:xfrm>
            <a:custGeom>
              <a:avLst/>
              <a:gdLst>
                <a:gd name="txL" fmla="*/ 0 w 135"/>
                <a:gd name="txT" fmla="*/ 0 h 164"/>
                <a:gd name="txR" fmla="*/ 135 w 135"/>
                <a:gd name="txB" fmla="*/ 164 h 16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35" h="164">
                  <a:moveTo>
                    <a:pt x="135" y="14"/>
                  </a:moveTo>
                  <a:cubicBezTo>
                    <a:pt x="99" y="11"/>
                    <a:pt x="64" y="7"/>
                    <a:pt x="29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4" y="156"/>
                    <a:pt x="89" y="162"/>
                    <a:pt x="135" y="164"/>
                  </a:cubicBezTo>
                  <a:lnTo>
                    <a:pt x="135" y="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51" name="Freeform 107"/>
            <p:cNvSpPr/>
            <p:nvPr/>
          </p:nvSpPr>
          <p:spPr>
            <a:xfrm>
              <a:off x="312047" y="1201444"/>
              <a:ext cx="136442" cy="149075"/>
            </a:xfrm>
            <a:custGeom>
              <a:avLst/>
              <a:gdLst>
                <a:gd name="txL" fmla="*/ 0 w 174"/>
                <a:gd name="txT" fmla="*/ 0 h 190"/>
                <a:gd name="txR" fmla="*/ 174 w 174"/>
                <a:gd name="txB" fmla="*/ 190 h 19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4" h="190">
                  <a:moveTo>
                    <a:pt x="174" y="52"/>
                  </a:moveTo>
                  <a:cubicBezTo>
                    <a:pt x="142" y="36"/>
                    <a:pt x="112" y="19"/>
                    <a:pt x="83" y="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7" y="149"/>
                    <a:pt x="76" y="171"/>
                    <a:pt x="116" y="190"/>
                  </a:cubicBezTo>
                  <a:lnTo>
                    <a:pt x="174" y="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52" name="Freeform 108"/>
            <p:cNvSpPr/>
            <p:nvPr/>
          </p:nvSpPr>
          <p:spPr>
            <a:xfrm>
              <a:off x="432065" y="1255768"/>
              <a:ext cx="123808" cy="141495"/>
            </a:xfrm>
            <a:custGeom>
              <a:avLst/>
              <a:gdLst>
                <a:gd name="txL" fmla="*/ 0 w 157"/>
                <a:gd name="txT" fmla="*/ 0 h 181"/>
                <a:gd name="txR" fmla="*/ 157 w 157"/>
                <a:gd name="txB" fmla="*/ 181 h 18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7" h="181">
                  <a:moveTo>
                    <a:pt x="157" y="34"/>
                  </a:moveTo>
                  <a:cubicBezTo>
                    <a:pt x="123" y="25"/>
                    <a:pt x="89" y="14"/>
                    <a:pt x="57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1" y="156"/>
                    <a:pt x="84" y="170"/>
                    <a:pt x="128" y="181"/>
                  </a:cubicBezTo>
                  <a:lnTo>
                    <a:pt x="157" y="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53" name="Freeform 109"/>
            <p:cNvSpPr/>
            <p:nvPr/>
          </p:nvSpPr>
          <p:spPr>
            <a:xfrm>
              <a:off x="55587" y="943721"/>
              <a:ext cx="145285" cy="136442"/>
            </a:xfrm>
            <a:custGeom>
              <a:avLst/>
              <a:gdLst>
                <a:gd name="txL" fmla="*/ 0 w 185"/>
                <a:gd name="txT" fmla="*/ 0 h 174"/>
                <a:gd name="txR" fmla="*/ 185 w 185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5" h="174">
                  <a:moveTo>
                    <a:pt x="185" y="91"/>
                  </a:moveTo>
                  <a:cubicBezTo>
                    <a:pt x="167" y="61"/>
                    <a:pt x="152" y="31"/>
                    <a:pt x="138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7" y="98"/>
                    <a:pt x="37" y="137"/>
                    <a:pt x="60" y="174"/>
                  </a:cubicBezTo>
                  <a:lnTo>
                    <a:pt x="185" y="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54" name="Freeform 110"/>
            <p:cNvSpPr/>
            <p:nvPr/>
          </p:nvSpPr>
          <p:spPr>
            <a:xfrm>
              <a:off x="312047" y="58360"/>
              <a:ext cx="136442" cy="150339"/>
            </a:xfrm>
            <a:custGeom>
              <a:avLst/>
              <a:gdLst>
                <a:gd name="txL" fmla="*/ 0 w 174"/>
                <a:gd name="txT" fmla="*/ 0 h 191"/>
                <a:gd name="txR" fmla="*/ 174 w 174"/>
                <a:gd name="txB" fmla="*/ 191 h 19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4" h="191">
                  <a:moveTo>
                    <a:pt x="84" y="191"/>
                  </a:moveTo>
                  <a:cubicBezTo>
                    <a:pt x="112" y="172"/>
                    <a:pt x="143" y="154"/>
                    <a:pt x="174" y="139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76" y="20"/>
                    <a:pt x="37" y="42"/>
                    <a:pt x="0" y="67"/>
                  </a:cubicBezTo>
                  <a:lnTo>
                    <a:pt x="84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55" name="Freeform 111"/>
            <p:cNvSpPr/>
            <p:nvPr/>
          </p:nvSpPr>
          <p:spPr>
            <a:xfrm>
              <a:off x="0" y="591247"/>
              <a:ext cx="123808" cy="102332"/>
            </a:xfrm>
            <a:custGeom>
              <a:avLst/>
              <a:gdLst>
                <a:gd name="txL" fmla="*/ 0 w 159"/>
                <a:gd name="txT" fmla="*/ 0 h 131"/>
                <a:gd name="txR" fmla="*/ 159 w 159"/>
                <a:gd name="txB" fmla="*/ 131 h 13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9" h="131">
                  <a:moveTo>
                    <a:pt x="149" y="131"/>
                  </a:moveTo>
                  <a:cubicBezTo>
                    <a:pt x="150" y="96"/>
                    <a:pt x="154" y="63"/>
                    <a:pt x="159" y="2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43"/>
                    <a:pt x="1" y="86"/>
                    <a:pt x="0" y="131"/>
                  </a:cubicBezTo>
                  <a:lnTo>
                    <a:pt x="149" y="1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56" name="Freeform 112"/>
            <p:cNvSpPr/>
            <p:nvPr/>
          </p:nvSpPr>
          <p:spPr>
            <a:xfrm>
              <a:off x="207189" y="138968"/>
              <a:ext cx="144022" cy="151602"/>
            </a:xfrm>
            <a:custGeom>
              <a:avLst/>
              <a:gdLst>
                <a:gd name="txL" fmla="*/ 0 w 184"/>
                <a:gd name="txT" fmla="*/ 0 h 193"/>
                <a:gd name="txR" fmla="*/ 184 w 184"/>
                <a:gd name="txB" fmla="*/ 193 h 19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4" h="193">
                  <a:moveTo>
                    <a:pt x="106" y="193"/>
                  </a:moveTo>
                  <a:cubicBezTo>
                    <a:pt x="130" y="169"/>
                    <a:pt x="156" y="146"/>
                    <a:pt x="184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65" y="27"/>
                    <a:pt x="31" y="56"/>
                    <a:pt x="0" y="87"/>
                  </a:cubicBezTo>
                  <a:lnTo>
                    <a:pt x="106" y="19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57" name="Freeform 113"/>
            <p:cNvSpPr/>
            <p:nvPr/>
          </p:nvSpPr>
          <p:spPr>
            <a:xfrm>
              <a:off x="432065" y="21477"/>
              <a:ext cx="123808" cy="142759"/>
            </a:xfrm>
            <a:custGeom>
              <a:avLst/>
              <a:gdLst>
                <a:gd name="txL" fmla="*/ 0 w 157"/>
                <a:gd name="txT" fmla="*/ 0 h 182"/>
                <a:gd name="txR" fmla="*/ 157 w 157"/>
                <a:gd name="txB" fmla="*/ 182 h 18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57" h="182">
                  <a:moveTo>
                    <a:pt x="0" y="43"/>
                  </a:moveTo>
                  <a:cubicBezTo>
                    <a:pt x="58" y="182"/>
                    <a:pt x="58" y="182"/>
                    <a:pt x="58" y="182"/>
                  </a:cubicBezTo>
                  <a:cubicBezTo>
                    <a:pt x="90" y="168"/>
                    <a:pt x="123" y="157"/>
                    <a:pt x="157" y="14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4" y="12"/>
                    <a:pt x="41" y="26"/>
                    <a:pt x="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58" name="Freeform 114"/>
            <p:cNvSpPr/>
            <p:nvPr/>
          </p:nvSpPr>
          <p:spPr>
            <a:xfrm>
              <a:off x="13896" y="461122"/>
              <a:ext cx="137705" cy="121281"/>
            </a:xfrm>
            <a:custGeom>
              <a:avLst/>
              <a:gdLst>
                <a:gd name="txL" fmla="*/ 0 w 176"/>
                <a:gd name="txT" fmla="*/ 0 h 155"/>
                <a:gd name="txR" fmla="*/ 176 w 176"/>
                <a:gd name="txB" fmla="*/ 155 h 155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6" h="155">
                  <a:moveTo>
                    <a:pt x="148" y="155"/>
                  </a:moveTo>
                  <a:cubicBezTo>
                    <a:pt x="155" y="122"/>
                    <a:pt x="164" y="89"/>
                    <a:pt x="176" y="5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40"/>
                    <a:pt x="10" y="83"/>
                    <a:pt x="0" y="125"/>
                  </a:cubicBezTo>
                  <a:lnTo>
                    <a:pt x="148" y="1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59" name="Freeform 115"/>
            <p:cNvSpPr/>
            <p:nvPr/>
          </p:nvSpPr>
          <p:spPr>
            <a:xfrm>
              <a:off x="55587" y="339840"/>
              <a:ext cx="145285" cy="136442"/>
            </a:xfrm>
            <a:custGeom>
              <a:avLst/>
              <a:gdLst>
                <a:gd name="txL" fmla="*/ 0 w 185"/>
                <a:gd name="txT" fmla="*/ 0 h 174"/>
                <a:gd name="txR" fmla="*/ 185 w 185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5" h="174">
                  <a:moveTo>
                    <a:pt x="138" y="174"/>
                  </a:moveTo>
                  <a:cubicBezTo>
                    <a:pt x="152" y="142"/>
                    <a:pt x="167" y="112"/>
                    <a:pt x="185" y="8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7" y="37"/>
                    <a:pt x="17" y="76"/>
                    <a:pt x="0" y="116"/>
                  </a:cubicBezTo>
                  <a:lnTo>
                    <a:pt x="138" y="1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60" name="Freeform 116"/>
            <p:cNvSpPr/>
            <p:nvPr/>
          </p:nvSpPr>
          <p:spPr>
            <a:xfrm>
              <a:off x="120018" y="231192"/>
              <a:ext cx="147812" cy="145285"/>
            </a:xfrm>
            <a:custGeom>
              <a:avLst/>
              <a:gdLst>
                <a:gd name="txL" fmla="*/ 0 w 189"/>
                <a:gd name="txT" fmla="*/ 0 h 187"/>
                <a:gd name="txR" fmla="*/ 189 w 189"/>
                <a:gd name="txB" fmla="*/ 187 h 18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9" h="187">
                  <a:moveTo>
                    <a:pt x="125" y="187"/>
                  </a:moveTo>
                  <a:cubicBezTo>
                    <a:pt x="144" y="159"/>
                    <a:pt x="165" y="132"/>
                    <a:pt x="189" y="10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3" y="33"/>
                    <a:pt x="25" y="68"/>
                    <a:pt x="0" y="104"/>
                  </a:cubicBezTo>
                  <a:lnTo>
                    <a:pt x="125" y="1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61" name="Freeform 117"/>
            <p:cNvSpPr/>
            <p:nvPr/>
          </p:nvSpPr>
          <p:spPr>
            <a:xfrm>
              <a:off x="1291142" y="725162"/>
              <a:ext cx="126335" cy="111175"/>
            </a:xfrm>
            <a:custGeom>
              <a:avLst/>
              <a:gdLst>
                <a:gd name="txL" fmla="*/ 0 w 161"/>
                <a:gd name="txT" fmla="*/ 0 h 141"/>
                <a:gd name="txR" fmla="*/ 161 w 161"/>
                <a:gd name="txB" fmla="*/ 141 h 14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161" h="141">
                  <a:moveTo>
                    <a:pt x="12" y="0"/>
                  </a:moveTo>
                  <a:cubicBezTo>
                    <a:pt x="10" y="38"/>
                    <a:pt x="7" y="76"/>
                    <a:pt x="0" y="112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56" y="95"/>
                    <a:pt x="160" y="48"/>
                    <a:pt x="161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3" name="Freeform 118"/>
            <p:cNvSpPr/>
            <p:nvPr/>
          </p:nvSpPr>
          <p:spPr>
            <a:xfrm>
              <a:off x="1258295" y="845180"/>
              <a:ext cx="141495" cy="128862"/>
            </a:xfrm>
            <a:custGeom>
              <a:avLst/>
              <a:gdLst>
                <a:gd name="txL" fmla="*/ 0 w 181"/>
                <a:gd name="txT" fmla="*/ 0 h 164"/>
                <a:gd name="txR" fmla="*/ 181 w 181"/>
                <a:gd name="txB" fmla="*/ 164 h 16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1" h="164">
                  <a:moveTo>
                    <a:pt x="34" y="0"/>
                  </a:moveTo>
                  <a:cubicBezTo>
                    <a:pt x="25" y="37"/>
                    <a:pt x="14" y="72"/>
                    <a:pt x="0" y="107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56" y="121"/>
                    <a:pt x="170" y="76"/>
                    <a:pt x="181" y="29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63" name="Freeform 119"/>
            <p:cNvSpPr/>
            <p:nvPr/>
          </p:nvSpPr>
          <p:spPr>
            <a:xfrm>
              <a:off x="1202708" y="958881"/>
              <a:ext cx="151602" cy="141495"/>
            </a:xfrm>
            <a:custGeom>
              <a:avLst/>
              <a:gdLst>
                <a:gd name="txL" fmla="*/ 0 w 193"/>
                <a:gd name="txT" fmla="*/ 0 h 181"/>
                <a:gd name="txR" fmla="*/ 193 w 193"/>
                <a:gd name="txB" fmla="*/ 181 h 18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3" h="181">
                  <a:moveTo>
                    <a:pt x="55" y="0"/>
                  </a:moveTo>
                  <a:cubicBezTo>
                    <a:pt x="39" y="34"/>
                    <a:pt x="21" y="67"/>
                    <a:pt x="0" y="97"/>
                  </a:cubicBezTo>
                  <a:cubicBezTo>
                    <a:pt x="125" y="181"/>
                    <a:pt x="125" y="181"/>
                    <a:pt x="125" y="181"/>
                  </a:cubicBezTo>
                  <a:cubicBezTo>
                    <a:pt x="151" y="142"/>
                    <a:pt x="174" y="100"/>
                    <a:pt x="193" y="57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64" name="Freeform 120"/>
            <p:cNvSpPr/>
            <p:nvPr/>
          </p:nvSpPr>
          <p:spPr>
            <a:xfrm>
              <a:off x="1034682" y="1149647"/>
              <a:ext cx="152866" cy="150339"/>
            </a:xfrm>
            <a:custGeom>
              <a:avLst/>
              <a:gdLst>
                <a:gd name="txL" fmla="*/ 0 w 194"/>
                <a:gd name="txT" fmla="*/ 0 h 192"/>
                <a:gd name="txR" fmla="*/ 194 w 194"/>
                <a:gd name="txB" fmla="*/ 192 h 192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4" h="192">
                  <a:moveTo>
                    <a:pt x="88" y="0"/>
                  </a:moveTo>
                  <a:cubicBezTo>
                    <a:pt x="61" y="25"/>
                    <a:pt x="31" y="47"/>
                    <a:pt x="0" y="68"/>
                  </a:cubicBezTo>
                  <a:cubicBezTo>
                    <a:pt x="83" y="192"/>
                    <a:pt x="83" y="192"/>
                    <a:pt x="83" y="192"/>
                  </a:cubicBezTo>
                  <a:cubicBezTo>
                    <a:pt x="123" y="166"/>
                    <a:pt x="160" y="138"/>
                    <a:pt x="194" y="106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65" name="Freeform 121"/>
            <p:cNvSpPr/>
            <p:nvPr/>
          </p:nvSpPr>
          <p:spPr>
            <a:xfrm>
              <a:off x="1126907" y="1061213"/>
              <a:ext cx="155392" cy="150339"/>
            </a:xfrm>
            <a:custGeom>
              <a:avLst/>
              <a:gdLst>
                <a:gd name="txL" fmla="*/ 0 w 197"/>
                <a:gd name="txT" fmla="*/ 0 h 191"/>
                <a:gd name="txR" fmla="*/ 197 w 197"/>
                <a:gd name="txB" fmla="*/ 191 h 19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7" h="191">
                  <a:moveTo>
                    <a:pt x="73" y="0"/>
                  </a:moveTo>
                  <a:cubicBezTo>
                    <a:pt x="50" y="30"/>
                    <a:pt x="26" y="58"/>
                    <a:pt x="0" y="85"/>
                  </a:cubicBezTo>
                  <a:cubicBezTo>
                    <a:pt x="106" y="191"/>
                    <a:pt x="106" y="191"/>
                    <a:pt x="106" y="191"/>
                  </a:cubicBezTo>
                  <a:cubicBezTo>
                    <a:pt x="139" y="157"/>
                    <a:pt x="170" y="122"/>
                    <a:pt x="197" y="84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66" name="Freeform 122"/>
            <p:cNvSpPr/>
            <p:nvPr/>
          </p:nvSpPr>
          <p:spPr>
            <a:xfrm>
              <a:off x="702422" y="1296195"/>
              <a:ext cx="107385" cy="122545"/>
            </a:xfrm>
            <a:custGeom>
              <a:avLst/>
              <a:gdLst>
                <a:gd name="txL" fmla="*/ 0 w 137"/>
                <a:gd name="txT" fmla="*/ 0 h 156"/>
                <a:gd name="txR" fmla="*/ 137 w 137"/>
                <a:gd name="txB" fmla="*/ 156 h 156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37" h="156">
                  <a:moveTo>
                    <a:pt x="107" y="0"/>
                  </a:moveTo>
                  <a:cubicBezTo>
                    <a:pt x="75" y="4"/>
                    <a:pt x="42" y="6"/>
                    <a:pt x="8" y="6"/>
                  </a:cubicBezTo>
                  <a:cubicBezTo>
                    <a:pt x="5" y="6"/>
                    <a:pt x="3" y="6"/>
                    <a:pt x="0" y="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3" y="156"/>
                    <a:pt x="5" y="156"/>
                    <a:pt x="8" y="156"/>
                  </a:cubicBezTo>
                  <a:cubicBezTo>
                    <a:pt x="52" y="156"/>
                    <a:pt x="95" y="153"/>
                    <a:pt x="137" y="147"/>
                  </a:cubicBezTo>
                  <a:lnTo>
                    <a:pt x="107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67" name="Freeform 123"/>
            <p:cNvSpPr/>
            <p:nvPr/>
          </p:nvSpPr>
          <p:spPr>
            <a:xfrm>
              <a:off x="702422" y="0"/>
              <a:ext cx="107385" cy="122545"/>
            </a:xfrm>
            <a:custGeom>
              <a:avLst/>
              <a:gdLst>
                <a:gd name="txL" fmla="*/ 0 w 137"/>
                <a:gd name="txT" fmla="*/ 0 h 157"/>
                <a:gd name="txR" fmla="*/ 137 w 137"/>
                <a:gd name="txB" fmla="*/ 157 h 1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rect l="txL" t="txT" r="txR" b="txB"/>
              <a:pathLst>
                <a:path w="137" h="157">
                  <a:moveTo>
                    <a:pt x="0" y="151"/>
                  </a:moveTo>
                  <a:cubicBezTo>
                    <a:pt x="3" y="151"/>
                    <a:pt x="5" y="150"/>
                    <a:pt x="8" y="150"/>
                  </a:cubicBezTo>
                  <a:cubicBezTo>
                    <a:pt x="42" y="150"/>
                    <a:pt x="75" y="153"/>
                    <a:pt x="108" y="157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95" y="4"/>
                    <a:pt x="52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lnTo>
                    <a:pt x="0" y="15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68" name="Freeform 124"/>
            <p:cNvSpPr/>
            <p:nvPr/>
          </p:nvSpPr>
          <p:spPr>
            <a:xfrm>
              <a:off x="1291142" y="583667"/>
              <a:ext cx="126335" cy="109912"/>
            </a:xfrm>
            <a:custGeom>
              <a:avLst/>
              <a:gdLst>
                <a:gd name="txL" fmla="*/ 0 w 161"/>
                <a:gd name="txT" fmla="*/ 0 h 141"/>
                <a:gd name="txR" fmla="*/ 161 w 161"/>
                <a:gd name="txB" fmla="*/ 141 h 14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61" h="141">
                  <a:moveTo>
                    <a:pt x="0" y="29"/>
                  </a:moveTo>
                  <a:cubicBezTo>
                    <a:pt x="7" y="65"/>
                    <a:pt x="10" y="103"/>
                    <a:pt x="12" y="141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93"/>
                    <a:pt x="156" y="45"/>
                    <a:pt x="147" y="0"/>
                  </a:cubicBezTo>
                  <a:lnTo>
                    <a:pt x="0" y="2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69" name="Freeform 125"/>
            <p:cNvSpPr/>
            <p:nvPr/>
          </p:nvSpPr>
          <p:spPr>
            <a:xfrm>
              <a:off x="1035946" y="118755"/>
              <a:ext cx="151602" cy="150339"/>
            </a:xfrm>
            <a:custGeom>
              <a:avLst/>
              <a:gdLst>
                <a:gd name="txL" fmla="*/ 0 w 193"/>
                <a:gd name="txT" fmla="*/ 0 h 192"/>
                <a:gd name="txR" fmla="*/ 193 w 193"/>
                <a:gd name="txB" fmla="*/ 192 h 19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3" h="192">
                  <a:moveTo>
                    <a:pt x="0" y="124"/>
                  </a:moveTo>
                  <a:cubicBezTo>
                    <a:pt x="30" y="145"/>
                    <a:pt x="60" y="167"/>
                    <a:pt x="87" y="192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59" y="54"/>
                    <a:pt x="122" y="25"/>
                    <a:pt x="83" y="0"/>
                  </a:cubicBezTo>
                  <a:lnTo>
                    <a:pt x="0" y="12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70" name="Freeform 126"/>
            <p:cNvSpPr/>
            <p:nvPr/>
          </p:nvSpPr>
          <p:spPr>
            <a:xfrm>
              <a:off x="1126907" y="208452"/>
              <a:ext cx="155392" cy="149075"/>
            </a:xfrm>
            <a:custGeom>
              <a:avLst/>
              <a:gdLst>
                <a:gd name="txL" fmla="*/ 0 w 197"/>
                <a:gd name="txT" fmla="*/ 0 h 191"/>
                <a:gd name="txR" fmla="*/ 197 w 197"/>
                <a:gd name="txB" fmla="*/ 191 h 19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7" h="191">
                  <a:moveTo>
                    <a:pt x="0" y="106"/>
                  </a:moveTo>
                  <a:cubicBezTo>
                    <a:pt x="26" y="132"/>
                    <a:pt x="51" y="161"/>
                    <a:pt x="73" y="191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170" y="69"/>
                    <a:pt x="139" y="33"/>
                    <a:pt x="106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71" name="Freeform 127"/>
            <p:cNvSpPr/>
            <p:nvPr/>
          </p:nvSpPr>
          <p:spPr>
            <a:xfrm>
              <a:off x="1202708" y="318364"/>
              <a:ext cx="151602" cy="141495"/>
            </a:xfrm>
            <a:custGeom>
              <a:avLst/>
              <a:gdLst>
                <a:gd name="txL" fmla="*/ 0 w 194"/>
                <a:gd name="txT" fmla="*/ 0 h 181"/>
                <a:gd name="txR" fmla="*/ 194 w 194"/>
                <a:gd name="txB" fmla="*/ 181 h 18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4" h="181">
                  <a:moveTo>
                    <a:pt x="0" y="84"/>
                  </a:moveTo>
                  <a:cubicBezTo>
                    <a:pt x="21" y="115"/>
                    <a:pt x="39" y="147"/>
                    <a:pt x="55" y="181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74" y="81"/>
                    <a:pt x="151" y="40"/>
                    <a:pt x="125" y="0"/>
                  </a:cubicBez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72" name="Freeform 128"/>
            <p:cNvSpPr/>
            <p:nvPr/>
          </p:nvSpPr>
          <p:spPr>
            <a:xfrm>
              <a:off x="1258295" y="444699"/>
              <a:ext cx="141495" cy="128862"/>
            </a:xfrm>
            <a:custGeom>
              <a:avLst/>
              <a:gdLst>
                <a:gd name="txL" fmla="*/ 0 w 181"/>
                <a:gd name="txT" fmla="*/ 0 h 164"/>
                <a:gd name="txR" fmla="*/ 181 w 181"/>
                <a:gd name="txB" fmla="*/ 164 h 16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1" h="164">
                  <a:moveTo>
                    <a:pt x="139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4" y="92"/>
                    <a:pt x="25" y="128"/>
                    <a:pt x="34" y="164"/>
                  </a:cubicBezTo>
                  <a:cubicBezTo>
                    <a:pt x="181" y="135"/>
                    <a:pt x="181" y="135"/>
                    <a:pt x="181" y="135"/>
                  </a:cubicBezTo>
                  <a:cubicBezTo>
                    <a:pt x="170" y="89"/>
                    <a:pt x="156" y="44"/>
                    <a:pt x="13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73" name="Freeform 129"/>
            <p:cNvSpPr/>
            <p:nvPr/>
          </p:nvSpPr>
          <p:spPr>
            <a:xfrm>
              <a:off x="931087" y="51797"/>
              <a:ext cx="142759" cy="146548"/>
            </a:xfrm>
            <a:custGeom>
              <a:avLst/>
              <a:gdLst>
                <a:gd name="txL" fmla="*/ 0 w 182"/>
                <a:gd name="txT" fmla="*/ 0 h 187"/>
                <a:gd name="txR" fmla="*/ 182 w 182"/>
                <a:gd name="txB" fmla="*/ 187 h 18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82" h="187">
                  <a:moveTo>
                    <a:pt x="0" y="139"/>
                  </a:moveTo>
                  <a:cubicBezTo>
                    <a:pt x="34" y="153"/>
                    <a:pt x="67" y="169"/>
                    <a:pt x="99" y="187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42" y="39"/>
                    <a:pt x="101" y="18"/>
                    <a:pt x="58" y="0"/>
                  </a:cubicBezTo>
                  <a:lnTo>
                    <a:pt x="0" y="13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74" name="Freeform 130"/>
            <p:cNvSpPr/>
            <p:nvPr/>
          </p:nvSpPr>
          <p:spPr>
            <a:xfrm>
              <a:off x="818650" y="1269665"/>
              <a:ext cx="127599" cy="136442"/>
            </a:xfrm>
            <a:custGeom>
              <a:avLst/>
              <a:gdLst>
                <a:gd name="txL" fmla="*/ 0 w 163"/>
                <a:gd name="txT" fmla="*/ 0 h 174"/>
                <a:gd name="txR" fmla="*/ 163 w 163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63" h="174">
                  <a:moveTo>
                    <a:pt x="163" y="138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71" y="11"/>
                    <a:pt x="36" y="21"/>
                    <a:pt x="0" y="27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75" y="166"/>
                    <a:pt x="120" y="154"/>
                    <a:pt x="163" y="13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75" name="Freeform 131"/>
            <p:cNvSpPr/>
            <p:nvPr/>
          </p:nvSpPr>
          <p:spPr>
            <a:xfrm>
              <a:off x="931087" y="1220395"/>
              <a:ext cx="142759" cy="146548"/>
            </a:xfrm>
            <a:custGeom>
              <a:avLst/>
              <a:gdLst>
                <a:gd name="txL" fmla="*/ 0 w 182"/>
                <a:gd name="txT" fmla="*/ 0 h 187"/>
                <a:gd name="txR" fmla="*/ 182 w 182"/>
                <a:gd name="txB" fmla="*/ 187 h 187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2" h="187">
                  <a:moveTo>
                    <a:pt x="98" y="0"/>
                  </a:moveTo>
                  <a:cubicBezTo>
                    <a:pt x="67" y="18"/>
                    <a:pt x="34" y="34"/>
                    <a:pt x="0" y="48"/>
                  </a:cubicBezTo>
                  <a:cubicBezTo>
                    <a:pt x="57" y="187"/>
                    <a:pt x="57" y="187"/>
                    <a:pt x="57" y="187"/>
                  </a:cubicBezTo>
                  <a:cubicBezTo>
                    <a:pt x="100" y="169"/>
                    <a:pt x="142" y="148"/>
                    <a:pt x="182" y="12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76" name="Freeform 132"/>
            <p:cNvSpPr/>
            <p:nvPr/>
          </p:nvSpPr>
          <p:spPr>
            <a:xfrm>
              <a:off x="818650" y="12634"/>
              <a:ext cx="127599" cy="136442"/>
            </a:xfrm>
            <a:custGeom>
              <a:avLst/>
              <a:gdLst>
                <a:gd name="txL" fmla="*/ 0 w 163"/>
                <a:gd name="txT" fmla="*/ 0 h 174"/>
                <a:gd name="txR" fmla="*/ 163 w 163"/>
                <a:gd name="txB" fmla="*/ 174 h 17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63" h="174">
                  <a:moveTo>
                    <a:pt x="0" y="147"/>
                  </a:moveTo>
                  <a:cubicBezTo>
                    <a:pt x="37" y="153"/>
                    <a:pt x="72" y="163"/>
                    <a:pt x="106" y="174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20" y="20"/>
                    <a:pt x="76" y="8"/>
                    <a:pt x="30" y="0"/>
                  </a:cubicBezTo>
                  <a:lnTo>
                    <a:pt x="0" y="14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</p:grpSp>
      <p:grpSp>
        <p:nvGrpSpPr>
          <p:cNvPr id="4" name="Group 164"/>
          <p:cNvGrpSpPr/>
          <p:nvPr/>
        </p:nvGrpSpPr>
        <p:grpSpPr>
          <a:xfrm>
            <a:off x="6656705" y="2240280"/>
            <a:ext cx="1825625" cy="1827213"/>
            <a:chOff x="0" y="0"/>
            <a:chExt cx="1417477" cy="1418740"/>
          </a:xfrm>
          <a:solidFill>
            <a:srgbClr val="F8F5A6"/>
          </a:solidFill>
        </p:grpSpPr>
        <p:sp>
          <p:nvSpPr>
            <p:cNvPr id="11313" name="Freeform 101"/>
            <p:cNvSpPr/>
            <p:nvPr/>
          </p:nvSpPr>
          <p:spPr>
            <a:xfrm>
              <a:off x="120018" y="1040999"/>
              <a:ext cx="147812" cy="146548"/>
            </a:xfrm>
            <a:custGeom>
              <a:avLst/>
              <a:gdLst>
                <a:gd name="txL" fmla="*/ 0 w 189"/>
                <a:gd name="txT" fmla="*/ 0 h 187"/>
                <a:gd name="txR" fmla="*/ 189 w 189"/>
                <a:gd name="txB" fmla="*/ 187 h 187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9" h="187">
                  <a:moveTo>
                    <a:pt x="189" y="81"/>
                  </a:moveTo>
                  <a:cubicBezTo>
                    <a:pt x="165" y="56"/>
                    <a:pt x="144" y="29"/>
                    <a:pt x="1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5" y="120"/>
                    <a:pt x="53" y="155"/>
                    <a:pt x="82" y="187"/>
                  </a:cubicBezTo>
                  <a:lnTo>
                    <a:pt x="189" y="8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14" name="Freeform 102"/>
            <p:cNvSpPr/>
            <p:nvPr/>
          </p:nvSpPr>
          <p:spPr>
            <a:xfrm>
              <a:off x="564716" y="1263"/>
              <a:ext cx="104858" cy="128862"/>
            </a:xfrm>
            <a:custGeom>
              <a:avLst/>
              <a:gdLst>
                <a:gd name="txL" fmla="*/ 0 w 135"/>
                <a:gd name="txT" fmla="*/ 0 h 164"/>
                <a:gd name="txR" fmla="*/ 135 w 135"/>
                <a:gd name="txB" fmla="*/ 164 h 16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35" h="164">
                  <a:moveTo>
                    <a:pt x="0" y="17"/>
                  </a:moveTo>
                  <a:cubicBezTo>
                    <a:pt x="29" y="164"/>
                    <a:pt x="29" y="164"/>
                    <a:pt x="29" y="164"/>
                  </a:cubicBezTo>
                  <a:cubicBezTo>
                    <a:pt x="64" y="157"/>
                    <a:pt x="99" y="152"/>
                    <a:pt x="135" y="15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9" y="2"/>
                    <a:pt x="44" y="8"/>
                    <a:pt x="0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15" name="Freeform 103"/>
            <p:cNvSpPr/>
            <p:nvPr/>
          </p:nvSpPr>
          <p:spPr>
            <a:xfrm>
              <a:off x="207189" y="1128170"/>
              <a:ext cx="144022" cy="151602"/>
            </a:xfrm>
            <a:custGeom>
              <a:avLst/>
              <a:gdLst>
                <a:gd name="txL" fmla="*/ 0 w 184"/>
                <a:gd name="txT" fmla="*/ 0 h 193"/>
                <a:gd name="txR" fmla="*/ 184 w 184"/>
                <a:gd name="txB" fmla="*/ 193 h 19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4" h="193">
                  <a:moveTo>
                    <a:pt x="184" y="68"/>
                  </a:moveTo>
                  <a:cubicBezTo>
                    <a:pt x="156" y="47"/>
                    <a:pt x="130" y="25"/>
                    <a:pt x="106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1" y="138"/>
                    <a:pt x="65" y="167"/>
                    <a:pt x="100" y="193"/>
                  </a:cubicBezTo>
                  <a:lnTo>
                    <a:pt x="184" y="6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16" name="Freeform 104"/>
            <p:cNvSpPr/>
            <p:nvPr/>
          </p:nvSpPr>
          <p:spPr>
            <a:xfrm>
              <a:off x="13896" y="836337"/>
              <a:ext cx="137705" cy="122545"/>
            </a:xfrm>
            <a:custGeom>
              <a:avLst/>
              <a:gdLst>
                <a:gd name="txL" fmla="*/ 0 w 176"/>
                <a:gd name="txT" fmla="*/ 0 h 155"/>
                <a:gd name="txR" fmla="*/ 176 w 176"/>
                <a:gd name="txB" fmla="*/ 155 h 1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6" h="155">
                  <a:moveTo>
                    <a:pt x="176" y="97"/>
                  </a:moveTo>
                  <a:cubicBezTo>
                    <a:pt x="164" y="66"/>
                    <a:pt x="155" y="33"/>
                    <a:pt x="148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72"/>
                    <a:pt x="22" y="114"/>
                    <a:pt x="37" y="155"/>
                  </a:cubicBezTo>
                  <a:lnTo>
                    <a:pt x="176" y="9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17" name="Freeform 105"/>
            <p:cNvSpPr/>
            <p:nvPr/>
          </p:nvSpPr>
          <p:spPr>
            <a:xfrm>
              <a:off x="0" y="725162"/>
              <a:ext cx="123808" cy="102332"/>
            </a:xfrm>
            <a:custGeom>
              <a:avLst/>
              <a:gdLst>
                <a:gd name="txL" fmla="*/ 0 w 159"/>
                <a:gd name="txT" fmla="*/ 0 h 130"/>
                <a:gd name="txR" fmla="*/ 159 w 159"/>
                <a:gd name="txB" fmla="*/ 130 h 13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9" h="130">
                  <a:moveTo>
                    <a:pt x="159" y="101"/>
                  </a:moveTo>
                  <a:cubicBezTo>
                    <a:pt x="154" y="68"/>
                    <a:pt x="150" y="34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4"/>
                    <a:pt x="5" y="88"/>
                    <a:pt x="12" y="130"/>
                  </a:cubicBezTo>
                  <a:lnTo>
                    <a:pt x="159" y="10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18" name="Freeform 106"/>
            <p:cNvSpPr/>
            <p:nvPr/>
          </p:nvSpPr>
          <p:spPr>
            <a:xfrm>
              <a:off x="564716" y="1289878"/>
              <a:ext cx="104858" cy="128862"/>
            </a:xfrm>
            <a:custGeom>
              <a:avLst/>
              <a:gdLst>
                <a:gd name="txL" fmla="*/ 0 w 135"/>
                <a:gd name="txT" fmla="*/ 0 h 164"/>
                <a:gd name="txR" fmla="*/ 135 w 135"/>
                <a:gd name="txB" fmla="*/ 164 h 16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35" h="164">
                  <a:moveTo>
                    <a:pt x="135" y="14"/>
                  </a:moveTo>
                  <a:cubicBezTo>
                    <a:pt x="99" y="11"/>
                    <a:pt x="64" y="7"/>
                    <a:pt x="29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4" y="156"/>
                    <a:pt x="89" y="162"/>
                    <a:pt x="135" y="164"/>
                  </a:cubicBezTo>
                  <a:lnTo>
                    <a:pt x="135" y="1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19" name="Freeform 107"/>
            <p:cNvSpPr/>
            <p:nvPr/>
          </p:nvSpPr>
          <p:spPr>
            <a:xfrm>
              <a:off x="312047" y="1201444"/>
              <a:ext cx="136442" cy="149075"/>
            </a:xfrm>
            <a:custGeom>
              <a:avLst/>
              <a:gdLst>
                <a:gd name="txL" fmla="*/ 0 w 174"/>
                <a:gd name="txT" fmla="*/ 0 h 190"/>
                <a:gd name="txR" fmla="*/ 174 w 174"/>
                <a:gd name="txB" fmla="*/ 190 h 19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4" h="190">
                  <a:moveTo>
                    <a:pt x="174" y="52"/>
                  </a:moveTo>
                  <a:cubicBezTo>
                    <a:pt x="142" y="36"/>
                    <a:pt x="112" y="19"/>
                    <a:pt x="83" y="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7" y="149"/>
                    <a:pt x="76" y="171"/>
                    <a:pt x="116" y="190"/>
                  </a:cubicBezTo>
                  <a:lnTo>
                    <a:pt x="174" y="52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20" name="Freeform 108"/>
            <p:cNvSpPr/>
            <p:nvPr/>
          </p:nvSpPr>
          <p:spPr>
            <a:xfrm>
              <a:off x="432065" y="1255768"/>
              <a:ext cx="123808" cy="141495"/>
            </a:xfrm>
            <a:custGeom>
              <a:avLst/>
              <a:gdLst>
                <a:gd name="txL" fmla="*/ 0 w 157"/>
                <a:gd name="txT" fmla="*/ 0 h 181"/>
                <a:gd name="txR" fmla="*/ 157 w 157"/>
                <a:gd name="txB" fmla="*/ 181 h 18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7" h="181">
                  <a:moveTo>
                    <a:pt x="157" y="34"/>
                  </a:moveTo>
                  <a:cubicBezTo>
                    <a:pt x="123" y="25"/>
                    <a:pt x="89" y="14"/>
                    <a:pt x="57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1" y="156"/>
                    <a:pt x="84" y="170"/>
                    <a:pt x="128" y="181"/>
                  </a:cubicBezTo>
                  <a:lnTo>
                    <a:pt x="157" y="3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21" name="Freeform 109"/>
            <p:cNvSpPr/>
            <p:nvPr/>
          </p:nvSpPr>
          <p:spPr>
            <a:xfrm>
              <a:off x="55587" y="943721"/>
              <a:ext cx="145285" cy="136442"/>
            </a:xfrm>
            <a:custGeom>
              <a:avLst/>
              <a:gdLst>
                <a:gd name="txL" fmla="*/ 0 w 185"/>
                <a:gd name="txT" fmla="*/ 0 h 174"/>
                <a:gd name="txR" fmla="*/ 185 w 185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5" h="174">
                  <a:moveTo>
                    <a:pt x="185" y="91"/>
                  </a:moveTo>
                  <a:cubicBezTo>
                    <a:pt x="167" y="61"/>
                    <a:pt x="152" y="31"/>
                    <a:pt x="138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7" y="98"/>
                    <a:pt x="37" y="137"/>
                    <a:pt x="60" y="174"/>
                  </a:cubicBezTo>
                  <a:lnTo>
                    <a:pt x="185" y="9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22" name="Freeform 110"/>
            <p:cNvSpPr/>
            <p:nvPr/>
          </p:nvSpPr>
          <p:spPr>
            <a:xfrm>
              <a:off x="312047" y="68221"/>
              <a:ext cx="136442" cy="150339"/>
            </a:xfrm>
            <a:custGeom>
              <a:avLst/>
              <a:gdLst>
                <a:gd name="txL" fmla="*/ 0 w 174"/>
                <a:gd name="txT" fmla="*/ 0 h 191"/>
                <a:gd name="txR" fmla="*/ 174 w 174"/>
                <a:gd name="txB" fmla="*/ 191 h 19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4" h="191">
                  <a:moveTo>
                    <a:pt x="84" y="191"/>
                  </a:moveTo>
                  <a:cubicBezTo>
                    <a:pt x="112" y="172"/>
                    <a:pt x="143" y="154"/>
                    <a:pt x="174" y="139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76" y="20"/>
                    <a:pt x="37" y="42"/>
                    <a:pt x="0" y="67"/>
                  </a:cubicBezTo>
                  <a:lnTo>
                    <a:pt x="84" y="19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23" name="Freeform 111"/>
            <p:cNvSpPr/>
            <p:nvPr/>
          </p:nvSpPr>
          <p:spPr>
            <a:xfrm>
              <a:off x="0" y="591247"/>
              <a:ext cx="123808" cy="102332"/>
            </a:xfrm>
            <a:custGeom>
              <a:avLst/>
              <a:gdLst>
                <a:gd name="txL" fmla="*/ 0 w 159"/>
                <a:gd name="txT" fmla="*/ 0 h 131"/>
                <a:gd name="txR" fmla="*/ 159 w 159"/>
                <a:gd name="txB" fmla="*/ 131 h 13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9" h="131">
                  <a:moveTo>
                    <a:pt x="149" y="131"/>
                  </a:moveTo>
                  <a:cubicBezTo>
                    <a:pt x="150" y="96"/>
                    <a:pt x="154" y="63"/>
                    <a:pt x="159" y="2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43"/>
                    <a:pt x="1" y="86"/>
                    <a:pt x="0" y="131"/>
                  </a:cubicBezTo>
                  <a:lnTo>
                    <a:pt x="149" y="13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24" name="Freeform 112"/>
            <p:cNvSpPr/>
            <p:nvPr/>
          </p:nvSpPr>
          <p:spPr>
            <a:xfrm>
              <a:off x="207189" y="138968"/>
              <a:ext cx="144022" cy="151602"/>
            </a:xfrm>
            <a:custGeom>
              <a:avLst/>
              <a:gdLst>
                <a:gd name="txL" fmla="*/ 0 w 184"/>
                <a:gd name="txT" fmla="*/ 0 h 193"/>
                <a:gd name="txR" fmla="*/ 184 w 184"/>
                <a:gd name="txB" fmla="*/ 193 h 19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4" h="193">
                  <a:moveTo>
                    <a:pt x="106" y="193"/>
                  </a:moveTo>
                  <a:cubicBezTo>
                    <a:pt x="130" y="169"/>
                    <a:pt x="156" y="146"/>
                    <a:pt x="184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65" y="27"/>
                    <a:pt x="31" y="56"/>
                    <a:pt x="0" y="87"/>
                  </a:cubicBezTo>
                  <a:lnTo>
                    <a:pt x="106" y="193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25" name="Freeform 113"/>
            <p:cNvSpPr/>
            <p:nvPr/>
          </p:nvSpPr>
          <p:spPr>
            <a:xfrm>
              <a:off x="432065" y="21477"/>
              <a:ext cx="123808" cy="142759"/>
            </a:xfrm>
            <a:custGeom>
              <a:avLst/>
              <a:gdLst>
                <a:gd name="txL" fmla="*/ 0 w 157"/>
                <a:gd name="txT" fmla="*/ 0 h 182"/>
                <a:gd name="txR" fmla="*/ 157 w 157"/>
                <a:gd name="txB" fmla="*/ 182 h 18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57" h="182">
                  <a:moveTo>
                    <a:pt x="0" y="43"/>
                  </a:moveTo>
                  <a:cubicBezTo>
                    <a:pt x="58" y="182"/>
                    <a:pt x="58" y="182"/>
                    <a:pt x="58" y="182"/>
                  </a:cubicBezTo>
                  <a:cubicBezTo>
                    <a:pt x="90" y="168"/>
                    <a:pt x="123" y="157"/>
                    <a:pt x="157" y="14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4" y="12"/>
                    <a:pt x="41" y="26"/>
                    <a:pt x="0" y="4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26" name="Freeform 114"/>
            <p:cNvSpPr/>
            <p:nvPr/>
          </p:nvSpPr>
          <p:spPr>
            <a:xfrm>
              <a:off x="13896" y="461122"/>
              <a:ext cx="137705" cy="121281"/>
            </a:xfrm>
            <a:custGeom>
              <a:avLst/>
              <a:gdLst>
                <a:gd name="txL" fmla="*/ 0 w 176"/>
                <a:gd name="txT" fmla="*/ 0 h 155"/>
                <a:gd name="txR" fmla="*/ 176 w 176"/>
                <a:gd name="txB" fmla="*/ 155 h 155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6" h="155">
                  <a:moveTo>
                    <a:pt x="148" y="155"/>
                  </a:moveTo>
                  <a:cubicBezTo>
                    <a:pt x="155" y="122"/>
                    <a:pt x="164" y="89"/>
                    <a:pt x="176" y="5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40"/>
                    <a:pt x="10" y="83"/>
                    <a:pt x="0" y="125"/>
                  </a:cubicBezTo>
                  <a:lnTo>
                    <a:pt x="148" y="15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27" name="Freeform 115"/>
            <p:cNvSpPr/>
            <p:nvPr/>
          </p:nvSpPr>
          <p:spPr>
            <a:xfrm>
              <a:off x="55587" y="339840"/>
              <a:ext cx="145285" cy="136442"/>
            </a:xfrm>
            <a:custGeom>
              <a:avLst/>
              <a:gdLst>
                <a:gd name="txL" fmla="*/ 0 w 185"/>
                <a:gd name="txT" fmla="*/ 0 h 174"/>
                <a:gd name="txR" fmla="*/ 185 w 185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5" h="174">
                  <a:moveTo>
                    <a:pt x="138" y="174"/>
                  </a:moveTo>
                  <a:cubicBezTo>
                    <a:pt x="152" y="142"/>
                    <a:pt x="167" y="112"/>
                    <a:pt x="185" y="8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7" y="37"/>
                    <a:pt x="17" y="76"/>
                    <a:pt x="0" y="116"/>
                  </a:cubicBezTo>
                  <a:lnTo>
                    <a:pt x="138" y="17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28" name="Freeform 116"/>
            <p:cNvSpPr/>
            <p:nvPr/>
          </p:nvSpPr>
          <p:spPr>
            <a:xfrm>
              <a:off x="120018" y="231192"/>
              <a:ext cx="147812" cy="145285"/>
            </a:xfrm>
            <a:custGeom>
              <a:avLst/>
              <a:gdLst>
                <a:gd name="txL" fmla="*/ 0 w 189"/>
                <a:gd name="txT" fmla="*/ 0 h 187"/>
                <a:gd name="txR" fmla="*/ 189 w 189"/>
                <a:gd name="txB" fmla="*/ 187 h 18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9" h="187">
                  <a:moveTo>
                    <a:pt x="125" y="187"/>
                  </a:moveTo>
                  <a:cubicBezTo>
                    <a:pt x="144" y="159"/>
                    <a:pt x="165" y="132"/>
                    <a:pt x="189" y="10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3" y="33"/>
                    <a:pt x="25" y="68"/>
                    <a:pt x="0" y="104"/>
                  </a:cubicBezTo>
                  <a:lnTo>
                    <a:pt x="125" y="18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29" name="Freeform 117"/>
            <p:cNvSpPr/>
            <p:nvPr/>
          </p:nvSpPr>
          <p:spPr>
            <a:xfrm>
              <a:off x="1291142" y="725162"/>
              <a:ext cx="126335" cy="111175"/>
            </a:xfrm>
            <a:custGeom>
              <a:avLst/>
              <a:gdLst>
                <a:gd name="txL" fmla="*/ 0 w 161"/>
                <a:gd name="txT" fmla="*/ 0 h 141"/>
                <a:gd name="txR" fmla="*/ 161 w 161"/>
                <a:gd name="txB" fmla="*/ 141 h 14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161" h="141">
                  <a:moveTo>
                    <a:pt x="12" y="0"/>
                  </a:moveTo>
                  <a:cubicBezTo>
                    <a:pt x="10" y="38"/>
                    <a:pt x="7" y="76"/>
                    <a:pt x="0" y="112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56" y="95"/>
                    <a:pt x="160" y="48"/>
                    <a:pt x="161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30" name="Freeform 118"/>
            <p:cNvSpPr/>
            <p:nvPr/>
          </p:nvSpPr>
          <p:spPr>
            <a:xfrm>
              <a:off x="1258295" y="845180"/>
              <a:ext cx="141495" cy="128862"/>
            </a:xfrm>
            <a:custGeom>
              <a:avLst/>
              <a:gdLst>
                <a:gd name="txL" fmla="*/ 0 w 181"/>
                <a:gd name="txT" fmla="*/ 0 h 164"/>
                <a:gd name="txR" fmla="*/ 181 w 181"/>
                <a:gd name="txB" fmla="*/ 164 h 16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1" h="164">
                  <a:moveTo>
                    <a:pt x="34" y="0"/>
                  </a:moveTo>
                  <a:cubicBezTo>
                    <a:pt x="25" y="37"/>
                    <a:pt x="14" y="72"/>
                    <a:pt x="0" y="107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56" y="121"/>
                    <a:pt x="170" y="76"/>
                    <a:pt x="181" y="29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31" name="Freeform 119"/>
            <p:cNvSpPr/>
            <p:nvPr/>
          </p:nvSpPr>
          <p:spPr>
            <a:xfrm>
              <a:off x="1202708" y="958881"/>
              <a:ext cx="151602" cy="141495"/>
            </a:xfrm>
            <a:custGeom>
              <a:avLst/>
              <a:gdLst>
                <a:gd name="txL" fmla="*/ 0 w 193"/>
                <a:gd name="txT" fmla="*/ 0 h 181"/>
                <a:gd name="txR" fmla="*/ 193 w 193"/>
                <a:gd name="txB" fmla="*/ 181 h 18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3" h="181">
                  <a:moveTo>
                    <a:pt x="55" y="0"/>
                  </a:moveTo>
                  <a:cubicBezTo>
                    <a:pt x="39" y="34"/>
                    <a:pt x="21" y="67"/>
                    <a:pt x="0" y="97"/>
                  </a:cubicBezTo>
                  <a:cubicBezTo>
                    <a:pt x="125" y="181"/>
                    <a:pt x="125" y="181"/>
                    <a:pt x="125" y="181"/>
                  </a:cubicBezTo>
                  <a:cubicBezTo>
                    <a:pt x="151" y="142"/>
                    <a:pt x="174" y="100"/>
                    <a:pt x="193" y="57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32" name="Freeform 120"/>
            <p:cNvSpPr/>
            <p:nvPr/>
          </p:nvSpPr>
          <p:spPr>
            <a:xfrm>
              <a:off x="1034682" y="1149647"/>
              <a:ext cx="152866" cy="150339"/>
            </a:xfrm>
            <a:custGeom>
              <a:avLst/>
              <a:gdLst>
                <a:gd name="txL" fmla="*/ 0 w 194"/>
                <a:gd name="txT" fmla="*/ 0 h 192"/>
                <a:gd name="txR" fmla="*/ 194 w 194"/>
                <a:gd name="txB" fmla="*/ 192 h 192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4" h="192">
                  <a:moveTo>
                    <a:pt x="88" y="0"/>
                  </a:moveTo>
                  <a:cubicBezTo>
                    <a:pt x="61" y="25"/>
                    <a:pt x="31" y="47"/>
                    <a:pt x="0" y="68"/>
                  </a:cubicBezTo>
                  <a:cubicBezTo>
                    <a:pt x="83" y="192"/>
                    <a:pt x="83" y="192"/>
                    <a:pt x="83" y="192"/>
                  </a:cubicBezTo>
                  <a:cubicBezTo>
                    <a:pt x="123" y="166"/>
                    <a:pt x="160" y="138"/>
                    <a:pt x="194" y="106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33" name="Freeform 121"/>
            <p:cNvSpPr/>
            <p:nvPr/>
          </p:nvSpPr>
          <p:spPr>
            <a:xfrm>
              <a:off x="1126907" y="1061213"/>
              <a:ext cx="155392" cy="150339"/>
            </a:xfrm>
            <a:custGeom>
              <a:avLst/>
              <a:gdLst>
                <a:gd name="txL" fmla="*/ 0 w 197"/>
                <a:gd name="txT" fmla="*/ 0 h 191"/>
                <a:gd name="txR" fmla="*/ 197 w 197"/>
                <a:gd name="txB" fmla="*/ 191 h 19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7" h="191">
                  <a:moveTo>
                    <a:pt x="73" y="0"/>
                  </a:moveTo>
                  <a:cubicBezTo>
                    <a:pt x="50" y="30"/>
                    <a:pt x="26" y="58"/>
                    <a:pt x="0" y="85"/>
                  </a:cubicBezTo>
                  <a:cubicBezTo>
                    <a:pt x="106" y="191"/>
                    <a:pt x="106" y="191"/>
                    <a:pt x="106" y="191"/>
                  </a:cubicBezTo>
                  <a:cubicBezTo>
                    <a:pt x="139" y="157"/>
                    <a:pt x="170" y="122"/>
                    <a:pt x="197" y="84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34" name="Freeform 122"/>
            <p:cNvSpPr/>
            <p:nvPr/>
          </p:nvSpPr>
          <p:spPr>
            <a:xfrm>
              <a:off x="702422" y="1296195"/>
              <a:ext cx="107385" cy="122545"/>
            </a:xfrm>
            <a:custGeom>
              <a:avLst/>
              <a:gdLst>
                <a:gd name="txL" fmla="*/ 0 w 137"/>
                <a:gd name="txT" fmla="*/ 0 h 156"/>
                <a:gd name="txR" fmla="*/ 137 w 137"/>
                <a:gd name="txB" fmla="*/ 156 h 156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37" h="156">
                  <a:moveTo>
                    <a:pt x="107" y="0"/>
                  </a:moveTo>
                  <a:cubicBezTo>
                    <a:pt x="75" y="4"/>
                    <a:pt x="42" y="6"/>
                    <a:pt x="8" y="6"/>
                  </a:cubicBezTo>
                  <a:cubicBezTo>
                    <a:pt x="5" y="6"/>
                    <a:pt x="3" y="6"/>
                    <a:pt x="0" y="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3" y="156"/>
                    <a:pt x="5" y="156"/>
                    <a:pt x="8" y="156"/>
                  </a:cubicBezTo>
                  <a:cubicBezTo>
                    <a:pt x="52" y="156"/>
                    <a:pt x="95" y="153"/>
                    <a:pt x="137" y="147"/>
                  </a:cubicBezTo>
                  <a:lnTo>
                    <a:pt x="107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35" name="Freeform 123"/>
            <p:cNvSpPr/>
            <p:nvPr/>
          </p:nvSpPr>
          <p:spPr>
            <a:xfrm>
              <a:off x="702422" y="0"/>
              <a:ext cx="107385" cy="122545"/>
            </a:xfrm>
            <a:custGeom>
              <a:avLst/>
              <a:gdLst>
                <a:gd name="txL" fmla="*/ 0 w 137"/>
                <a:gd name="txT" fmla="*/ 0 h 157"/>
                <a:gd name="txR" fmla="*/ 137 w 137"/>
                <a:gd name="txB" fmla="*/ 157 h 1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rect l="txL" t="txT" r="txR" b="txB"/>
              <a:pathLst>
                <a:path w="137" h="157">
                  <a:moveTo>
                    <a:pt x="0" y="151"/>
                  </a:moveTo>
                  <a:cubicBezTo>
                    <a:pt x="3" y="151"/>
                    <a:pt x="5" y="150"/>
                    <a:pt x="8" y="150"/>
                  </a:cubicBezTo>
                  <a:cubicBezTo>
                    <a:pt x="42" y="150"/>
                    <a:pt x="75" y="153"/>
                    <a:pt x="108" y="157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95" y="4"/>
                    <a:pt x="52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lnTo>
                    <a:pt x="0" y="15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36" name="Freeform 124"/>
            <p:cNvSpPr/>
            <p:nvPr/>
          </p:nvSpPr>
          <p:spPr>
            <a:xfrm>
              <a:off x="1291142" y="583667"/>
              <a:ext cx="126335" cy="109912"/>
            </a:xfrm>
            <a:custGeom>
              <a:avLst/>
              <a:gdLst>
                <a:gd name="txL" fmla="*/ 0 w 161"/>
                <a:gd name="txT" fmla="*/ 0 h 141"/>
                <a:gd name="txR" fmla="*/ 161 w 161"/>
                <a:gd name="txB" fmla="*/ 141 h 14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61" h="141">
                  <a:moveTo>
                    <a:pt x="0" y="29"/>
                  </a:moveTo>
                  <a:cubicBezTo>
                    <a:pt x="7" y="65"/>
                    <a:pt x="10" y="103"/>
                    <a:pt x="12" y="141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93"/>
                    <a:pt x="156" y="45"/>
                    <a:pt x="147" y="0"/>
                  </a:cubicBezTo>
                  <a:lnTo>
                    <a:pt x="0" y="2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37" name="Freeform 125"/>
            <p:cNvSpPr/>
            <p:nvPr/>
          </p:nvSpPr>
          <p:spPr>
            <a:xfrm>
              <a:off x="1035946" y="118755"/>
              <a:ext cx="151602" cy="150339"/>
            </a:xfrm>
            <a:custGeom>
              <a:avLst/>
              <a:gdLst>
                <a:gd name="txL" fmla="*/ 0 w 193"/>
                <a:gd name="txT" fmla="*/ 0 h 192"/>
                <a:gd name="txR" fmla="*/ 193 w 193"/>
                <a:gd name="txB" fmla="*/ 192 h 19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3" h="192">
                  <a:moveTo>
                    <a:pt x="0" y="124"/>
                  </a:moveTo>
                  <a:cubicBezTo>
                    <a:pt x="30" y="145"/>
                    <a:pt x="60" y="167"/>
                    <a:pt x="87" y="192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59" y="54"/>
                    <a:pt x="122" y="25"/>
                    <a:pt x="83" y="0"/>
                  </a:cubicBezTo>
                  <a:lnTo>
                    <a:pt x="0" y="12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38" name="Freeform 126"/>
            <p:cNvSpPr/>
            <p:nvPr/>
          </p:nvSpPr>
          <p:spPr>
            <a:xfrm>
              <a:off x="1126907" y="208452"/>
              <a:ext cx="155392" cy="149075"/>
            </a:xfrm>
            <a:custGeom>
              <a:avLst/>
              <a:gdLst>
                <a:gd name="txL" fmla="*/ 0 w 197"/>
                <a:gd name="txT" fmla="*/ 0 h 191"/>
                <a:gd name="txR" fmla="*/ 197 w 197"/>
                <a:gd name="txB" fmla="*/ 191 h 19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7" h="191">
                  <a:moveTo>
                    <a:pt x="0" y="106"/>
                  </a:moveTo>
                  <a:cubicBezTo>
                    <a:pt x="26" y="132"/>
                    <a:pt x="51" y="161"/>
                    <a:pt x="73" y="191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170" y="69"/>
                    <a:pt x="139" y="33"/>
                    <a:pt x="106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39" name="Freeform 127"/>
            <p:cNvSpPr/>
            <p:nvPr/>
          </p:nvSpPr>
          <p:spPr>
            <a:xfrm>
              <a:off x="1202708" y="318364"/>
              <a:ext cx="151602" cy="141495"/>
            </a:xfrm>
            <a:custGeom>
              <a:avLst/>
              <a:gdLst>
                <a:gd name="txL" fmla="*/ 0 w 194"/>
                <a:gd name="txT" fmla="*/ 0 h 181"/>
                <a:gd name="txR" fmla="*/ 194 w 194"/>
                <a:gd name="txB" fmla="*/ 181 h 18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4" h="181">
                  <a:moveTo>
                    <a:pt x="0" y="84"/>
                  </a:moveTo>
                  <a:cubicBezTo>
                    <a:pt x="21" y="115"/>
                    <a:pt x="39" y="147"/>
                    <a:pt x="55" y="181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74" y="81"/>
                    <a:pt x="151" y="40"/>
                    <a:pt x="125" y="0"/>
                  </a:cubicBez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40" name="Freeform 128"/>
            <p:cNvSpPr/>
            <p:nvPr/>
          </p:nvSpPr>
          <p:spPr>
            <a:xfrm>
              <a:off x="1258295" y="444699"/>
              <a:ext cx="141495" cy="128862"/>
            </a:xfrm>
            <a:custGeom>
              <a:avLst/>
              <a:gdLst>
                <a:gd name="txL" fmla="*/ 0 w 181"/>
                <a:gd name="txT" fmla="*/ 0 h 164"/>
                <a:gd name="txR" fmla="*/ 181 w 181"/>
                <a:gd name="txB" fmla="*/ 164 h 16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1" h="164">
                  <a:moveTo>
                    <a:pt x="139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4" y="92"/>
                    <a:pt x="25" y="128"/>
                    <a:pt x="34" y="164"/>
                  </a:cubicBezTo>
                  <a:cubicBezTo>
                    <a:pt x="181" y="135"/>
                    <a:pt x="181" y="135"/>
                    <a:pt x="181" y="135"/>
                  </a:cubicBezTo>
                  <a:cubicBezTo>
                    <a:pt x="170" y="89"/>
                    <a:pt x="156" y="44"/>
                    <a:pt x="13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41" name="Freeform 129"/>
            <p:cNvSpPr/>
            <p:nvPr/>
          </p:nvSpPr>
          <p:spPr>
            <a:xfrm>
              <a:off x="931087" y="51797"/>
              <a:ext cx="142759" cy="146548"/>
            </a:xfrm>
            <a:custGeom>
              <a:avLst/>
              <a:gdLst>
                <a:gd name="txL" fmla="*/ 0 w 182"/>
                <a:gd name="txT" fmla="*/ 0 h 187"/>
                <a:gd name="txR" fmla="*/ 182 w 182"/>
                <a:gd name="txB" fmla="*/ 187 h 18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82" h="187">
                  <a:moveTo>
                    <a:pt x="0" y="139"/>
                  </a:moveTo>
                  <a:cubicBezTo>
                    <a:pt x="34" y="153"/>
                    <a:pt x="67" y="169"/>
                    <a:pt x="99" y="187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42" y="39"/>
                    <a:pt x="101" y="18"/>
                    <a:pt x="58" y="0"/>
                  </a:cubicBezTo>
                  <a:lnTo>
                    <a:pt x="0" y="13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42" name="Freeform 130"/>
            <p:cNvSpPr/>
            <p:nvPr/>
          </p:nvSpPr>
          <p:spPr>
            <a:xfrm>
              <a:off x="818650" y="1269665"/>
              <a:ext cx="127599" cy="136442"/>
            </a:xfrm>
            <a:custGeom>
              <a:avLst/>
              <a:gdLst>
                <a:gd name="txL" fmla="*/ 0 w 163"/>
                <a:gd name="txT" fmla="*/ 0 h 174"/>
                <a:gd name="txR" fmla="*/ 163 w 163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63" h="174">
                  <a:moveTo>
                    <a:pt x="163" y="138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71" y="11"/>
                    <a:pt x="36" y="21"/>
                    <a:pt x="0" y="27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75" y="166"/>
                    <a:pt x="120" y="154"/>
                    <a:pt x="163" y="13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43" name="Freeform 131"/>
            <p:cNvSpPr/>
            <p:nvPr/>
          </p:nvSpPr>
          <p:spPr>
            <a:xfrm>
              <a:off x="931087" y="1220395"/>
              <a:ext cx="142759" cy="146548"/>
            </a:xfrm>
            <a:custGeom>
              <a:avLst/>
              <a:gdLst>
                <a:gd name="txL" fmla="*/ 0 w 182"/>
                <a:gd name="txT" fmla="*/ 0 h 187"/>
                <a:gd name="txR" fmla="*/ 182 w 182"/>
                <a:gd name="txB" fmla="*/ 187 h 187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2" h="187">
                  <a:moveTo>
                    <a:pt x="98" y="0"/>
                  </a:moveTo>
                  <a:cubicBezTo>
                    <a:pt x="67" y="18"/>
                    <a:pt x="34" y="34"/>
                    <a:pt x="0" y="48"/>
                  </a:cubicBezTo>
                  <a:cubicBezTo>
                    <a:pt x="57" y="187"/>
                    <a:pt x="57" y="187"/>
                    <a:pt x="57" y="187"/>
                  </a:cubicBezTo>
                  <a:cubicBezTo>
                    <a:pt x="100" y="169"/>
                    <a:pt x="142" y="148"/>
                    <a:pt x="182" y="12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44" name="Freeform 132"/>
            <p:cNvSpPr/>
            <p:nvPr/>
          </p:nvSpPr>
          <p:spPr>
            <a:xfrm>
              <a:off x="818650" y="12634"/>
              <a:ext cx="127599" cy="136442"/>
            </a:xfrm>
            <a:custGeom>
              <a:avLst/>
              <a:gdLst>
                <a:gd name="txL" fmla="*/ 0 w 163"/>
                <a:gd name="txT" fmla="*/ 0 h 174"/>
                <a:gd name="txR" fmla="*/ 163 w 163"/>
                <a:gd name="txB" fmla="*/ 174 h 17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63" h="174">
                  <a:moveTo>
                    <a:pt x="0" y="147"/>
                  </a:moveTo>
                  <a:cubicBezTo>
                    <a:pt x="37" y="153"/>
                    <a:pt x="72" y="163"/>
                    <a:pt x="106" y="174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20" y="20"/>
                    <a:pt x="76" y="8"/>
                    <a:pt x="30" y="0"/>
                  </a:cubicBezTo>
                  <a:lnTo>
                    <a:pt x="0" y="14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</p:grpSp>
      <p:grpSp>
        <p:nvGrpSpPr>
          <p:cNvPr id="5" name="Group 197"/>
          <p:cNvGrpSpPr/>
          <p:nvPr/>
        </p:nvGrpSpPr>
        <p:grpSpPr>
          <a:xfrm>
            <a:off x="9569768" y="2240280"/>
            <a:ext cx="1825625" cy="1827213"/>
            <a:chOff x="0" y="0"/>
            <a:chExt cx="1417477" cy="1418740"/>
          </a:xfrm>
          <a:solidFill>
            <a:srgbClr val="F8F5A6"/>
          </a:solidFill>
        </p:grpSpPr>
        <p:sp>
          <p:nvSpPr>
            <p:cNvPr id="11281" name="Freeform 101"/>
            <p:cNvSpPr/>
            <p:nvPr/>
          </p:nvSpPr>
          <p:spPr>
            <a:xfrm>
              <a:off x="120018" y="1040999"/>
              <a:ext cx="147812" cy="146548"/>
            </a:xfrm>
            <a:custGeom>
              <a:avLst/>
              <a:gdLst>
                <a:gd name="txL" fmla="*/ 0 w 189"/>
                <a:gd name="txT" fmla="*/ 0 h 187"/>
                <a:gd name="txR" fmla="*/ 189 w 189"/>
                <a:gd name="txB" fmla="*/ 187 h 187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9" h="187">
                  <a:moveTo>
                    <a:pt x="189" y="81"/>
                  </a:moveTo>
                  <a:cubicBezTo>
                    <a:pt x="165" y="56"/>
                    <a:pt x="144" y="29"/>
                    <a:pt x="1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5" y="120"/>
                    <a:pt x="53" y="155"/>
                    <a:pt x="82" y="187"/>
                  </a:cubicBezTo>
                  <a:lnTo>
                    <a:pt x="189" y="8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82" name="Freeform 102"/>
            <p:cNvSpPr/>
            <p:nvPr/>
          </p:nvSpPr>
          <p:spPr>
            <a:xfrm>
              <a:off x="564716" y="1263"/>
              <a:ext cx="104858" cy="128862"/>
            </a:xfrm>
            <a:custGeom>
              <a:avLst/>
              <a:gdLst>
                <a:gd name="txL" fmla="*/ 0 w 135"/>
                <a:gd name="txT" fmla="*/ 0 h 164"/>
                <a:gd name="txR" fmla="*/ 135 w 135"/>
                <a:gd name="txB" fmla="*/ 164 h 16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35" h="164">
                  <a:moveTo>
                    <a:pt x="0" y="17"/>
                  </a:moveTo>
                  <a:cubicBezTo>
                    <a:pt x="29" y="164"/>
                    <a:pt x="29" y="164"/>
                    <a:pt x="29" y="164"/>
                  </a:cubicBezTo>
                  <a:cubicBezTo>
                    <a:pt x="64" y="157"/>
                    <a:pt x="99" y="152"/>
                    <a:pt x="135" y="15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9" y="2"/>
                    <a:pt x="44" y="8"/>
                    <a:pt x="0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83" name="Freeform 103"/>
            <p:cNvSpPr/>
            <p:nvPr/>
          </p:nvSpPr>
          <p:spPr>
            <a:xfrm>
              <a:off x="207189" y="1128170"/>
              <a:ext cx="144022" cy="151602"/>
            </a:xfrm>
            <a:custGeom>
              <a:avLst/>
              <a:gdLst>
                <a:gd name="txL" fmla="*/ 0 w 184"/>
                <a:gd name="txT" fmla="*/ 0 h 193"/>
                <a:gd name="txR" fmla="*/ 184 w 184"/>
                <a:gd name="txB" fmla="*/ 193 h 19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4" h="193">
                  <a:moveTo>
                    <a:pt x="184" y="68"/>
                  </a:moveTo>
                  <a:cubicBezTo>
                    <a:pt x="156" y="47"/>
                    <a:pt x="130" y="25"/>
                    <a:pt x="106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1" y="138"/>
                    <a:pt x="65" y="167"/>
                    <a:pt x="100" y="193"/>
                  </a:cubicBezTo>
                  <a:lnTo>
                    <a:pt x="184" y="6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84" name="Freeform 104"/>
            <p:cNvSpPr/>
            <p:nvPr/>
          </p:nvSpPr>
          <p:spPr>
            <a:xfrm>
              <a:off x="13896" y="836337"/>
              <a:ext cx="137705" cy="122545"/>
            </a:xfrm>
            <a:custGeom>
              <a:avLst/>
              <a:gdLst>
                <a:gd name="txL" fmla="*/ 0 w 176"/>
                <a:gd name="txT" fmla="*/ 0 h 155"/>
                <a:gd name="txR" fmla="*/ 176 w 176"/>
                <a:gd name="txB" fmla="*/ 155 h 1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6" h="155">
                  <a:moveTo>
                    <a:pt x="176" y="97"/>
                  </a:moveTo>
                  <a:cubicBezTo>
                    <a:pt x="164" y="66"/>
                    <a:pt x="155" y="33"/>
                    <a:pt x="148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72"/>
                    <a:pt x="22" y="114"/>
                    <a:pt x="37" y="155"/>
                  </a:cubicBezTo>
                  <a:lnTo>
                    <a:pt x="176" y="9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85" name="Freeform 105"/>
            <p:cNvSpPr/>
            <p:nvPr/>
          </p:nvSpPr>
          <p:spPr>
            <a:xfrm>
              <a:off x="0" y="725162"/>
              <a:ext cx="123808" cy="102332"/>
            </a:xfrm>
            <a:custGeom>
              <a:avLst/>
              <a:gdLst>
                <a:gd name="txL" fmla="*/ 0 w 159"/>
                <a:gd name="txT" fmla="*/ 0 h 130"/>
                <a:gd name="txR" fmla="*/ 159 w 159"/>
                <a:gd name="txB" fmla="*/ 130 h 13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9" h="130">
                  <a:moveTo>
                    <a:pt x="159" y="101"/>
                  </a:moveTo>
                  <a:cubicBezTo>
                    <a:pt x="154" y="68"/>
                    <a:pt x="150" y="34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4"/>
                    <a:pt x="5" y="88"/>
                    <a:pt x="12" y="130"/>
                  </a:cubicBezTo>
                  <a:lnTo>
                    <a:pt x="159" y="10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86" name="Freeform 106"/>
            <p:cNvSpPr/>
            <p:nvPr/>
          </p:nvSpPr>
          <p:spPr>
            <a:xfrm>
              <a:off x="564716" y="1289878"/>
              <a:ext cx="104858" cy="128862"/>
            </a:xfrm>
            <a:custGeom>
              <a:avLst/>
              <a:gdLst>
                <a:gd name="txL" fmla="*/ 0 w 135"/>
                <a:gd name="txT" fmla="*/ 0 h 164"/>
                <a:gd name="txR" fmla="*/ 135 w 135"/>
                <a:gd name="txB" fmla="*/ 164 h 16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35" h="164">
                  <a:moveTo>
                    <a:pt x="135" y="14"/>
                  </a:moveTo>
                  <a:cubicBezTo>
                    <a:pt x="99" y="11"/>
                    <a:pt x="64" y="7"/>
                    <a:pt x="29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4" y="156"/>
                    <a:pt x="89" y="162"/>
                    <a:pt x="135" y="164"/>
                  </a:cubicBezTo>
                  <a:lnTo>
                    <a:pt x="135" y="1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87" name="Freeform 107"/>
            <p:cNvSpPr/>
            <p:nvPr/>
          </p:nvSpPr>
          <p:spPr>
            <a:xfrm>
              <a:off x="312047" y="1201444"/>
              <a:ext cx="136442" cy="149075"/>
            </a:xfrm>
            <a:custGeom>
              <a:avLst/>
              <a:gdLst>
                <a:gd name="txL" fmla="*/ 0 w 174"/>
                <a:gd name="txT" fmla="*/ 0 h 190"/>
                <a:gd name="txR" fmla="*/ 174 w 174"/>
                <a:gd name="txB" fmla="*/ 190 h 19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4" h="190">
                  <a:moveTo>
                    <a:pt x="174" y="52"/>
                  </a:moveTo>
                  <a:cubicBezTo>
                    <a:pt x="142" y="36"/>
                    <a:pt x="112" y="19"/>
                    <a:pt x="83" y="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7" y="149"/>
                    <a:pt x="76" y="171"/>
                    <a:pt x="116" y="190"/>
                  </a:cubicBezTo>
                  <a:lnTo>
                    <a:pt x="174" y="52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88" name="Freeform 108"/>
            <p:cNvSpPr/>
            <p:nvPr/>
          </p:nvSpPr>
          <p:spPr>
            <a:xfrm>
              <a:off x="432065" y="1255768"/>
              <a:ext cx="123808" cy="141495"/>
            </a:xfrm>
            <a:custGeom>
              <a:avLst/>
              <a:gdLst>
                <a:gd name="txL" fmla="*/ 0 w 157"/>
                <a:gd name="txT" fmla="*/ 0 h 181"/>
                <a:gd name="txR" fmla="*/ 157 w 157"/>
                <a:gd name="txB" fmla="*/ 181 h 18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7" h="181">
                  <a:moveTo>
                    <a:pt x="157" y="34"/>
                  </a:moveTo>
                  <a:cubicBezTo>
                    <a:pt x="123" y="25"/>
                    <a:pt x="89" y="14"/>
                    <a:pt x="57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1" y="156"/>
                    <a:pt x="84" y="170"/>
                    <a:pt x="128" y="181"/>
                  </a:cubicBezTo>
                  <a:lnTo>
                    <a:pt x="157" y="3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89" name="Freeform 109"/>
            <p:cNvSpPr/>
            <p:nvPr/>
          </p:nvSpPr>
          <p:spPr>
            <a:xfrm>
              <a:off x="55587" y="943721"/>
              <a:ext cx="145285" cy="136442"/>
            </a:xfrm>
            <a:custGeom>
              <a:avLst/>
              <a:gdLst>
                <a:gd name="txL" fmla="*/ 0 w 185"/>
                <a:gd name="txT" fmla="*/ 0 h 174"/>
                <a:gd name="txR" fmla="*/ 185 w 185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5" h="174">
                  <a:moveTo>
                    <a:pt x="185" y="91"/>
                  </a:moveTo>
                  <a:cubicBezTo>
                    <a:pt x="167" y="61"/>
                    <a:pt x="152" y="31"/>
                    <a:pt x="138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7" y="98"/>
                    <a:pt x="37" y="137"/>
                    <a:pt x="60" y="174"/>
                  </a:cubicBezTo>
                  <a:lnTo>
                    <a:pt x="185" y="9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90" name="Freeform 110"/>
            <p:cNvSpPr/>
            <p:nvPr/>
          </p:nvSpPr>
          <p:spPr>
            <a:xfrm>
              <a:off x="312047" y="68221"/>
              <a:ext cx="136442" cy="150339"/>
            </a:xfrm>
            <a:custGeom>
              <a:avLst/>
              <a:gdLst>
                <a:gd name="txL" fmla="*/ 0 w 174"/>
                <a:gd name="txT" fmla="*/ 0 h 191"/>
                <a:gd name="txR" fmla="*/ 174 w 174"/>
                <a:gd name="txB" fmla="*/ 191 h 19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4" h="191">
                  <a:moveTo>
                    <a:pt x="84" y="191"/>
                  </a:moveTo>
                  <a:cubicBezTo>
                    <a:pt x="112" y="172"/>
                    <a:pt x="143" y="154"/>
                    <a:pt x="174" y="139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76" y="20"/>
                    <a:pt x="37" y="42"/>
                    <a:pt x="0" y="67"/>
                  </a:cubicBezTo>
                  <a:lnTo>
                    <a:pt x="84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91" name="Freeform 111"/>
            <p:cNvSpPr/>
            <p:nvPr/>
          </p:nvSpPr>
          <p:spPr>
            <a:xfrm>
              <a:off x="0" y="591247"/>
              <a:ext cx="123808" cy="102332"/>
            </a:xfrm>
            <a:custGeom>
              <a:avLst/>
              <a:gdLst>
                <a:gd name="txL" fmla="*/ 0 w 159"/>
                <a:gd name="txT" fmla="*/ 0 h 131"/>
                <a:gd name="txR" fmla="*/ 159 w 159"/>
                <a:gd name="txB" fmla="*/ 131 h 13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59" h="131">
                  <a:moveTo>
                    <a:pt x="149" y="131"/>
                  </a:moveTo>
                  <a:cubicBezTo>
                    <a:pt x="150" y="96"/>
                    <a:pt x="154" y="63"/>
                    <a:pt x="159" y="2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43"/>
                    <a:pt x="1" y="86"/>
                    <a:pt x="0" y="131"/>
                  </a:cubicBezTo>
                  <a:lnTo>
                    <a:pt x="149" y="13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92" name="Freeform 112"/>
            <p:cNvSpPr/>
            <p:nvPr/>
          </p:nvSpPr>
          <p:spPr>
            <a:xfrm>
              <a:off x="207189" y="138968"/>
              <a:ext cx="144022" cy="151602"/>
            </a:xfrm>
            <a:custGeom>
              <a:avLst/>
              <a:gdLst>
                <a:gd name="txL" fmla="*/ 0 w 184"/>
                <a:gd name="txT" fmla="*/ 0 h 193"/>
                <a:gd name="txR" fmla="*/ 184 w 184"/>
                <a:gd name="txB" fmla="*/ 193 h 19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4" h="193">
                  <a:moveTo>
                    <a:pt x="106" y="193"/>
                  </a:moveTo>
                  <a:cubicBezTo>
                    <a:pt x="130" y="169"/>
                    <a:pt x="156" y="146"/>
                    <a:pt x="184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65" y="27"/>
                    <a:pt x="31" y="56"/>
                    <a:pt x="0" y="87"/>
                  </a:cubicBezTo>
                  <a:lnTo>
                    <a:pt x="106" y="19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93" name="Freeform 113"/>
            <p:cNvSpPr/>
            <p:nvPr/>
          </p:nvSpPr>
          <p:spPr>
            <a:xfrm>
              <a:off x="432065" y="21477"/>
              <a:ext cx="123808" cy="142759"/>
            </a:xfrm>
            <a:custGeom>
              <a:avLst/>
              <a:gdLst>
                <a:gd name="txL" fmla="*/ 0 w 157"/>
                <a:gd name="txT" fmla="*/ 0 h 182"/>
                <a:gd name="txR" fmla="*/ 157 w 157"/>
                <a:gd name="txB" fmla="*/ 182 h 18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57" h="182">
                  <a:moveTo>
                    <a:pt x="0" y="43"/>
                  </a:moveTo>
                  <a:cubicBezTo>
                    <a:pt x="58" y="182"/>
                    <a:pt x="58" y="182"/>
                    <a:pt x="58" y="182"/>
                  </a:cubicBezTo>
                  <a:cubicBezTo>
                    <a:pt x="90" y="168"/>
                    <a:pt x="123" y="157"/>
                    <a:pt x="157" y="14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4" y="12"/>
                    <a:pt x="41" y="26"/>
                    <a:pt x="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94" name="Freeform 114"/>
            <p:cNvSpPr/>
            <p:nvPr/>
          </p:nvSpPr>
          <p:spPr>
            <a:xfrm>
              <a:off x="13896" y="461122"/>
              <a:ext cx="137705" cy="121281"/>
            </a:xfrm>
            <a:custGeom>
              <a:avLst/>
              <a:gdLst>
                <a:gd name="txL" fmla="*/ 0 w 176"/>
                <a:gd name="txT" fmla="*/ 0 h 155"/>
                <a:gd name="txR" fmla="*/ 176 w 176"/>
                <a:gd name="txB" fmla="*/ 155 h 155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76" h="155">
                  <a:moveTo>
                    <a:pt x="148" y="155"/>
                  </a:moveTo>
                  <a:cubicBezTo>
                    <a:pt x="155" y="122"/>
                    <a:pt x="164" y="89"/>
                    <a:pt x="176" y="5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40"/>
                    <a:pt x="10" y="83"/>
                    <a:pt x="0" y="125"/>
                  </a:cubicBezTo>
                  <a:lnTo>
                    <a:pt x="148" y="15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95" name="Freeform 115"/>
            <p:cNvSpPr/>
            <p:nvPr/>
          </p:nvSpPr>
          <p:spPr>
            <a:xfrm>
              <a:off x="55587" y="339840"/>
              <a:ext cx="145285" cy="136442"/>
            </a:xfrm>
            <a:custGeom>
              <a:avLst/>
              <a:gdLst>
                <a:gd name="txL" fmla="*/ 0 w 185"/>
                <a:gd name="txT" fmla="*/ 0 h 174"/>
                <a:gd name="txR" fmla="*/ 185 w 185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5" h="174">
                  <a:moveTo>
                    <a:pt x="138" y="174"/>
                  </a:moveTo>
                  <a:cubicBezTo>
                    <a:pt x="152" y="142"/>
                    <a:pt x="167" y="112"/>
                    <a:pt x="185" y="8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7" y="37"/>
                    <a:pt x="17" y="76"/>
                    <a:pt x="0" y="116"/>
                  </a:cubicBezTo>
                  <a:lnTo>
                    <a:pt x="138" y="1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96" name="Freeform 116"/>
            <p:cNvSpPr/>
            <p:nvPr/>
          </p:nvSpPr>
          <p:spPr>
            <a:xfrm>
              <a:off x="120018" y="231192"/>
              <a:ext cx="147812" cy="145285"/>
            </a:xfrm>
            <a:custGeom>
              <a:avLst/>
              <a:gdLst>
                <a:gd name="txL" fmla="*/ 0 w 189"/>
                <a:gd name="txT" fmla="*/ 0 h 187"/>
                <a:gd name="txR" fmla="*/ 189 w 189"/>
                <a:gd name="txB" fmla="*/ 187 h 18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9" h="187">
                  <a:moveTo>
                    <a:pt x="125" y="187"/>
                  </a:moveTo>
                  <a:cubicBezTo>
                    <a:pt x="144" y="159"/>
                    <a:pt x="165" y="132"/>
                    <a:pt x="189" y="10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3" y="33"/>
                    <a:pt x="25" y="68"/>
                    <a:pt x="0" y="104"/>
                  </a:cubicBezTo>
                  <a:lnTo>
                    <a:pt x="125" y="1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97" name="Freeform 117"/>
            <p:cNvSpPr/>
            <p:nvPr/>
          </p:nvSpPr>
          <p:spPr>
            <a:xfrm>
              <a:off x="1291142" y="725162"/>
              <a:ext cx="126335" cy="111175"/>
            </a:xfrm>
            <a:custGeom>
              <a:avLst/>
              <a:gdLst>
                <a:gd name="txL" fmla="*/ 0 w 161"/>
                <a:gd name="txT" fmla="*/ 0 h 141"/>
                <a:gd name="txR" fmla="*/ 161 w 161"/>
                <a:gd name="txB" fmla="*/ 141 h 14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161" h="141">
                  <a:moveTo>
                    <a:pt x="12" y="0"/>
                  </a:moveTo>
                  <a:cubicBezTo>
                    <a:pt x="10" y="38"/>
                    <a:pt x="7" y="76"/>
                    <a:pt x="0" y="112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56" y="95"/>
                    <a:pt x="160" y="48"/>
                    <a:pt x="161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98" name="Freeform 118"/>
            <p:cNvSpPr/>
            <p:nvPr/>
          </p:nvSpPr>
          <p:spPr>
            <a:xfrm>
              <a:off x="1258295" y="845180"/>
              <a:ext cx="141495" cy="128862"/>
            </a:xfrm>
            <a:custGeom>
              <a:avLst/>
              <a:gdLst>
                <a:gd name="txL" fmla="*/ 0 w 181"/>
                <a:gd name="txT" fmla="*/ 0 h 164"/>
                <a:gd name="txR" fmla="*/ 181 w 181"/>
                <a:gd name="txB" fmla="*/ 164 h 16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1" h="164">
                  <a:moveTo>
                    <a:pt x="34" y="0"/>
                  </a:moveTo>
                  <a:cubicBezTo>
                    <a:pt x="25" y="37"/>
                    <a:pt x="14" y="72"/>
                    <a:pt x="0" y="107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56" y="121"/>
                    <a:pt x="170" y="76"/>
                    <a:pt x="181" y="29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299" name="Freeform 119"/>
            <p:cNvSpPr/>
            <p:nvPr/>
          </p:nvSpPr>
          <p:spPr>
            <a:xfrm>
              <a:off x="1202708" y="958881"/>
              <a:ext cx="151602" cy="141495"/>
            </a:xfrm>
            <a:custGeom>
              <a:avLst/>
              <a:gdLst>
                <a:gd name="txL" fmla="*/ 0 w 193"/>
                <a:gd name="txT" fmla="*/ 0 h 181"/>
                <a:gd name="txR" fmla="*/ 193 w 193"/>
                <a:gd name="txB" fmla="*/ 181 h 18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3" h="181">
                  <a:moveTo>
                    <a:pt x="55" y="0"/>
                  </a:moveTo>
                  <a:cubicBezTo>
                    <a:pt x="39" y="34"/>
                    <a:pt x="21" y="67"/>
                    <a:pt x="0" y="97"/>
                  </a:cubicBezTo>
                  <a:cubicBezTo>
                    <a:pt x="125" y="181"/>
                    <a:pt x="125" y="181"/>
                    <a:pt x="125" y="181"/>
                  </a:cubicBezTo>
                  <a:cubicBezTo>
                    <a:pt x="151" y="142"/>
                    <a:pt x="174" y="100"/>
                    <a:pt x="193" y="57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00" name="Freeform 120"/>
            <p:cNvSpPr/>
            <p:nvPr/>
          </p:nvSpPr>
          <p:spPr>
            <a:xfrm>
              <a:off x="1034682" y="1149647"/>
              <a:ext cx="152866" cy="150339"/>
            </a:xfrm>
            <a:custGeom>
              <a:avLst/>
              <a:gdLst>
                <a:gd name="txL" fmla="*/ 0 w 194"/>
                <a:gd name="txT" fmla="*/ 0 h 192"/>
                <a:gd name="txR" fmla="*/ 194 w 194"/>
                <a:gd name="txB" fmla="*/ 192 h 192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4" h="192">
                  <a:moveTo>
                    <a:pt x="88" y="0"/>
                  </a:moveTo>
                  <a:cubicBezTo>
                    <a:pt x="61" y="25"/>
                    <a:pt x="31" y="47"/>
                    <a:pt x="0" y="68"/>
                  </a:cubicBezTo>
                  <a:cubicBezTo>
                    <a:pt x="83" y="192"/>
                    <a:pt x="83" y="192"/>
                    <a:pt x="83" y="192"/>
                  </a:cubicBezTo>
                  <a:cubicBezTo>
                    <a:pt x="123" y="166"/>
                    <a:pt x="160" y="138"/>
                    <a:pt x="194" y="106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01" name="Freeform 121"/>
            <p:cNvSpPr/>
            <p:nvPr/>
          </p:nvSpPr>
          <p:spPr>
            <a:xfrm>
              <a:off x="1126907" y="1061213"/>
              <a:ext cx="155392" cy="150339"/>
            </a:xfrm>
            <a:custGeom>
              <a:avLst/>
              <a:gdLst>
                <a:gd name="txL" fmla="*/ 0 w 197"/>
                <a:gd name="txT" fmla="*/ 0 h 191"/>
                <a:gd name="txR" fmla="*/ 197 w 197"/>
                <a:gd name="txB" fmla="*/ 191 h 191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7" h="191">
                  <a:moveTo>
                    <a:pt x="73" y="0"/>
                  </a:moveTo>
                  <a:cubicBezTo>
                    <a:pt x="50" y="30"/>
                    <a:pt x="26" y="58"/>
                    <a:pt x="0" y="85"/>
                  </a:cubicBezTo>
                  <a:cubicBezTo>
                    <a:pt x="106" y="191"/>
                    <a:pt x="106" y="191"/>
                    <a:pt x="106" y="191"/>
                  </a:cubicBezTo>
                  <a:cubicBezTo>
                    <a:pt x="139" y="157"/>
                    <a:pt x="170" y="122"/>
                    <a:pt x="197" y="84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02" name="Freeform 122"/>
            <p:cNvSpPr/>
            <p:nvPr/>
          </p:nvSpPr>
          <p:spPr>
            <a:xfrm>
              <a:off x="702422" y="1296195"/>
              <a:ext cx="107385" cy="122545"/>
            </a:xfrm>
            <a:custGeom>
              <a:avLst/>
              <a:gdLst>
                <a:gd name="txL" fmla="*/ 0 w 137"/>
                <a:gd name="txT" fmla="*/ 0 h 156"/>
                <a:gd name="txR" fmla="*/ 137 w 137"/>
                <a:gd name="txB" fmla="*/ 156 h 156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37" h="156">
                  <a:moveTo>
                    <a:pt x="107" y="0"/>
                  </a:moveTo>
                  <a:cubicBezTo>
                    <a:pt x="75" y="4"/>
                    <a:pt x="42" y="6"/>
                    <a:pt x="8" y="6"/>
                  </a:cubicBezTo>
                  <a:cubicBezTo>
                    <a:pt x="5" y="6"/>
                    <a:pt x="3" y="6"/>
                    <a:pt x="0" y="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3" y="156"/>
                    <a:pt x="5" y="156"/>
                    <a:pt x="8" y="156"/>
                  </a:cubicBezTo>
                  <a:cubicBezTo>
                    <a:pt x="52" y="156"/>
                    <a:pt x="95" y="153"/>
                    <a:pt x="137" y="147"/>
                  </a:cubicBezTo>
                  <a:lnTo>
                    <a:pt x="107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03" name="Freeform 123"/>
            <p:cNvSpPr/>
            <p:nvPr/>
          </p:nvSpPr>
          <p:spPr>
            <a:xfrm>
              <a:off x="702422" y="0"/>
              <a:ext cx="107385" cy="122545"/>
            </a:xfrm>
            <a:custGeom>
              <a:avLst/>
              <a:gdLst>
                <a:gd name="txL" fmla="*/ 0 w 137"/>
                <a:gd name="txT" fmla="*/ 0 h 157"/>
                <a:gd name="txR" fmla="*/ 137 w 137"/>
                <a:gd name="txB" fmla="*/ 157 h 1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rect l="txL" t="txT" r="txR" b="txB"/>
              <a:pathLst>
                <a:path w="137" h="157">
                  <a:moveTo>
                    <a:pt x="0" y="151"/>
                  </a:moveTo>
                  <a:cubicBezTo>
                    <a:pt x="3" y="151"/>
                    <a:pt x="5" y="150"/>
                    <a:pt x="8" y="150"/>
                  </a:cubicBezTo>
                  <a:cubicBezTo>
                    <a:pt x="42" y="150"/>
                    <a:pt x="75" y="153"/>
                    <a:pt x="108" y="157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95" y="4"/>
                    <a:pt x="52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lnTo>
                    <a:pt x="0" y="15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04" name="Freeform 124"/>
            <p:cNvSpPr/>
            <p:nvPr/>
          </p:nvSpPr>
          <p:spPr>
            <a:xfrm>
              <a:off x="1291142" y="583667"/>
              <a:ext cx="126335" cy="109912"/>
            </a:xfrm>
            <a:custGeom>
              <a:avLst/>
              <a:gdLst>
                <a:gd name="txL" fmla="*/ 0 w 161"/>
                <a:gd name="txT" fmla="*/ 0 h 141"/>
                <a:gd name="txR" fmla="*/ 161 w 161"/>
                <a:gd name="txB" fmla="*/ 141 h 14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61" h="141">
                  <a:moveTo>
                    <a:pt x="0" y="29"/>
                  </a:moveTo>
                  <a:cubicBezTo>
                    <a:pt x="7" y="65"/>
                    <a:pt x="10" y="103"/>
                    <a:pt x="12" y="141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93"/>
                    <a:pt x="156" y="45"/>
                    <a:pt x="147" y="0"/>
                  </a:cubicBezTo>
                  <a:lnTo>
                    <a:pt x="0" y="2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05" name="Freeform 125"/>
            <p:cNvSpPr/>
            <p:nvPr/>
          </p:nvSpPr>
          <p:spPr>
            <a:xfrm>
              <a:off x="1035946" y="118755"/>
              <a:ext cx="151602" cy="150339"/>
            </a:xfrm>
            <a:custGeom>
              <a:avLst/>
              <a:gdLst>
                <a:gd name="txL" fmla="*/ 0 w 193"/>
                <a:gd name="txT" fmla="*/ 0 h 192"/>
                <a:gd name="txR" fmla="*/ 193 w 193"/>
                <a:gd name="txB" fmla="*/ 192 h 19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3" h="192">
                  <a:moveTo>
                    <a:pt x="0" y="124"/>
                  </a:moveTo>
                  <a:cubicBezTo>
                    <a:pt x="30" y="145"/>
                    <a:pt x="60" y="167"/>
                    <a:pt x="87" y="192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59" y="54"/>
                    <a:pt x="122" y="25"/>
                    <a:pt x="83" y="0"/>
                  </a:cubicBezTo>
                  <a:lnTo>
                    <a:pt x="0" y="12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06" name="Freeform 126"/>
            <p:cNvSpPr/>
            <p:nvPr/>
          </p:nvSpPr>
          <p:spPr>
            <a:xfrm>
              <a:off x="1126907" y="208452"/>
              <a:ext cx="155392" cy="149075"/>
            </a:xfrm>
            <a:custGeom>
              <a:avLst/>
              <a:gdLst>
                <a:gd name="txL" fmla="*/ 0 w 197"/>
                <a:gd name="txT" fmla="*/ 0 h 191"/>
                <a:gd name="txR" fmla="*/ 197 w 197"/>
                <a:gd name="txB" fmla="*/ 191 h 19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7" h="191">
                  <a:moveTo>
                    <a:pt x="0" y="106"/>
                  </a:moveTo>
                  <a:cubicBezTo>
                    <a:pt x="26" y="132"/>
                    <a:pt x="51" y="161"/>
                    <a:pt x="73" y="191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170" y="69"/>
                    <a:pt x="139" y="33"/>
                    <a:pt x="106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07" name="Freeform 127"/>
            <p:cNvSpPr/>
            <p:nvPr/>
          </p:nvSpPr>
          <p:spPr>
            <a:xfrm>
              <a:off x="1202708" y="318364"/>
              <a:ext cx="151602" cy="141495"/>
            </a:xfrm>
            <a:custGeom>
              <a:avLst/>
              <a:gdLst>
                <a:gd name="txL" fmla="*/ 0 w 194"/>
                <a:gd name="txT" fmla="*/ 0 h 181"/>
                <a:gd name="txR" fmla="*/ 194 w 194"/>
                <a:gd name="txB" fmla="*/ 181 h 18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94" h="181">
                  <a:moveTo>
                    <a:pt x="0" y="84"/>
                  </a:moveTo>
                  <a:cubicBezTo>
                    <a:pt x="21" y="115"/>
                    <a:pt x="39" y="147"/>
                    <a:pt x="55" y="181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74" y="81"/>
                    <a:pt x="151" y="40"/>
                    <a:pt x="125" y="0"/>
                  </a:cubicBez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08" name="Freeform 128"/>
            <p:cNvSpPr/>
            <p:nvPr/>
          </p:nvSpPr>
          <p:spPr>
            <a:xfrm>
              <a:off x="1258295" y="444699"/>
              <a:ext cx="141495" cy="128862"/>
            </a:xfrm>
            <a:custGeom>
              <a:avLst/>
              <a:gdLst>
                <a:gd name="txL" fmla="*/ 0 w 181"/>
                <a:gd name="txT" fmla="*/ 0 h 164"/>
                <a:gd name="txR" fmla="*/ 181 w 181"/>
                <a:gd name="txB" fmla="*/ 164 h 16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1" h="164">
                  <a:moveTo>
                    <a:pt x="139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4" y="92"/>
                    <a:pt x="25" y="128"/>
                    <a:pt x="34" y="164"/>
                  </a:cubicBezTo>
                  <a:cubicBezTo>
                    <a:pt x="181" y="135"/>
                    <a:pt x="181" y="135"/>
                    <a:pt x="181" y="135"/>
                  </a:cubicBezTo>
                  <a:cubicBezTo>
                    <a:pt x="170" y="89"/>
                    <a:pt x="156" y="44"/>
                    <a:pt x="13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09" name="Freeform 129"/>
            <p:cNvSpPr/>
            <p:nvPr/>
          </p:nvSpPr>
          <p:spPr>
            <a:xfrm>
              <a:off x="931087" y="51797"/>
              <a:ext cx="142759" cy="146548"/>
            </a:xfrm>
            <a:custGeom>
              <a:avLst/>
              <a:gdLst>
                <a:gd name="txL" fmla="*/ 0 w 182"/>
                <a:gd name="txT" fmla="*/ 0 h 187"/>
                <a:gd name="txR" fmla="*/ 182 w 182"/>
                <a:gd name="txB" fmla="*/ 187 h 18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82" h="187">
                  <a:moveTo>
                    <a:pt x="0" y="139"/>
                  </a:moveTo>
                  <a:cubicBezTo>
                    <a:pt x="34" y="153"/>
                    <a:pt x="67" y="169"/>
                    <a:pt x="99" y="187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42" y="39"/>
                    <a:pt x="101" y="18"/>
                    <a:pt x="58" y="0"/>
                  </a:cubicBezTo>
                  <a:lnTo>
                    <a:pt x="0" y="13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10" name="Freeform 130"/>
            <p:cNvSpPr/>
            <p:nvPr/>
          </p:nvSpPr>
          <p:spPr>
            <a:xfrm>
              <a:off x="818650" y="1269665"/>
              <a:ext cx="127599" cy="136442"/>
            </a:xfrm>
            <a:custGeom>
              <a:avLst/>
              <a:gdLst>
                <a:gd name="txL" fmla="*/ 0 w 163"/>
                <a:gd name="txT" fmla="*/ 0 h 174"/>
                <a:gd name="txR" fmla="*/ 163 w 163"/>
                <a:gd name="txB" fmla="*/ 174 h 174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63" h="174">
                  <a:moveTo>
                    <a:pt x="163" y="138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71" y="11"/>
                    <a:pt x="36" y="21"/>
                    <a:pt x="0" y="27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75" y="166"/>
                    <a:pt x="120" y="154"/>
                    <a:pt x="163" y="13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11" name="Freeform 131"/>
            <p:cNvSpPr/>
            <p:nvPr/>
          </p:nvSpPr>
          <p:spPr>
            <a:xfrm>
              <a:off x="931087" y="1220395"/>
              <a:ext cx="142759" cy="146548"/>
            </a:xfrm>
            <a:custGeom>
              <a:avLst/>
              <a:gdLst>
                <a:gd name="txL" fmla="*/ 0 w 182"/>
                <a:gd name="txT" fmla="*/ 0 h 187"/>
                <a:gd name="txR" fmla="*/ 182 w 182"/>
                <a:gd name="txB" fmla="*/ 187 h 187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82" h="187">
                  <a:moveTo>
                    <a:pt x="98" y="0"/>
                  </a:moveTo>
                  <a:cubicBezTo>
                    <a:pt x="67" y="18"/>
                    <a:pt x="34" y="34"/>
                    <a:pt x="0" y="48"/>
                  </a:cubicBezTo>
                  <a:cubicBezTo>
                    <a:pt x="57" y="187"/>
                    <a:pt x="57" y="187"/>
                    <a:pt x="57" y="187"/>
                  </a:cubicBezTo>
                  <a:cubicBezTo>
                    <a:pt x="100" y="169"/>
                    <a:pt x="142" y="148"/>
                    <a:pt x="182" y="12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1312" name="Freeform 132"/>
            <p:cNvSpPr/>
            <p:nvPr/>
          </p:nvSpPr>
          <p:spPr>
            <a:xfrm>
              <a:off x="818650" y="12634"/>
              <a:ext cx="127599" cy="136442"/>
            </a:xfrm>
            <a:custGeom>
              <a:avLst/>
              <a:gdLst>
                <a:gd name="txL" fmla="*/ 0 w 163"/>
                <a:gd name="txT" fmla="*/ 0 h 174"/>
                <a:gd name="txR" fmla="*/ 163 w 163"/>
                <a:gd name="txB" fmla="*/ 174 h 17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63" h="174">
                  <a:moveTo>
                    <a:pt x="0" y="147"/>
                  </a:moveTo>
                  <a:cubicBezTo>
                    <a:pt x="37" y="153"/>
                    <a:pt x="72" y="163"/>
                    <a:pt x="106" y="174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20" y="20"/>
                    <a:pt x="76" y="8"/>
                    <a:pt x="30" y="0"/>
                  </a:cubicBezTo>
                  <a:lnTo>
                    <a:pt x="0" y="14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9625" y="297815"/>
            <a:ext cx="2390775" cy="756285"/>
            <a:chOff x="1275" y="469"/>
            <a:chExt cx="3765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205" y="773"/>
              <a:ext cx="283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社交平台里的你</a:t>
              </a:r>
            </a:p>
          </p:txBody>
        </p:sp>
      </p:grpSp>
      <p:sp>
        <p:nvSpPr>
          <p:cNvPr id="67" name="TextBox 23"/>
          <p:cNvSpPr txBox="1"/>
          <p:nvPr/>
        </p:nvSpPr>
        <p:spPr>
          <a:xfrm>
            <a:off x="388620" y="4338955"/>
            <a:ext cx="268478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两者之间中和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土味视频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8" name="TextBox 24"/>
          <p:cNvSpPr txBox="1"/>
          <p:nvPr/>
        </p:nvSpPr>
        <p:spPr>
          <a:xfrm>
            <a:off x="1491329" y="4111276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QQ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3268980" y="4338955"/>
            <a:ext cx="268478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岁月静好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沟通工具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养生</a:t>
            </a:r>
          </a:p>
        </p:txBody>
      </p:sp>
      <p:sp>
        <p:nvSpPr>
          <p:cNvPr id="15" name="TextBox 24"/>
          <p:cNvSpPr txBox="1"/>
          <p:nvPr/>
        </p:nvSpPr>
        <p:spPr>
          <a:xfrm>
            <a:off x="4339630" y="41112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</a:t>
            </a:r>
          </a:p>
        </p:txBody>
      </p:sp>
      <p:sp>
        <p:nvSpPr>
          <p:cNvPr id="16" name="TextBox 23"/>
          <p:cNvSpPr txBox="1"/>
          <p:nvPr/>
        </p:nvSpPr>
        <p:spPr>
          <a:xfrm>
            <a:off x="6225540" y="4338955"/>
            <a:ext cx="268478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沙雕能手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追星少女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少年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抽奖专业户</a:t>
            </a:r>
          </a:p>
        </p:txBody>
      </p:sp>
      <p:sp>
        <p:nvSpPr>
          <p:cNvPr id="17" name="TextBox 24"/>
          <p:cNvSpPr txBox="1"/>
          <p:nvPr/>
        </p:nvSpPr>
        <p:spPr>
          <a:xfrm>
            <a:off x="7296190" y="41112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微博</a:t>
            </a:r>
          </a:p>
        </p:txBody>
      </p:sp>
      <p:sp>
        <p:nvSpPr>
          <p:cNvPr id="21" name="TextBox 23"/>
          <p:cNvSpPr txBox="1"/>
          <p:nvPr/>
        </p:nvSpPr>
        <p:spPr>
          <a:xfrm>
            <a:off x="9201150" y="4338955"/>
            <a:ext cx="268478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Ins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风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追求生活的动态</a:t>
            </a:r>
          </a:p>
        </p:txBody>
      </p:sp>
      <p:sp>
        <p:nvSpPr>
          <p:cNvPr id="22" name="TextBox 24"/>
          <p:cNvSpPr txBox="1"/>
          <p:nvPr/>
        </p:nvSpPr>
        <p:spPr>
          <a:xfrm>
            <a:off x="9992076" y="4111276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Instagram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154680" y="2194560"/>
            <a:ext cx="0" cy="197104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096000" y="2178685"/>
            <a:ext cx="0" cy="197104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123680" y="2082165"/>
            <a:ext cx="0" cy="197104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08F16E1-8497-4792-87C3-B3809612F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26" y="2663354"/>
            <a:ext cx="884546" cy="8845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75D5A5-C0FB-4C0E-BCB4-6D5198999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29" y="2574523"/>
            <a:ext cx="1145317" cy="114531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2D8FBE9-666C-4CCD-A030-8719C7E72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3" y="2673233"/>
            <a:ext cx="966140" cy="9661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93B72D2-7293-4C18-B72F-980E6AC3B5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23" y="2698254"/>
            <a:ext cx="897856" cy="89785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68" grpId="0"/>
      <p:bldP spid="68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21" grpId="0"/>
      <p:bldP spid="21" grpId="1"/>
      <p:bldP spid="22" grpId="0"/>
      <p:bldP spid="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29965" y="4350068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真实的你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88335" y="4924425"/>
            <a:ext cx="579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1400" strike="noStrike" noProof="1">
                <a:solidFill>
                  <a:schemeClr val="bg1"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“在没有人认识我的地方，你才能真正认识我</a:t>
            </a:r>
            <a:r>
              <a:rPr lang="en-US" altLang="zh-CN" sz="1400" strike="noStrike" noProof="1">
                <a:solidFill>
                  <a:schemeClr val="bg1"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1400" strike="noStrike" noProof="1">
                <a:solidFill>
                  <a:schemeClr val="bg1"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”</a:t>
            </a:r>
            <a:endParaRPr lang="en-US" altLang="zh-CN" sz="1400" strike="noStrike" noProof="1">
              <a:solidFill>
                <a:schemeClr val="bg1">
                  <a:alpha val="89000"/>
                </a:schemeClr>
              </a:solidFill>
              <a:latin typeface="+mn-lt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76D106-08E0-4D0E-AEC2-20973DCF0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7" y="1537609"/>
            <a:ext cx="2692386" cy="269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 flipV="1">
            <a:off x="1261336" y="3779097"/>
            <a:ext cx="2232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6424352" y="3782272"/>
            <a:ext cx="2232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3828472" y="3782272"/>
            <a:ext cx="2232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9020232" y="3779097"/>
            <a:ext cx="2232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09625" y="297815"/>
            <a:ext cx="2080260" cy="756285"/>
            <a:chOff x="1275" y="469"/>
            <a:chExt cx="3276" cy="1191"/>
          </a:xfrm>
        </p:grpSpPr>
        <p:pic>
          <p:nvPicPr>
            <p:cNvPr id="23" name="图片 22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1922" y="842"/>
              <a:ext cx="2629" cy="6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目录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/Content</a:t>
              </a:r>
            </a:p>
          </p:txBody>
        </p:sp>
      </p:grpSp>
      <p:sp>
        <p:nvSpPr>
          <p:cNvPr id="26" name="流程图: 联系 25"/>
          <p:cNvSpPr/>
          <p:nvPr/>
        </p:nvSpPr>
        <p:spPr>
          <a:xfrm>
            <a:off x="1879600" y="2658110"/>
            <a:ext cx="995680" cy="995680"/>
          </a:xfrm>
          <a:prstGeom prst="flowChartConnector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4446905" y="2658110"/>
            <a:ext cx="995680" cy="995680"/>
          </a:xfrm>
          <a:prstGeom prst="flowChartConnector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7042150" y="2658110"/>
            <a:ext cx="995680" cy="995680"/>
          </a:xfrm>
          <a:prstGeom prst="flowChartConnector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9638665" y="2658110"/>
            <a:ext cx="995680" cy="995680"/>
          </a:xfrm>
          <a:prstGeom prst="flowChartConnector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143000" y="3858260"/>
            <a:ext cx="2707005" cy="585470"/>
            <a:chOff x="1800" y="5484"/>
            <a:chExt cx="4263" cy="922"/>
          </a:xfrm>
        </p:grpSpPr>
        <p:sp>
          <p:nvSpPr>
            <p:cNvPr id="31" name="文本框 30"/>
            <p:cNvSpPr txBox="1"/>
            <p:nvPr/>
          </p:nvSpPr>
          <p:spPr>
            <a:xfrm>
              <a:off x="2177" y="5484"/>
              <a:ext cx="3886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218565"/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     项目需求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00" y="5970"/>
              <a:ext cx="3872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    52Hz</a:t>
              </a:r>
              <a:r>
                <a:rPr lang="zh-CN" altLang="en-US" sz="1200" dirty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的为什么</a:t>
              </a:r>
              <a:endParaRPr lang="en-US" altLang="zh-CN" sz="1200" dirty="0">
                <a:solidFill>
                  <a:schemeClr val="bg1"/>
                </a:solidFill>
                <a:latin typeface="Calibri" panose="020F0502020204030204" charset="0"/>
                <a:sym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89045" y="3858260"/>
            <a:ext cx="2754630" cy="585470"/>
            <a:chOff x="1725" y="5484"/>
            <a:chExt cx="4338" cy="922"/>
          </a:xfrm>
        </p:grpSpPr>
        <p:sp>
          <p:nvSpPr>
            <p:cNvPr id="38" name="文本框 37"/>
            <p:cNvSpPr txBox="1"/>
            <p:nvPr/>
          </p:nvSpPr>
          <p:spPr>
            <a:xfrm>
              <a:off x="2177" y="5484"/>
              <a:ext cx="3886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/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   项目介绍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25" y="5970"/>
              <a:ext cx="3872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52Hz</a:t>
              </a:r>
              <a:r>
                <a:rPr lang="zh-CN" altLang="en-US" sz="1200" dirty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是什么</a:t>
              </a:r>
              <a:endParaRPr lang="en-US" altLang="zh-CN" sz="1200" dirty="0">
                <a:solidFill>
                  <a:schemeClr val="bg1"/>
                </a:solidFill>
                <a:latin typeface="Calibri" panose="020F0502020204030204" charset="0"/>
                <a:sym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95390" y="3858260"/>
            <a:ext cx="2707005" cy="585470"/>
            <a:chOff x="1800" y="5484"/>
            <a:chExt cx="4263" cy="922"/>
          </a:xfrm>
        </p:grpSpPr>
        <p:sp>
          <p:nvSpPr>
            <p:cNvPr id="41" name="文本框 40"/>
            <p:cNvSpPr txBox="1"/>
            <p:nvPr/>
          </p:nvSpPr>
          <p:spPr>
            <a:xfrm>
              <a:off x="2177" y="5484"/>
              <a:ext cx="3886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218565"/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     团队分工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00" y="5970"/>
              <a:ext cx="3872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关于我们</a:t>
              </a:r>
              <a:endParaRPr lang="en-US" altLang="zh-CN" sz="1200" dirty="0">
                <a:solidFill>
                  <a:schemeClr val="bg1"/>
                </a:solidFill>
                <a:latin typeface="Calibri" panose="020F0502020204030204" charset="0"/>
                <a:sym typeface="+mn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906510" y="3858260"/>
            <a:ext cx="2707005" cy="585470"/>
            <a:chOff x="1800" y="5484"/>
            <a:chExt cx="4263" cy="922"/>
          </a:xfrm>
        </p:grpSpPr>
        <p:sp>
          <p:nvSpPr>
            <p:cNvPr id="44" name="文本框 43"/>
            <p:cNvSpPr txBox="1"/>
            <p:nvPr/>
          </p:nvSpPr>
          <p:spPr>
            <a:xfrm>
              <a:off x="2177" y="5484"/>
              <a:ext cx="3886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218565"/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     技术实现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00" y="5970"/>
              <a:ext cx="3872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关于</a:t>
              </a:r>
              <a:r>
                <a:rPr lang="en-US" altLang="zh-CN" sz="1200" dirty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52Hz</a:t>
              </a:r>
              <a:r>
                <a:rPr lang="zh-CN" altLang="en-US" sz="1200" dirty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的产生</a:t>
              </a:r>
              <a:endParaRPr lang="en-US" altLang="zh-CN" sz="1200" dirty="0">
                <a:solidFill>
                  <a:schemeClr val="bg1"/>
                </a:solidFill>
                <a:latin typeface="Calibri" panose="020F0502020204030204" charset="0"/>
                <a:sym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43E8953-5680-40B6-9FE8-A6843AF45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09" y="2901412"/>
            <a:ext cx="518352" cy="5183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419768-F117-45F3-BA61-923AF0485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5" y="2913804"/>
            <a:ext cx="515195" cy="5151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5A6E23-90C0-46BC-BE8C-C54370495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75" y="2838456"/>
            <a:ext cx="606674" cy="6066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AE33BE-D09F-48BE-96D7-0B9A16E347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84" y="2913805"/>
            <a:ext cx="506371" cy="506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6" grpId="0" animBg="1"/>
      <p:bldP spid="21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29965" y="4350068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88335" y="4924425"/>
            <a:ext cx="5793104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1400" noProof="1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人类是矛盾的个体，希望陪伴关注的同时，</a:t>
            </a:r>
            <a:endParaRPr lang="en-US" altLang="zh-CN" sz="1400" noProof="1">
              <a:solidFill>
                <a:schemeClr val="bg1">
                  <a:alpha val="89000"/>
                </a:schemeClr>
              </a:solidFill>
              <a:ea typeface="微软雅黑" panose="020B0503020204020204" charset="-122"/>
              <a:sym typeface="+mn-ea"/>
            </a:endParaRPr>
          </a:p>
          <a:p>
            <a:pPr algn="ctr" fontAlgn="auto"/>
            <a:r>
              <a:rPr lang="zh-CN" altLang="en-US" sz="1400" noProof="1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又害怕被关注和社交带来的压力。</a:t>
            </a:r>
            <a:endParaRPr lang="en-US" altLang="zh-CN" sz="1400" strike="noStrike" noProof="1">
              <a:solidFill>
                <a:schemeClr val="bg1">
                  <a:alpha val="89000"/>
                </a:schemeClr>
              </a:solidFill>
              <a:latin typeface="+mn-lt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50583" y="2215285"/>
            <a:ext cx="713446" cy="535853"/>
            <a:chOff x="7586663" y="2316885"/>
            <a:chExt cx="713446" cy="535853"/>
          </a:xfrm>
        </p:grpSpPr>
        <p:sp>
          <p:nvSpPr>
            <p:cNvPr id="27" name="椭圆 26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8F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dn201307082009_1920x10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97815"/>
            <a:ext cx="560070" cy="756285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850900" y="2865755"/>
            <a:ext cx="4607560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产品设计上采用匿名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无固定身份的机制，使得用户互相不会知道对方是谁，你之前发布了什么内容。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设定营造一个无表达和社交压力的社区氛围，我可以摆脱朋友圈的人设维护，自由的表达我想要表达的内容。</a:t>
            </a:r>
          </a:p>
        </p:txBody>
      </p:sp>
      <p:sp>
        <p:nvSpPr>
          <p:cNvPr id="51" name="TextBox 24"/>
          <p:cNvSpPr txBox="1"/>
          <p:nvPr/>
        </p:nvSpPr>
        <p:spPr>
          <a:xfrm>
            <a:off x="1637917" y="2388878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8F5A6"/>
                </a:solidFill>
                <a:latin typeface="微软雅黑" panose="020B0503020204020204" charset="-122"/>
                <a:ea typeface="微软雅黑" panose="020B0503020204020204" charset="-122"/>
              </a:rPr>
              <a:t>无压力社区氛围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5BE545-E8B3-43E5-95D0-F63EC8571CC7}"/>
              </a:ext>
            </a:extLst>
          </p:cNvPr>
          <p:cNvGrpSpPr/>
          <p:nvPr/>
        </p:nvGrpSpPr>
        <p:grpSpPr>
          <a:xfrm>
            <a:off x="809625" y="297815"/>
            <a:ext cx="1855470" cy="756285"/>
            <a:chOff x="1275" y="469"/>
            <a:chExt cx="2922" cy="1191"/>
          </a:xfrm>
        </p:grpSpPr>
        <p:pic>
          <p:nvPicPr>
            <p:cNvPr id="26" name="图片 25" descr="dn201307082009_1920x1080">
              <a:extLst>
                <a:ext uri="{FF2B5EF4-FFF2-40B4-BE49-F238E27FC236}">
                  <a16:creationId xmlns:a16="http://schemas.microsoft.com/office/drawing/2014/main" id="{06B9FC24-4255-40D4-836A-C1E22B41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1BEA5B0-7090-4225-8D11-97FCA3319F60}"/>
                </a:ext>
              </a:extLst>
            </p:cNvPr>
            <p:cNvSpPr/>
            <p:nvPr/>
          </p:nvSpPr>
          <p:spPr>
            <a:xfrm>
              <a:off x="2452" y="773"/>
              <a:ext cx="174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项目介绍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D5F47578-8021-4852-8FF6-964D8BDB62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546" r="198"/>
          <a:stretch/>
        </p:blipFill>
        <p:spPr>
          <a:xfrm>
            <a:off x="7987958" y="1054100"/>
            <a:ext cx="2640013" cy="4112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1" grpId="0"/>
      <p:bldP spid="5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7" name="矩形 142"/>
          <p:cNvSpPr/>
          <p:nvPr/>
        </p:nvSpPr>
        <p:spPr>
          <a:xfrm>
            <a:off x="1878242" y="1468587"/>
            <a:ext cx="2767649" cy="4221012"/>
          </a:xfrm>
          <a:prstGeom prst="rect">
            <a:avLst/>
          </a:prstGeom>
          <a:noFill/>
          <a:ln w="38100" cap="flat" cmpd="sng">
            <a:solidFill>
              <a:schemeClr val="bg1">
                <a:alpha val="58823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7" name="TextBox 23"/>
          <p:cNvSpPr txBox="1"/>
          <p:nvPr/>
        </p:nvSpPr>
        <p:spPr>
          <a:xfrm>
            <a:off x="6746760" y="2845154"/>
            <a:ext cx="4479925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去赞模式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社区内没有明显的明星和大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V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每个人都是平等的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每一个小透明也都能被看到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存在感和温暖</a:t>
            </a:r>
          </a:p>
        </p:txBody>
      </p:sp>
      <p:sp>
        <p:nvSpPr>
          <p:cNvPr id="78" name="TextBox 24"/>
          <p:cNvSpPr txBox="1"/>
          <p:nvPr/>
        </p:nvSpPr>
        <p:spPr>
          <a:xfrm>
            <a:off x="6746760" y="2475822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8F5A6"/>
                </a:solidFill>
                <a:latin typeface="微软雅黑" panose="020B0503020204020204" charset="-122"/>
                <a:ea typeface="微软雅黑" panose="020B0503020204020204" charset="-122"/>
              </a:rPr>
              <a:t>去中心化的社交</a:t>
            </a:r>
          </a:p>
        </p:txBody>
      </p:sp>
      <p:sp>
        <p:nvSpPr>
          <p:cNvPr id="2" name="椭圆 1"/>
          <p:cNvSpPr/>
          <p:nvPr/>
        </p:nvSpPr>
        <p:spPr>
          <a:xfrm>
            <a:off x="6751320" y="4876800"/>
            <a:ext cx="654050" cy="650240"/>
          </a:xfrm>
          <a:prstGeom prst="ellipse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630160" y="4876800"/>
            <a:ext cx="654050" cy="650240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0E94200-1EAD-470F-989B-F56F74C61062}"/>
              </a:ext>
            </a:extLst>
          </p:cNvPr>
          <p:cNvGrpSpPr/>
          <p:nvPr/>
        </p:nvGrpSpPr>
        <p:grpSpPr>
          <a:xfrm>
            <a:off x="809625" y="297815"/>
            <a:ext cx="1855470" cy="756285"/>
            <a:chOff x="1275" y="469"/>
            <a:chExt cx="2922" cy="1191"/>
          </a:xfrm>
        </p:grpSpPr>
        <p:pic>
          <p:nvPicPr>
            <p:cNvPr id="14" name="图片 13" descr="dn201307082009_1920x1080">
              <a:extLst>
                <a:ext uri="{FF2B5EF4-FFF2-40B4-BE49-F238E27FC236}">
                  <a16:creationId xmlns:a16="http://schemas.microsoft.com/office/drawing/2014/main" id="{7FEB07C0-8E4B-4704-9C62-733781029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6603F3-9BF2-4848-B7A8-293D881F7D6A}"/>
                </a:ext>
              </a:extLst>
            </p:cNvPr>
            <p:cNvSpPr/>
            <p:nvPr/>
          </p:nvSpPr>
          <p:spPr>
            <a:xfrm>
              <a:off x="2452" y="773"/>
              <a:ext cx="174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项目介绍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3348054-23C1-446B-8C08-502A0DF82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84" y="4976841"/>
            <a:ext cx="449522" cy="449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F6108B-82F3-43D8-BFF7-DAE5727BE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24" y="4976841"/>
            <a:ext cx="443157" cy="44315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2946010-9D7F-43D8-8DF2-D4F8078317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r="-42"/>
          <a:stretch/>
        </p:blipFill>
        <p:spPr>
          <a:xfrm>
            <a:off x="1982535" y="1565232"/>
            <a:ext cx="2566247" cy="39881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  <p:bldP spid="78" grpId="0"/>
      <p:bldP spid="78" grpId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50583" y="2215285"/>
            <a:ext cx="713446" cy="535853"/>
            <a:chOff x="7586663" y="2316885"/>
            <a:chExt cx="713446" cy="535853"/>
          </a:xfrm>
        </p:grpSpPr>
        <p:sp>
          <p:nvSpPr>
            <p:cNvPr id="27" name="椭圆 26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8F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dn201307082009_1920x10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97815"/>
            <a:ext cx="560070" cy="756285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850900" y="2865755"/>
            <a:ext cx="4607560" cy="162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发布频率贴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支持图文格式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频率贴管理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支持随时删除频率贴，支持设置隐私是否允许陌生人查看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TextBox 24"/>
          <p:cNvSpPr txBox="1"/>
          <p:nvPr/>
        </p:nvSpPr>
        <p:spPr>
          <a:xfrm>
            <a:off x="1794864" y="2388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8F5A6"/>
                </a:solidFill>
                <a:latin typeface="微软雅黑" panose="020B0503020204020204" charset="-122"/>
                <a:ea typeface="微软雅黑" panose="020B0503020204020204" charset="-122"/>
              </a:rPr>
              <a:t>频率贴管理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5BE545-E8B3-43E5-95D0-F63EC8571CC7}"/>
              </a:ext>
            </a:extLst>
          </p:cNvPr>
          <p:cNvGrpSpPr/>
          <p:nvPr/>
        </p:nvGrpSpPr>
        <p:grpSpPr>
          <a:xfrm>
            <a:off x="809625" y="297815"/>
            <a:ext cx="1855470" cy="756285"/>
            <a:chOff x="1275" y="469"/>
            <a:chExt cx="2922" cy="1191"/>
          </a:xfrm>
        </p:grpSpPr>
        <p:pic>
          <p:nvPicPr>
            <p:cNvPr id="26" name="图片 25" descr="dn201307082009_1920x1080">
              <a:extLst>
                <a:ext uri="{FF2B5EF4-FFF2-40B4-BE49-F238E27FC236}">
                  <a16:creationId xmlns:a16="http://schemas.microsoft.com/office/drawing/2014/main" id="{06B9FC24-4255-40D4-836A-C1E22B41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1BEA5B0-7090-4225-8D11-97FCA3319F60}"/>
                </a:ext>
              </a:extLst>
            </p:cNvPr>
            <p:cNvSpPr/>
            <p:nvPr/>
          </p:nvSpPr>
          <p:spPr>
            <a:xfrm>
              <a:off x="2452" y="773"/>
              <a:ext cx="174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项目介绍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52A0BAD-818F-4D88-89CF-089D6DBC6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r="521"/>
          <a:stretch/>
        </p:blipFill>
        <p:spPr>
          <a:xfrm>
            <a:off x="5098289" y="1054100"/>
            <a:ext cx="2640013" cy="41260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993969-CFE8-4101-A3EB-3FA8CA9242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r="955"/>
          <a:stretch/>
        </p:blipFill>
        <p:spPr>
          <a:xfrm>
            <a:off x="8028195" y="1054100"/>
            <a:ext cx="2628495" cy="41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1" grpId="0"/>
      <p:bldP spid="5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接连接符 75"/>
          <p:cNvCxnSpPr/>
          <p:nvPr/>
        </p:nvCxnSpPr>
        <p:spPr>
          <a:xfrm>
            <a:off x="6687779" y="2711850"/>
            <a:ext cx="764498" cy="0"/>
          </a:xfrm>
          <a:prstGeom prst="line">
            <a:avLst/>
          </a:prstGeom>
          <a:ln w="28575">
            <a:solidFill>
              <a:srgbClr val="F8F5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3"/>
          <p:cNvSpPr txBox="1"/>
          <p:nvPr/>
        </p:nvSpPr>
        <p:spPr>
          <a:xfrm>
            <a:off x="6596380" y="2792730"/>
            <a:ext cx="4607560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当下所发布的内容，是其他人对你唯一的认知途径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所有的互动也都是基于内容（正文内容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评论区内容）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而不会是因为你的头像或是昵称。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后台对发帖内容进行实时监控，为平台环境提供净化</a:t>
            </a:r>
          </a:p>
        </p:txBody>
      </p:sp>
      <p:sp>
        <p:nvSpPr>
          <p:cNvPr id="78" name="TextBox 24"/>
          <p:cNvSpPr txBox="1"/>
          <p:nvPr/>
        </p:nvSpPr>
        <p:spPr>
          <a:xfrm>
            <a:off x="6596380" y="2263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8F5A6"/>
                </a:solidFill>
                <a:latin typeface="微软雅黑" panose="020B0503020204020204" charset="-122"/>
                <a:ea typeface="微软雅黑" panose="020B0503020204020204" charset="-122"/>
              </a:rPr>
              <a:t>基于内容社交</a:t>
            </a:r>
          </a:p>
        </p:txBody>
      </p:sp>
      <p:grpSp>
        <p:nvGrpSpPr>
          <p:cNvPr id="79" name="组合 78"/>
          <p:cNvGrpSpPr/>
          <p:nvPr/>
        </p:nvGrpSpPr>
        <p:grpSpPr>
          <a:xfrm rot="18240000">
            <a:off x="8206423" y="1921280"/>
            <a:ext cx="713446" cy="535853"/>
            <a:chOff x="7586663" y="2316885"/>
            <a:chExt cx="713446" cy="535853"/>
          </a:xfrm>
        </p:grpSpPr>
        <p:sp>
          <p:nvSpPr>
            <p:cNvPr id="80" name="椭圆 79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8F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6C739-A414-4BDA-B16C-261D29C201CC}"/>
              </a:ext>
            </a:extLst>
          </p:cNvPr>
          <p:cNvGrpSpPr/>
          <p:nvPr/>
        </p:nvGrpSpPr>
        <p:grpSpPr>
          <a:xfrm>
            <a:off x="809625" y="297815"/>
            <a:ext cx="1855470" cy="756285"/>
            <a:chOff x="1275" y="469"/>
            <a:chExt cx="2922" cy="1191"/>
          </a:xfrm>
        </p:grpSpPr>
        <p:pic>
          <p:nvPicPr>
            <p:cNvPr id="19" name="图片 18" descr="dn201307082009_1920x1080">
              <a:extLst>
                <a:ext uri="{FF2B5EF4-FFF2-40B4-BE49-F238E27FC236}">
                  <a16:creationId xmlns:a16="http://schemas.microsoft.com/office/drawing/2014/main" id="{94295FFF-1217-4CA1-9406-6EBFEAD09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5F33A10-D405-4A78-A065-669329594BCB}"/>
                </a:ext>
              </a:extLst>
            </p:cNvPr>
            <p:cNvSpPr/>
            <p:nvPr/>
          </p:nvSpPr>
          <p:spPr>
            <a:xfrm>
              <a:off x="2452" y="773"/>
              <a:ext cx="174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项目介绍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AD9493A-DFB9-4602-A753-67BC0F03CF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r="-452"/>
          <a:stretch/>
        </p:blipFill>
        <p:spPr>
          <a:xfrm>
            <a:off x="1557020" y="1434907"/>
            <a:ext cx="2576778" cy="3988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  <p:bldP spid="78" grpId="0"/>
      <p:bldP spid="78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647</Words>
  <Application>Microsoft Office PowerPoint</Application>
  <PresentationFormat>宽屏</PresentationFormat>
  <Paragraphs>116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江霞 王</dc:creator>
  <cp:lastModifiedBy>江霞 王</cp:lastModifiedBy>
  <cp:revision>33</cp:revision>
  <dcterms:created xsi:type="dcterms:W3CDTF">2019-07-05T06:46:58Z</dcterms:created>
  <dcterms:modified xsi:type="dcterms:W3CDTF">2019-10-13T07:23:28Z</dcterms:modified>
</cp:coreProperties>
</file>