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Muli Heavy" charset="1" panose="00000A00000000000000"/>
      <p:regular r:id="rId14"/>
    </p:embeddedFont>
    <p:embeddedFont>
      <p:font typeface="Muli Semi-Bold" charset="1" panose="00000700000000000000"/>
      <p:regular r:id="rId15"/>
    </p:embeddedFont>
    <p:embeddedFont>
      <p:font typeface="Muli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python.org" TargetMode="External" Type="http://schemas.openxmlformats.org/officeDocument/2006/relationships/hyperlink"/><Relationship Id="rId3" Target="https://code.visualstudio.com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97004">
            <a:off x="2327000" y="1612575"/>
            <a:ext cx="1495708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38921">
            <a:off x="3327237" y="2556045"/>
            <a:ext cx="1545512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599243" y="3645097"/>
            <a:ext cx="207441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094623">
            <a:off x="3320807" y="4771924"/>
            <a:ext cx="134956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474181">
            <a:off x="2302727" y="5721680"/>
            <a:ext cx="1480044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2293" y="1972167"/>
            <a:ext cx="3405869" cy="3393484"/>
          </a:xfrm>
          <a:custGeom>
            <a:avLst/>
            <a:gdLst/>
            <a:ahLst/>
            <a:cxnLst/>
            <a:rect r="r" b="b" t="t" l="l"/>
            <a:pathLst>
              <a:path h="3393484" w="3405869">
                <a:moveTo>
                  <a:pt x="0" y="0"/>
                </a:moveTo>
                <a:lnTo>
                  <a:pt x="3405869" y="0"/>
                </a:lnTo>
                <a:lnTo>
                  <a:pt x="3405869" y="3393484"/>
                </a:lnTo>
                <a:lnTo>
                  <a:pt x="0" y="339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92541" y="516772"/>
            <a:ext cx="3711317" cy="768514"/>
            <a:chOff x="0" y="0"/>
            <a:chExt cx="3530906" cy="7311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54414" y="425821"/>
            <a:ext cx="950416" cy="95041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46" y="668395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38165" y="919146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Create a script that takes your name as input and greets yo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79416" y="630559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74576" y="1895058"/>
            <a:ext cx="3711317" cy="768514"/>
            <a:chOff x="0" y="0"/>
            <a:chExt cx="3530906" cy="7311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36449" y="1804106"/>
            <a:ext cx="950416" cy="95041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673654" y="2034367"/>
            <a:ext cx="2764791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BASICS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7822" y="2297431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Python Functions and Intro to Django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61451" y="2008845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799990" y="3273343"/>
            <a:ext cx="3711317" cy="768514"/>
            <a:chOff x="0" y="0"/>
            <a:chExt cx="3530906" cy="7311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39B6F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561862" y="3182392"/>
            <a:ext cx="950416" cy="95041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616796" y="3475355"/>
            <a:ext cx="2764791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TEMPLATES, MODELS, AND REST API BASICS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86865" y="3387131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874576" y="4651629"/>
            <a:ext cx="3711317" cy="768514"/>
            <a:chOff x="0" y="0"/>
            <a:chExt cx="3530906" cy="7311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FFAD0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636449" y="4560678"/>
            <a:ext cx="950416" cy="950416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793481" y="4843789"/>
            <a:ext cx="2644963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REST API ADVANCED AND DEPLOYMENT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61451" y="4765416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4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3692541" y="6029915"/>
            <a:ext cx="3711317" cy="768514"/>
            <a:chOff x="0" y="0"/>
            <a:chExt cx="3530906" cy="73115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95BF3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454414" y="5938963"/>
            <a:ext cx="950416" cy="950416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4611446" y="6271391"/>
            <a:ext cx="2427679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FINAL PROJECT AND DEPLOYMENT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79416" y="6143702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42293" y="480946"/>
            <a:ext cx="28787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890966"/>
                </a:solidFill>
                <a:latin typeface="Muli Heavy"/>
                <a:ea typeface="Muli Heavy"/>
                <a:cs typeface="Muli Heavy"/>
                <a:sym typeface="Muli Heavy"/>
              </a:rPr>
              <a:t>ZERO2CODE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13229" y="3406010"/>
            <a:ext cx="2063998" cy="649569"/>
            <a:chOff x="0" y="0"/>
            <a:chExt cx="2751997" cy="86609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38100"/>
              <a:ext cx="2751997" cy="449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400">
                  <a:solidFill>
                    <a:srgbClr val="F7F7F7"/>
                  </a:solidFill>
                  <a:latin typeface="Muli Heavy"/>
                  <a:ea typeface="Muli Heavy"/>
                  <a:cs typeface="Muli Heavy"/>
                  <a:sym typeface="Muli Heavy"/>
                </a:rPr>
                <a:t>PYTHON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43648" y="634318"/>
              <a:ext cx="2464702" cy="231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"/>
                </a:lnSpc>
              </a:pPr>
              <a:r>
                <a:rPr lang="en-US" sz="1200" b="true">
                  <a:solidFill>
                    <a:srgbClr val="F7F7F7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Python - Django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7960066" cy="393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Install Python and VS Code</a:t>
            </a:r>
          </a:p>
          <a:p>
            <a:pPr algn="l" marL="559683" indent="-279841" lvl="1">
              <a:lnSpc>
                <a:spcPts val="3110"/>
              </a:lnSpc>
              <a:buFont typeface="Arial"/>
              <a:buChar char="•"/>
            </a:pP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Download Python: Visit </a:t>
            </a:r>
            <a:r>
              <a:rPr lang="en-US" b="true" sz="2592" u="sng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  <a:hlinkClick r:id="rId2" tooltip="https://www.python.org"/>
              </a:rPr>
              <a:t>Python's official website</a:t>
            </a: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and download the latest version.</a:t>
            </a:r>
          </a:p>
          <a:p>
            <a:pPr algn="l" marL="559683" indent="-279841" lvl="1">
              <a:lnSpc>
                <a:spcPts val="3110"/>
              </a:lnSpc>
              <a:buFont typeface="Arial"/>
              <a:buChar char="•"/>
            </a:pP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Install VS Code: Download and install Visual Studio Code from </a:t>
            </a:r>
            <a:r>
              <a:rPr lang="en-US" b="true" sz="2592" u="sng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  <a:hlinkClick r:id="rId3" tooltip="https://code.visualstudio.com"/>
              </a:rPr>
              <a:t>VS Code's website</a:t>
            </a: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.</a:t>
            </a:r>
          </a:p>
          <a:p>
            <a:pPr algn="l" marL="559683" indent="-279841" lvl="1">
              <a:lnSpc>
                <a:spcPts val="3110"/>
              </a:lnSpc>
              <a:buFont typeface="Arial"/>
              <a:buChar char="•"/>
            </a:pP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Setup Python in VS Code:</a:t>
            </a:r>
          </a:p>
          <a:p>
            <a:pPr algn="l" marL="1119366" indent="-373122" lvl="2">
              <a:lnSpc>
                <a:spcPts val="3110"/>
              </a:lnSpc>
              <a:buFont typeface="Arial"/>
              <a:buChar char="⚬"/>
            </a:pPr>
            <a:r>
              <a:rPr lang="en-US" b="true" sz="2592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Open VS Code, install the Python extension, and configure the interpreter by selecting the installed Python version.</a:t>
            </a:r>
          </a:p>
          <a:p>
            <a:pPr algn="l">
              <a:lnSpc>
                <a:spcPts val="31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6767" y="2490358"/>
            <a:ext cx="7960066" cy="78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Write Your First Python Script</a:t>
            </a:r>
          </a:p>
          <a:p>
            <a:pPr algn="l">
              <a:lnSpc>
                <a:spcPts val="311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314953"/>
            <a:ext cx="7960066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OPEN A NEW FILE IN VS CODE AND SAVE IT AS 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HELLO.PY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WRITE THE FOLLOWING CODE: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PYTHON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PRINT("HELLO, WORLD!")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78175"/>
            <a:ext cx="7960066" cy="400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VARIABLES AND DATA TYPES: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STRINGS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NAME = "ALICE"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INTEGERS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AGE = 25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FLOATS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HEIGHT = 5.7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BOOLEANS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IS_STUDENT = TRUE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28327"/>
            <a:ext cx="7960066" cy="180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INPUT/OUTPUT: INPUT() AND PRINT().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NAME = INPUT("WHAT IS YOUR NAME? ")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PRINT("HELLO, " + NAME + "! WELCOME TO PYTHON.")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28327"/>
            <a:ext cx="7960066" cy="32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CONDITIONAL STATEMENTS: IF, ELIF, ELSE.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IF CONDITION: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CODE TO EXECUTE IF CONDITION IS TRUE</a:t>
            </a: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ELIF ANOTHER_CONDITION: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 # CODE TO EXECUTE IF THE FIRST CONDITION IS FALSE AND THIS CONDITION IS TRUE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ELSE: </a:t>
            </a: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# CODE TO EXECUTE IF ALL CONDITIONS ABOVE ARE FALSE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28327"/>
            <a:ext cx="7960066" cy="32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CONDITIONAL STATEMENTS: IF, ELIF, ELSE.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NUMBER = INT(INPUT("ENTER A NUMBER: "))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IF NUMBER &gt; 0: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POSITIVE.")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ELIF NUMBER &lt; 0: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NEGATIVE.")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ELSE: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ZERO.")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28327"/>
            <a:ext cx="7960066" cy="32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CONDITIONAL STATEMENTS: IF, ELIF, ELSE.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NUMBER = INT(INPUT("ENTER A NUMBER: "))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IF NUMBER &gt; 0: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POSITIVE.")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ELIF NUMBER &lt; 0: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NEGATIVE.")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ELSE: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PRINT("THE NUMBER IS ZERO.")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DAGYTY5EIGg</dc:identifier>
  <dcterms:modified xsi:type="dcterms:W3CDTF">2011-08-01T06:04:30Z</dcterms:modified>
  <cp:revision>1</cp:revision>
  <dc:title>Django</dc:title>
</cp:coreProperties>
</file>