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7" d="100"/>
          <a:sy n="57" d="100"/>
        </p:scale>
        <p:origin x="80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6271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gamma.app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gamma.app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gamma.app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  <p:txBody>
          <a:bodyPr/>
          <a:lstStyle/>
          <a:p>
            <a:endParaRPr lang="es-MX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348389" y="3995499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2348389" y="5023128"/>
            <a:ext cx="80924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Narda Selene Rodríguez Ponce</a:t>
            </a:r>
            <a:endParaRPr lang="en-US" sz="4374" dirty="0"/>
          </a:p>
        </p:txBody>
      </p:sp>
      <p:sp>
        <p:nvSpPr>
          <p:cNvPr id="7" name="Text 4"/>
          <p:cNvSpPr/>
          <p:nvPr/>
        </p:nvSpPr>
        <p:spPr>
          <a:xfrm>
            <a:off x="2348389" y="6050756"/>
            <a:ext cx="993350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b="1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Materia: Instalación y Mantenimiento de Computo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2348389" y="6656070"/>
            <a:ext cx="993350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b="1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Profesor: Homero Jesús Carmona Mendoza</a:t>
            </a:r>
            <a:endParaRPr lang="en-US" sz="1750" dirty="0"/>
          </a:p>
        </p:txBody>
      </p:sp>
      <p:pic>
        <p:nvPicPr>
          <p:cNvPr id="9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  <p:txBody>
          <a:bodyPr/>
          <a:lstStyle/>
          <a:p>
            <a:endParaRPr lang="es-MX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2262426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Introducción a los discos duros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6319599" y="4262080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Los discos duros son una parte esencial de cualquier dispositivo de almacenamiento. Son ampliamente utilizados para guardar datos y programas en computadoras, laptops y otros dispositivos electrónicos.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319599" y="5594866"/>
            <a:ext cx="355402" cy="355402"/>
          </a:xfrm>
          <a:prstGeom prst="roundRect">
            <a:avLst>
              <a:gd name="adj" fmla="val 25726039"/>
            </a:avLst>
          </a:prstGeom>
          <a:solidFill>
            <a:srgbClr val="F7284F"/>
          </a:solidFill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s-MX"/>
          </a:p>
        </p:txBody>
      </p:sp>
      <p:sp>
        <p:nvSpPr>
          <p:cNvPr id="8" name="Text 5"/>
          <p:cNvSpPr/>
          <p:nvPr/>
        </p:nvSpPr>
        <p:spPr>
          <a:xfrm>
            <a:off x="6405801" y="5589746"/>
            <a:ext cx="182880" cy="3657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80"/>
              </a:lnSpc>
              <a:buNone/>
            </a:pPr>
            <a:r>
              <a:rPr lang="en-US" sz="1152" dirty="0">
                <a:solidFill>
                  <a:srgbClr val="FFFFF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NP</a:t>
            </a:r>
            <a:endParaRPr lang="en-US" sz="1152" dirty="0"/>
          </a:p>
        </p:txBody>
      </p:sp>
      <p:sp>
        <p:nvSpPr>
          <p:cNvPr id="9" name="Text 6"/>
          <p:cNvSpPr/>
          <p:nvPr/>
        </p:nvSpPr>
        <p:spPr>
          <a:xfrm>
            <a:off x="6786086" y="5578197"/>
            <a:ext cx="189738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by Narda Ponce</a:t>
            </a:r>
            <a:endParaRPr lang="en-US" sz="2187" dirty="0"/>
          </a:p>
        </p:txBody>
      </p:sp>
      <p:pic>
        <p:nvPicPr>
          <p:cNvPr id="10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4" name="Text 2"/>
          <p:cNvSpPr/>
          <p:nvPr/>
        </p:nvSpPr>
        <p:spPr>
          <a:xfrm>
            <a:off x="2348389" y="799267"/>
            <a:ext cx="56311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Tipos de discos duros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348389" y="2049066"/>
            <a:ext cx="207680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Discos duros internos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348389" y="2965609"/>
            <a:ext cx="2076807" cy="31986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Estos discos están diseñados para ser instalados dentro de una computadora. Ofrecen una rápida transferencia de datos y son ideales para ejecutar programas y sistemas operativos.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4974788" y="2049066"/>
            <a:ext cx="207680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Discos duros externos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4974788" y="2965609"/>
            <a:ext cx="2076807" cy="42648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Ofrecen movilidad y conveniencia al permitir el almacenamiento de datos que se pueden transportar fácilmente entre dispositivos. Son ideales para realizar copias de seguridad y almacenar archivos grandes.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601188" y="2049066"/>
            <a:ext cx="207680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Discos duros sólidos (SSD)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01188" y="2965609"/>
            <a:ext cx="2076807" cy="2843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Estos discos utilizan tecnología de memoria flash y no tienen partes móviles. Proporcionan un rendimiento rápido, durabilidad y eficiencia energética.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10227588" y="2049066"/>
            <a:ext cx="207680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Discos duros híbridos (HDD)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10227588" y="2965609"/>
            <a:ext cx="2076807" cy="35540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Combina la capacidad de almacenamiento de un disco duro tradicional con la rapidez y eficiencia de un SSD. Son ideales para usuarios que requieren un rendimiento equilibrado.</a:t>
            </a:r>
            <a:endParaRPr lang="en-US" sz="1750" dirty="0"/>
          </a:p>
        </p:txBody>
      </p:sp>
      <p:pic>
        <p:nvPicPr>
          <p:cNvPr id="13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4" name="Text 2"/>
          <p:cNvSpPr/>
          <p:nvPr/>
        </p:nvSpPr>
        <p:spPr>
          <a:xfrm>
            <a:off x="2348389" y="1924050"/>
            <a:ext cx="9933503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Características y ventajas de cada tipo de disco duro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570559" y="3897987"/>
            <a:ext cx="451854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Discos duros internos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41062" y="3897987"/>
            <a:ext cx="451854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Alta velocidad y rendimiento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2348389" y="4394240"/>
            <a:ext cx="9933503" cy="637103"/>
          </a:xfrm>
          <a:prstGeom prst="rect">
            <a:avLst/>
          </a:prstGeom>
          <a:solidFill>
            <a:srgbClr val="363A4A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8" name="Text 6"/>
          <p:cNvSpPr/>
          <p:nvPr/>
        </p:nvSpPr>
        <p:spPr>
          <a:xfrm>
            <a:off x="2570559" y="4535091"/>
            <a:ext cx="451854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Discos duros externos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41062" y="4535091"/>
            <a:ext cx="451854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Portabilidad y facilidad de uso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2570559" y="5172194"/>
            <a:ext cx="451854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Discos duros sólidos (SSD)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41062" y="5172194"/>
            <a:ext cx="451854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Rapidez, durabilidad y eficiencia energética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2348389" y="5668447"/>
            <a:ext cx="9933503" cy="637103"/>
          </a:xfrm>
          <a:prstGeom prst="rect">
            <a:avLst/>
          </a:prstGeom>
          <a:solidFill>
            <a:srgbClr val="363A4A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13" name="Text 11"/>
          <p:cNvSpPr/>
          <p:nvPr/>
        </p:nvSpPr>
        <p:spPr>
          <a:xfrm>
            <a:off x="2570559" y="5809298"/>
            <a:ext cx="451854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Discos duros híbridos (HDD)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541062" y="5809298"/>
            <a:ext cx="451854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Equilibrio entre rendimiento y capacidad</a:t>
            </a:r>
            <a:endParaRPr lang="en-US" sz="1750" dirty="0"/>
          </a:p>
        </p:txBody>
      </p:sp>
      <p:pic>
        <p:nvPicPr>
          <p:cNvPr id="15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4" name="Text 2"/>
          <p:cNvSpPr/>
          <p:nvPr/>
        </p:nvSpPr>
        <p:spPr>
          <a:xfrm>
            <a:off x="2348389" y="939284"/>
            <a:ext cx="9933503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Usos y aplicaciones de los discos duros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348389" y="2945963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63A4A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6" name="Text 4"/>
          <p:cNvSpPr/>
          <p:nvPr/>
        </p:nvSpPr>
        <p:spPr>
          <a:xfrm>
            <a:off x="2537341" y="2987635"/>
            <a:ext cx="1219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3070503" y="3022283"/>
            <a:ext cx="33909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Almacenamiento de Datos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3070503" y="3502700"/>
            <a:ext cx="413361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 utilizan para guardar archivos, documentos, fotos, videos y aplicaciones en dispositivos electrónicos.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2945963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63A4A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10" name="Text 8"/>
          <p:cNvSpPr/>
          <p:nvPr/>
        </p:nvSpPr>
        <p:spPr>
          <a:xfrm>
            <a:off x="7588568" y="2987635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8148399" y="3022283"/>
            <a:ext cx="413361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Respaldos y Copias de Seguridad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8148399" y="3849886"/>
            <a:ext cx="413361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Son ideales para realizar copias de seguridad para prevenir la pérdida de información importante.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2348389" y="5311854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63A4A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14" name="Text 12"/>
          <p:cNvSpPr/>
          <p:nvPr/>
        </p:nvSpPr>
        <p:spPr>
          <a:xfrm>
            <a:off x="2506861" y="5353526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3070503" y="5388173"/>
            <a:ext cx="33375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Videojuegos y Multimedia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3070503" y="5868591"/>
            <a:ext cx="413361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Los discos duros proporcionan el almacenamiento necesario para juegos y aplicaciones multimedia.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7426285" y="5311854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63A4A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18" name="Text 16"/>
          <p:cNvSpPr/>
          <p:nvPr/>
        </p:nvSpPr>
        <p:spPr>
          <a:xfrm>
            <a:off x="7584758" y="5353526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148399" y="5388173"/>
            <a:ext cx="35356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Aplicaciones Empresariales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148399" y="5868591"/>
            <a:ext cx="413361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En entornos empresariales, son utilizados para almacenar grandes cantidades de datos, documentos sensibles y aplicaciones de software.</a:t>
            </a:r>
            <a:endParaRPr lang="en-US" sz="1750" dirty="0"/>
          </a:p>
        </p:txBody>
      </p:sp>
      <p:pic>
        <p:nvPicPr>
          <p:cNvPr id="21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  <p:txBody>
          <a:bodyPr/>
          <a:lstStyle/>
          <a:p>
            <a:endParaRPr lang="es-MX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1507093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Factores a considerar al elegir un disco duro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490799" y="3229094"/>
            <a:ext cx="4542115" cy="1990963"/>
          </a:xfrm>
          <a:prstGeom prst="roundRect">
            <a:avLst>
              <a:gd name="adj" fmla="val 3348"/>
            </a:avLst>
          </a:prstGeom>
          <a:solidFill>
            <a:srgbClr val="363A4A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7" name="Text 4"/>
          <p:cNvSpPr/>
          <p:nvPr/>
        </p:nvSpPr>
        <p:spPr>
          <a:xfrm>
            <a:off x="4712970" y="3451265"/>
            <a:ext cx="39928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Capacidad de Almacenamiento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4712970" y="3931682"/>
            <a:ext cx="409777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Es importante elegir un disco duro con la capacidad suficiente para almacenar todos los datos necesarios.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9255085" y="3229094"/>
            <a:ext cx="4542115" cy="1990963"/>
          </a:xfrm>
          <a:prstGeom prst="roundRect">
            <a:avLst>
              <a:gd name="adj" fmla="val 3348"/>
            </a:avLst>
          </a:prstGeom>
          <a:solidFill>
            <a:srgbClr val="363A4A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10" name="Text 7"/>
          <p:cNvSpPr/>
          <p:nvPr/>
        </p:nvSpPr>
        <p:spPr>
          <a:xfrm>
            <a:off x="9477256" y="3451265"/>
            <a:ext cx="32156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Rendimiento y Velocidad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9477256" y="3931682"/>
            <a:ext cx="409777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Dependiendo del uso, es crucial tener en cuenta la velocidad de transferencia y acceso a los datos.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4490799" y="5442228"/>
            <a:ext cx="9306401" cy="1280160"/>
          </a:xfrm>
          <a:prstGeom prst="roundRect">
            <a:avLst>
              <a:gd name="adj" fmla="val 5207"/>
            </a:avLst>
          </a:prstGeom>
          <a:solidFill>
            <a:srgbClr val="363A4A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13" name="Text 10"/>
          <p:cNvSpPr/>
          <p:nvPr/>
        </p:nvSpPr>
        <p:spPr>
          <a:xfrm>
            <a:off x="4712970" y="5664398"/>
            <a:ext cx="35128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Confiabilidad y Durabilidad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4712970" y="6144816"/>
            <a:ext cx="886206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Un disco duro confiable y duradero puede prevenir la pérdida de datos en el futuro.</a:t>
            </a:r>
            <a:endParaRPr lang="en-US" sz="1750" dirty="0"/>
          </a:p>
        </p:txBody>
      </p:sp>
      <p:pic>
        <p:nvPicPr>
          <p:cNvPr id="15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4" name="Text 2"/>
          <p:cNvSpPr/>
          <p:nvPr/>
        </p:nvSpPr>
        <p:spPr>
          <a:xfrm>
            <a:off x="2348389" y="1730573"/>
            <a:ext cx="9933503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Mantenimiento y cuidado de los discos duros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348389" y="3674745"/>
            <a:ext cx="3088958" cy="9998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7873"/>
              </a:lnSpc>
              <a:buNone/>
            </a:pPr>
            <a:r>
              <a:rPr lang="en-US" sz="7873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1K</a:t>
            </a:r>
            <a:endParaRPr lang="en-US" sz="7873" dirty="0"/>
          </a:p>
        </p:txBody>
      </p:sp>
      <p:sp>
        <p:nvSpPr>
          <p:cNvPr id="6" name="Text 4"/>
          <p:cNvSpPr/>
          <p:nvPr/>
        </p:nvSpPr>
        <p:spPr>
          <a:xfrm>
            <a:off x="2772728" y="4952286"/>
            <a:ext cx="22402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Limpieza Regular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5770602" y="3674745"/>
            <a:ext cx="3088958" cy="9998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7873"/>
              </a:lnSpc>
              <a:buNone/>
            </a:pPr>
            <a:r>
              <a:rPr lang="en-US" sz="7873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24/7</a:t>
            </a:r>
            <a:endParaRPr lang="en-US" sz="7873" dirty="0"/>
          </a:p>
        </p:txBody>
      </p:sp>
      <p:sp>
        <p:nvSpPr>
          <p:cNvPr id="8" name="Text 6"/>
          <p:cNvSpPr/>
          <p:nvPr/>
        </p:nvSpPr>
        <p:spPr>
          <a:xfrm>
            <a:off x="6008251" y="4952286"/>
            <a:ext cx="26136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Evitar Uso Continuo</a:t>
            </a:r>
            <a:endParaRPr lang="en-US" sz="2187" dirty="0"/>
          </a:p>
        </p:txBody>
      </p:sp>
      <p:sp>
        <p:nvSpPr>
          <p:cNvPr id="9" name="Text 7"/>
          <p:cNvSpPr/>
          <p:nvPr/>
        </p:nvSpPr>
        <p:spPr>
          <a:xfrm>
            <a:off x="5770602" y="5432703"/>
            <a:ext cx="30889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Evitar un uso continuo prolongado para mantener la salud del disco duro.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9192816" y="3674745"/>
            <a:ext cx="3089077" cy="9998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7873"/>
              </a:lnSpc>
              <a:buNone/>
            </a:pPr>
            <a:r>
              <a:rPr lang="en-US" sz="7873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7873" dirty="0"/>
          </a:p>
        </p:txBody>
      </p:sp>
      <p:sp>
        <p:nvSpPr>
          <p:cNvPr id="11" name="Text 9"/>
          <p:cNvSpPr/>
          <p:nvPr/>
        </p:nvSpPr>
        <p:spPr>
          <a:xfrm>
            <a:off x="9192816" y="4952286"/>
            <a:ext cx="308907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Actualizaciones y Parches</a:t>
            </a:r>
            <a:endParaRPr lang="en-US" sz="2187" dirty="0"/>
          </a:p>
        </p:txBody>
      </p:sp>
      <p:pic>
        <p:nvPicPr>
          <p:cNvPr id="12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432</Words>
  <Application>Microsoft Office PowerPoint</Application>
  <PresentationFormat>Personalizado</PresentationFormat>
  <Paragraphs>60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Lora</vt:lpstr>
      <vt:lpstr>Source Sans Pro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Narda Ponce</cp:lastModifiedBy>
  <cp:revision>1</cp:revision>
  <dcterms:created xsi:type="dcterms:W3CDTF">2024-01-22T06:26:03Z</dcterms:created>
  <dcterms:modified xsi:type="dcterms:W3CDTF">2024-01-22T06:29:17Z</dcterms:modified>
</cp:coreProperties>
</file>