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2" r:id="rId7"/>
    <p:sldId id="322" r:id="rId8"/>
    <p:sldId id="333" r:id="rId9"/>
    <p:sldId id="330" r:id="rId10"/>
    <p:sldId id="324" r:id="rId11"/>
    <p:sldId id="285" r:id="rId12"/>
    <p:sldId id="267" r:id="rId13"/>
    <p:sldId id="335" r:id="rId14"/>
    <p:sldId id="336" r:id="rId15"/>
    <p:sldId id="327" r:id="rId16"/>
    <p:sldId id="334" r:id="rId17"/>
    <p:sldId id="337" r:id="rId18"/>
    <p:sldId id="340" r:id="rId19"/>
    <p:sldId id="338" r:id="rId20"/>
    <p:sldId id="339" r:id="rId21"/>
    <p:sldId id="345" r:id="rId22"/>
    <p:sldId id="344" r:id="rId23"/>
    <p:sldId id="261" r:id="rId24"/>
    <p:sldId id="341" r:id="rId25"/>
    <p:sldId id="346" r:id="rId26"/>
    <p:sldId id="347" r:id="rId27"/>
    <p:sldId id="348" r:id="rId28"/>
    <p:sldId id="350" r:id="rId29"/>
    <p:sldId id="352" r:id="rId30"/>
    <p:sldId id="353" r:id="rId31"/>
    <p:sldId id="354" r:id="rId32"/>
    <p:sldId id="351" r:id="rId33"/>
    <p:sldId id="342" r:id="rId34"/>
    <p:sldId id="343" r:id="rId35"/>
    <p:sldId id="27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/>
    <p:restoredTop sz="96197"/>
  </p:normalViewPr>
  <p:slideViewPr>
    <p:cSldViewPr snapToGrid="0">
      <p:cViewPr varScale="1">
        <p:scale>
          <a:sx n="78" d="100"/>
          <a:sy n="78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CCFC461-8F6C-6944-A5CF-3A0F3F1BA5AA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Recorrentes</a:t>
          </a:r>
          <a:endParaRPr lang="en-US" dirty="0"/>
        </a:p>
      </dgm:t>
    </dgm:pt>
    <dgm:pt modelId="{429A3BD8-5997-DC41-8455-A71946A69866}" type="parTrans" cxnId="{6C39238B-E5EE-F047-B3FA-84B41B0788DF}">
      <dgm:prSet/>
      <dgm:spPr/>
      <dgm:t>
        <a:bodyPr/>
        <a:lstStyle/>
        <a:p>
          <a:endParaRPr lang="pt-BR"/>
        </a:p>
      </dgm:t>
    </dgm:pt>
    <dgm:pt modelId="{D042B127-44AE-7548-B812-606F1AEE10A4}" type="sibTrans" cxnId="{6C39238B-E5EE-F047-B3FA-84B41B0788DF}">
      <dgm:prSet/>
      <dgm:spPr/>
      <dgm:t>
        <a:bodyPr/>
        <a:lstStyle/>
        <a:p>
          <a:endParaRPr lang="pt-BR"/>
        </a:p>
      </dgm:t>
    </dgm:pt>
    <dgm:pt modelId="{F356D2FA-7F5B-5340-B670-6A6923AF07FF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Convolucionais</a:t>
          </a:r>
          <a:endParaRPr lang="en-US" dirty="0"/>
        </a:p>
      </dgm:t>
    </dgm:pt>
    <dgm:pt modelId="{BFF19823-0219-3D42-94F4-9F69B366213C}" type="parTrans" cxnId="{23ACF909-6D6B-214F-BF62-3C53AF9C9CF4}">
      <dgm:prSet/>
      <dgm:spPr/>
      <dgm:t>
        <a:bodyPr/>
        <a:lstStyle/>
        <a:p>
          <a:endParaRPr lang="pt-BR"/>
        </a:p>
      </dgm:t>
    </dgm:pt>
    <dgm:pt modelId="{58553283-066F-B945-B343-EF54FDFAD908}" type="sibTrans" cxnId="{23ACF909-6D6B-214F-BF62-3C53AF9C9CF4}">
      <dgm:prSet/>
      <dgm:spPr/>
      <dgm:t>
        <a:bodyPr/>
        <a:lstStyle/>
        <a:p>
          <a:endParaRPr lang="pt-BR"/>
        </a:p>
      </dgm:t>
    </dgm:pt>
    <dgm:pt modelId="{F741F310-0C2A-AC49-9F8B-958D6C3C3013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Adversárias</a:t>
          </a:r>
          <a:endParaRPr lang="en-US" dirty="0"/>
        </a:p>
      </dgm:t>
    </dgm:pt>
    <dgm:pt modelId="{6C7DC5AF-A4CF-FF45-8BA3-EE3624FC6DBD}" type="parTrans" cxnId="{01B6E6F0-57B8-8641-9F06-FE87D4FCEDE6}">
      <dgm:prSet/>
      <dgm:spPr/>
      <dgm:t>
        <a:bodyPr/>
        <a:lstStyle/>
        <a:p>
          <a:endParaRPr lang="pt-BR"/>
        </a:p>
      </dgm:t>
    </dgm:pt>
    <dgm:pt modelId="{DD87CF58-2F05-2446-871C-5B2C3C1D6E3D}" type="sibTrans" cxnId="{01B6E6F0-57B8-8641-9F06-FE87D4FCEDE6}">
      <dgm:prSet/>
      <dgm:spPr/>
      <dgm:t>
        <a:bodyPr/>
        <a:lstStyle/>
        <a:p>
          <a:endParaRPr lang="pt-BR"/>
        </a:p>
      </dgm:t>
    </dgm:pt>
    <dgm:pt modelId="{CA223912-E8F8-6149-8BA7-40B9EB98091A}">
      <dgm:prSet/>
      <dgm:spPr/>
      <dgm:t>
        <a:bodyPr/>
        <a:lstStyle/>
        <a:p>
          <a:r>
            <a:rPr lang="en-US" dirty="0"/>
            <a:t>Redes Autoencoders</a:t>
          </a:r>
        </a:p>
      </dgm:t>
    </dgm:pt>
    <dgm:pt modelId="{BF9C597D-38FF-1C4A-B79F-99001FFC0E54}" type="parTrans" cxnId="{64496CD6-4244-624C-A1CD-C80FEBD56B86}">
      <dgm:prSet/>
      <dgm:spPr/>
      <dgm:t>
        <a:bodyPr/>
        <a:lstStyle/>
        <a:p>
          <a:endParaRPr lang="pt-BR"/>
        </a:p>
      </dgm:t>
    </dgm:pt>
    <dgm:pt modelId="{577D5617-98CA-414C-890A-CDCB0F55F990}" type="sibTrans" cxnId="{64496CD6-4244-624C-A1CD-C80FEBD56B86}">
      <dgm:prSet/>
      <dgm:spPr/>
      <dgm:t>
        <a:bodyPr/>
        <a:lstStyle/>
        <a:p>
          <a:endParaRPr lang="pt-BR"/>
        </a:p>
      </dgm:t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E70965C0-ECF5-0B44-86E4-C01CE3CFB304}" type="pres">
      <dgm:prSet presAssocID="{BCCFC461-8F6C-6944-A5CF-3A0F3F1BA5AA}" presName="thickLine" presStyleLbl="alignNode1" presStyleIdx="3" presStyleCnt="7"/>
      <dgm:spPr/>
    </dgm:pt>
    <dgm:pt modelId="{64B07A1D-5E82-174C-8198-81E0B6E11720}" type="pres">
      <dgm:prSet presAssocID="{BCCFC461-8F6C-6944-A5CF-3A0F3F1BA5AA}" presName="horz1" presStyleCnt="0"/>
      <dgm:spPr/>
    </dgm:pt>
    <dgm:pt modelId="{09DBAF1F-1499-2740-9299-CEBFA099F164}" type="pres">
      <dgm:prSet presAssocID="{BCCFC461-8F6C-6944-A5CF-3A0F3F1BA5AA}" presName="tx1" presStyleLbl="revTx" presStyleIdx="3" presStyleCnt="7"/>
      <dgm:spPr/>
    </dgm:pt>
    <dgm:pt modelId="{AA11C26C-DED5-234A-BA3D-81D771F3D0D7}" type="pres">
      <dgm:prSet presAssocID="{BCCFC461-8F6C-6944-A5CF-3A0F3F1BA5AA}" presName="vert1" presStyleCnt="0"/>
      <dgm:spPr/>
    </dgm:pt>
    <dgm:pt modelId="{00B6B470-D9E0-E445-A247-65FA2386C276}" type="pres">
      <dgm:prSet presAssocID="{F356D2FA-7F5B-5340-B670-6A6923AF07FF}" presName="thickLine" presStyleLbl="alignNode1" presStyleIdx="4" presStyleCnt="7"/>
      <dgm:spPr/>
    </dgm:pt>
    <dgm:pt modelId="{10196758-CA41-EB45-BDE7-CA7AB4E37F06}" type="pres">
      <dgm:prSet presAssocID="{F356D2FA-7F5B-5340-B670-6A6923AF07FF}" presName="horz1" presStyleCnt="0"/>
      <dgm:spPr/>
    </dgm:pt>
    <dgm:pt modelId="{08CA33A9-126F-9F40-99CD-1CFDF66B3D09}" type="pres">
      <dgm:prSet presAssocID="{F356D2FA-7F5B-5340-B670-6A6923AF07FF}" presName="tx1" presStyleLbl="revTx" presStyleIdx="4" presStyleCnt="7"/>
      <dgm:spPr/>
    </dgm:pt>
    <dgm:pt modelId="{2F5BAB4E-F65B-CB46-95DB-64C6E9135342}" type="pres">
      <dgm:prSet presAssocID="{F356D2FA-7F5B-5340-B670-6A6923AF07FF}" presName="vert1" presStyleCnt="0"/>
      <dgm:spPr/>
    </dgm:pt>
    <dgm:pt modelId="{6B2A42F5-5D1B-2F49-8E8F-3ADCC9BA0345}" type="pres">
      <dgm:prSet presAssocID="{F741F310-0C2A-AC49-9F8B-958D6C3C3013}" presName="thickLine" presStyleLbl="alignNode1" presStyleIdx="5" presStyleCnt="7"/>
      <dgm:spPr/>
    </dgm:pt>
    <dgm:pt modelId="{F1E0C068-A971-CD48-96C4-F78E1DB0B549}" type="pres">
      <dgm:prSet presAssocID="{F741F310-0C2A-AC49-9F8B-958D6C3C3013}" presName="horz1" presStyleCnt="0"/>
      <dgm:spPr/>
    </dgm:pt>
    <dgm:pt modelId="{79905D6B-F3A1-2B4A-B47E-85BA61D7FBD2}" type="pres">
      <dgm:prSet presAssocID="{F741F310-0C2A-AC49-9F8B-958D6C3C3013}" presName="tx1" presStyleLbl="revTx" presStyleIdx="5" presStyleCnt="7"/>
      <dgm:spPr/>
    </dgm:pt>
    <dgm:pt modelId="{9824E54B-A32E-404D-B9AB-95801B711E26}" type="pres">
      <dgm:prSet presAssocID="{F741F310-0C2A-AC49-9F8B-958D6C3C3013}" presName="vert1" presStyleCnt="0"/>
      <dgm:spPr/>
    </dgm:pt>
    <dgm:pt modelId="{722AA345-D50A-5746-8C76-190479EAB99B}" type="pres">
      <dgm:prSet presAssocID="{CA223912-E8F8-6149-8BA7-40B9EB98091A}" presName="thickLine" presStyleLbl="alignNode1" presStyleIdx="6" presStyleCnt="7"/>
      <dgm:spPr/>
    </dgm:pt>
    <dgm:pt modelId="{01F47C11-F86A-6448-8F42-E8A0365B6337}" type="pres">
      <dgm:prSet presAssocID="{CA223912-E8F8-6149-8BA7-40B9EB98091A}" presName="horz1" presStyleCnt="0"/>
      <dgm:spPr/>
    </dgm:pt>
    <dgm:pt modelId="{5EAA7372-CD24-9E4B-913D-EA32A3EB4CED}" type="pres">
      <dgm:prSet presAssocID="{CA223912-E8F8-6149-8BA7-40B9EB98091A}" presName="tx1" presStyleLbl="revTx" presStyleIdx="6" presStyleCnt="7"/>
      <dgm:spPr/>
    </dgm:pt>
    <dgm:pt modelId="{325012BD-B450-F64A-AA0B-216AC85DF485}" type="pres">
      <dgm:prSet presAssocID="{CA223912-E8F8-6149-8BA7-40B9EB98091A}" presName="vert1" presStyleCnt="0"/>
      <dgm:spPr/>
    </dgm:pt>
  </dgm:ptLst>
  <dgm:cxnLst>
    <dgm:cxn modelId="{23ACF909-6D6B-214F-BF62-3C53AF9C9CF4}" srcId="{AEFDA71F-0163-4378-B9B1-248E0325FB12}" destId="{F356D2FA-7F5B-5340-B670-6A6923AF07FF}" srcOrd="4" destOrd="0" parTransId="{BFF19823-0219-3D42-94F4-9F69B366213C}" sibTransId="{58553283-066F-B945-B343-EF54FDFAD908}"/>
    <dgm:cxn modelId="{F4BEA22C-C406-8A48-AD45-A1EF2E8BE201}" type="presOf" srcId="{BCCFC461-8F6C-6944-A5CF-3A0F3F1BA5AA}" destId="{09DBAF1F-1499-2740-9299-CEBFA099F164}" srcOrd="0" destOrd="0" presId="urn:microsoft.com/office/officeart/2008/layout/LinedList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F9C4FF3E-6002-A14F-8784-3023C2061DA1}" type="presOf" srcId="{CA223912-E8F8-6149-8BA7-40B9EB98091A}" destId="{5EAA7372-CD24-9E4B-913D-EA32A3EB4CED}" srcOrd="0" destOrd="0" presId="urn:microsoft.com/office/officeart/2008/layout/LinedList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ECF68B7A-8825-824B-85D6-B0DB91848BB2}" type="presOf" srcId="{F741F310-0C2A-AC49-9F8B-958D6C3C3013}" destId="{79905D6B-F3A1-2B4A-B47E-85BA61D7FBD2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C39238B-E5EE-F047-B3FA-84B41B0788DF}" srcId="{AEFDA71F-0163-4378-B9B1-248E0325FB12}" destId="{BCCFC461-8F6C-6944-A5CF-3A0F3F1BA5AA}" srcOrd="3" destOrd="0" parTransId="{429A3BD8-5997-DC41-8455-A71946A69866}" sibTransId="{D042B127-44AE-7548-B812-606F1AEE10A4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6A5929BF-4223-5F41-B91F-6B24DB8CDBBA}" type="presOf" srcId="{F356D2FA-7F5B-5340-B670-6A6923AF07FF}" destId="{08CA33A9-126F-9F40-99CD-1CFDF66B3D09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64496CD6-4244-624C-A1CD-C80FEBD56B86}" srcId="{AEFDA71F-0163-4378-B9B1-248E0325FB12}" destId="{CA223912-E8F8-6149-8BA7-40B9EB98091A}" srcOrd="6" destOrd="0" parTransId="{BF9C597D-38FF-1C4A-B79F-99001FFC0E54}" sibTransId="{577D5617-98CA-414C-890A-CDCB0F55F990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01B6E6F0-57B8-8641-9F06-FE87D4FCEDE6}" srcId="{AEFDA71F-0163-4378-B9B1-248E0325FB12}" destId="{F741F310-0C2A-AC49-9F8B-958D6C3C3013}" srcOrd="5" destOrd="0" parTransId="{6C7DC5AF-A4CF-FF45-8BA3-EE3624FC6DBD}" sibTransId="{DD87CF58-2F05-2446-871C-5B2C3C1D6E3D}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073C3BE8-698B-B94D-A983-8E5725DE73C3}" type="presParOf" srcId="{345221F8-DC80-E246-89C4-D245A01C5D1D}" destId="{E70965C0-ECF5-0B44-86E4-C01CE3CFB304}" srcOrd="6" destOrd="0" presId="urn:microsoft.com/office/officeart/2008/layout/LinedList"/>
    <dgm:cxn modelId="{C8A81599-E804-FB4E-9770-26E604D757F0}" type="presParOf" srcId="{345221F8-DC80-E246-89C4-D245A01C5D1D}" destId="{64B07A1D-5E82-174C-8198-81E0B6E11720}" srcOrd="7" destOrd="0" presId="urn:microsoft.com/office/officeart/2008/layout/LinedList"/>
    <dgm:cxn modelId="{185FA570-659D-0548-8226-84F8DD47EB1D}" type="presParOf" srcId="{64B07A1D-5E82-174C-8198-81E0B6E11720}" destId="{09DBAF1F-1499-2740-9299-CEBFA099F164}" srcOrd="0" destOrd="0" presId="urn:microsoft.com/office/officeart/2008/layout/LinedList"/>
    <dgm:cxn modelId="{06023F22-2054-D440-ADEC-569DD05E7661}" type="presParOf" srcId="{64B07A1D-5E82-174C-8198-81E0B6E11720}" destId="{AA11C26C-DED5-234A-BA3D-81D771F3D0D7}" srcOrd="1" destOrd="0" presId="urn:microsoft.com/office/officeart/2008/layout/LinedList"/>
    <dgm:cxn modelId="{12438DED-75C0-C645-A51B-442F42F501EF}" type="presParOf" srcId="{345221F8-DC80-E246-89C4-D245A01C5D1D}" destId="{00B6B470-D9E0-E445-A247-65FA2386C276}" srcOrd="8" destOrd="0" presId="urn:microsoft.com/office/officeart/2008/layout/LinedList"/>
    <dgm:cxn modelId="{4F3AE23F-A213-2E4D-AB8C-AE891A082675}" type="presParOf" srcId="{345221F8-DC80-E246-89C4-D245A01C5D1D}" destId="{10196758-CA41-EB45-BDE7-CA7AB4E37F06}" srcOrd="9" destOrd="0" presId="urn:microsoft.com/office/officeart/2008/layout/LinedList"/>
    <dgm:cxn modelId="{2DD4066A-86C7-5A41-8E30-E65A6EC1CA62}" type="presParOf" srcId="{10196758-CA41-EB45-BDE7-CA7AB4E37F06}" destId="{08CA33A9-126F-9F40-99CD-1CFDF66B3D09}" srcOrd="0" destOrd="0" presId="urn:microsoft.com/office/officeart/2008/layout/LinedList"/>
    <dgm:cxn modelId="{D1129F6D-2362-F343-B645-DFBC3B6A4E09}" type="presParOf" srcId="{10196758-CA41-EB45-BDE7-CA7AB4E37F06}" destId="{2F5BAB4E-F65B-CB46-95DB-64C6E9135342}" srcOrd="1" destOrd="0" presId="urn:microsoft.com/office/officeart/2008/layout/LinedList"/>
    <dgm:cxn modelId="{9ED4F145-652D-A74F-AD05-5F43EC10A08E}" type="presParOf" srcId="{345221F8-DC80-E246-89C4-D245A01C5D1D}" destId="{6B2A42F5-5D1B-2F49-8E8F-3ADCC9BA0345}" srcOrd="10" destOrd="0" presId="urn:microsoft.com/office/officeart/2008/layout/LinedList"/>
    <dgm:cxn modelId="{DB5F166B-05CB-D845-BE78-074D43B6BF48}" type="presParOf" srcId="{345221F8-DC80-E246-89C4-D245A01C5D1D}" destId="{F1E0C068-A971-CD48-96C4-F78E1DB0B549}" srcOrd="11" destOrd="0" presId="urn:microsoft.com/office/officeart/2008/layout/LinedList"/>
    <dgm:cxn modelId="{BAB0F13E-DF3E-8349-82F8-558DA819621B}" type="presParOf" srcId="{F1E0C068-A971-CD48-96C4-F78E1DB0B549}" destId="{79905D6B-F3A1-2B4A-B47E-85BA61D7FBD2}" srcOrd="0" destOrd="0" presId="urn:microsoft.com/office/officeart/2008/layout/LinedList"/>
    <dgm:cxn modelId="{BEDEDECC-6F3A-D347-9FA4-E2FA7F809295}" type="presParOf" srcId="{F1E0C068-A971-CD48-96C4-F78E1DB0B549}" destId="{9824E54B-A32E-404D-B9AB-95801B711E26}" srcOrd="1" destOrd="0" presId="urn:microsoft.com/office/officeart/2008/layout/LinedList"/>
    <dgm:cxn modelId="{BDBFCDD5-BB0D-D244-A327-E9535D2F3515}" type="presParOf" srcId="{345221F8-DC80-E246-89C4-D245A01C5D1D}" destId="{722AA345-D50A-5746-8C76-190479EAB99B}" srcOrd="12" destOrd="0" presId="urn:microsoft.com/office/officeart/2008/layout/LinedList"/>
    <dgm:cxn modelId="{B01AB1F3-28D9-1049-9929-0C2E19E87D87}" type="presParOf" srcId="{345221F8-DC80-E246-89C4-D245A01C5D1D}" destId="{01F47C11-F86A-6448-8F42-E8A0365B6337}" srcOrd="13" destOrd="0" presId="urn:microsoft.com/office/officeart/2008/layout/LinedList"/>
    <dgm:cxn modelId="{36003629-0FE6-C04C-B7EB-55237583B8AE}" type="presParOf" srcId="{01F47C11-F86A-6448-8F42-E8A0365B6337}" destId="{5EAA7372-CD24-9E4B-913D-EA32A3EB4CED}" srcOrd="0" destOrd="0" presId="urn:microsoft.com/office/officeart/2008/layout/LinedList"/>
    <dgm:cxn modelId="{22BC97FE-464C-E543-B43B-9EF4D13FC32E}" type="presParOf" srcId="{01F47C11-F86A-6448-8F42-E8A0365B6337}" destId="{325012BD-B450-F64A-AA0B-216AC85DF4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760355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1520061"/>
        <a:ext cx="5889686" cy="759706"/>
      </dsp:txXfrm>
    </dsp:sp>
    <dsp:sp modelId="{E70965C0-ECF5-0B44-86E4-C01CE3CFB304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AF1F-1499-2740-9299-CEBFA099F164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Recorrentes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00B6B470-D9E0-E445-A247-65FA2386C276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33A9-126F-9F40-99CD-1CFDF66B3D09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Convolucionais</a:t>
          </a:r>
          <a:endParaRPr lang="en-US" sz="3600" kern="1200" dirty="0"/>
        </a:p>
      </dsp:txBody>
      <dsp:txXfrm>
        <a:off x="0" y="3039473"/>
        <a:ext cx="5889686" cy="759706"/>
      </dsp:txXfrm>
    </dsp:sp>
    <dsp:sp modelId="{6B2A42F5-5D1B-2F49-8E8F-3ADCC9BA0345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5D6B-F3A1-2B4A-B47E-85BA61D7FBD2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Adversárias</a:t>
          </a:r>
          <a:endParaRPr lang="en-US" sz="3600" kern="1200" dirty="0"/>
        </a:p>
      </dsp:txBody>
      <dsp:txXfrm>
        <a:off x="0" y="3799179"/>
        <a:ext cx="5889686" cy="759706"/>
      </dsp:txXfrm>
    </dsp:sp>
    <dsp:sp modelId="{722AA345-D50A-5746-8C76-190479EAB99B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7372-CD24-9E4B-913D-EA32A3EB4CED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Autoencoders</a:t>
          </a:r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redes_neurais.git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g05Y7tNE2Xun6zdL0ImamH-YDiwYyEY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H_JV-gMQy84wXIUcO6x-QTREiL89PctC?usp=sharing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colab.research.google.com/drive/1kOooFFPkhIe3xep1R1rV9lE5vASGTI8s?usp=sharing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Do simples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ao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avançado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701447" y="2265349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Prática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EA799BC9-1883-92BD-C72A-B562B27CC9A8}"/>
              </a:ext>
            </a:extLst>
          </p:cNvPr>
          <p:cNvSpPr/>
          <p:nvPr/>
        </p:nvSpPr>
        <p:spPr>
          <a:xfrm>
            <a:off x="3354068" y="3060427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360351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rceptron: Concept, function, and applications">
            <a:extLst>
              <a:ext uri="{FF2B5EF4-FFF2-40B4-BE49-F238E27FC236}">
                <a16:creationId xmlns:a16="http://schemas.microsoft.com/office/drawing/2014/main" id="{D4D19402-C645-3615-8A96-213E7F63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61" y="1445795"/>
            <a:ext cx="8873655" cy="48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6077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719416" y="4559456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r>
              <a:rPr lang="en-US" sz="4100" dirty="0">
                <a:latin typeface="+mj-lt"/>
                <a:ea typeface="+mj-ea"/>
                <a:cs typeface="+mj-cs"/>
              </a:rPr>
              <a:t> de um Deep Learning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ntendendo o funcionamento de uma Rede Neural Artificial | by Murillo  Grübler | aibrasil | Medium">
            <a:extLst>
              <a:ext uri="{FF2B5EF4-FFF2-40B4-BE49-F238E27FC236}">
                <a16:creationId xmlns:a16="http://schemas.microsoft.com/office/drawing/2014/main" id="{0A41ECD2-793B-D333-41C3-5EFD3BF3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20154" b="1"/>
          <a:stretch/>
        </p:blipFill>
        <p:spPr bwMode="auto">
          <a:xfrm>
            <a:off x="1005401" y="-1"/>
            <a:ext cx="10380133" cy="4030679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6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655922" y="5442980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Convolucionais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521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Yann </a:t>
            </a:r>
            <a:r>
              <a:rPr lang="pt-BR" dirty="0" err="1"/>
              <a:t>Lecun</a:t>
            </a:r>
            <a:r>
              <a:rPr lang="pt-BR" dirty="0"/>
              <a:t> (aluno do </a:t>
            </a:r>
            <a:r>
              <a:rPr lang="pt-BR" dirty="0" err="1"/>
              <a:t>Geofrey</a:t>
            </a:r>
            <a:r>
              <a:rPr lang="pt-BR" dirty="0"/>
              <a:t> </a:t>
            </a:r>
            <a:r>
              <a:rPr lang="pt-BR" dirty="0" err="1"/>
              <a:t>Hinton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haver com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Filosofia (O nosso cérebro processa qualquer imagem em busca de uma característica dominante)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talvez a Rede Neural mais visualmente reconhecível.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85302" y="2765234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67200" y="2261212"/>
            <a:ext cx="3260993" cy="2335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60107" y="2679852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49128" y="3428999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24661" y="3398701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3BBDD-6788-5150-B6EB-EB7DBA183DE0}"/>
              </a:ext>
            </a:extLst>
          </p:cNvPr>
          <p:cNvSpPr txBox="1"/>
          <p:nvPr/>
        </p:nvSpPr>
        <p:spPr>
          <a:xfrm>
            <a:off x="1490032" y="3166359"/>
            <a:ext cx="1418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Imagem</a:t>
            </a:r>
          </a:p>
          <a:p>
            <a:r>
              <a:rPr lang="pt-BR" sz="2400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386789" y="3242755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9072390" y="3398701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26357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57710" y="170433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80776" y="175044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43875" y="160136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07355" y="226513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08429" y="232021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281857" y="221818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8753460" y="2320218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Cachorro</a:t>
            </a:r>
          </a:p>
        </p:txBody>
      </p:sp>
      <p:pic>
        <p:nvPicPr>
          <p:cNvPr id="3" name="Imagem 2" descr="Cachorro deitado na grama&#10;&#10;Descrição gerada automaticamente">
            <a:extLst>
              <a:ext uri="{FF2B5EF4-FFF2-40B4-BE49-F238E27FC236}">
                <a16:creationId xmlns:a16="http://schemas.microsoft.com/office/drawing/2014/main" id="{0AF1B73D-2707-7DB6-CB39-D5CCD6B1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76" y="1845875"/>
            <a:ext cx="1455209" cy="144995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88DC2C3-DBD2-E8D1-6FF7-CED210798498}"/>
              </a:ext>
            </a:extLst>
          </p:cNvPr>
          <p:cNvSpPr/>
          <p:nvPr/>
        </p:nvSpPr>
        <p:spPr>
          <a:xfrm>
            <a:off x="1257710" y="390312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5AD978-73B2-D2ED-21C1-A343731B6165}"/>
              </a:ext>
            </a:extLst>
          </p:cNvPr>
          <p:cNvSpPr/>
          <p:nvPr/>
        </p:nvSpPr>
        <p:spPr>
          <a:xfrm>
            <a:off x="4280776" y="394923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916942-7EA6-103A-E2D5-635E00B51D2F}"/>
              </a:ext>
            </a:extLst>
          </p:cNvPr>
          <p:cNvSpPr/>
          <p:nvPr/>
        </p:nvSpPr>
        <p:spPr>
          <a:xfrm>
            <a:off x="8543875" y="380015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CD1BA893-A1AD-A85F-AF77-D0797FEA5F98}"/>
              </a:ext>
            </a:extLst>
          </p:cNvPr>
          <p:cNvSpPr/>
          <p:nvPr/>
        </p:nvSpPr>
        <p:spPr>
          <a:xfrm>
            <a:off x="3307355" y="446392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780AE563-4002-9A27-BF87-886174F66962}"/>
              </a:ext>
            </a:extLst>
          </p:cNvPr>
          <p:cNvSpPr/>
          <p:nvPr/>
        </p:nvSpPr>
        <p:spPr>
          <a:xfrm>
            <a:off x="7708429" y="451900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501E58-44EE-5AA4-B150-2F332812069A}"/>
              </a:ext>
            </a:extLst>
          </p:cNvPr>
          <p:cNvSpPr txBox="1"/>
          <p:nvPr/>
        </p:nvSpPr>
        <p:spPr>
          <a:xfrm>
            <a:off x="5281857" y="441697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233100-C7CC-FC04-FE65-E596AC2833E5}"/>
              </a:ext>
            </a:extLst>
          </p:cNvPr>
          <p:cNvSpPr txBox="1"/>
          <p:nvPr/>
        </p:nvSpPr>
        <p:spPr>
          <a:xfrm>
            <a:off x="8769691" y="4538810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Tartaruga</a:t>
            </a:r>
          </a:p>
        </p:txBody>
      </p:sp>
      <p:pic>
        <p:nvPicPr>
          <p:cNvPr id="22" name="Imagem 21" descr="Tartaruga em chão de terra&#10;&#10;Descrição gerada automaticamente">
            <a:extLst>
              <a:ext uri="{FF2B5EF4-FFF2-40B4-BE49-F238E27FC236}">
                <a16:creationId xmlns:a16="http://schemas.microsoft.com/office/drawing/2014/main" id="{CB61BA2E-6955-2777-6773-FF1E0BCA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8" y="4093828"/>
            <a:ext cx="1437483" cy="1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Convolution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Max </a:t>
            </a:r>
            <a:r>
              <a:rPr lang="pt-BR" dirty="0" err="1"/>
              <a:t>Pooling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Flatteting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Full Connection</a:t>
            </a:r>
          </a:p>
        </p:txBody>
      </p:sp>
    </p:spTree>
    <p:extLst>
      <p:ext uri="{BB962C8B-B14F-4D97-AF65-F5344CB8AC3E}">
        <p14:creationId xmlns:p14="http://schemas.microsoft.com/office/powerpoint/2010/main" val="40328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volution | NVIDIA Developer">
            <a:extLst>
              <a:ext uri="{FF2B5EF4-FFF2-40B4-BE49-F238E27FC236}">
                <a16:creationId xmlns:a16="http://schemas.microsoft.com/office/drawing/2014/main" id="{D7D39636-5072-7A49-AE8D-ACE69E02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4" y="2005475"/>
            <a:ext cx="9364271" cy="36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2510535" y="64754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Convolution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851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643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3231-1C4D-4AB4-AB8B-D39CCC39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2619F-6BBD-4913-A4EA-27A2A01F2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2623C-82B3-4C43-98E0-31A4ACA2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8FAB9D-1EE6-43AC-B8F1-6569A0B8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62323-B671-484D-B5A3-CD475433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EBE4-9960-46D9-8D96-FBDE917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4444" y="808056"/>
            <a:ext cx="3974905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Max Pooling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E7D5B1-A6D2-7A45-90FC-A2A8744693A6}"/>
              </a:ext>
            </a:extLst>
          </p:cNvPr>
          <p:cNvSpPr txBox="1"/>
          <p:nvPr/>
        </p:nvSpPr>
        <p:spPr>
          <a:xfrm>
            <a:off x="1969803" y="2052116"/>
            <a:ext cx="3966801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Variação</a:t>
            </a:r>
            <a:r>
              <a:rPr lang="en-US" dirty="0"/>
              <a:t> </a:t>
            </a:r>
            <a:r>
              <a:rPr lang="en-US" dirty="0" err="1"/>
              <a:t>Espacial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Destaca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pic>
        <p:nvPicPr>
          <p:cNvPr id="7" name="Imagem 6" descr="Tomate em cima&#10;&#10;Descrição gerada automaticamente">
            <a:extLst>
              <a:ext uri="{FF2B5EF4-FFF2-40B4-BE49-F238E27FC236}">
                <a16:creationId xmlns:a16="http://schemas.microsoft.com/office/drawing/2014/main" id="{3B8DE485-D74E-D8D6-37EE-3D317E512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78" r="-4" b="8501"/>
          <a:stretch/>
        </p:blipFill>
        <p:spPr>
          <a:xfrm>
            <a:off x="6747481" y="2"/>
            <a:ext cx="4636987" cy="342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 descr="Frutas e vegetais&#10;&#10;Descrição gerada automaticamente">
            <a:extLst>
              <a:ext uri="{FF2B5EF4-FFF2-40B4-BE49-F238E27FC236}">
                <a16:creationId xmlns:a16="http://schemas.microsoft.com/office/drawing/2014/main" id="{5B052EDB-B05F-6FDD-7AA3-2B3430471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2" r="4" b="4"/>
          <a:stretch/>
        </p:blipFill>
        <p:spPr>
          <a:xfrm>
            <a:off x="6747933" y="3425633"/>
            <a:ext cx="463698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5CA78E-387F-4DB6-8894-AA38E5EAF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Flatteting</a:t>
            </a:r>
          </a:p>
        </p:txBody>
      </p:sp>
      <p:pic>
        <p:nvPicPr>
          <p:cNvPr id="102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61FEE91-5E17-BB74-12BC-57939F06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216" y="2119051"/>
            <a:ext cx="7847956" cy="374287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7851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95104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Implementando a estrutura de uma Rede Neural Convolucional utilizando o  MapReduce do Spark | Rafael Sakurai">
            <a:extLst>
              <a:ext uri="{FF2B5EF4-FFF2-40B4-BE49-F238E27FC236}">
                <a16:creationId xmlns:a16="http://schemas.microsoft.com/office/drawing/2014/main" id="{495F2942-353B-3CA4-6C8D-2C5C1C93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8" y="1438091"/>
            <a:ext cx="7104257" cy="36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7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Auto Encoders</a:t>
            </a:r>
          </a:p>
        </p:txBody>
      </p:sp>
    </p:spTree>
    <p:extLst>
      <p:ext uri="{BB962C8B-B14F-4D97-AF65-F5344CB8AC3E}">
        <p14:creationId xmlns:p14="http://schemas.microsoft.com/office/powerpoint/2010/main" val="153545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</a:t>
            </a:r>
            <a:r>
              <a:rPr lang="pt-BR" dirty="0" err="1"/>
              <a:t>Convolucionais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Recorrentes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</a:t>
            </a:r>
            <a:r>
              <a:rPr lang="pt-BR" dirty="0" err="1"/>
              <a:t>Autoencoders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Adversárias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Mercado</a:t>
            </a:r>
          </a:p>
        </p:txBody>
      </p:sp>
    </p:spTree>
    <p:extLst>
      <p:ext uri="{BB962C8B-B14F-4D97-AF65-F5344CB8AC3E}">
        <p14:creationId xmlns:p14="http://schemas.microsoft.com/office/powerpoint/2010/main" val="10642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DC94-9737-EBF6-C92D-AD6D5EAE5AC5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Medicina (Detecção de anomalias e laudos médicos)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 (Monitoramento </a:t>
            </a:r>
            <a:r>
              <a:rPr lang="pt-BR" dirty="0" err="1"/>
              <a:t>convolucional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Recursos humanos (Entrevistas, traduções, seminários)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Entretimento (Filmes, música, arte)</a:t>
            </a:r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13821</TotalTime>
  <Words>362</Words>
  <Application>Microsoft Macintosh PowerPoint</Application>
  <PresentationFormat>Widescreen</PresentationFormat>
  <Paragraphs>120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22</cp:revision>
  <dcterms:created xsi:type="dcterms:W3CDTF">2024-03-23T13:38:28Z</dcterms:created>
  <dcterms:modified xsi:type="dcterms:W3CDTF">2024-05-18T20:54:25Z</dcterms:modified>
</cp:coreProperties>
</file>