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0" r:id="rId5"/>
    <p:sldId id="325" r:id="rId6"/>
    <p:sldId id="332" r:id="rId7"/>
    <p:sldId id="322" r:id="rId8"/>
    <p:sldId id="333" r:id="rId9"/>
    <p:sldId id="330" r:id="rId10"/>
    <p:sldId id="324" r:id="rId11"/>
    <p:sldId id="285" r:id="rId12"/>
    <p:sldId id="267" r:id="rId13"/>
    <p:sldId id="335" r:id="rId14"/>
    <p:sldId id="327" r:id="rId15"/>
    <p:sldId id="334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/>
    <p:restoredTop sz="96197"/>
  </p:normalViewPr>
  <p:slideViewPr>
    <p:cSldViewPr snapToGrid="0">
      <p:cViewPr varScale="1">
        <p:scale>
          <a:sx n="116" d="100"/>
          <a:sy n="116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Artificiais</a:t>
          </a:r>
          <a:endParaRPr lang="en-US" dirty="0"/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 dirty="0" err="1"/>
            <a:t>Objetivos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BCCFC461-8F6C-6944-A5CF-3A0F3F1BA5AA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Recorrentes</a:t>
          </a:r>
          <a:endParaRPr lang="en-US" dirty="0"/>
        </a:p>
      </dgm:t>
    </dgm:pt>
    <dgm:pt modelId="{429A3BD8-5997-DC41-8455-A71946A69866}" type="parTrans" cxnId="{6C39238B-E5EE-F047-B3FA-84B41B0788DF}">
      <dgm:prSet/>
      <dgm:spPr/>
      <dgm:t>
        <a:bodyPr/>
        <a:lstStyle/>
        <a:p>
          <a:endParaRPr lang="pt-BR"/>
        </a:p>
      </dgm:t>
    </dgm:pt>
    <dgm:pt modelId="{D042B127-44AE-7548-B812-606F1AEE10A4}" type="sibTrans" cxnId="{6C39238B-E5EE-F047-B3FA-84B41B0788DF}">
      <dgm:prSet/>
      <dgm:spPr/>
      <dgm:t>
        <a:bodyPr/>
        <a:lstStyle/>
        <a:p>
          <a:endParaRPr lang="pt-BR"/>
        </a:p>
      </dgm:t>
    </dgm:pt>
    <dgm:pt modelId="{F356D2FA-7F5B-5340-B670-6A6923AF07FF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Convolucionais</a:t>
          </a:r>
          <a:endParaRPr lang="en-US" dirty="0"/>
        </a:p>
      </dgm:t>
    </dgm:pt>
    <dgm:pt modelId="{BFF19823-0219-3D42-94F4-9F69B366213C}" type="parTrans" cxnId="{23ACF909-6D6B-214F-BF62-3C53AF9C9CF4}">
      <dgm:prSet/>
      <dgm:spPr/>
      <dgm:t>
        <a:bodyPr/>
        <a:lstStyle/>
        <a:p>
          <a:endParaRPr lang="pt-BR"/>
        </a:p>
      </dgm:t>
    </dgm:pt>
    <dgm:pt modelId="{58553283-066F-B945-B343-EF54FDFAD908}" type="sibTrans" cxnId="{23ACF909-6D6B-214F-BF62-3C53AF9C9CF4}">
      <dgm:prSet/>
      <dgm:spPr/>
      <dgm:t>
        <a:bodyPr/>
        <a:lstStyle/>
        <a:p>
          <a:endParaRPr lang="pt-BR"/>
        </a:p>
      </dgm:t>
    </dgm:pt>
    <dgm:pt modelId="{F741F310-0C2A-AC49-9F8B-958D6C3C3013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Adversárias</a:t>
          </a:r>
          <a:endParaRPr lang="en-US" dirty="0"/>
        </a:p>
      </dgm:t>
    </dgm:pt>
    <dgm:pt modelId="{6C7DC5AF-A4CF-FF45-8BA3-EE3624FC6DBD}" type="parTrans" cxnId="{01B6E6F0-57B8-8641-9F06-FE87D4FCEDE6}">
      <dgm:prSet/>
      <dgm:spPr/>
      <dgm:t>
        <a:bodyPr/>
        <a:lstStyle/>
        <a:p>
          <a:endParaRPr lang="pt-BR"/>
        </a:p>
      </dgm:t>
    </dgm:pt>
    <dgm:pt modelId="{DD87CF58-2F05-2446-871C-5B2C3C1D6E3D}" type="sibTrans" cxnId="{01B6E6F0-57B8-8641-9F06-FE87D4FCEDE6}">
      <dgm:prSet/>
      <dgm:spPr/>
      <dgm:t>
        <a:bodyPr/>
        <a:lstStyle/>
        <a:p>
          <a:endParaRPr lang="pt-BR"/>
        </a:p>
      </dgm:t>
    </dgm:pt>
    <dgm:pt modelId="{CA223912-E8F8-6149-8BA7-40B9EB98091A}">
      <dgm:prSet/>
      <dgm:spPr/>
      <dgm:t>
        <a:bodyPr/>
        <a:lstStyle/>
        <a:p>
          <a:r>
            <a:rPr lang="en-US" dirty="0"/>
            <a:t>Redes Autoencoders</a:t>
          </a:r>
        </a:p>
      </dgm:t>
    </dgm:pt>
    <dgm:pt modelId="{BF9C597D-38FF-1C4A-B79F-99001FFC0E54}" type="parTrans" cxnId="{64496CD6-4244-624C-A1CD-C80FEBD56B86}">
      <dgm:prSet/>
      <dgm:spPr/>
      <dgm:t>
        <a:bodyPr/>
        <a:lstStyle/>
        <a:p>
          <a:endParaRPr lang="pt-BR"/>
        </a:p>
      </dgm:t>
    </dgm:pt>
    <dgm:pt modelId="{577D5617-98CA-414C-890A-CDCB0F55F990}" type="sibTrans" cxnId="{64496CD6-4244-624C-A1CD-C80FEBD56B86}">
      <dgm:prSet/>
      <dgm:spPr/>
      <dgm:t>
        <a:bodyPr/>
        <a:lstStyle/>
        <a:p>
          <a:endParaRPr lang="pt-BR"/>
        </a:p>
      </dgm:t>
    </dgm:pt>
    <dgm:pt modelId="{345221F8-DC80-E246-89C4-D245A01C5D1D}" type="pres">
      <dgm:prSet presAssocID="{AEFDA71F-0163-4378-B9B1-248E0325FB12}" presName="vert0" presStyleCnt="0">
        <dgm:presLayoutVars>
          <dgm:dir/>
          <dgm:animOne val="branch"/>
          <dgm:animLvl val="lvl"/>
        </dgm:presLayoutVars>
      </dgm:prSet>
      <dgm:spPr/>
    </dgm:pt>
    <dgm:pt modelId="{0B89650A-8704-D94A-86F3-6BC61FC2E632}" type="pres">
      <dgm:prSet presAssocID="{3AC3736C-FAF3-444F-B58C-19042A82B981}" presName="thickLine" presStyleLbl="alignNode1" presStyleIdx="0" presStyleCnt="7"/>
      <dgm:spPr/>
    </dgm:pt>
    <dgm:pt modelId="{EB907BE2-5B34-A448-96B2-30A01DACB032}" type="pres">
      <dgm:prSet presAssocID="{3AC3736C-FAF3-444F-B58C-19042A82B981}" presName="horz1" presStyleCnt="0"/>
      <dgm:spPr/>
    </dgm:pt>
    <dgm:pt modelId="{E87BB835-21EF-CF44-8A6F-767B9B85DD97}" type="pres">
      <dgm:prSet presAssocID="{3AC3736C-FAF3-444F-B58C-19042A82B981}" presName="tx1" presStyleLbl="revTx" presStyleIdx="0" presStyleCnt="7"/>
      <dgm:spPr/>
    </dgm:pt>
    <dgm:pt modelId="{B8D6A58B-4244-7242-8B7B-7D225D455678}" type="pres">
      <dgm:prSet presAssocID="{3AC3736C-FAF3-444F-B58C-19042A82B981}" presName="vert1" presStyleCnt="0"/>
      <dgm:spPr/>
    </dgm:pt>
    <dgm:pt modelId="{5E381342-E66D-A44B-AD00-DEBBF1915954}" type="pres">
      <dgm:prSet presAssocID="{44B2D338-27ED-6E48-B8F5-91285AFE0E0D}" presName="thickLine" presStyleLbl="alignNode1" presStyleIdx="1" presStyleCnt="7"/>
      <dgm:spPr/>
    </dgm:pt>
    <dgm:pt modelId="{9E28F483-35EB-E740-87DE-D0979DD94673}" type="pres">
      <dgm:prSet presAssocID="{44B2D338-27ED-6E48-B8F5-91285AFE0E0D}" presName="horz1" presStyleCnt="0"/>
      <dgm:spPr/>
    </dgm:pt>
    <dgm:pt modelId="{E821F0C7-5D85-7248-AE01-670E3299DDB0}" type="pres">
      <dgm:prSet presAssocID="{44B2D338-27ED-6E48-B8F5-91285AFE0E0D}" presName="tx1" presStyleLbl="revTx" presStyleIdx="1" presStyleCnt="7"/>
      <dgm:spPr/>
    </dgm:pt>
    <dgm:pt modelId="{B838FC7B-0721-A747-8351-DAE0D018E5BD}" type="pres">
      <dgm:prSet presAssocID="{44B2D338-27ED-6E48-B8F5-91285AFE0E0D}" presName="vert1" presStyleCnt="0"/>
      <dgm:spPr/>
    </dgm:pt>
    <dgm:pt modelId="{47644EBB-5922-5342-8BF1-3984E943FD41}" type="pres">
      <dgm:prSet presAssocID="{34B3B087-ABCE-4D92-B820-00EDC0B202AC}" presName="thickLine" presStyleLbl="alignNode1" presStyleIdx="2" presStyleCnt="7"/>
      <dgm:spPr/>
    </dgm:pt>
    <dgm:pt modelId="{CDB6AF43-C5B3-5341-99FF-9E77FE1D1E56}" type="pres">
      <dgm:prSet presAssocID="{34B3B087-ABCE-4D92-B820-00EDC0B202AC}" presName="horz1" presStyleCnt="0"/>
      <dgm:spPr/>
    </dgm:pt>
    <dgm:pt modelId="{D6968ECC-61FD-AB4A-8DD5-1E5403EFD9AC}" type="pres">
      <dgm:prSet presAssocID="{34B3B087-ABCE-4D92-B820-00EDC0B202AC}" presName="tx1" presStyleLbl="revTx" presStyleIdx="2" presStyleCnt="7"/>
      <dgm:spPr/>
    </dgm:pt>
    <dgm:pt modelId="{13DD6045-B784-CF4A-8C5D-00B6D168F117}" type="pres">
      <dgm:prSet presAssocID="{34B3B087-ABCE-4D92-B820-00EDC0B202AC}" presName="vert1" presStyleCnt="0"/>
      <dgm:spPr/>
    </dgm:pt>
    <dgm:pt modelId="{E70965C0-ECF5-0B44-86E4-C01CE3CFB304}" type="pres">
      <dgm:prSet presAssocID="{BCCFC461-8F6C-6944-A5CF-3A0F3F1BA5AA}" presName="thickLine" presStyleLbl="alignNode1" presStyleIdx="3" presStyleCnt="7"/>
      <dgm:spPr/>
    </dgm:pt>
    <dgm:pt modelId="{64B07A1D-5E82-174C-8198-81E0B6E11720}" type="pres">
      <dgm:prSet presAssocID="{BCCFC461-8F6C-6944-A5CF-3A0F3F1BA5AA}" presName="horz1" presStyleCnt="0"/>
      <dgm:spPr/>
    </dgm:pt>
    <dgm:pt modelId="{09DBAF1F-1499-2740-9299-CEBFA099F164}" type="pres">
      <dgm:prSet presAssocID="{BCCFC461-8F6C-6944-A5CF-3A0F3F1BA5AA}" presName="tx1" presStyleLbl="revTx" presStyleIdx="3" presStyleCnt="7"/>
      <dgm:spPr/>
    </dgm:pt>
    <dgm:pt modelId="{AA11C26C-DED5-234A-BA3D-81D771F3D0D7}" type="pres">
      <dgm:prSet presAssocID="{BCCFC461-8F6C-6944-A5CF-3A0F3F1BA5AA}" presName="vert1" presStyleCnt="0"/>
      <dgm:spPr/>
    </dgm:pt>
    <dgm:pt modelId="{00B6B470-D9E0-E445-A247-65FA2386C276}" type="pres">
      <dgm:prSet presAssocID="{F356D2FA-7F5B-5340-B670-6A6923AF07FF}" presName="thickLine" presStyleLbl="alignNode1" presStyleIdx="4" presStyleCnt="7"/>
      <dgm:spPr/>
    </dgm:pt>
    <dgm:pt modelId="{10196758-CA41-EB45-BDE7-CA7AB4E37F06}" type="pres">
      <dgm:prSet presAssocID="{F356D2FA-7F5B-5340-B670-6A6923AF07FF}" presName="horz1" presStyleCnt="0"/>
      <dgm:spPr/>
    </dgm:pt>
    <dgm:pt modelId="{08CA33A9-126F-9F40-99CD-1CFDF66B3D09}" type="pres">
      <dgm:prSet presAssocID="{F356D2FA-7F5B-5340-B670-6A6923AF07FF}" presName="tx1" presStyleLbl="revTx" presStyleIdx="4" presStyleCnt="7"/>
      <dgm:spPr/>
    </dgm:pt>
    <dgm:pt modelId="{2F5BAB4E-F65B-CB46-95DB-64C6E9135342}" type="pres">
      <dgm:prSet presAssocID="{F356D2FA-7F5B-5340-B670-6A6923AF07FF}" presName="vert1" presStyleCnt="0"/>
      <dgm:spPr/>
    </dgm:pt>
    <dgm:pt modelId="{6B2A42F5-5D1B-2F49-8E8F-3ADCC9BA0345}" type="pres">
      <dgm:prSet presAssocID="{F741F310-0C2A-AC49-9F8B-958D6C3C3013}" presName="thickLine" presStyleLbl="alignNode1" presStyleIdx="5" presStyleCnt="7"/>
      <dgm:spPr/>
    </dgm:pt>
    <dgm:pt modelId="{F1E0C068-A971-CD48-96C4-F78E1DB0B549}" type="pres">
      <dgm:prSet presAssocID="{F741F310-0C2A-AC49-9F8B-958D6C3C3013}" presName="horz1" presStyleCnt="0"/>
      <dgm:spPr/>
    </dgm:pt>
    <dgm:pt modelId="{79905D6B-F3A1-2B4A-B47E-85BA61D7FBD2}" type="pres">
      <dgm:prSet presAssocID="{F741F310-0C2A-AC49-9F8B-958D6C3C3013}" presName="tx1" presStyleLbl="revTx" presStyleIdx="5" presStyleCnt="7"/>
      <dgm:spPr/>
    </dgm:pt>
    <dgm:pt modelId="{9824E54B-A32E-404D-B9AB-95801B711E26}" type="pres">
      <dgm:prSet presAssocID="{F741F310-0C2A-AC49-9F8B-958D6C3C3013}" presName="vert1" presStyleCnt="0"/>
      <dgm:spPr/>
    </dgm:pt>
    <dgm:pt modelId="{722AA345-D50A-5746-8C76-190479EAB99B}" type="pres">
      <dgm:prSet presAssocID="{CA223912-E8F8-6149-8BA7-40B9EB98091A}" presName="thickLine" presStyleLbl="alignNode1" presStyleIdx="6" presStyleCnt="7"/>
      <dgm:spPr/>
    </dgm:pt>
    <dgm:pt modelId="{01F47C11-F86A-6448-8F42-E8A0365B6337}" type="pres">
      <dgm:prSet presAssocID="{CA223912-E8F8-6149-8BA7-40B9EB98091A}" presName="horz1" presStyleCnt="0"/>
      <dgm:spPr/>
    </dgm:pt>
    <dgm:pt modelId="{5EAA7372-CD24-9E4B-913D-EA32A3EB4CED}" type="pres">
      <dgm:prSet presAssocID="{CA223912-E8F8-6149-8BA7-40B9EB98091A}" presName="tx1" presStyleLbl="revTx" presStyleIdx="6" presStyleCnt="7"/>
      <dgm:spPr/>
    </dgm:pt>
    <dgm:pt modelId="{325012BD-B450-F64A-AA0B-216AC85DF485}" type="pres">
      <dgm:prSet presAssocID="{CA223912-E8F8-6149-8BA7-40B9EB98091A}" presName="vert1" presStyleCnt="0"/>
      <dgm:spPr/>
    </dgm:pt>
  </dgm:ptLst>
  <dgm:cxnLst>
    <dgm:cxn modelId="{23ACF909-6D6B-214F-BF62-3C53AF9C9CF4}" srcId="{AEFDA71F-0163-4378-B9B1-248E0325FB12}" destId="{F356D2FA-7F5B-5340-B670-6A6923AF07FF}" srcOrd="4" destOrd="0" parTransId="{BFF19823-0219-3D42-94F4-9F69B366213C}" sibTransId="{58553283-066F-B945-B343-EF54FDFAD908}"/>
    <dgm:cxn modelId="{F4BEA22C-C406-8A48-AD45-A1EF2E8BE201}" type="presOf" srcId="{BCCFC461-8F6C-6944-A5CF-3A0F3F1BA5AA}" destId="{09DBAF1F-1499-2740-9299-CEBFA099F164}" srcOrd="0" destOrd="0" presId="urn:microsoft.com/office/officeart/2008/layout/LinedList"/>
    <dgm:cxn modelId="{0A460A37-8B57-394F-BD3E-21B1C4009900}" srcId="{AEFDA71F-0163-4378-B9B1-248E0325FB12}" destId="{44B2D338-27ED-6E48-B8F5-91285AFE0E0D}" srcOrd="1" destOrd="0" parTransId="{B18C5C5E-6B26-654A-9661-9520EBD96556}" sibTransId="{8068AC80-2582-6045-9138-B65ECC696D76}"/>
    <dgm:cxn modelId="{F9C4FF3E-6002-A14F-8784-3023C2061DA1}" type="presOf" srcId="{CA223912-E8F8-6149-8BA7-40B9EB98091A}" destId="{5EAA7372-CD24-9E4B-913D-EA32A3EB4CED}" srcOrd="0" destOrd="0" presId="urn:microsoft.com/office/officeart/2008/layout/LinedList"/>
    <dgm:cxn modelId="{0F0A1849-2347-1848-8725-BBE41A2D47A6}" type="presOf" srcId="{3AC3736C-FAF3-444F-B58C-19042A82B981}" destId="{E87BB835-21EF-CF44-8A6F-767B9B85DD97}" srcOrd="0" destOrd="0" presId="urn:microsoft.com/office/officeart/2008/layout/LinedList"/>
    <dgm:cxn modelId="{ECF68B7A-8825-824B-85D6-B0DB91848BB2}" type="presOf" srcId="{F741F310-0C2A-AC49-9F8B-958D6C3C3013}" destId="{79905D6B-F3A1-2B4A-B47E-85BA61D7FBD2}" srcOrd="0" destOrd="0" presId="urn:microsoft.com/office/officeart/2008/layout/LinedList"/>
    <dgm:cxn modelId="{CB348C7F-24A5-A74B-8B16-2BBAB9B671B4}" type="presOf" srcId="{34B3B087-ABCE-4D92-B820-00EDC0B202AC}" destId="{D6968ECC-61FD-AB4A-8DD5-1E5403EFD9AC}" srcOrd="0" destOrd="0" presId="urn:microsoft.com/office/officeart/2008/layout/LinedList"/>
    <dgm:cxn modelId="{6C39238B-E5EE-F047-B3FA-84B41B0788DF}" srcId="{AEFDA71F-0163-4378-B9B1-248E0325FB12}" destId="{BCCFC461-8F6C-6944-A5CF-3A0F3F1BA5AA}" srcOrd="3" destOrd="0" parTransId="{429A3BD8-5997-DC41-8455-A71946A69866}" sibTransId="{D042B127-44AE-7548-B812-606F1AEE10A4}"/>
    <dgm:cxn modelId="{2A632B9E-47CC-004D-A8B0-CE4DEFF9BAAD}" type="presOf" srcId="{AEFDA71F-0163-4378-B9B1-248E0325FB12}" destId="{345221F8-DC80-E246-89C4-D245A01C5D1D}" srcOrd="0" destOrd="0" presId="urn:microsoft.com/office/officeart/2008/layout/LinedList"/>
    <dgm:cxn modelId="{6A5929BF-4223-5F41-B91F-6B24DB8CDBBA}" type="presOf" srcId="{F356D2FA-7F5B-5340-B670-6A6923AF07FF}" destId="{08CA33A9-126F-9F40-99CD-1CFDF66B3D09}" srcOrd="0" destOrd="0" presId="urn:microsoft.com/office/officeart/2008/layout/LinedList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64496CD6-4244-624C-A1CD-C80FEBD56B86}" srcId="{AEFDA71F-0163-4378-B9B1-248E0325FB12}" destId="{CA223912-E8F8-6149-8BA7-40B9EB98091A}" srcOrd="6" destOrd="0" parTransId="{BF9C597D-38FF-1C4A-B79F-99001FFC0E54}" sibTransId="{577D5617-98CA-414C-890A-CDCB0F55F990}"/>
    <dgm:cxn modelId="{5B7EE8DD-1AC9-D04A-A1E9-0451DBAEE6D7}" type="presOf" srcId="{44B2D338-27ED-6E48-B8F5-91285AFE0E0D}" destId="{E821F0C7-5D85-7248-AE01-670E3299DDB0}" srcOrd="0" destOrd="0" presId="urn:microsoft.com/office/officeart/2008/layout/LinedList"/>
    <dgm:cxn modelId="{01B6E6F0-57B8-8641-9F06-FE87D4FCEDE6}" srcId="{AEFDA71F-0163-4378-B9B1-248E0325FB12}" destId="{F741F310-0C2A-AC49-9F8B-958D6C3C3013}" srcOrd="5" destOrd="0" parTransId="{6C7DC5AF-A4CF-FF45-8BA3-EE3624FC6DBD}" sibTransId="{DD87CF58-2F05-2446-871C-5B2C3C1D6E3D}"/>
    <dgm:cxn modelId="{6A4DBAFD-4976-457D-92CD-743517BF3792}" srcId="{AEFDA71F-0163-4378-B9B1-248E0325FB12}" destId="{34B3B087-ABCE-4D92-B820-00EDC0B202AC}" srcOrd="2" destOrd="0" parTransId="{119B34E9-F0DB-42C7-923E-760BB2DDD384}" sibTransId="{9B00AA4C-E443-4A1B-982E-C1A03398B8B7}"/>
    <dgm:cxn modelId="{C4C4C074-164E-B345-B766-86C72247DE28}" type="presParOf" srcId="{345221F8-DC80-E246-89C4-D245A01C5D1D}" destId="{0B89650A-8704-D94A-86F3-6BC61FC2E632}" srcOrd="0" destOrd="0" presId="urn:microsoft.com/office/officeart/2008/layout/LinedList"/>
    <dgm:cxn modelId="{A5F7EB87-A763-E144-BC2B-33B33185683A}" type="presParOf" srcId="{345221F8-DC80-E246-89C4-D245A01C5D1D}" destId="{EB907BE2-5B34-A448-96B2-30A01DACB032}" srcOrd="1" destOrd="0" presId="urn:microsoft.com/office/officeart/2008/layout/LinedList"/>
    <dgm:cxn modelId="{323FD3CF-1090-1C49-8A33-A00D7CBDC20E}" type="presParOf" srcId="{EB907BE2-5B34-A448-96B2-30A01DACB032}" destId="{E87BB835-21EF-CF44-8A6F-767B9B85DD97}" srcOrd="0" destOrd="0" presId="urn:microsoft.com/office/officeart/2008/layout/LinedList"/>
    <dgm:cxn modelId="{2D5B2286-1FD0-514A-881C-80EBA88A97C3}" type="presParOf" srcId="{EB907BE2-5B34-A448-96B2-30A01DACB032}" destId="{B8D6A58B-4244-7242-8B7B-7D225D455678}" srcOrd="1" destOrd="0" presId="urn:microsoft.com/office/officeart/2008/layout/LinedList"/>
    <dgm:cxn modelId="{BF67DEAC-0BDA-B94C-8454-7780544D96FC}" type="presParOf" srcId="{345221F8-DC80-E246-89C4-D245A01C5D1D}" destId="{5E381342-E66D-A44B-AD00-DEBBF1915954}" srcOrd="2" destOrd="0" presId="urn:microsoft.com/office/officeart/2008/layout/LinedList"/>
    <dgm:cxn modelId="{8C19CB32-4DEF-2147-8284-041848E9FB31}" type="presParOf" srcId="{345221F8-DC80-E246-89C4-D245A01C5D1D}" destId="{9E28F483-35EB-E740-87DE-D0979DD94673}" srcOrd="3" destOrd="0" presId="urn:microsoft.com/office/officeart/2008/layout/LinedList"/>
    <dgm:cxn modelId="{CB0CBC9F-75C5-0D48-B17B-601FB31B604D}" type="presParOf" srcId="{9E28F483-35EB-E740-87DE-D0979DD94673}" destId="{E821F0C7-5D85-7248-AE01-670E3299DDB0}" srcOrd="0" destOrd="0" presId="urn:microsoft.com/office/officeart/2008/layout/LinedList"/>
    <dgm:cxn modelId="{EFCE7322-7761-BB4A-B483-10E63EA14B3B}" type="presParOf" srcId="{9E28F483-35EB-E740-87DE-D0979DD94673}" destId="{B838FC7B-0721-A747-8351-DAE0D018E5BD}" srcOrd="1" destOrd="0" presId="urn:microsoft.com/office/officeart/2008/layout/LinedList"/>
    <dgm:cxn modelId="{E9241260-6EAF-FD4D-AABB-75DF15B1BAFE}" type="presParOf" srcId="{345221F8-DC80-E246-89C4-D245A01C5D1D}" destId="{47644EBB-5922-5342-8BF1-3984E943FD41}" srcOrd="4" destOrd="0" presId="urn:microsoft.com/office/officeart/2008/layout/LinedList"/>
    <dgm:cxn modelId="{C5950761-8D88-AC4A-A947-5A9D95AC19DB}" type="presParOf" srcId="{345221F8-DC80-E246-89C4-D245A01C5D1D}" destId="{CDB6AF43-C5B3-5341-99FF-9E77FE1D1E56}" srcOrd="5" destOrd="0" presId="urn:microsoft.com/office/officeart/2008/layout/LinedList"/>
    <dgm:cxn modelId="{6242BC3B-C265-914D-903B-955B33F537D1}" type="presParOf" srcId="{CDB6AF43-C5B3-5341-99FF-9E77FE1D1E56}" destId="{D6968ECC-61FD-AB4A-8DD5-1E5403EFD9AC}" srcOrd="0" destOrd="0" presId="urn:microsoft.com/office/officeart/2008/layout/LinedList"/>
    <dgm:cxn modelId="{75EFB1EB-6793-3247-A7BF-72721AB59108}" type="presParOf" srcId="{CDB6AF43-C5B3-5341-99FF-9E77FE1D1E56}" destId="{13DD6045-B784-CF4A-8C5D-00B6D168F117}" srcOrd="1" destOrd="0" presId="urn:microsoft.com/office/officeart/2008/layout/LinedList"/>
    <dgm:cxn modelId="{073C3BE8-698B-B94D-A983-8E5725DE73C3}" type="presParOf" srcId="{345221F8-DC80-E246-89C4-D245A01C5D1D}" destId="{E70965C0-ECF5-0B44-86E4-C01CE3CFB304}" srcOrd="6" destOrd="0" presId="urn:microsoft.com/office/officeart/2008/layout/LinedList"/>
    <dgm:cxn modelId="{C8A81599-E804-FB4E-9770-26E604D757F0}" type="presParOf" srcId="{345221F8-DC80-E246-89C4-D245A01C5D1D}" destId="{64B07A1D-5E82-174C-8198-81E0B6E11720}" srcOrd="7" destOrd="0" presId="urn:microsoft.com/office/officeart/2008/layout/LinedList"/>
    <dgm:cxn modelId="{185FA570-659D-0548-8226-84F8DD47EB1D}" type="presParOf" srcId="{64B07A1D-5E82-174C-8198-81E0B6E11720}" destId="{09DBAF1F-1499-2740-9299-CEBFA099F164}" srcOrd="0" destOrd="0" presId="urn:microsoft.com/office/officeart/2008/layout/LinedList"/>
    <dgm:cxn modelId="{06023F22-2054-D440-ADEC-569DD05E7661}" type="presParOf" srcId="{64B07A1D-5E82-174C-8198-81E0B6E11720}" destId="{AA11C26C-DED5-234A-BA3D-81D771F3D0D7}" srcOrd="1" destOrd="0" presId="urn:microsoft.com/office/officeart/2008/layout/LinedList"/>
    <dgm:cxn modelId="{12438DED-75C0-C645-A51B-442F42F501EF}" type="presParOf" srcId="{345221F8-DC80-E246-89C4-D245A01C5D1D}" destId="{00B6B470-D9E0-E445-A247-65FA2386C276}" srcOrd="8" destOrd="0" presId="urn:microsoft.com/office/officeart/2008/layout/LinedList"/>
    <dgm:cxn modelId="{4F3AE23F-A213-2E4D-AB8C-AE891A082675}" type="presParOf" srcId="{345221F8-DC80-E246-89C4-D245A01C5D1D}" destId="{10196758-CA41-EB45-BDE7-CA7AB4E37F06}" srcOrd="9" destOrd="0" presId="urn:microsoft.com/office/officeart/2008/layout/LinedList"/>
    <dgm:cxn modelId="{2DD4066A-86C7-5A41-8E30-E65A6EC1CA62}" type="presParOf" srcId="{10196758-CA41-EB45-BDE7-CA7AB4E37F06}" destId="{08CA33A9-126F-9F40-99CD-1CFDF66B3D09}" srcOrd="0" destOrd="0" presId="urn:microsoft.com/office/officeart/2008/layout/LinedList"/>
    <dgm:cxn modelId="{D1129F6D-2362-F343-B645-DFBC3B6A4E09}" type="presParOf" srcId="{10196758-CA41-EB45-BDE7-CA7AB4E37F06}" destId="{2F5BAB4E-F65B-CB46-95DB-64C6E9135342}" srcOrd="1" destOrd="0" presId="urn:microsoft.com/office/officeart/2008/layout/LinedList"/>
    <dgm:cxn modelId="{9ED4F145-652D-A74F-AD05-5F43EC10A08E}" type="presParOf" srcId="{345221F8-DC80-E246-89C4-D245A01C5D1D}" destId="{6B2A42F5-5D1B-2F49-8E8F-3ADCC9BA0345}" srcOrd="10" destOrd="0" presId="urn:microsoft.com/office/officeart/2008/layout/LinedList"/>
    <dgm:cxn modelId="{DB5F166B-05CB-D845-BE78-074D43B6BF48}" type="presParOf" srcId="{345221F8-DC80-E246-89C4-D245A01C5D1D}" destId="{F1E0C068-A971-CD48-96C4-F78E1DB0B549}" srcOrd="11" destOrd="0" presId="urn:microsoft.com/office/officeart/2008/layout/LinedList"/>
    <dgm:cxn modelId="{BAB0F13E-DF3E-8349-82F8-558DA819621B}" type="presParOf" srcId="{F1E0C068-A971-CD48-96C4-F78E1DB0B549}" destId="{79905D6B-F3A1-2B4A-B47E-85BA61D7FBD2}" srcOrd="0" destOrd="0" presId="urn:microsoft.com/office/officeart/2008/layout/LinedList"/>
    <dgm:cxn modelId="{BEDEDECC-6F3A-D347-9FA4-E2FA7F809295}" type="presParOf" srcId="{F1E0C068-A971-CD48-96C4-F78E1DB0B549}" destId="{9824E54B-A32E-404D-B9AB-95801B711E26}" srcOrd="1" destOrd="0" presId="urn:microsoft.com/office/officeart/2008/layout/LinedList"/>
    <dgm:cxn modelId="{BDBFCDD5-BB0D-D244-A327-E9535D2F3515}" type="presParOf" srcId="{345221F8-DC80-E246-89C4-D245A01C5D1D}" destId="{722AA345-D50A-5746-8C76-190479EAB99B}" srcOrd="12" destOrd="0" presId="urn:microsoft.com/office/officeart/2008/layout/LinedList"/>
    <dgm:cxn modelId="{B01AB1F3-28D9-1049-9929-0C2E19E87D87}" type="presParOf" srcId="{345221F8-DC80-E246-89C4-D245A01C5D1D}" destId="{01F47C11-F86A-6448-8F42-E8A0365B6337}" srcOrd="13" destOrd="0" presId="urn:microsoft.com/office/officeart/2008/layout/LinedList"/>
    <dgm:cxn modelId="{36003629-0FE6-C04C-B7EB-55237583B8AE}" type="presParOf" srcId="{01F47C11-F86A-6448-8F42-E8A0365B6337}" destId="{5EAA7372-CD24-9E4B-913D-EA32A3EB4CED}" srcOrd="0" destOrd="0" presId="urn:microsoft.com/office/officeart/2008/layout/LinedList"/>
    <dgm:cxn modelId="{22BC97FE-464C-E543-B43B-9EF4D13FC32E}" type="presParOf" srcId="{01F47C11-F86A-6448-8F42-E8A0365B6337}" destId="{325012BD-B450-F64A-AA0B-216AC85DF4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Aprendizado Supervisionado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Aprendizado Não – Supervisionado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Aprendizado Semi – Supervisionado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Aprendizado por reforço. 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Classificação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Regressão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Agrupamentos (</a:t>
          </a:r>
          <a:r>
            <a:rPr lang="pt-BR" b="1" dirty="0" err="1"/>
            <a:t>Clustering</a:t>
          </a:r>
          <a:r>
            <a:rPr lang="pt-BR" b="1" dirty="0"/>
            <a:t>)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Sistema de Recomendação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9650A-8704-D94A-86F3-6BC61FC2E632}">
      <dsp:nvSpPr>
        <dsp:cNvPr id="0" name=""/>
        <dsp:cNvSpPr/>
      </dsp:nvSpPr>
      <dsp:spPr>
        <a:xfrm>
          <a:off x="0" y="649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BB835-21EF-CF44-8A6F-767B9B85DD97}">
      <dsp:nvSpPr>
        <dsp:cNvPr id="0" name=""/>
        <dsp:cNvSpPr/>
      </dsp:nvSpPr>
      <dsp:spPr>
        <a:xfrm>
          <a:off x="0" y="649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Objetivos</a:t>
          </a:r>
          <a:endParaRPr lang="en-US" sz="3600" kern="1200" dirty="0"/>
        </a:p>
      </dsp:txBody>
      <dsp:txXfrm>
        <a:off x="0" y="649"/>
        <a:ext cx="5889686" cy="759706"/>
      </dsp:txXfrm>
    </dsp:sp>
    <dsp:sp modelId="{5E381342-E66D-A44B-AD00-DEBBF1915954}">
      <dsp:nvSpPr>
        <dsp:cNvPr id="0" name=""/>
        <dsp:cNvSpPr/>
      </dsp:nvSpPr>
      <dsp:spPr>
        <a:xfrm>
          <a:off x="0" y="760355"/>
          <a:ext cx="5889686" cy="0"/>
        </a:xfrm>
        <a:prstGeom prst="line">
          <a:avLst/>
        </a:prstGeom>
        <a:solidFill>
          <a:schemeClr val="accent2">
            <a:hueOff val="-2111758"/>
            <a:satOff val="-5034"/>
            <a:lumOff val="-2320"/>
            <a:alphaOff val="0"/>
          </a:schemeClr>
        </a:solidFill>
        <a:ln w="15875" cap="flat" cmpd="sng" algn="ctr">
          <a:solidFill>
            <a:schemeClr val="accent2">
              <a:hueOff val="-2111758"/>
              <a:satOff val="-5034"/>
              <a:lumOff val="-23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F0C7-5D85-7248-AE01-670E3299DDB0}">
      <dsp:nvSpPr>
        <dsp:cNvPr id="0" name=""/>
        <dsp:cNvSpPr/>
      </dsp:nvSpPr>
      <dsp:spPr>
        <a:xfrm>
          <a:off x="0" y="760355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Machine Learning</a:t>
          </a:r>
        </a:p>
      </dsp:txBody>
      <dsp:txXfrm>
        <a:off x="0" y="760355"/>
        <a:ext cx="5889686" cy="759706"/>
      </dsp:txXfrm>
    </dsp:sp>
    <dsp:sp modelId="{47644EBB-5922-5342-8BF1-3984E943FD41}">
      <dsp:nvSpPr>
        <dsp:cNvPr id="0" name=""/>
        <dsp:cNvSpPr/>
      </dsp:nvSpPr>
      <dsp:spPr>
        <a:xfrm>
          <a:off x="0" y="1520061"/>
          <a:ext cx="5889686" cy="0"/>
        </a:xfrm>
        <a:prstGeom prst="line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8ECC-61FD-AB4A-8DD5-1E5403EFD9AC}">
      <dsp:nvSpPr>
        <dsp:cNvPr id="0" name=""/>
        <dsp:cNvSpPr/>
      </dsp:nvSpPr>
      <dsp:spPr>
        <a:xfrm>
          <a:off x="0" y="1520061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Neurais</a:t>
          </a:r>
          <a:r>
            <a:rPr lang="en-US" sz="3600" kern="1200" dirty="0"/>
            <a:t> </a:t>
          </a:r>
          <a:r>
            <a:rPr lang="en-US" sz="3600" kern="1200" dirty="0" err="1"/>
            <a:t>Artificiais</a:t>
          </a:r>
          <a:endParaRPr lang="en-US" sz="3600" kern="1200" dirty="0"/>
        </a:p>
      </dsp:txBody>
      <dsp:txXfrm>
        <a:off x="0" y="1520061"/>
        <a:ext cx="5889686" cy="759706"/>
      </dsp:txXfrm>
    </dsp:sp>
    <dsp:sp modelId="{E70965C0-ECF5-0B44-86E4-C01CE3CFB304}">
      <dsp:nvSpPr>
        <dsp:cNvPr id="0" name=""/>
        <dsp:cNvSpPr/>
      </dsp:nvSpPr>
      <dsp:spPr>
        <a:xfrm>
          <a:off x="0" y="2279767"/>
          <a:ext cx="5889686" cy="0"/>
        </a:xfrm>
        <a:prstGeom prst="line">
          <a:avLst/>
        </a:prstGeom>
        <a:solidFill>
          <a:schemeClr val="accent2">
            <a:hueOff val="-6335275"/>
            <a:satOff val="-15101"/>
            <a:lumOff val="-6961"/>
            <a:alphaOff val="0"/>
          </a:schemeClr>
        </a:solidFill>
        <a:ln w="15875" cap="flat" cmpd="sng" algn="ctr">
          <a:solidFill>
            <a:schemeClr val="accent2">
              <a:hueOff val="-6335275"/>
              <a:satOff val="-15101"/>
              <a:lumOff val="-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BAF1F-1499-2740-9299-CEBFA099F164}">
      <dsp:nvSpPr>
        <dsp:cNvPr id="0" name=""/>
        <dsp:cNvSpPr/>
      </dsp:nvSpPr>
      <dsp:spPr>
        <a:xfrm>
          <a:off x="0" y="2279767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Recorrentes</a:t>
          </a:r>
          <a:endParaRPr lang="en-US" sz="3600" kern="1200" dirty="0"/>
        </a:p>
      </dsp:txBody>
      <dsp:txXfrm>
        <a:off x="0" y="2279767"/>
        <a:ext cx="5889686" cy="759706"/>
      </dsp:txXfrm>
    </dsp:sp>
    <dsp:sp modelId="{00B6B470-D9E0-E445-A247-65FA2386C276}">
      <dsp:nvSpPr>
        <dsp:cNvPr id="0" name=""/>
        <dsp:cNvSpPr/>
      </dsp:nvSpPr>
      <dsp:spPr>
        <a:xfrm>
          <a:off x="0" y="3039473"/>
          <a:ext cx="5889686" cy="0"/>
        </a:xfrm>
        <a:prstGeom prst="line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A33A9-126F-9F40-99CD-1CFDF66B3D09}">
      <dsp:nvSpPr>
        <dsp:cNvPr id="0" name=""/>
        <dsp:cNvSpPr/>
      </dsp:nvSpPr>
      <dsp:spPr>
        <a:xfrm>
          <a:off x="0" y="3039473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Convolucionais</a:t>
          </a:r>
          <a:endParaRPr lang="en-US" sz="3600" kern="1200" dirty="0"/>
        </a:p>
      </dsp:txBody>
      <dsp:txXfrm>
        <a:off x="0" y="3039473"/>
        <a:ext cx="5889686" cy="759706"/>
      </dsp:txXfrm>
    </dsp:sp>
    <dsp:sp modelId="{6B2A42F5-5D1B-2F49-8E8F-3ADCC9BA0345}">
      <dsp:nvSpPr>
        <dsp:cNvPr id="0" name=""/>
        <dsp:cNvSpPr/>
      </dsp:nvSpPr>
      <dsp:spPr>
        <a:xfrm>
          <a:off x="0" y="3799179"/>
          <a:ext cx="5889686" cy="0"/>
        </a:xfrm>
        <a:prstGeom prst="line">
          <a:avLst/>
        </a:prstGeom>
        <a:solidFill>
          <a:schemeClr val="accent2">
            <a:hueOff val="-10558792"/>
            <a:satOff val="-25169"/>
            <a:lumOff val="-11602"/>
            <a:alphaOff val="0"/>
          </a:schemeClr>
        </a:solidFill>
        <a:ln w="15875" cap="flat" cmpd="sng" algn="ctr">
          <a:solidFill>
            <a:schemeClr val="accent2">
              <a:hueOff val="-10558792"/>
              <a:satOff val="-25169"/>
              <a:lumOff val="-116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05D6B-F3A1-2B4A-B47E-85BA61D7FBD2}">
      <dsp:nvSpPr>
        <dsp:cNvPr id="0" name=""/>
        <dsp:cNvSpPr/>
      </dsp:nvSpPr>
      <dsp:spPr>
        <a:xfrm>
          <a:off x="0" y="3799179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Adversárias</a:t>
          </a:r>
          <a:endParaRPr lang="en-US" sz="3600" kern="1200" dirty="0"/>
        </a:p>
      </dsp:txBody>
      <dsp:txXfrm>
        <a:off x="0" y="3799179"/>
        <a:ext cx="5889686" cy="759706"/>
      </dsp:txXfrm>
    </dsp:sp>
    <dsp:sp modelId="{722AA345-D50A-5746-8C76-190479EAB99B}">
      <dsp:nvSpPr>
        <dsp:cNvPr id="0" name=""/>
        <dsp:cNvSpPr/>
      </dsp:nvSpPr>
      <dsp:spPr>
        <a:xfrm>
          <a:off x="0" y="4558885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A7372-CD24-9E4B-913D-EA32A3EB4CED}">
      <dsp:nvSpPr>
        <dsp:cNvPr id="0" name=""/>
        <dsp:cNvSpPr/>
      </dsp:nvSpPr>
      <dsp:spPr>
        <a:xfrm>
          <a:off x="0" y="4558885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Autoencoders</a:t>
          </a:r>
        </a:p>
      </dsp:txBody>
      <dsp:txXfrm>
        <a:off x="0" y="4558885"/>
        <a:ext cx="5889686" cy="75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Supervisionado</a:t>
          </a:r>
          <a:endParaRPr lang="pt-BR" sz="23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Não – Supervisionado</a:t>
          </a:r>
          <a:endParaRPr lang="pt-BR" sz="23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Semi – Supervisionado</a:t>
          </a:r>
          <a:endParaRPr lang="pt-BR" sz="23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por reforço. </a:t>
          </a:r>
          <a:endParaRPr lang="pt-BR" sz="23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Classificação</a:t>
          </a:r>
          <a:endParaRPr lang="pt-BR" sz="31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Regressão</a:t>
          </a:r>
          <a:endParaRPr lang="pt-BR" sz="31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Agrupamentos (</a:t>
          </a:r>
          <a:r>
            <a:rPr lang="pt-BR" sz="3100" b="1" kern="1200" dirty="0" err="1"/>
            <a:t>Clustering</a:t>
          </a:r>
          <a:r>
            <a:rPr lang="pt-BR" sz="3100" b="1" kern="1200" dirty="0"/>
            <a:t>)</a:t>
          </a:r>
          <a:endParaRPr lang="pt-BR" sz="31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Sistema de Recomendação</a:t>
          </a:r>
          <a:endParaRPr lang="pt-BR" sz="31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4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testin1/coding_the_future_dio_redes_neurais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2193166" y="2590984"/>
            <a:ext cx="8140655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Redes </a:t>
            </a:r>
            <a:r>
              <a:rPr lang="en-US" sz="8000" dirty="0" err="1">
                <a:latin typeface="+mj-lt"/>
                <a:ea typeface="+mj-ea"/>
                <a:cs typeface="+mj-cs"/>
              </a:rPr>
              <a:t>Neurais</a:t>
            </a:r>
            <a:endParaRPr lang="en-US" sz="80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+mj-lt"/>
                <a:ea typeface="+mj-ea"/>
                <a:cs typeface="+mj-cs"/>
              </a:rPr>
              <a:t>Do simples </a:t>
            </a:r>
            <a:r>
              <a:rPr lang="en-US" sz="1900" dirty="0" err="1">
                <a:latin typeface="+mj-lt"/>
                <a:ea typeface="+mj-ea"/>
                <a:cs typeface="+mj-cs"/>
              </a:rPr>
              <a:t>ao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avançado</a:t>
            </a:r>
            <a:endParaRPr lang="en-US" sz="19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609599" y="2105201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Primeiro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passo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A96FD04B-5E43-F2B0-4C25-041DC74C5E52}"/>
              </a:ext>
            </a:extLst>
          </p:cNvPr>
          <p:cNvSpPr/>
          <p:nvPr/>
        </p:nvSpPr>
        <p:spPr>
          <a:xfrm>
            <a:off x="3050064" y="4240864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Leia Sobre Mim</a:t>
            </a:r>
          </a:p>
        </p:txBody>
      </p:sp>
    </p:spTree>
    <p:extLst>
      <p:ext uri="{BB962C8B-B14F-4D97-AF65-F5344CB8AC3E}">
        <p14:creationId xmlns:p14="http://schemas.microsoft.com/office/powerpoint/2010/main" val="10786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017454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823940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8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Artificiais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36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inspirado no funcionamento do cérebro humano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por Geoffrey </a:t>
            </a:r>
            <a:r>
              <a:rPr lang="pt-BR" dirty="0" err="1"/>
              <a:t>Hinton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Lógica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719416" y="4559456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 err="1">
                <a:latin typeface="+mj-lt"/>
                <a:ea typeface="+mj-ea"/>
                <a:cs typeface="+mj-cs"/>
              </a:rPr>
              <a:t>Arquitetura</a:t>
            </a:r>
            <a:r>
              <a:rPr lang="en-US" sz="4100" dirty="0">
                <a:latin typeface="+mj-lt"/>
                <a:ea typeface="+mj-ea"/>
                <a:cs typeface="+mj-cs"/>
              </a:rPr>
              <a:t> de um Deep Learning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Entendendo o funcionamento de uma Rede Neural Artificial | by Murillo  Grübler | aibrasil | Medium">
            <a:extLst>
              <a:ext uri="{FF2B5EF4-FFF2-40B4-BE49-F238E27FC236}">
                <a16:creationId xmlns:a16="http://schemas.microsoft.com/office/drawing/2014/main" id="{0A41ECD2-793B-D333-41C3-5EFD3BF36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4" r="20154" b="1"/>
          <a:stretch/>
        </p:blipFill>
        <p:spPr bwMode="auto">
          <a:xfrm>
            <a:off x="1005401" y="-1"/>
            <a:ext cx="10380133" cy="4030679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 dirty="0" err="1"/>
              <a:t>Maycon</a:t>
            </a:r>
            <a:r>
              <a:rPr lang="pt-BR" dirty="0"/>
              <a:t> </a:t>
            </a:r>
            <a:r>
              <a:rPr lang="pt-BR" dirty="0" err="1"/>
              <a:t>Batestin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800" dirty="0"/>
              <a:t>Cientista de dados</a:t>
            </a:r>
          </a:p>
          <a:p>
            <a:pPr rtl="0"/>
            <a:r>
              <a:rPr lang="pt-BR" sz="1800"/>
              <a:t>Ibm</a:t>
            </a:r>
            <a:r>
              <a:rPr lang="pt-BR" sz="1800" dirty="0"/>
              <a:t> </a:t>
            </a:r>
          </a:p>
          <a:p>
            <a:pPr rtl="0"/>
            <a:r>
              <a:rPr lang="pt-BR" sz="1800" dirty="0"/>
              <a:t>Inteligência artificial</a:t>
            </a:r>
          </a:p>
          <a:p>
            <a:pPr rtl="0"/>
            <a:r>
              <a:rPr lang="pt-BR" sz="1800"/>
              <a:t>Chatbots</a:t>
            </a: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r="11988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264350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Objetivos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Conhecer e Aprender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</a:t>
            </a:r>
            <a:r>
              <a:rPr lang="pt-BR" dirty="0" err="1"/>
              <a:t>Machine</a:t>
            </a:r>
            <a:r>
              <a:rPr lang="pt-BR" dirty="0"/>
              <a:t>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RNA (REDES NEURAIS ARTIFICIAIS)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Redes Neurais </a:t>
            </a:r>
            <a:r>
              <a:rPr lang="pt-BR" dirty="0" err="1"/>
              <a:t>Convolucionais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Redes Neurais Recorrentes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Redes </a:t>
            </a:r>
            <a:r>
              <a:rPr lang="pt-BR" dirty="0" err="1"/>
              <a:t>Autoencoders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Redes Neurais Adversárias</a:t>
            </a:r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Mercado</a:t>
            </a:r>
          </a:p>
        </p:txBody>
      </p:sp>
    </p:spTree>
    <p:extLst>
      <p:ext uri="{BB962C8B-B14F-4D97-AF65-F5344CB8AC3E}">
        <p14:creationId xmlns:p14="http://schemas.microsoft.com/office/powerpoint/2010/main" val="106422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DCDC94-9737-EBF6-C92D-AD6D5EAE5AC5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Medicina (Detecção de anomalias e laudos médicos)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Segurança (Monitoramento </a:t>
            </a:r>
            <a:r>
              <a:rPr lang="pt-BR" dirty="0" err="1"/>
              <a:t>convolucional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Recursos humanos (Entrevistas, traduções, seminários)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Entretimento (Filmes, música, arte)</a:t>
            </a:r>
          </a:p>
        </p:txBody>
      </p:sp>
    </p:spTree>
    <p:extLst>
      <p:ext uri="{BB962C8B-B14F-4D97-AF65-F5344CB8AC3E}">
        <p14:creationId xmlns:p14="http://schemas.microsoft.com/office/powerpoint/2010/main" val="27391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Pré-requisito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988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Pré</a:t>
            </a:r>
            <a:r>
              <a:rPr lang="pt-BR" sz="3200" dirty="0"/>
              <a:t>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Lógica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9386</TotalTime>
  <Words>200</Words>
  <Application>Microsoft Macintosh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Madison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18</cp:revision>
  <dcterms:created xsi:type="dcterms:W3CDTF">2024-03-23T13:38:28Z</dcterms:created>
  <dcterms:modified xsi:type="dcterms:W3CDTF">2024-05-14T15:28:04Z</dcterms:modified>
</cp:coreProperties>
</file>