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CCE3-808B-4271-80B2-E9B73D99709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04" y="1815921"/>
            <a:ext cx="9144000" cy="66373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Advanced Methods in Data Science - DTSC104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4932"/>
            <a:ext cx="9144000" cy="3255582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Milestone 1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Label/cluster the dataset using the GA and the K-Mean clustering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algorithms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Introduced by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Omnia Gad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Nardeen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Shaheer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Nourhan Reda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Abdelall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0448760" y="189964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r="4483"/>
          <a:stretch/>
        </p:blipFill>
        <p:spPr>
          <a:xfrm>
            <a:off x="-312147" y="0"/>
            <a:ext cx="12782551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65125"/>
            <a:ext cx="10677939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Description</a:t>
            </a:r>
            <a:r>
              <a:rPr lang="en-US" b="1" u="sng" dirty="0"/>
              <a:t>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data :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5861" y="1431235"/>
            <a:ext cx="10677939" cy="474572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Airlines Dataset Inspired in the regression dataset from Elena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Ikonomovska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The task is to predict whether a given flight will be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delayed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given the information of the scheduled departure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Flight --&gt; Flight ID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Time --&gt; Time of departure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Length --&gt; Length of Flight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Airline --&gt; Airline ID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AirportFrom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--&gt; Which airport the flight flew from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AirportTo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--&gt; Which airport the flight flew to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DayOfWeek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--&gt; Day of the week of the flight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Class --&gt; Delayed (1) or not (0)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dataset["Time"].min() is 10.0 and dataset["Time"].max() is 1439.0. Since there are 1440 minutes in 24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hrs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I assume that this is the number of minutes in 24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hrs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and the 1439.0 flights are 23:59.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believe that number 1 stands for '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monday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' so 7 would be Sunday!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0912478" y="11906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r="5130"/>
          <a:stretch/>
        </p:blipFill>
        <p:spPr>
          <a:xfrm>
            <a:off x="-384872" y="-54175"/>
            <a:ext cx="12725401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65125"/>
            <a:ext cx="10677939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EDA and Data preprocessing: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1431235"/>
            <a:ext cx="10585174" cy="504907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This data exposed to a slight cleaning and drop of unique values so it’s not biased along any feature .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heat map as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shows the correlation between features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If there are 2 features to choose we ‘ll choose [Time of departure] , [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DayOfWeek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] as the correlation between them is week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As well encoding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and normalization of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data is part of preprocessing so the data is ready for algorithms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0622995" y="32911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668" t="42243" r="22618" b="4871"/>
          <a:stretch/>
        </p:blipFill>
        <p:spPr>
          <a:xfrm>
            <a:off x="2532038" y="3607014"/>
            <a:ext cx="5421320" cy="28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66092" y="0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585174" cy="625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 err="1" smtClean="0">
                <a:solidFill>
                  <a:schemeClr val="accent1">
                    <a:lumMod val="50000"/>
                  </a:schemeClr>
                </a:solidFill>
              </a:rPr>
              <a:t>Kmean</a:t>
            </a: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 algorithms :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choosing the correct number of clusters by using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elbow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technique ; it gives 3 clusters but we  use 2 clusters as the classes we want to predict is 2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 points are assigned to its cluster based on the least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euclidean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distance between the points and cluster centroids and the centroids are recalculated by the mean of the data points assigned to the 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cluster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conclusion is 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  the time consumes for this algorithm is 4h 25min 54s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  the mean square error is 0.4858</a:t>
            </a:r>
          </a:p>
          <a:p>
            <a:endParaRPr lang="en-US" sz="2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421" t="36719" r="47658" b="16406"/>
          <a:stretch/>
        </p:blipFill>
        <p:spPr>
          <a:xfrm>
            <a:off x="8257442" y="3686629"/>
            <a:ext cx="3934558" cy="3171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8" t="-3342" r="64165" b="3342"/>
          <a:stretch/>
        </p:blipFill>
        <p:spPr>
          <a:xfrm>
            <a:off x="1503069" y="5076099"/>
            <a:ext cx="3784241" cy="1011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1680" r="41309" b="8684"/>
          <a:stretch/>
        </p:blipFill>
        <p:spPr>
          <a:xfrm>
            <a:off x="174958" y="4305300"/>
            <a:ext cx="8144347" cy="6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3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66092" y="0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585174" cy="625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Genetic </a:t>
            </a:r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 clustering: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encoded in the form of strings (called chromosomes). A collection of such strings is called a population. Initially, a random population is created, which represents different points in the search space. An objective and fitness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function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associated with each string that represents the degree of goodness of the string. Based on the principle of survival of the fittest, a few of the strings are selected and each is assigned a number of copies that go into the mating 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55000"/>
              </a:lnSpc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parameters;</a:t>
            </a:r>
            <a:endParaRPr lang="en-US" sz="18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population_size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 = 10</a:t>
            </a: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number_of_generaions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 = 5</a:t>
            </a: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number_of_clusters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 = 2</a:t>
            </a: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number_of_samples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data_GA.shape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[0]</a:t>
            </a: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p_e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 = 0.2</a:t>
            </a: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p_c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 = 0.6</a:t>
            </a:r>
          </a:p>
          <a:p>
            <a:pPr>
              <a:lnSpc>
                <a:spcPct val="55000"/>
              </a:lnSpc>
              <a:buFont typeface="Wingdings" panose="05000000000000000000" pitchFamily="2" charset="2"/>
              <a:buChar char="Ø"/>
            </a:pP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p_m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 = 1 - </a:t>
            </a: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p_e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 - </a:t>
            </a: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p_c</a:t>
            </a:r>
            <a:endParaRPr lang="en-US" sz="18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conclusion is 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the time consumes for this algorithm is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1h 45min 23s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the mean square error is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0.51412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55000"/>
              </a:lnSpc>
            </a:pPr>
            <a:endParaRPr lang="en-US" sz="1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4482" r="42024" b="14285"/>
          <a:stretch/>
        </p:blipFill>
        <p:spPr>
          <a:xfrm>
            <a:off x="4920342" y="3962401"/>
            <a:ext cx="6270539" cy="517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r="70595"/>
          <a:stretch/>
        </p:blipFill>
        <p:spPr>
          <a:xfrm>
            <a:off x="6409092" y="4715971"/>
            <a:ext cx="2821994" cy="9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66092" y="0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585174" cy="625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Comparison between </a:t>
            </a:r>
            <a:r>
              <a:rPr lang="en-US" sz="3600" u="sng" dirty="0" err="1" smtClean="0">
                <a:solidFill>
                  <a:schemeClr val="accent1">
                    <a:lumMod val="50000"/>
                  </a:schemeClr>
                </a:solidFill>
              </a:rPr>
              <a:t>Kmeans</a:t>
            </a: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  and GA algorithm:</a:t>
            </a: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79221"/>
              </p:ext>
            </p:extLst>
          </p:nvPr>
        </p:nvGraphicFramePr>
        <p:xfrm>
          <a:off x="1741714" y="1375537"/>
          <a:ext cx="8127999" cy="274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99664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0934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5369019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algorithm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Genetic algorithm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403473"/>
                  </a:ext>
                </a:extLst>
              </a:tr>
              <a:tr h="10509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Mean square error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0.485887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0.514127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68569"/>
                  </a:ext>
                </a:extLst>
              </a:tr>
              <a:tr h="10509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Computational time</a:t>
                      </a:r>
                      <a:endParaRPr 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4h 25min 54s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1h 45min 41s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9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0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526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Wingdings</vt:lpstr>
      <vt:lpstr>Office Theme</vt:lpstr>
      <vt:lpstr>Advanced Methods in Data Science - DTSC104</vt:lpstr>
      <vt:lpstr>Description of data :</vt:lpstr>
      <vt:lpstr>EDA and Data preprocessing: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29</cp:revision>
  <dcterms:created xsi:type="dcterms:W3CDTF">2023-04-11T13:50:31Z</dcterms:created>
  <dcterms:modified xsi:type="dcterms:W3CDTF">2023-04-13T23:04:20Z</dcterms:modified>
</cp:coreProperties>
</file>