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4" r:id="rId57"/>
    <p:sldId id="315" r:id="rId58"/>
    <p:sldId id="316" r:id="rId59"/>
    <p:sldId id="318" r:id="rId6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2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24329"/>
            <a:ext cx="349250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89331" y="260604"/>
            <a:ext cx="5375576" cy="600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0060" y="483234"/>
            <a:ext cx="310387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3" y="3390976"/>
            <a:ext cx="3695700" cy="184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dien/samsung_text_classific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orch.org/tutorials/beginner/blitz/neural_networks_tutorial.html#define-the-network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blitz/neural_networks_tutorial.html#define-the-net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hyperlink" Target="http://pytorch.org/tutorials/beginner/blitz/neural_networks_tutorial.html#define-the-network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pytorch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pytorch_with_examples.html#pytorch-opti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pytorch_with_examples.html#pytorch-opti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pytorch.org/tutorials/beginner/pytorch_with_examples.html#pytorch-optim" TargetMode="Externa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pytorch.org/tutorials/beginner/pytorch_with_examples.html#pytorch-optim" TargetMode="Externa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pytorch.org/docs/master/notes/serialization.html#recommended-approach-for-saving-a-mode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orch.org/tutorials/beginner/former_torchies/nn_tutorial.html#example-2-recurrent-net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orch.org/tutorials/beginner/former_torchies/nn_tutorial.html#example-2-recurrent-ne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wni.github.io/pytorch-tensorflo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395" y="2819400"/>
            <a:ext cx="66332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70" dirty="0" err="1"/>
              <a:t>PyTorch</a:t>
            </a:r>
            <a:r>
              <a:rPr spc="-105" dirty="0"/>
              <a:t> </a:t>
            </a:r>
            <a:r>
              <a:rPr spc="-20" dirty="0"/>
              <a:t>Tutorial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3234"/>
            <a:ext cx="577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6270" y="3823842"/>
            <a:ext cx="27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Trebuchet MS"/>
                <a:cs typeface="Trebuchet MS"/>
              </a:rPr>
              <a:t>W</a:t>
            </a:r>
            <a:r>
              <a:rPr sz="1800" b="1" spc="-97" baseline="-20833" dirty="0">
                <a:latin typeface="Trebuchet MS"/>
                <a:cs typeface="Trebuchet MS"/>
              </a:rPr>
              <a:t>i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Neural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0619" y="1923669"/>
            <a:ext cx="79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Big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2738" y="2323338"/>
            <a:ext cx="1440180" cy="3194685"/>
          </a:xfrm>
          <a:custGeom>
            <a:avLst/>
            <a:gdLst/>
            <a:ahLst/>
            <a:cxnLst/>
            <a:rect l="l" t="t" r="r" b="b"/>
            <a:pathLst>
              <a:path w="1440180" h="3194685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30" y="0"/>
                </a:lnTo>
                <a:lnTo>
                  <a:pt x="1200150" y="0"/>
                </a:lnTo>
                <a:lnTo>
                  <a:pt x="1248531" y="4875"/>
                </a:lnTo>
                <a:lnTo>
                  <a:pt x="1293590" y="18859"/>
                </a:lnTo>
                <a:lnTo>
                  <a:pt x="1334363" y="40987"/>
                </a:lnTo>
                <a:lnTo>
                  <a:pt x="1369885" y="70294"/>
                </a:lnTo>
                <a:lnTo>
                  <a:pt x="1399192" y="105816"/>
                </a:lnTo>
                <a:lnTo>
                  <a:pt x="1421320" y="146589"/>
                </a:lnTo>
                <a:lnTo>
                  <a:pt x="1435304" y="191648"/>
                </a:lnTo>
                <a:lnTo>
                  <a:pt x="1440180" y="240029"/>
                </a:lnTo>
                <a:lnTo>
                  <a:pt x="1440180" y="2954274"/>
                </a:lnTo>
                <a:lnTo>
                  <a:pt x="1435304" y="3002655"/>
                </a:lnTo>
                <a:lnTo>
                  <a:pt x="1421320" y="3047714"/>
                </a:lnTo>
                <a:lnTo>
                  <a:pt x="1399192" y="3088487"/>
                </a:lnTo>
                <a:lnTo>
                  <a:pt x="1369885" y="3124009"/>
                </a:lnTo>
                <a:lnTo>
                  <a:pt x="1334363" y="3153316"/>
                </a:lnTo>
                <a:lnTo>
                  <a:pt x="1293590" y="3175444"/>
                </a:lnTo>
                <a:lnTo>
                  <a:pt x="1248531" y="3189428"/>
                </a:lnTo>
                <a:lnTo>
                  <a:pt x="1200150" y="3194304"/>
                </a:lnTo>
                <a:lnTo>
                  <a:pt x="240030" y="3194304"/>
                </a:lnTo>
                <a:lnTo>
                  <a:pt x="191648" y="3189428"/>
                </a:lnTo>
                <a:lnTo>
                  <a:pt x="146589" y="3175444"/>
                </a:lnTo>
                <a:lnTo>
                  <a:pt x="105816" y="3153316"/>
                </a:lnTo>
                <a:lnTo>
                  <a:pt x="70294" y="3124009"/>
                </a:lnTo>
                <a:lnTo>
                  <a:pt x="40987" y="3088487"/>
                </a:lnTo>
                <a:lnTo>
                  <a:pt x="18859" y="3047714"/>
                </a:lnTo>
                <a:lnTo>
                  <a:pt x="4875" y="3002655"/>
                </a:lnTo>
                <a:lnTo>
                  <a:pt x="0" y="2954274"/>
                </a:lnTo>
                <a:lnTo>
                  <a:pt x="0" y="2400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5241" y="4796790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7161" y="4846701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5241" y="2550414"/>
            <a:ext cx="996950" cy="428625"/>
          </a:xfrm>
          <a:custGeom>
            <a:avLst/>
            <a:gdLst/>
            <a:ahLst/>
            <a:cxnLst/>
            <a:rect l="l" t="t" r="r" b="b"/>
            <a:pathLst>
              <a:path w="99695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5322" y="0"/>
                </a:lnTo>
                <a:lnTo>
                  <a:pt x="953083" y="5615"/>
                </a:lnTo>
                <a:lnTo>
                  <a:pt x="975772" y="20923"/>
                </a:lnTo>
                <a:lnTo>
                  <a:pt x="991080" y="43612"/>
                </a:lnTo>
                <a:lnTo>
                  <a:pt x="996696" y="71374"/>
                </a:lnTo>
                <a:lnTo>
                  <a:pt x="996696" y="356870"/>
                </a:lnTo>
                <a:lnTo>
                  <a:pt x="991080" y="384631"/>
                </a:lnTo>
                <a:lnTo>
                  <a:pt x="975772" y="407320"/>
                </a:lnTo>
                <a:lnTo>
                  <a:pt x="953083" y="422628"/>
                </a:lnTo>
                <a:lnTo>
                  <a:pt x="925322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95069" y="2598801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55241" y="3187445"/>
            <a:ext cx="995680" cy="429895"/>
          </a:xfrm>
          <a:custGeom>
            <a:avLst/>
            <a:gdLst/>
            <a:ahLst/>
            <a:cxnLst/>
            <a:rect l="l" t="t" r="r" b="b"/>
            <a:pathLst>
              <a:path w="995680" h="429895">
                <a:moveTo>
                  <a:pt x="0" y="71627"/>
                </a:moveTo>
                <a:lnTo>
                  <a:pt x="5637" y="43773"/>
                </a:lnTo>
                <a:lnTo>
                  <a:pt x="21002" y="21002"/>
                </a:lnTo>
                <a:lnTo>
                  <a:pt x="43773" y="5637"/>
                </a:lnTo>
                <a:lnTo>
                  <a:pt x="71628" y="0"/>
                </a:lnTo>
                <a:lnTo>
                  <a:pt x="923544" y="0"/>
                </a:lnTo>
                <a:lnTo>
                  <a:pt x="951398" y="5637"/>
                </a:lnTo>
                <a:lnTo>
                  <a:pt x="974169" y="21002"/>
                </a:lnTo>
                <a:lnTo>
                  <a:pt x="989534" y="43773"/>
                </a:lnTo>
                <a:lnTo>
                  <a:pt x="995172" y="71627"/>
                </a:lnTo>
                <a:lnTo>
                  <a:pt x="995172" y="358139"/>
                </a:lnTo>
                <a:lnTo>
                  <a:pt x="989534" y="385994"/>
                </a:lnTo>
                <a:lnTo>
                  <a:pt x="974169" y="408765"/>
                </a:lnTo>
                <a:lnTo>
                  <a:pt x="951398" y="424130"/>
                </a:lnTo>
                <a:lnTo>
                  <a:pt x="923544" y="429767"/>
                </a:lnTo>
                <a:lnTo>
                  <a:pt x="71628" y="429767"/>
                </a:lnTo>
                <a:lnTo>
                  <a:pt x="43773" y="424130"/>
                </a:lnTo>
                <a:lnTo>
                  <a:pt x="21002" y="408765"/>
                </a:lnTo>
                <a:lnTo>
                  <a:pt x="5637" y="385994"/>
                </a:lnTo>
                <a:lnTo>
                  <a:pt x="0" y="358139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93926" y="3237103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55241" y="3826002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93926" y="3875658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2310" y="4433696"/>
            <a:ext cx="254000" cy="1835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50414" y="3389376"/>
            <a:ext cx="697230" cy="415290"/>
          </a:xfrm>
          <a:custGeom>
            <a:avLst/>
            <a:gdLst/>
            <a:ahLst/>
            <a:cxnLst/>
            <a:rect l="l" t="t" r="r" b="b"/>
            <a:pathLst>
              <a:path w="697230" h="415289">
                <a:moveTo>
                  <a:pt x="619125" y="285242"/>
                </a:moveTo>
                <a:lnTo>
                  <a:pt x="567309" y="285242"/>
                </a:lnTo>
                <a:lnTo>
                  <a:pt x="632079" y="414781"/>
                </a:lnTo>
                <a:lnTo>
                  <a:pt x="690371" y="298196"/>
                </a:lnTo>
                <a:lnTo>
                  <a:pt x="619125" y="298196"/>
                </a:lnTo>
                <a:lnTo>
                  <a:pt x="619125" y="285242"/>
                </a:lnTo>
                <a:close/>
              </a:path>
              <a:path w="697230" h="415289">
                <a:moveTo>
                  <a:pt x="619125" y="12953"/>
                </a:moveTo>
                <a:lnTo>
                  <a:pt x="619125" y="298196"/>
                </a:lnTo>
                <a:lnTo>
                  <a:pt x="645033" y="298196"/>
                </a:lnTo>
                <a:lnTo>
                  <a:pt x="645033" y="25908"/>
                </a:lnTo>
                <a:lnTo>
                  <a:pt x="632079" y="25908"/>
                </a:lnTo>
                <a:lnTo>
                  <a:pt x="619125" y="12953"/>
                </a:lnTo>
                <a:close/>
              </a:path>
              <a:path w="697230" h="415289">
                <a:moveTo>
                  <a:pt x="696849" y="285242"/>
                </a:moveTo>
                <a:lnTo>
                  <a:pt x="645033" y="285242"/>
                </a:lnTo>
                <a:lnTo>
                  <a:pt x="645033" y="298196"/>
                </a:lnTo>
                <a:lnTo>
                  <a:pt x="690371" y="298196"/>
                </a:lnTo>
                <a:lnTo>
                  <a:pt x="696849" y="285242"/>
                </a:lnTo>
                <a:close/>
              </a:path>
              <a:path w="697230" h="415289">
                <a:moveTo>
                  <a:pt x="639191" y="0"/>
                </a:moveTo>
                <a:lnTo>
                  <a:pt x="0" y="0"/>
                </a:lnTo>
                <a:lnTo>
                  <a:pt x="0" y="25908"/>
                </a:lnTo>
                <a:lnTo>
                  <a:pt x="619125" y="25908"/>
                </a:lnTo>
                <a:lnTo>
                  <a:pt x="619125" y="12953"/>
                </a:lnTo>
                <a:lnTo>
                  <a:pt x="645033" y="12953"/>
                </a:lnTo>
                <a:lnTo>
                  <a:pt x="645033" y="5841"/>
                </a:lnTo>
                <a:lnTo>
                  <a:pt x="639191" y="0"/>
                </a:lnTo>
                <a:close/>
              </a:path>
              <a:path w="697230" h="415289">
                <a:moveTo>
                  <a:pt x="645033" y="12953"/>
                </a:moveTo>
                <a:lnTo>
                  <a:pt x="619125" y="12953"/>
                </a:lnTo>
                <a:lnTo>
                  <a:pt x="632079" y="25908"/>
                </a:lnTo>
                <a:lnTo>
                  <a:pt x="645033" y="25908"/>
                </a:lnTo>
                <a:lnTo>
                  <a:pt x="645033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6205" y="2492501"/>
            <a:ext cx="342900" cy="2848610"/>
          </a:xfrm>
          <a:custGeom>
            <a:avLst/>
            <a:gdLst/>
            <a:ahLst/>
            <a:cxnLst/>
            <a:rect l="l" t="t" r="r" b="b"/>
            <a:pathLst>
              <a:path w="342900" h="2848610">
                <a:moveTo>
                  <a:pt x="342900" y="2848356"/>
                </a:moveTo>
                <a:lnTo>
                  <a:pt x="276163" y="2846105"/>
                </a:lnTo>
                <a:lnTo>
                  <a:pt x="221665" y="2839974"/>
                </a:lnTo>
                <a:lnTo>
                  <a:pt x="184923" y="2830889"/>
                </a:lnTo>
                <a:lnTo>
                  <a:pt x="171450" y="2819781"/>
                </a:lnTo>
                <a:lnTo>
                  <a:pt x="171450" y="1452753"/>
                </a:lnTo>
                <a:lnTo>
                  <a:pt x="157976" y="1441644"/>
                </a:lnTo>
                <a:lnTo>
                  <a:pt x="121234" y="1432560"/>
                </a:lnTo>
                <a:lnTo>
                  <a:pt x="66736" y="1426428"/>
                </a:lnTo>
                <a:lnTo>
                  <a:pt x="0" y="1424178"/>
                </a:lnTo>
                <a:lnTo>
                  <a:pt x="66736" y="1421927"/>
                </a:lnTo>
                <a:lnTo>
                  <a:pt x="121234" y="1415796"/>
                </a:lnTo>
                <a:lnTo>
                  <a:pt x="157976" y="1406711"/>
                </a:lnTo>
                <a:lnTo>
                  <a:pt x="171450" y="1395603"/>
                </a:lnTo>
                <a:lnTo>
                  <a:pt x="171450" y="28575"/>
                </a:lnTo>
                <a:lnTo>
                  <a:pt x="184923" y="17466"/>
                </a:lnTo>
                <a:lnTo>
                  <a:pt x="221665" y="8382"/>
                </a:lnTo>
                <a:lnTo>
                  <a:pt x="276163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3779" y="3902786"/>
            <a:ext cx="770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Epoch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7511" y="5625414"/>
            <a:ext cx="2074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5" dirty="0">
                <a:latin typeface="Arial"/>
                <a:cs typeface="Arial"/>
              </a:rPr>
              <a:t>N=Big </a:t>
            </a:r>
            <a:r>
              <a:rPr sz="1800" spc="-75" dirty="0">
                <a:latin typeface="Arial"/>
                <a:cs typeface="Arial"/>
              </a:rPr>
              <a:t>Data/Batch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79723" y="2094102"/>
            <a:ext cx="3773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006FC0"/>
                </a:solidFill>
                <a:latin typeface="Trebuchet MS"/>
                <a:cs typeface="Trebuchet MS"/>
              </a:rPr>
              <a:t>Forward </a:t>
            </a:r>
            <a:r>
              <a:rPr sz="2000" b="1" spc="-125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2000" b="1" spc="-125" dirty="0">
                <a:latin typeface="Trebuchet MS"/>
                <a:cs typeface="Trebuchet MS"/>
              </a:rPr>
              <a:t>: </a:t>
            </a:r>
            <a:r>
              <a:rPr sz="2000" b="1" spc="-110" dirty="0">
                <a:latin typeface="Trebuchet MS"/>
                <a:cs typeface="Trebuchet MS"/>
              </a:rPr>
              <a:t>from </a:t>
            </a:r>
            <a:r>
              <a:rPr sz="2000" b="1" spc="-100" dirty="0">
                <a:latin typeface="Trebuchet MS"/>
                <a:cs typeface="Trebuchet MS"/>
              </a:rPr>
              <a:t>data </a:t>
            </a:r>
            <a:r>
              <a:rPr sz="2000" b="1" spc="-95" dirty="0">
                <a:latin typeface="Trebuchet MS"/>
                <a:cs typeface="Trebuchet MS"/>
              </a:rPr>
              <a:t>to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label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3234"/>
            <a:ext cx="577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Arial"/>
                <a:cs typeface="Arial"/>
              </a:rPr>
              <a:t>-&gt;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00AF50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Neural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O</a:t>
            </a:r>
            <a:r>
              <a:rPr sz="1800" spc="-125" dirty="0">
                <a:latin typeface="Arial"/>
                <a:cs typeface="Arial"/>
              </a:rPr>
              <a:t>p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mi</a:t>
            </a:r>
            <a:r>
              <a:rPr sz="1800" spc="-125" dirty="0">
                <a:latin typeface="Arial"/>
                <a:cs typeface="Arial"/>
              </a:rPr>
              <a:t>z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3394" y="5670905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0619" y="1923669"/>
            <a:ext cx="79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Big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2738" y="2323338"/>
            <a:ext cx="1440180" cy="3194685"/>
          </a:xfrm>
          <a:custGeom>
            <a:avLst/>
            <a:gdLst/>
            <a:ahLst/>
            <a:cxnLst/>
            <a:rect l="l" t="t" r="r" b="b"/>
            <a:pathLst>
              <a:path w="1440180" h="3194685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30" y="0"/>
                </a:lnTo>
                <a:lnTo>
                  <a:pt x="1200150" y="0"/>
                </a:lnTo>
                <a:lnTo>
                  <a:pt x="1248531" y="4875"/>
                </a:lnTo>
                <a:lnTo>
                  <a:pt x="1293590" y="18859"/>
                </a:lnTo>
                <a:lnTo>
                  <a:pt x="1334363" y="40987"/>
                </a:lnTo>
                <a:lnTo>
                  <a:pt x="1369885" y="70294"/>
                </a:lnTo>
                <a:lnTo>
                  <a:pt x="1399192" y="105816"/>
                </a:lnTo>
                <a:lnTo>
                  <a:pt x="1421320" y="146589"/>
                </a:lnTo>
                <a:lnTo>
                  <a:pt x="1435304" y="191648"/>
                </a:lnTo>
                <a:lnTo>
                  <a:pt x="1440180" y="240029"/>
                </a:lnTo>
                <a:lnTo>
                  <a:pt x="1440180" y="2954274"/>
                </a:lnTo>
                <a:lnTo>
                  <a:pt x="1435304" y="3002655"/>
                </a:lnTo>
                <a:lnTo>
                  <a:pt x="1421320" y="3047714"/>
                </a:lnTo>
                <a:lnTo>
                  <a:pt x="1399192" y="3088487"/>
                </a:lnTo>
                <a:lnTo>
                  <a:pt x="1369885" y="3124009"/>
                </a:lnTo>
                <a:lnTo>
                  <a:pt x="1334363" y="3153316"/>
                </a:lnTo>
                <a:lnTo>
                  <a:pt x="1293590" y="3175444"/>
                </a:lnTo>
                <a:lnTo>
                  <a:pt x="1248531" y="3189428"/>
                </a:lnTo>
                <a:lnTo>
                  <a:pt x="1200150" y="3194304"/>
                </a:lnTo>
                <a:lnTo>
                  <a:pt x="240030" y="3194304"/>
                </a:lnTo>
                <a:lnTo>
                  <a:pt x="191648" y="3189428"/>
                </a:lnTo>
                <a:lnTo>
                  <a:pt x="146589" y="3175444"/>
                </a:lnTo>
                <a:lnTo>
                  <a:pt x="105816" y="3153316"/>
                </a:lnTo>
                <a:lnTo>
                  <a:pt x="70294" y="3124009"/>
                </a:lnTo>
                <a:lnTo>
                  <a:pt x="40987" y="3088487"/>
                </a:lnTo>
                <a:lnTo>
                  <a:pt x="18859" y="3047714"/>
                </a:lnTo>
                <a:lnTo>
                  <a:pt x="4875" y="3002655"/>
                </a:lnTo>
                <a:lnTo>
                  <a:pt x="0" y="2954274"/>
                </a:lnTo>
                <a:lnTo>
                  <a:pt x="0" y="2400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5241" y="4796790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77161" y="4846701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55241" y="2550414"/>
            <a:ext cx="996950" cy="428625"/>
          </a:xfrm>
          <a:custGeom>
            <a:avLst/>
            <a:gdLst/>
            <a:ahLst/>
            <a:cxnLst/>
            <a:rect l="l" t="t" r="r" b="b"/>
            <a:pathLst>
              <a:path w="99695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5322" y="0"/>
                </a:lnTo>
                <a:lnTo>
                  <a:pt x="953083" y="5615"/>
                </a:lnTo>
                <a:lnTo>
                  <a:pt x="975772" y="20923"/>
                </a:lnTo>
                <a:lnTo>
                  <a:pt x="991080" y="43612"/>
                </a:lnTo>
                <a:lnTo>
                  <a:pt x="996696" y="71374"/>
                </a:lnTo>
                <a:lnTo>
                  <a:pt x="996696" y="356870"/>
                </a:lnTo>
                <a:lnTo>
                  <a:pt x="991080" y="384631"/>
                </a:lnTo>
                <a:lnTo>
                  <a:pt x="975772" y="407320"/>
                </a:lnTo>
                <a:lnTo>
                  <a:pt x="953083" y="422628"/>
                </a:lnTo>
                <a:lnTo>
                  <a:pt x="925322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95069" y="2598801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55241" y="3187445"/>
            <a:ext cx="995680" cy="429895"/>
          </a:xfrm>
          <a:custGeom>
            <a:avLst/>
            <a:gdLst/>
            <a:ahLst/>
            <a:cxnLst/>
            <a:rect l="l" t="t" r="r" b="b"/>
            <a:pathLst>
              <a:path w="995680" h="429895">
                <a:moveTo>
                  <a:pt x="0" y="71627"/>
                </a:moveTo>
                <a:lnTo>
                  <a:pt x="5637" y="43773"/>
                </a:lnTo>
                <a:lnTo>
                  <a:pt x="21002" y="21002"/>
                </a:lnTo>
                <a:lnTo>
                  <a:pt x="43773" y="5637"/>
                </a:lnTo>
                <a:lnTo>
                  <a:pt x="71628" y="0"/>
                </a:lnTo>
                <a:lnTo>
                  <a:pt x="923544" y="0"/>
                </a:lnTo>
                <a:lnTo>
                  <a:pt x="951398" y="5637"/>
                </a:lnTo>
                <a:lnTo>
                  <a:pt x="974169" y="21002"/>
                </a:lnTo>
                <a:lnTo>
                  <a:pt x="989534" y="43773"/>
                </a:lnTo>
                <a:lnTo>
                  <a:pt x="995172" y="71627"/>
                </a:lnTo>
                <a:lnTo>
                  <a:pt x="995172" y="358139"/>
                </a:lnTo>
                <a:lnTo>
                  <a:pt x="989534" y="385994"/>
                </a:lnTo>
                <a:lnTo>
                  <a:pt x="974169" y="408765"/>
                </a:lnTo>
                <a:lnTo>
                  <a:pt x="951398" y="424130"/>
                </a:lnTo>
                <a:lnTo>
                  <a:pt x="923544" y="429767"/>
                </a:lnTo>
                <a:lnTo>
                  <a:pt x="71628" y="429767"/>
                </a:lnTo>
                <a:lnTo>
                  <a:pt x="43773" y="424130"/>
                </a:lnTo>
                <a:lnTo>
                  <a:pt x="21002" y="408765"/>
                </a:lnTo>
                <a:lnTo>
                  <a:pt x="5637" y="385994"/>
                </a:lnTo>
                <a:lnTo>
                  <a:pt x="0" y="358139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93926" y="3237103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55241" y="3826002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93926" y="3875658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2310" y="4433696"/>
            <a:ext cx="254000" cy="1835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50414" y="3389376"/>
            <a:ext cx="697230" cy="415290"/>
          </a:xfrm>
          <a:custGeom>
            <a:avLst/>
            <a:gdLst/>
            <a:ahLst/>
            <a:cxnLst/>
            <a:rect l="l" t="t" r="r" b="b"/>
            <a:pathLst>
              <a:path w="697230" h="415289">
                <a:moveTo>
                  <a:pt x="619125" y="285242"/>
                </a:moveTo>
                <a:lnTo>
                  <a:pt x="567309" y="285242"/>
                </a:lnTo>
                <a:lnTo>
                  <a:pt x="632079" y="414781"/>
                </a:lnTo>
                <a:lnTo>
                  <a:pt x="690371" y="298196"/>
                </a:lnTo>
                <a:lnTo>
                  <a:pt x="619125" y="298196"/>
                </a:lnTo>
                <a:lnTo>
                  <a:pt x="619125" y="285242"/>
                </a:lnTo>
                <a:close/>
              </a:path>
              <a:path w="697230" h="415289">
                <a:moveTo>
                  <a:pt x="619125" y="12953"/>
                </a:moveTo>
                <a:lnTo>
                  <a:pt x="619125" y="298196"/>
                </a:lnTo>
                <a:lnTo>
                  <a:pt x="645033" y="298196"/>
                </a:lnTo>
                <a:lnTo>
                  <a:pt x="645033" y="25908"/>
                </a:lnTo>
                <a:lnTo>
                  <a:pt x="632079" y="25908"/>
                </a:lnTo>
                <a:lnTo>
                  <a:pt x="619125" y="12953"/>
                </a:lnTo>
                <a:close/>
              </a:path>
              <a:path w="697230" h="415289">
                <a:moveTo>
                  <a:pt x="696849" y="285242"/>
                </a:moveTo>
                <a:lnTo>
                  <a:pt x="645033" y="285242"/>
                </a:lnTo>
                <a:lnTo>
                  <a:pt x="645033" y="298196"/>
                </a:lnTo>
                <a:lnTo>
                  <a:pt x="690371" y="298196"/>
                </a:lnTo>
                <a:lnTo>
                  <a:pt x="696849" y="285242"/>
                </a:lnTo>
                <a:close/>
              </a:path>
              <a:path w="697230" h="415289">
                <a:moveTo>
                  <a:pt x="639191" y="0"/>
                </a:moveTo>
                <a:lnTo>
                  <a:pt x="0" y="0"/>
                </a:lnTo>
                <a:lnTo>
                  <a:pt x="0" y="25908"/>
                </a:lnTo>
                <a:lnTo>
                  <a:pt x="619125" y="25908"/>
                </a:lnTo>
                <a:lnTo>
                  <a:pt x="619125" y="12953"/>
                </a:lnTo>
                <a:lnTo>
                  <a:pt x="645033" y="12953"/>
                </a:lnTo>
                <a:lnTo>
                  <a:pt x="645033" y="5841"/>
                </a:lnTo>
                <a:lnTo>
                  <a:pt x="639191" y="0"/>
                </a:lnTo>
                <a:close/>
              </a:path>
              <a:path w="697230" h="415289">
                <a:moveTo>
                  <a:pt x="645033" y="12953"/>
                </a:moveTo>
                <a:lnTo>
                  <a:pt x="619125" y="12953"/>
                </a:lnTo>
                <a:lnTo>
                  <a:pt x="632079" y="25908"/>
                </a:lnTo>
                <a:lnTo>
                  <a:pt x="645033" y="25908"/>
                </a:lnTo>
                <a:lnTo>
                  <a:pt x="645033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6205" y="2492501"/>
            <a:ext cx="342900" cy="2848610"/>
          </a:xfrm>
          <a:custGeom>
            <a:avLst/>
            <a:gdLst/>
            <a:ahLst/>
            <a:cxnLst/>
            <a:rect l="l" t="t" r="r" b="b"/>
            <a:pathLst>
              <a:path w="342900" h="2848610">
                <a:moveTo>
                  <a:pt x="342900" y="2848356"/>
                </a:moveTo>
                <a:lnTo>
                  <a:pt x="276163" y="2846105"/>
                </a:lnTo>
                <a:lnTo>
                  <a:pt x="221665" y="2839974"/>
                </a:lnTo>
                <a:lnTo>
                  <a:pt x="184923" y="2830889"/>
                </a:lnTo>
                <a:lnTo>
                  <a:pt x="171450" y="2819781"/>
                </a:lnTo>
                <a:lnTo>
                  <a:pt x="171450" y="1452753"/>
                </a:lnTo>
                <a:lnTo>
                  <a:pt x="157976" y="1441644"/>
                </a:lnTo>
                <a:lnTo>
                  <a:pt x="121234" y="1432560"/>
                </a:lnTo>
                <a:lnTo>
                  <a:pt x="66736" y="1426428"/>
                </a:lnTo>
                <a:lnTo>
                  <a:pt x="0" y="1424178"/>
                </a:lnTo>
                <a:lnTo>
                  <a:pt x="66736" y="1421927"/>
                </a:lnTo>
                <a:lnTo>
                  <a:pt x="121234" y="1415796"/>
                </a:lnTo>
                <a:lnTo>
                  <a:pt x="157976" y="1406711"/>
                </a:lnTo>
                <a:lnTo>
                  <a:pt x="171450" y="1395603"/>
                </a:lnTo>
                <a:lnTo>
                  <a:pt x="171450" y="28575"/>
                </a:lnTo>
                <a:lnTo>
                  <a:pt x="184923" y="17466"/>
                </a:lnTo>
                <a:lnTo>
                  <a:pt x="221665" y="8382"/>
                </a:lnTo>
                <a:lnTo>
                  <a:pt x="276163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3779" y="3902786"/>
            <a:ext cx="770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Epoch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9723" y="2094102"/>
            <a:ext cx="3773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006FC0"/>
                </a:solidFill>
                <a:latin typeface="Trebuchet MS"/>
                <a:cs typeface="Trebuchet MS"/>
              </a:rPr>
              <a:t>Forward </a:t>
            </a:r>
            <a:r>
              <a:rPr sz="2000" b="1" spc="-125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2000" b="1" spc="-125" dirty="0">
                <a:latin typeface="Trebuchet MS"/>
                <a:cs typeface="Trebuchet MS"/>
              </a:rPr>
              <a:t>: </a:t>
            </a:r>
            <a:r>
              <a:rPr sz="2000" b="1" spc="-110" dirty="0">
                <a:latin typeface="Trebuchet MS"/>
                <a:cs typeface="Trebuchet MS"/>
              </a:rPr>
              <a:t>from </a:t>
            </a:r>
            <a:r>
              <a:rPr sz="2000" b="1" spc="-100" dirty="0">
                <a:latin typeface="Trebuchet MS"/>
                <a:cs typeface="Trebuchet MS"/>
              </a:rPr>
              <a:t>data </a:t>
            </a:r>
            <a:r>
              <a:rPr sz="2000" b="1" spc="-95" dirty="0">
                <a:latin typeface="Trebuchet MS"/>
                <a:cs typeface="Trebuchet MS"/>
              </a:rPr>
              <a:t>to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label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79723" y="6130848"/>
            <a:ext cx="4458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006FC0"/>
                </a:solidFill>
                <a:latin typeface="Trebuchet MS"/>
                <a:cs typeface="Trebuchet MS"/>
              </a:rPr>
              <a:t>Backward </a:t>
            </a:r>
            <a:r>
              <a:rPr sz="2000" b="1" spc="-125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2000" b="1" spc="-125" dirty="0">
                <a:latin typeface="Trebuchet MS"/>
                <a:cs typeface="Trebuchet MS"/>
              </a:rPr>
              <a:t>: </a:t>
            </a:r>
            <a:r>
              <a:rPr sz="2000" b="1" spc="-110" dirty="0">
                <a:latin typeface="Trebuchet MS"/>
                <a:cs typeface="Trebuchet MS"/>
              </a:rPr>
              <a:t>update </a:t>
            </a:r>
            <a:r>
              <a:rPr sz="2000" b="1" spc="-120" dirty="0">
                <a:latin typeface="Trebuchet MS"/>
                <a:cs typeface="Trebuchet MS"/>
              </a:rPr>
              <a:t>the</a:t>
            </a:r>
            <a:r>
              <a:rPr sz="2000" b="1" spc="-26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parameters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7511" y="5568188"/>
            <a:ext cx="207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N=Big </a:t>
            </a:r>
            <a:r>
              <a:rPr sz="1800" spc="-75" dirty="0">
                <a:latin typeface="Arial"/>
                <a:cs typeface="Arial"/>
              </a:rPr>
              <a:t>Data/Batch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-&gt;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Neural</a:t>
            </a: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800" spc="6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z</a:t>
            </a:r>
            <a:r>
              <a:rPr sz="1800" spc="-40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909" y="1530858"/>
            <a:ext cx="3008630" cy="1545590"/>
          </a:xfrm>
          <a:custGeom>
            <a:avLst/>
            <a:gdLst/>
            <a:ahLst/>
            <a:cxnLst/>
            <a:rect l="l" t="t" r="r" b="b"/>
            <a:pathLst>
              <a:path w="3008629" h="1545589">
                <a:moveTo>
                  <a:pt x="0" y="257555"/>
                </a:moveTo>
                <a:lnTo>
                  <a:pt x="4149" y="211261"/>
                </a:lnTo>
                <a:lnTo>
                  <a:pt x="16113" y="167688"/>
                </a:lnTo>
                <a:lnTo>
                  <a:pt x="35164" y="127564"/>
                </a:lnTo>
                <a:lnTo>
                  <a:pt x="60575" y="91617"/>
                </a:lnTo>
                <a:lnTo>
                  <a:pt x="91617" y="60575"/>
                </a:lnTo>
                <a:lnTo>
                  <a:pt x="127564" y="35164"/>
                </a:lnTo>
                <a:lnTo>
                  <a:pt x="167688" y="16113"/>
                </a:lnTo>
                <a:lnTo>
                  <a:pt x="211261" y="4149"/>
                </a:lnTo>
                <a:lnTo>
                  <a:pt x="257556" y="0"/>
                </a:lnTo>
                <a:lnTo>
                  <a:pt x="2750820" y="0"/>
                </a:lnTo>
                <a:lnTo>
                  <a:pt x="2797114" y="4149"/>
                </a:lnTo>
                <a:lnTo>
                  <a:pt x="2840687" y="16113"/>
                </a:lnTo>
                <a:lnTo>
                  <a:pt x="2880811" y="35164"/>
                </a:lnTo>
                <a:lnTo>
                  <a:pt x="2916758" y="60575"/>
                </a:lnTo>
                <a:lnTo>
                  <a:pt x="2947800" y="91617"/>
                </a:lnTo>
                <a:lnTo>
                  <a:pt x="2973211" y="127564"/>
                </a:lnTo>
                <a:lnTo>
                  <a:pt x="2992262" y="167688"/>
                </a:lnTo>
                <a:lnTo>
                  <a:pt x="3004226" y="211261"/>
                </a:lnTo>
                <a:lnTo>
                  <a:pt x="3008376" y="257555"/>
                </a:lnTo>
                <a:lnTo>
                  <a:pt x="3008376" y="1287779"/>
                </a:lnTo>
                <a:lnTo>
                  <a:pt x="3004226" y="1334074"/>
                </a:lnTo>
                <a:lnTo>
                  <a:pt x="2992262" y="1377647"/>
                </a:lnTo>
                <a:lnTo>
                  <a:pt x="2973211" y="1417771"/>
                </a:lnTo>
                <a:lnTo>
                  <a:pt x="2947800" y="1453718"/>
                </a:lnTo>
                <a:lnTo>
                  <a:pt x="2916758" y="1484760"/>
                </a:lnTo>
                <a:lnTo>
                  <a:pt x="2880811" y="1510171"/>
                </a:lnTo>
                <a:lnTo>
                  <a:pt x="2840687" y="1529222"/>
                </a:lnTo>
                <a:lnTo>
                  <a:pt x="2797114" y="1541186"/>
                </a:lnTo>
                <a:lnTo>
                  <a:pt x="2750820" y="1545336"/>
                </a:lnTo>
                <a:lnTo>
                  <a:pt x="257556" y="1545336"/>
                </a:lnTo>
                <a:lnTo>
                  <a:pt x="211261" y="1541186"/>
                </a:lnTo>
                <a:lnTo>
                  <a:pt x="167688" y="1529222"/>
                </a:lnTo>
                <a:lnTo>
                  <a:pt x="127564" y="1510171"/>
                </a:lnTo>
                <a:lnTo>
                  <a:pt x="91617" y="1484760"/>
                </a:lnTo>
                <a:lnTo>
                  <a:pt x="60575" y="1453718"/>
                </a:lnTo>
                <a:lnTo>
                  <a:pt x="35164" y="1417771"/>
                </a:lnTo>
                <a:lnTo>
                  <a:pt x="16113" y="1377647"/>
                </a:lnTo>
                <a:lnTo>
                  <a:pt x="4149" y="1334074"/>
                </a:lnTo>
                <a:lnTo>
                  <a:pt x="0" y="128777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277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6" y="564147"/>
                </a:lnTo>
                <a:lnTo>
                  <a:pt x="253680" y="578278"/>
                </a:lnTo>
                <a:lnTo>
                  <a:pt x="239551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79500" y="335577"/>
            <a:ext cx="6778625" cy="15119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26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  <a:p>
            <a:pPr marL="851535" marR="4259580" indent="-839469">
              <a:lnSpc>
                <a:spcPct val="121300"/>
              </a:lnSpc>
              <a:spcBef>
                <a:spcPts val="15"/>
              </a:spcBef>
            </a:pPr>
            <a:r>
              <a:rPr sz="1800" b="1" spc="-80" dirty="0">
                <a:latin typeface="Trebuchet MS"/>
                <a:cs typeface="Trebuchet MS"/>
              </a:rPr>
              <a:t>Inside </a:t>
            </a:r>
            <a:r>
              <a:rPr sz="1800" b="1" spc="-110" dirty="0">
                <a:latin typeface="Trebuchet MS"/>
                <a:cs typeface="Trebuchet MS"/>
              </a:rPr>
              <a:t>the </a:t>
            </a:r>
            <a:r>
              <a:rPr sz="1800" b="1" spc="-95" dirty="0">
                <a:latin typeface="Trebuchet MS"/>
                <a:cs typeface="Trebuchet MS"/>
              </a:rPr>
              <a:t>Neural</a:t>
            </a:r>
            <a:r>
              <a:rPr sz="1800" b="1" spc="-35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Network  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Forward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8438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1" y="564147"/>
                </a:lnTo>
                <a:lnTo>
                  <a:pt x="253666" y="578278"/>
                </a:lnTo>
                <a:lnTo>
                  <a:pt x="239535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8122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44089" y="2003298"/>
            <a:ext cx="265430" cy="593090"/>
          </a:xfrm>
          <a:custGeom>
            <a:avLst/>
            <a:gdLst/>
            <a:ahLst/>
            <a:cxnLst/>
            <a:rect l="l" t="t" r="r" b="b"/>
            <a:pathLst>
              <a:path w="265430" h="593089">
                <a:moveTo>
                  <a:pt x="0" y="44196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lnTo>
                  <a:pt x="238172" y="3476"/>
                </a:lnTo>
                <a:lnTo>
                  <a:pt x="252222" y="12953"/>
                </a:lnTo>
                <a:lnTo>
                  <a:pt x="261699" y="27003"/>
                </a:lnTo>
                <a:lnTo>
                  <a:pt x="265176" y="44196"/>
                </a:lnTo>
                <a:lnTo>
                  <a:pt x="265176" y="548639"/>
                </a:lnTo>
                <a:lnTo>
                  <a:pt x="261699" y="565832"/>
                </a:lnTo>
                <a:lnTo>
                  <a:pt x="252222" y="579881"/>
                </a:lnTo>
                <a:lnTo>
                  <a:pt x="238172" y="589359"/>
                </a:lnTo>
                <a:lnTo>
                  <a:pt x="220980" y="592836"/>
                </a:lnTo>
                <a:lnTo>
                  <a:pt x="44196" y="592836"/>
                </a:lnTo>
                <a:lnTo>
                  <a:pt x="27003" y="589359"/>
                </a:lnTo>
                <a:lnTo>
                  <a:pt x="12953" y="579882"/>
                </a:lnTo>
                <a:lnTo>
                  <a:pt x="3476" y="565832"/>
                </a:lnTo>
                <a:lnTo>
                  <a:pt x="0" y="548639"/>
                </a:lnTo>
                <a:lnTo>
                  <a:pt x="0" y="441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4650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248" y="2089530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6977" y="2238755"/>
            <a:ext cx="252412" cy="12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735" y="2237867"/>
            <a:ext cx="376555" cy="129539"/>
          </a:xfrm>
          <a:custGeom>
            <a:avLst/>
            <a:gdLst/>
            <a:ahLst/>
            <a:cxnLst/>
            <a:rect l="l" t="t" r="r" b="b"/>
            <a:pathLst>
              <a:path w="376555" h="129539">
                <a:moveTo>
                  <a:pt x="247091" y="0"/>
                </a:moveTo>
                <a:lnTo>
                  <a:pt x="246638" y="51828"/>
                </a:lnTo>
                <a:lnTo>
                  <a:pt x="259587" y="51943"/>
                </a:lnTo>
                <a:lnTo>
                  <a:pt x="259359" y="77850"/>
                </a:lnTo>
                <a:lnTo>
                  <a:pt x="246411" y="77850"/>
                </a:lnTo>
                <a:lnTo>
                  <a:pt x="245960" y="129540"/>
                </a:lnTo>
                <a:lnTo>
                  <a:pt x="351649" y="77850"/>
                </a:lnTo>
                <a:lnTo>
                  <a:pt x="259359" y="77850"/>
                </a:lnTo>
                <a:lnTo>
                  <a:pt x="351883" y="77736"/>
                </a:lnTo>
                <a:lnTo>
                  <a:pt x="376059" y="65912"/>
                </a:lnTo>
                <a:lnTo>
                  <a:pt x="247091" y="0"/>
                </a:lnTo>
                <a:close/>
              </a:path>
              <a:path w="376555" h="129539">
                <a:moveTo>
                  <a:pt x="246638" y="51828"/>
                </a:moveTo>
                <a:lnTo>
                  <a:pt x="246412" y="77736"/>
                </a:lnTo>
                <a:lnTo>
                  <a:pt x="259359" y="77850"/>
                </a:lnTo>
                <a:lnTo>
                  <a:pt x="259587" y="51943"/>
                </a:lnTo>
                <a:lnTo>
                  <a:pt x="246638" y="51828"/>
                </a:lnTo>
                <a:close/>
              </a:path>
              <a:path w="376555" h="129539">
                <a:moveTo>
                  <a:pt x="228" y="49657"/>
                </a:moveTo>
                <a:lnTo>
                  <a:pt x="0" y="75565"/>
                </a:lnTo>
                <a:lnTo>
                  <a:pt x="246412" y="77736"/>
                </a:lnTo>
                <a:lnTo>
                  <a:pt x="246638" y="51828"/>
                </a:lnTo>
                <a:lnTo>
                  <a:pt x="228" y="4965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397" y="196481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85011" y="2237358"/>
            <a:ext cx="252602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04822" y="2235707"/>
            <a:ext cx="238759" cy="129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81350" y="2235707"/>
            <a:ext cx="455295" cy="129539"/>
          </a:xfrm>
          <a:custGeom>
            <a:avLst/>
            <a:gdLst/>
            <a:ahLst/>
            <a:cxnLst/>
            <a:rect l="l" t="t" r="r" b="b"/>
            <a:pathLst>
              <a:path w="455295" h="129539">
                <a:moveTo>
                  <a:pt x="325374" y="0"/>
                </a:moveTo>
                <a:lnTo>
                  <a:pt x="325374" y="129539"/>
                </a:lnTo>
                <a:lnTo>
                  <a:pt x="429005" y="77724"/>
                </a:lnTo>
                <a:lnTo>
                  <a:pt x="338327" y="77724"/>
                </a:lnTo>
                <a:lnTo>
                  <a:pt x="338327" y="51815"/>
                </a:lnTo>
                <a:lnTo>
                  <a:pt x="429006" y="51815"/>
                </a:lnTo>
                <a:lnTo>
                  <a:pt x="325374" y="0"/>
                </a:lnTo>
                <a:close/>
              </a:path>
              <a:path w="455295" h="129539">
                <a:moveTo>
                  <a:pt x="325374" y="51815"/>
                </a:moveTo>
                <a:lnTo>
                  <a:pt x="0" y="51815"/>
                </a:lnTo>
                <a:lnTo>
                  <a:pt x="0" y="77724"/>
                </a:lnTo>
                <a:lnTo>
                  <a:pt x="325374" y="77724"/>
                </a:lnTo>
                <a:lnTo>
                  <a:pt x="325374" y="51815"/>
                </a:lnTo>
                <a:close/>
              </a:path>
              <a:path w="455295" h="129539">
                <a:moveTo>
                  <a:pt x="429006" y="51815"/>
                </a:moveTo>
                <a:lnTo>
                  <a:pt x="338327" y="51815"/>
                </a:lnTo>
                <a:lnTo>
                  <a:pt x="338327" y="77724"/>
                </a:lnTo>
                <a:lnTo>
                  <a:pt x="429005" y="77724"/>
                </a:lnTo>
                <a:lnTo>
                  <a:pt x="454913" y="64769"/>
                </a:lnTo>
                <a:lnTo>
                  <a:pt x="429006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1350" y="2653283"/>
            <a:ext cx="382905" cy="129539"/>
          </a:xfrm>
          <a:custGeom>
            <a:avLst/>
            <a:gdLst/>
            <a:ahLst/>
            <a:cxnLst/>
            <a:rect l="l" t="t" r="r" b="b"/>
            <a:pathLst>
              <a:path w="382904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6" y="77724"/>
                </a:lnTo>
                <a:lnTo>
                  <a:pt x="116586" y="51815"/>
                </a:lnTo>
                <a:lnTo>
                  <a:pt x="129539" y="51815"/>
                </a:lnTo>
                <a:lnTo>
                  <a:pt x="129539" y="0"/>
                </a:lnTo>
                <a:close/>
              </a:path>
              <a:path w="382904" h="129539">
                <a:moveTo>
                  <a:pt x="129539" y="51815"/>
                </a:moveTo>
                <a:lnTo>
                  <a:pt x="116586" y="51815"/>
                </a:lnTo>
                <a:lnTo>
                  <a:pt x="116586" y="77724"/>
                </a:lnTo>
                <a:lnTo>
                  <a:pt x="129539" y="77724"/>
                </a:lnTo>
                <a:lnTo>
                  <a:pt x="129539" y="51815"/>
                </a:lnTo>
                <a:close/>
              </a:path>
              <a:path w="382904" h="129539">
                <a:moveTo>
                  <a:pt x="382904" y="51815"/>
                </a:moveTo>
                <a:lnTo>
                  <a:pt x="129539" y="51815"/>
                </a:lnTo>
                <a:lnTo>
                  <a:pt x="129539" y="77724"/>
                </a:lnTo>
                <a:lnTo>
                  <a:pt x="382904" y="77724"/>
                </a:lnTo>
                <a:lnTo>
                  <a:pt x="382904" y="518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4822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8853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0694" y="2653283"/>
            <a:ext cx="238823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6076" y="2137613"/>
            <a:ext cx="35547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050290" algn="l"/>
                <a:tab pos="1555750" algn="l"/>
                <a:tab pos="2227580" algn="l"/>
                <a:tab pos="2992120" algn="l"/>
              </a:tabLst>
            </a:pPr>
            <a:r>
              <a:rPr sz="1800" b="1" spc="40" dirty="0">
                <a:solidFill>
                  <a:srgbClr val="00AF50"/>
                </a:solidFill>
                <a:latin typeface="Trebuchet MS"/>
                <a:cs typeface="Trebuchet MS"/>
              </a:rPr>
              <a:t>W	W	W	W	W	</a:t>
            </a:r>
            <a:r>
              <a:rPr sz="2700" spc="-127" baseline="3086" dirty="0">
                <a:solidFill>
                  <a:srgbClr val="C00000"/>
                </a:solidFill>
                <a:latin typeface="Arial"/>
                <a:cs typeface="Arial"/>
              </a:rPr>
              <a:t>Label’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45133" y="2688463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7" baseline="-29320" dirty="0">
                <a:solidFill>
                  <a:srgbClr val="006FC0"/>
                </a:solidFill>
                <a:latin typeface="Trebuchet MS"/>
                <a:cs typeface="Trebuchet MS"/>
              </a:rPr>
              <a:t>Backward</a:t>
            </a:r>
            <a:r>
              <a:rPr sz="2700" b="1" spc="202" baseline="-29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00AF50"/>
                </a:solidFill>
                <a:latin typeface="Trebuchet MS"/>
                <a:cs typeface="Trebuchet MS"/>
              </a:rPr>
              <a:t>Gradient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37154" y="3149345"/>
            <a:ext cx="547370" cy="559435"/>
          </a:xfrm>
          <a:custGeom>
            <a:avLst/>
            <a:gdLst/>
            <a:ahLst/>
            <a:cxnLst/>
            <a:rect l="l" t="t" r="r" b="b"/>
            <a:pathLst>
              <a:path w="547370" h="559435">
                <a:moveTo>
                  <a:pt x="547116" y="422528"/>
                </a:moveTo>
                <a:lnTo>
                  <a:pt x="205105" y="422528"/>
                </a:lnTo>
                <a:lnTo>
                  <a:pt x="205105" y="136778"/>
                </a:lnTo>
                <a:lnTo>
                  <a:pt x="273557" y="136778"/>
                </a:lnTo>
                <a:lnTo>
                  <a:pt x="136779" y="0"/>
                </a:lnTo>
                <a:lnTo>
                  <a:pt x="0" y="136778"/>
                </a:lnTo>
                <a:lnTo>
                  <a:pt x="68325" y="136778"/>
                </a:lnTo>
                <a:lnTo>
                  <a:pt x="68325" y="559307"/>
                </a:lnTo>
                <a:lnTo>
                  <a:pt x="547116" y="559307"/>
                </a:lnTo>
                <a:lnTo>
                  <a:pt x="547116" y="4225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03394" y="5728055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-&gt;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Neural</a:t>
            </a: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800" spc="6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z</a:t>
            </a:r>
            <a:r>
              <a:rPr sz="1800" spc="-40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909" y="1530858"/>
            <a:ext cx="3008630" cy="1545590"/>
          </a:xfrm>
          <a:custGeom>
            <a:avLst/>
            <a:gdLst/>
            <a:ahLst/>
            <a:cxnLst/>
            <a:rect l="l" t="t" r="r" b="b"/>
            <a:pathLst>
              <a:path w="3008629" h="1545589">
                <a:moveTo>
                  <a:pt x="0" y="257555"/>
                </a:moveTo>
                <a:lnTo>
                  <a:pt x="4149" y="211261"/>
                </a:lnTo>
                <a:lnTo>
                  <a:pt x="16113" y="167688"/>
                </a:lnTo>
                <a:lnTo>
                  <a:pt x="35164" y="127564"/>
                </a:lnTo>
                <a:lnTo>
                  <a:pt x="60575" y="91617"/>
                </a:lnTo>
                <a:lnTo>
                  <a:pt x="91617" y="60575"/>
                </a:lnTo>
                <a:lnTo>
                  <a:pt x="127564" y="35164"/>
                </a:lnTo>
                <a:lnTo>
                  <a:pt x="167688" y="16113"/>
                </a:lnTo>
                <a:lnTo>
                  <a:pt x="211261" y="4149"/>
                </a:lnTo>
                <a:lnTo>
                  <a:pt x="257556" y="0"/>
                </a:lnTo>
                <a:lnTo>
                  <a:pt x="2750820" y="0"/>
                </a:lnTo>
                <a:lnTo>
                  <a:pt x="2797114" y="4149"/>
                </a:lnTo>
                <a:lnTo>
                  <a:pt x="2840687" y="16113"/>
                </a:lnTo>
                <a:lnTo>
                  <a:pt x="2880811" y="35164"/>
                </a:lnTo>
                <a:lnTo>
                  <a:pt x="2916758" y="60575"/>
                </a:lnTo>
                <a:lnTo>
                  <a:pt x="2947800" y="91617"/>
                </a:lnTo>
                <a:lnTo>
                  <a:pt x="2973211" y="127564"/>
                </a:lnTo>
                <a:lnTo>
                  <a:pt x="2992262" y="167688"/>
                </a:lnTo>
                <a:lnTo>
                  <a:pt x="3004226" y="211261"/>
                </a:lnTo>
                <a:lnTo>
                  <a:pt x="3008376" y="257555"/>
                </a:lnTo>
                <a:lnTo>
                  <a:pt x="3008376" y="1287779"/>
                </a:lnTo>
                <a:lnTo>
                  <a:pt x="3004226" y="1334074"/>
                </a:lnTo>
                <a:lnTo>
                  <a:pt x="2992262" y="1377647"/>
                </a:lnTo>
                <a:lnTo>
                  <a:pt x="2973211" y="1417771"/>
                </a:lnTo>
                <a:lnTo>
                  <a:pt x="2947800" y="1453718"/>
                </a:lnTo>
                <a:lnTo>
                  <a:pt x="2916758" y="1484760"/>
                </a:lnTo>
                <a:lnTo>
                  <a:pt x="2880811" y="1510171"/>
                </a:lnTo>
                <a:lnTo>
                  <a:pt x="2840687" y="1529222"/>
                </a:lnTo>
                <a:lnTo>
                  <a:pt x="2797114" y="1541186"/>
                </a:lnTo>
                <a:lnTo>
                  <a:pt x="2750820" y="1545336"/>
                </a:lnTo>
                <a:lnTo>
                  <a:pt x="257556" y="1545336"/>
                </a:lnTo>
                <a:lnTo>
                  <a:pt x="211261" y="1541186"/>
                </a:lnTo>
                <a:lnTo>
                  <a:pt x="167688" y="1529222"/>
                </a:lnTo>
                <a:lnTo>
                  <a:pt x="127564" y="1510171"/>
                </a:lnTo>
                <a:lnTo>
                  <a:pt x="91617" y="1484760"/>
                </a:lnTo>
                <a:lnTo>
                  <a:pt x="60575" y="1453718"/>
                </a:lnTo>
                <a:lnTo>
                  <a:pt x="35164" y="1417771"/>
                </a:lnTo>
                <a:lnTo>
                  <a:pt x="16113" y="1377647"/>
                </a:lnTo>
                <a:lnTo>
                  <a:pt x="4149" y="1334074"/>
                </a:lnTo>
                <a:lnTo>
                  <a:pt x="0" y="128777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277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6" y="564147"/>
                </a:lnTo>
                <a:lnTo>
                  <a:pt x="253680" y="578278"/>
                </a:lnTo>
                <a:lnTo>
                  <a:pt x="239551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79500" y="335577"/>
            <a:ext cx="6778625" cy="15119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26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  <a:p>
            <a:pPr marL="851535" marR="4259580" indent="-839469">
              <a:lnSpc>
                <a:spcPct val="121300"/>
              </a:lnSpc>
              <a:spcBef>
                <a:spcPts val="15"/>
              </a:spcBef>
            </a:pPr>
            <a:r>
              <a:rPr sz="1800" b="1" spc="-80" dirty="0">
                <a:latin typeface="Trebuchet MS"/>
                <a:cs typeface="Trebuchet MS"/>
              </a:rPr>
              <a:t>Inside </a:t>
            </a:r>
            <a:r>
              <a:rPr sz="1800" b="1" spc="-110" dirty="0">
                <a:latin typeface="Trebuchet MS"/>
                <a:cs typeface="Trebuchet MS"/>
              </a:rPr>
              <a:t>the </a:t>
            </a:r>
            <a:r>
              <a:rPr sz="1800" b="1" spc="-95" dirty="0">
                <a:latin typeface="Trebuchet MS"/>
                <a:cs typeface="Trebuchet MS"/>
              </a:rPr>
              <a:t>Neural</a:t>
            </a:r>
            <a:r>
              <a:rPr sz="1800" b="1" spc="-35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Network  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Forward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8438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1" y="564147"/>
                </a:lnTo>
                <a:lnTo>
                  <a:pt x="253666" y="578278"/>
                </a:lnTo>
                <a:lnTo>
                  <a:pt x="239535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8122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44089" y="2003298"/>
            <a:ext cx="265430" cy="593090"/>
          </a:xfrm>
          <a:custGeom>
            <a:avLst/>
            <a:gdLst/>
            <a:ahLst/>
            <a:cxnLst/>
            <a:rect l="l" t="t" r="r" b="b"/>
            <a:pathLst>
              <a:path w="265430" h="593089">
                <a:moveTo>
                  <a:pt x="0" y="44196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lnTo>
                  <a:pt x="238172" y="3476"/>
                </a:lnTo>
                <a:lnTo>
                  <a:pt x="252222" y="12953"/>
                </a:lnTo>
                <a:lnTo>
                  <a:pt x="261699" y="27003"/>
                </a:lnTo>
                <a:lnTo>
                  <a:pt x="265176" y="44196"/>
                </a:lnTo>
                <a:lnTo>
                  <a:pt x="265176" y="548639"/>
                </a:lnTo>
                <a:lnTo>
                  <a:pt x="261699" y="565832"/>
                </a:lnTo>
                <a:lnTo>
                  <a:pt x="252222" y="579881"/>
                </a:lnTo>
                <a:lnTo>
                  <a:pt x="238172" y="589359"/>
                </a:lnTo>
                <a:lnTo>
                  <a:pt x="220980" y="592836"/>
                </a:lnTo>
                <a:lnTo>
                  <a:pt x="44196" y="592836"/>
                </a:lnTo>
                <a:lnTo>
                  <a:pt x="27003" y="589359"/>
                </a:lnTo>
                <a:lnTo>
                  <a:pt x="12953" y="579882"/>
                </a:lnTo>
                <a:lnTo>
                  <a:pt x="3476" y="565832"/>
                </a:lnTo>
                <a:lnTo>
                  <a:pt x="0" y="548639"/>
                </a:lnTo>
                <a:lnTo>
                  <a:pt x="0" y="441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4650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248" y="2089530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6977" y="2238755"/>
            <a:ext cx="252412" cy="12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735" y="2237867"/>
            <a:ext cx="376555" cy="129539"/>
          </a:xfrm>
          <a:custGeom>
            <a:avLst/>
            <a:gdLst/>
            <a:ahLst/>
            <a:cxnLst/>
            <a:rect l="l" t="t" r="r" b="b"/>
            <a:pathLst>
              <a:path w="376555" h="129539">
                <a:moveTo>
                  <a:pt x="247091" y="0"/>
                </a:moveTo>
                <a:lnTo>
                  <a:pt x="246638" y="51828"/>
                </a:lnTo>
                <a:lnTo>
                  <a:pt x="259587" y="51943"/>
                </a:lnTo>
                <a:lnTo>
                  <a:pt x="259359" y="77850"/>
                </a:lnTo>
                <a:lnTo>
                  <a:pt x="246411" y="77850"/>
                </a:lnTo>
                <a:lnTo>
                  <a:pt x="245960" y="129540"/>
                </a:lnTo>
                <a:lnTo>
                  <a:pt x="351649" y="77850"/>
                </a:lnTo>
                <a:lnTo>
                  <a:pt x="259359" y="77850"/>
                </a:lnTo>
                <a:lnTo>
                  <a:pt x="351883" y="77736"/>
                </a:lnTo>
                <a:lnTo>
                  <a:pt x="376059" y="65912"/>
                </a:lnTo>
                <a:lnTo>
                  <a:pt x="247091" y="0"/>
                </a:lnTo>
                <a:close/>
              </a:path>
              <a:path w="376555" h="129539">
                <a:moveTo>
                  <a:pt x="246638" y="51828"/>
                </a:moveTo>
                <a:lnTo>
                  <a:pt x="246412" y="77736"/>
                </a:lnTo>
                <a:lnTo>
                  <a:pt x="259359" y="77850"/>
                </a:lnTo>
                <a:lnTo>
                  <a:pt x="259587" y="51943"/>
                </a:lnTo>
                <a:lnTo>
                  <a:pt x="246638" y="51828"/>
                </a:lnTo>
                <a:close/>
              </a:path>
              <a:path w="376555" h="129539">
                <a:moveTo>
                  <a:pt x="228" y="49657"/>
                </a:moveTo>
                <a:lnTo>
                  <a:pt x="0" y="75565"/>
                </a:lnTo>
                <a:lnTo>
                  <a:pt x="246412" y="77736"/>
                </a:lnTo>
                <a:lnTo>
                  <a:pt x="246638" y="51828"/>
                </a:lnTo>
                <a:lnTo>
                  <a:pt x="228" y="4965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397" y="196481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85011" y="2237358"/>
            <a:ext cx="252602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04822" y="2235707"/>
            <a:ext cx="238759" cy="129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81350" y="2235707"/>
            <a:ext cx="455295" cy="129539"/>
          </a:xfrm>
          <a:custGeom>
            <a:avLst/>
            <a:gdLst/>
            <a:ahLst/>
            <a:cxnLst/>
            <a:rect l="l" t="t" r="r" b="b"/>
            <a:pathLst>
              <a:path w="455295" h="129539">
                <a:moveTo>
                  <a:pt x="325374" y="0"/>
                </a:moveTo>
                <a:lnTo>
                  <a:pt x="325374" y="129539"/>
                </a:lnTo>
                <a:lnTo>
                  <a:pt x="429005" y="77724"/>
                </a:lnTo>
                <a:lnTo>
                  <a:pt x="338327" y="77724"/>
                </a:lnTo>
                <a:lnTo>
                  <a:pt x="338327" y="51815"/>
                </a:lnTo>
                <a:lnTo>
                  <a:pt x="429006" y="51815"/>
                </a:lnTo>
                <a:lnTo>
                  <a:pt x="325374" y="0"/>
                </a:lnTo>
                <a:close/>
              </a:path>
              <a:path w="455295" h="129539">
                <a:moveTo>
                  <a:pt x="325374" y="51815"/>
                </a:moveTo>
                <a:lnTo>
                  <a:pt x="0" y="51815"/>
                </a:lnTo>
                <a:lnTo>
                  <a:pt x="0" y="77724"/>
                </a:lnTo>
                <a:lnTo>
                  <a:pt x="325374" y="77724"/>
                </a:lnTo>
                <a:lnTo>
                  <a:pt x="325374" y="51815"/>
                </a:lnTo>
                <a:close/>
              </a:path>
              <a:path w="455295" h="129539">
                <a:moveTo>
                  <a:pt x="429006" y="51815"/>
                </a:moveTo>
                <a:lnTo>
                  <a:pt x="338327" y="51815"/>
                </a:lnTo>
                <a:lnTo>
                  <a:pt x="338327" y="77724"/>
                </a:lnTo>
                <a:lnTo>
                  <a:pt x="429005" y="77724"/>
                </a:lnTo>
                <a:lnTo>
                  <a:pt x="454913" y="64769"/>
                </a:lnTo>
                <a:lnTo>
                  <a:pt x="429006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1350" y="2653283"/>
            <a:ext cx="382905" cy="129539"/>
          </a:xfrm>
          <a:custGeom>
            <a:avLst/>
            <a:gdLst/>
            <a:ahLst/>
            <a:cxnLst/>
            <a:rect l="l" t="t" r="r" b="b"/>
            <a:pathLst>
              <a:path w="382904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6" y="77724"/>
                </a:lnTo>
                <a:lnTo>
                  <a:pt x="116586" y="51815"/>
                </a:lnTo>
                <a:lnTo>
                  <a:pt x="129539" y="51815"/>
                </a:lnTo>
                <a:lnTo>
                  <a:pt x="129539" y="0"/>
                </a:lnTo>
                <a:close/>
              </a:path>
              <a:path w="382904" h="129539">
                <a:moveTo>
                  <a:pt x="129539" y="51815"/>
                </a:moveTo>
                <a:lnTo>
                  <a:pt x="116586" y="51815"/>
                </a:lnTo>
                <a:lnTo>
                  <a:pt x="116586" y="77724"/>
                </a:lnTo>
                <a:lnTo>
                  <a:pt x="129539" y="77724"/>
                </a:lnTo>
                <a:lnTo>
                  <a:pt x="129539" y="51815"/>
                </a:lnTo>
                <a:close/>
              </a:path>
              <a:path w="382904" h="129539">
                <a:moveTo>
                  <a:pt x="382904" y="51815"/>
                </a:moveTo>
                <a:lnTo>
                  <a:pt x="129539" y="51815"/>
                </a:lnTo>
                <a:lnTo>
                  <a:pt x="129539" y="77724"/>
                </a:lnTo>
                <a:lnTo>
                  <a:pt x="382904" y="77724"/>
                </a:lnTo>
                <a:lnTo>
                  <a:pt x="382904" y="518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4822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8853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0694" y="2653283"/>
            <a:ext cx="238823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45133" y="2688463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7" baseline="-29320" dirty="0">
                <a:solidFill>
                  <a:srgbClr val="006FC0"/>
                </a:solidFill>
                <a:latin typeface="Trebuchet MS"/>
                <a:cs typeface="Trebuchet MS"/>
              </a:rPr>
              <a:t>Backward</a:t>
            </a:r>
            <a:r>
              <a:rPr sz="2700" b="1" spc="202" baseline="-29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00AF50"/>
                </a:solidFill>
                <a:latin typeface="Trebuchet MS"/>
                <a:cs typeface="Trebuchet MS"/>
              </a:rPr>
              <a:t>Gradient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254" y="4653534"/>
            <a:ext cx="2923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latin typeface="Trebuchet MS"/>
                <a:cs typeface="Trebuchet MS"/>
              </a:rPr>
              <a:t>Data </a:t>
            </a:r>
            <a:r>
              <a:rPr sz="2000" b="1" spc="-105" dirty="0">
                <a:latin typeface="Trebuchet MS"/>
                <a:cs typeface="Trebuchet MS"/>
              </a:rPr>
              <a:t>in </a:t>
            </a:r>
            <a:r>
              <a:rPr sz="2000" b="1" spc="-120" dirty="0">
                <a:latin typeface="Trebuchet MS"/>
                <a:cs typeface="Trebuchet MS"/>
              </a:rPr>
              <a:t>the </a:t>
            </a:r>
            <a:r>
              <a:rPr sz="2000" b="1" spc="-110" dirty="0">
                <a:latin typeface="Trebuchet MS"/>
                <a:cs typeface="Trebuchet MS"/>
              </a:rPr>
              <a:t>Neural</a:t>
            </a:r>
            <a:r>
              <a:rPr sz="2000" b="1" spc="-36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8254" y="4958334"/>
            <a:ext cx="25882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000" b="1" spc="-155" dirty="0">
                <a:solidFill>
                  <a:srgbClr val="006FC0"/>
                </a:solidFill>
                <a:latin typeface="Trebuchet MS"/>
                <a:cs typeface="Trebuchet MS"/>
              </a:rPr>
              <a:t>Tensor </a:t>
            </a:r>
            <a:r>
              <a:rPr sz="2000" b="1" spc="-105" dirty="0">
                <a:solidFill>
                  <a:srgbClr val="006FC0"/>
                </a:solidFill>
                <a:latin typeface="Trebuchet MS"/>
                <a:cs typeface="Trebuchet MS"/>
              </a:rPr>
              <a:t>(n-dim</a:t>
            </a:r>
            <a:r>
              <a:rPr sz="2000" b="1" spc="-2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rebuchet MS"/>
                <a:cs typeface="Trebuchet MS"/>
              </a:rPr>
              <a:t>array)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000" b="1" spc="-114" dirty="0">
                <a:solidFill>
                  <a:srgbClr val="006FC0"/>
                </a:solidFill>
                <a:latin typeface="Trebuchet MS"/>
                <a:cs typeface="Trebuchet MS"/>
              </a:rPr>
              <a:t>Gradient </a:t>
            </a:r>
            <a:r>
              <a:rPr sz="2000" b="1" spc="-8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2000" b="1" spc="-2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6977" y="1925573"/>
            <a:ext cx="251460" cy="1049020"/>
          </a:xfrm>
          <a:custGeom>
            <a:avLst/>
            <a:gdLst/>
            <a:ahLst/>
            <a:cxnLst/>
            <a:rect l="l" t="t" r="r" b="b"/>
            <a:pathLst>
              <a:path w="251459" h="1049020">
                <a:moveTo>
                  <a:pt x="0" y="524255"/>
                </a:moveTo>
                <a:lnTo>
                  <a:pt x="1147" y="453113"/>
                </a:lnTo>
                <a:lnTo>
                  <a:pt x="4490" y="384880"/>
                </a:lnTo>
                <a:lnTo>
                  <a:pt x="9879" y="320182"/>
                </a:lnTo>
                <a:lnTo>
                  <a:pt x="17164" y="259644"/>
                </a:lnTo>
                <a:lnTo>
                  <a:pt x="26195" y="203889"/>
                </a:lnTo>
                <a:lnTo>
                  <a:pt x="36823" y="153543"/>
                </a:lnTo>
                <a:lnTo>
                  <a:pt x="48898" y="109228"/>
                </a:lnTo>
                <a:lnTo>
                  <a:pt x="62269" y="71571"/>
                </a:lnTo>
                <a:lnTo>
                  <a:pt x="92304" y="18725"/>
                </a:lnTo>
                <a:lnTo>
                  <a:pt x="125730" y="0"/>
                </a:lnTo>
                <a:lnTo>
                  <a:pt x="142791" y="4785"/>
                </a:lnTo>
                <a:lnTo>
                  <a:pt x="174671" y="41195"/>
                </a:lnTo>
                <a:lnTo>
                  <a:pt x="202561" y="109228"/>
                </a:lnTo>
                <a:lnTo>
                  <a:pt x="214636" y="153542"/>
                </a:lnTo>
                <a:lnTo>
                  <a:pt x="225264" y="203889"/>
                </a:lnTo>
                <a:lnTo>
                  <a:pt x="234295" y="259644"/>
                </a:lnTo>
                <a:lnTo>
                  <a:pt x="241580" y="320182"/>
                </a:lnTo>
                <a:lnTo>
                  <a:pt x="246969" y="384880"/>
                </a:lnTo>
                <a:lnTo>
                  <a:pt x="250312" y="453113"/>
                </a:lnTo>
                <a:lnTo>
                  <a:pt x="251459" y="524255"/>
                </a:lnTo>
                <a:lnTo>
                  <a:pt x="250312" y="595398"/>
                </a:lnTo>
                <a:lnTo>
                  <a:pt x="246969" y="663631"/>
                </a:lnTo>
                <a:lnTo>
                  <a:pt x="241580" y="728329"/>
                </a:lnTo>
                <a:lnTo>
                  <a:pt x="234295" y="788867"/>
                </a:lnTo>
                <a:lnTo>
                  <a:pt x="225264" y="844622"/>
                </a:lnTo>
                <a:lnTo>
                  <a:pt x="214636" y="894968"/>
                </a:lnTo>
                <a:lnTo>
                  <a:pt x="202561" y="939283"/>
                </a:lnTo>
                <a:lnTo>
                  <a:pt x="189190" y="976940"/>
                </a:lnTo>
                <a:lnTo>
                  <a:pt x="159155" y="1029786"/>
                </a:lnTo>
                <a:lnTo>
                  <a:pt x="125730" y="1048512"/>
                </a:lnTo>
                <a:lnTo>
                  <a:pt x="108668" y="1043726"/>
                </a:lnTo>
                <a:lnTo>
                  <a:pt x="76788" y="1007316"/>
                </a:lnTo>
                <a:lnTo>
                  <a:pt x="48898" y="939283"/>
                </a:lnTo>
                <a:lnTo>
                  <a:pt x="36823" y="894969"/>
                </a:lnTo>
                <a:lnTo>
                  <a:pt x="26195" y="844622"/>
                </a:lnTo>
                <a:lnTo>
                  <a:pt x="17164" y="788867"/>
                </a:lnTo>
                <a:lnTo>
                  <a:pt x="9879" y="728329"/>
                </a:lnTo>
                <a:lnTo>
                  <a:pt x="4490" y="663631"/>
                </a:lnTo>
                <a:lnTo>
                  <a:pt x="1147" y="595398"/>
                </a:lnTo>
                <a:lnTo>
                  <a:pt x="0" y="52425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0516" y="2974085"/>
            <a:ext cx="768985" cy="1663064"/>
          </a:xfrm>
          <a:custGeom>
            <a:avLst/>
            <a:gdLst/>
            <a:ahLst/>
            <a:cxnLst/>
            <a:rect l="l" t="t" r="r" b="b"/>
            <a:pathLst>
              <a:path w="768985" h="1663064">
                <a:moveTo>
                  <a:pt x="690753" y="1533144"/>
                </a:moveTo>
                <a:lnTo>
                  <a:pt x="638936" y="1533144"/>
                </a:lnTo>
                <a:lnTo>
                  <a:pt x="703707" y="1662683"/>
                </a:lnTo>
                <a:lnTo>
                  <a:pt x="762000" y="1546097"/>
                </a:lnTo>
                <a:lnTo>
                  <a:pt x="690753" y="1546097"/>
                </a:lnTo>
                <a:lnTo>
                  <a:pt x="690753" y="1533144"/>
                </a:lnTo>
                <a:close/>
              </a:path>
              <a:path w="768985" h="1663064">
                <a:moveTo>
                  <a:pt x="690753" y="831341"/>
                </a:moveTo>
                <a:lnTo>
                  <a:pt x="690753" y="1546097"/>
                </a:lnTo>
                <a:lnTo>
                  <a:pt x="716660" y="1546097"/>
                </a:lnTo>
                <a:lnTo>
                  <a:pt x="716660" y="844295"/>
                </a:lnTo>
                <a:lnTo>
                  <a:pt x="703707" y="844295"/>
                </a:lnTo>
                <a:lnTo>
                  <a:pt x="690753" y="831341"/>
                </a:lnTo>
                <a:close/>
              </a:path>
              <a:path w="768985" h="1663064">
                <a:moveTo>
                  <a:pt x="768477" y="1533144"/>
                </a:moveTo>
                <a:lnTo>
                  <a:pt x="716660" y="1533144"/>
                </a:lnTo>
                <a:lnTo>
                  <a:pt x="716660" y="1546097"/>
                </a:lnTo>
                <a:lnTo>
                  <a:pt x="762000" y="1546097"/>
                </a:lnTo>
                <a:lnTo>
                  <a:pt x="768477" y="1533144"/>
                </a:lnTo>
                <a:close/>
              </a:path>
              <a:path w="768985" h="1663064">
                <a:moveTo>
                  <a:pt x="25908" y="0"/>
                </a:moveTo>
                <a:lnTo>
                  <a:pt x="0" y="0"/>
                </a:lnTo>
                <a:lnTo>
                  <a:pt x="0" y="838453"/>
                </a:lnTo>
                <a:lnTo>
                  <a:pt x="5803" y="844295"/>
                </a:lnTo>
                <a:lnTo>
                  <a:pt x="690753" y="844295"/>
                </a:lnTo>
                <a:lnTo>
                  <a:pt x="690753" y="831341"/>
                </a:lnTo>
                <a:lnTo>
                  <a:pt x="25908" y="831341"/>
                </a:lnTo>
                <a:lnTo>
                  <a:pt x="12953" y="818388"/>
                </a:lnTo>
                <a:lnTo>
                  <a:pt x="25908" y="818388"/>
                </a:lnTo>
                <a:lnTo>
                  <a:pt x="25908" y="0"/>
                </a:lnTo>
                <a:close/>
              </a:path>
              <a:path w="768985" h="1663064">
                <a:moveTo>
                  <a:pt x="710946" y="818388"/>
                </a:moveTo>
                <a:lnTo>
                  <a:pt x="25908" y="818388"/>
                </a:lnTo>
                <a:lnTo>
                  <a:pt x="25908" y="831341"/>
                </a:lnTo>
                <a:lnTo>
                  <a:pt x="690753" y="831341"/>
                </a:lnTo>
                <a:lnTo>
                  <a:pt x="703707" y="844295"/>
                </a:lnTo>
                <a:lnTo>
                  <a:pt x="716660" y="844295"/>
                </a:lnTo>
                <a:lnTo>
                  <a:pt x="716660" y="824230"/>
                </a:lnTo>
                <a:lnTo>
                  <a:pt x="710946" y="818388"/>
                </a:lnTo>
                <a:close/>
              </a:path>
              <a:path w="768985" h="1663064">
                <a:moveTo>
                  <a:pt x="25908" y="818388"/>
                </a:moveTo>
                <a:lnTo>
                  <a:pt x="12953" y="818388"/>
                </a:lnTo>
                <a:lnTo>
                  <a:pt x="25908" y="831341"/>
                </a:lnTo>
                <a:lnTo>
                  <a:pt x="25908" y="81838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7154" y="3149345"/>
            <a:ext cx="547370" cy="559435"/>
          </a:xfrm>
          <a:custGeom>
            <a:avLst/>
            <a:gdLst/>
            <a:ahLst/>
            <a:cxnLst/>
            <a:rect l="l" t="t" r="r" b="b"/>
            <a:pathLst>
              <a:path w="547370" h="559435">
                <a:moveTo>
                  <a:pt x="547116" y="422528"/>
                </a:moveTo>
                <a:lnTo>
                  <a:pt x="205105" y="422528"/>
                </a:lnTo>
                <a:lnTo>
                  <a:pt x="205105" y="136778"/>
                </a:lnTo>
                <a:lnTo>
                  <a:pt x="273557" y="136778"/>
                </a:lnTo>
                <a:lnTo>
                  <a:pt x="136779" y="0"/>
                </a:lnTo>
                <a:lnTo>
                  <a:pt x="0" y="136778"/>
                </a:lnTo>
                <a:lnTo>
                  <a:pt x="68325" y="136778"/>
                </a:lnTo>
                <a:lnTo>
                  <a:pt x="68325" y="559307"/>
                </a:lnTo>
                <a:lnTo>
                  <a:pt x="547116" y="559307"/>
                </a:lnTo>
                <a:lnTo>
                  <a:pt x="547116" y="4225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6076" y="2137613"/>
            <a:ext cx="35547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050290" algn="l"/>
                <a:tab pos="1555750" algn="l"/>
                <a:tab pos="2227580" algn="l"/>
                <a:tab pos="2992120" algn="l"/>
              </a:tabLst>
            </a:pPr>
            <a:r>
              <a:rPr sz="1800" b="1" spc="40" dirty="0">
                <a:solidFill>
                  <a:srgbClr val="00AF50"/>
                </a:solidFill>
                <a:latin typeface="Trebuchet MS"/>
                <a:cs typeface="Trebuchet MS"/>
              </a:rPr>
              <a:t>W	W	W	W	W	</a:t>
            </a:r>
            <a:r>
              <a:rPr sz="2700" spc="-127" baseline="3086" dirty="0">
                <a:solidFill>
                  <a:srgbClr val="C00000"/>
                </a:solidFill>
                <a:latin typeface="Arial"/>
                <a:cs typeface="Arial"/>
              </a:rPr>
              <a:t>Label’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3394" y="5728055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Arial"/>
                <a:cs typeface="Arial"/>
              </a:rPr>
              <a:t>-&gt;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00AF50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732" y="3241040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rebuchet MS"/>
                <a:cs typeface="Trebuchet MS"/>
              </a:rPr>
              <a:t>Neural</a:t>
            </a:r>
            <a:r>
              <a:rPr sz="1800" b="1" spc="-229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Network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O</a:t>
            </a:r>
            <a:r>
              <a:rPr sz="1800" spc="-125" dirty="0">
                <a:latin typeface="Arial"/>
                <a:cs typeface="Arial"/>
              </a:rPr>
              <a:t>p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mi</a:t>
            </a:r>
            <a:r>
              <a:rPr sz="1800" spc="-125" dirty="0">
                <a:latin typeface="Arial"/>
                <a:cs typeface="Arial"/>
              </a:rPr>
              <a:t>z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394" y="5728055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24329"/>
            <a:ext cx="349250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Modules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305" y="2659507"/>
            <a:ext cx="270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Tensor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6FC0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006FC0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85" dirty="0">
                <a:latin typeface="Arial"/>
                <a:cs typeface="Arial"/>
              </a:rPr>
              <a:t>NN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latin typeface="Arial"/>
                <a:cs typeface="Arial"/>
              </a:rPr>
              <a:t>Loss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268209" cy="32874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	</a:t>
            </a:r>
            <a:r>
              <a:rPr sz="2800" spc="-5" dirty="0">
                <a:latin typeface="Arial"/>
                <a:cs typeface="Arial"/>
              </a:rPr>
              <a:t>•	Similar 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Numpy</a:t>
            </a:r>
            <a:endParaRPr sz="2800" dirty="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 dirty="0">
              <a:latin typeface="Trebuchet MS"/>
              <a:cs typeface="Trebuchet MS"/>
            </a:endParaRPr>
          </a:p>
          <a:p>
            <a:pPr marL="633095" lvl="1" indent="-286385">
              <a:lnSpc>
                <a:spcPct val="100000"/>
              </a:lnSpc>
              <a:buFont typeface="Arial"/>
              <a:buChar char="-"/>
              <a:tabLst>
                <a:tab pos="633095" algn="l"/>
                <a:tab pos="633730" algn="l"/>
              </a:tabLst>
            </a:pPr>
            <a:r>
              <a:rPr sz="2400" b="1" spc="-190" dirty="0">
                <a:latin typeface="Trebuchet MS"/>
                <a:cs typeface="Trebuchet MS"/>
              </a:rPr>
              <a:t>Tensor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2400" b="1" spc="-165" dirty="0">
                <a:solidFill>
                  <a:srgbClr val="7E7E7E"/>
                </a:solidFill>
                <a:latin typeface="Trebuchet MS"/>
                <a:cs typeface="Trebuchet MS"/>
              </a:rPr>
              <a:t>Function:</a:t>
            </a:r>
            <a:endParaRPr sz="2400" dirty="0">
              <a:latin typeface="Trebuchet MS"/>
              <a:cs typeface="Trebuchet MS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185" dirty="0">
                <a:solidFill>
                  <a:srgbClr val="7E7E7E"/>
                </a:solidFill>
                <a:latin typeface="Arial"/>
                <a:cs typeface="Arial"/>
              </a:rPr>
              <a:t>NN</a:t>
            </a:r>
            <a:r>
              <a:rPr sz="24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570" y="2365629"/>
            <a:ext cx="2713505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1871" y="2275332"/>
            <a:ext cx="2780030" cy="2066925"/>
          </a:xfrm>
          <a:custGeom>
            <a:avLst/>
            <a:gdLst/>
            <a:ahLst/>
            <a:cxnLst/>
            <a:rect l="l" t="t" r="r" b="b"/>
            <a:pathLst>
              <a:path w="2780029" h="2066925">
                <a:moveTo>
                  <a:pt x="0" y="2066544"/>
                </a:moveTo>
                <a:lnTo>
                  <a:pt x="2779776" y="2066544"/>
                </a:lnTo>
                <a:lnTo>
                  <a:pt x="2779776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5491" y="4681353"/>
            <a:ext cx="2542796" cy="1810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1871" y="4648200"/>
            <a:ext cx="2571115" cy="1866900"/>
          </a:xfrm>
          <a:custGeom>
            <a:avLst/>
            <a:gdLst/>
            <a:ahLst/>
            <a:cxnLst/>
            <a:rect l="l" t="t" r="r" b="b"/>
            <a:pathLst>
              <a:path w="2571115" h="1866900">
                <a:moveTo>
                  <a:pt x="0" y="1866900"/>
                </a:moveTo>
                <a:lnTo>
                  <a:pt x="2570987" y="1866900"/>
                </a:lnTo>
                <a:lnTo>
                  <a:pt x="2570987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575" y="1536177"/>
            <a:ext cx="3533775" cy="1859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z=x+y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15" dirty="0">
                <a:latin typeface="Arial"/>
                <a:cs typeface="Arial"/>
              </a:rPr>
              <a:t>torch.add(x,y,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out=z)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25" dirty="0">
                <a:latin typeface="Arial"/>
                <a:cs typeface="Arial"/>
              </a:rPr>
              <a:t>y.add_(x)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#</a:t>
            </a:r>
            <a:r>
              <a:rPr sz="2400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in-place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35940" y="1624329"/>
            <a:ext cx="3492500" cy="32874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Modules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50" dirty="0"/>
              <a:t>PyTorch</a:t>
            </a: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 dirty="0">
              <a:latin typeface="Trebuchet MS"/>
              <a:cs typeface="Trebuchet MS"/>
            </a:endParaRPr>
          </a:p>
          <a:p>
            <a:pPr marL="633095" lvl="1" indent="-286385">
              <a:lnSpc>
                <a:spcPct val="100000"/>
              </a:lnSpc>
              <a:buFont typeface="Arial"/>
              <a:buChar char="-"/>
              <a:tabLst>
                <a:tab pos="633095" algn="l"/>
                <a:tab pos="633730" algn="l"/>
              </a:tabLst>
            </a:pPr>
            <a:r>
              <a:rPr sz="2400" b="1" spc="-190" dirty="0">
                <a:latin typeface="Trebuchet MS"/>
                <a:cs typeface="Trebuchet MS"/>
              </a:rPr>
              <a:t>Tensor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2400" b="1" spc="-165" dirty="0">
                <a:solidFill>
                  <a:srgbClr val="7E7E7E"/>
                </a:solidFill>
                <a:latin typeface="Trebuchet MS"/>
                <a:cs typeface="Trebuchet MS"/>
              </a:rPr>
              <a:t>Function:</a:t>
            </a:r>
            <a:endParaRPr sz="2400" dirty="0">
              <a:latin typeface="Trebuchet MS"/>
              <a:cs typeface="Trebuchet MS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185" dirty="0">
                <a:solidFill>
                  <a:srgbClr val="7E7E7E"/>
                </a:solidFill>
                <a:latin typeface="Arial"/>
                <a:cs typeface="Arial"/>
              </a:rPr>
              <a:t>NN</a:t>
            </a:r>
            <a:r>
              <a:rPr sz="24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633095" lvl="1" indent="-286385">
              <a:lnSpc>
                <a:spcPct val="100000"/>
              </a:lnSpc>
              <a:buChar char="-"/>
              <a:tabLst>
                <a:tab pos="633095" algn="l"/>
                <a:tab pos="63373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575" y="2560810"/>
            <a:ext cx="2697480" cy="12744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6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Numpy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torch.ones(5)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 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a.numpy()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4316712"/>
            <a:ext cx="3556635" cy="12744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65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Tensor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numpy.ones(5)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 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torch.from_numpy(a)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24329"/>
            <a:ext cx="6814184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	</a:t>
            </a:r>
            <a:r>
              <a:rPr sz="2800" spc="-5" dirty="0">
                <a:latin typeface="Arial"/>
                <a:cs typeface="Arial"/>
              </a:rPr>
              <a:t>•	Numpy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Bridge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05" y="2659507"/>
            <a:ext cx="270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190" dirty="0">
                <a:latin typeface="Trebuchet MS"/>
                <a:cs typeface="Trebuchet MS"/>
              </a:rPr>
              <a:t>Tensor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7E7E7E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7E7E7E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85" dirty="0">
                <a:solidFill>
                  <a:srgbClr val="7E7E7E"/>
                </a:solidFill>
                <a:latin typeface="Arial"/>
                <a:cs typeface="Arial"/>
              </a:rPr>
              <a:t>NN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575" y="2560810"/>
            <a:ext cx="2502535" cy="16402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GPU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x 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x.cuda()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y 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y.cuda()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x+y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329"/>
            <a:ext cx="688594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	</a:t>
            </a:r>
            <a:r>
              <a:rPr sz="2800" spc="-5" dirty="0">
                <a:latin typeface="Arial"/>
                <a:cs typeface="Arial"/>
              </a:rPr>
              <a:t>•	CUDA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Tensors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305" y="2659507"/>
            <a:ext cx="270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190" dirty="0">
                <a:latin typeface="Trebuchet MS"/>
                <a:cs typeface="Trebuchet MS"/>
              </a:rPr>
              <a:t>Tensor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7E7E7E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7E7E7E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85" dirty="0">
                <a:solidFill>
                  <a:srgbClr val="7E7E7E"/>
                </a:solidFill>
                <a:latin typeface="Arial"/>
                <a:cs typeface="Arial"/>
              </a:rPr>
              <a:t>NN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latin typeface="Trebuchet MS"/>
                <a:cs typeface="Trebuchet MS"/>
              </a:rPr>
              <a:t>i</a:t>
            </a:r>
            <a:r>
              <a:rPr sz="1800" spc="-60" dirty="0">
                <a:latin typeface="Arial"/>
                <a:cs typeface="Arial"/>
              </a:rPr>
              <a:t>-&gt;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00AF50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732" y="3241040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rebuchet MS"/>
                <a:cs typeface="Trebuchet MS"/>
              </a:rPr>
              <a:t>Neural</a:t>
            </a:r>
            <a:r>
              <a:rPr sz="1800" b="1" spc="-229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Network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O</a:t>
            </a:r>
            <a:r>
              <a:rPr sz="1800" spc="-125" dirty="0">
                <a:latin typeface="Arial"/>
                <a:cs typeface="Arial"/>
              </a:rPr>
              <a:t>p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mi</a:t>
            </a:r>
            <a:r>
              <a:rPr sz="1800" spc="-125" dirty="0">
                <a:latin typeface="Arial"/>
                <a:cs typeface="Arial"/>
              </a:rPr>
              <a:t>z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394" y="5728055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24329"/>
            <a:ext cx="349250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Modules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006FC0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305" y="2659507"/>
            <a:ext cx="270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Tensor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6FC0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006FC0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85" dirty="0">
                <a:latin typeface="Arial"/>
                <a:cs typeface="Arial"/>
              </a:rPr>
              <a:t>NN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latin typeface="Arial"/>
                <a:cs typeface="Arial"/>
              </a:rPr>
              <a:t>Loss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11963399" cy="39068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lang="en-US" sz="2300" dirty="0"/>
              <a:t>1. git clone </a:t>
            </a:r>
            <a:r>
              <a:rPr lang="en-US" sz="2300" dirty="0">
                <a:hlinkClick r:id="rId2"/>
              </a:rPr>
              <a:t>https://github.com/Nardien/samsung_text_classification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2. cd </a:t>
            </a:r>
            <a:r>
              <a:rPr lang="en-US" sz="2300" dirty="0" err="1"/>
              <a:t>samsung_text_classification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3. </a:t>
            </a:r>
            <a:r>
              <a:rPr lang="en-US" sz="2300" dirty="0" err="1"/>
              <a:t>jupyter</a:t>
            </a:r>
            <a:r>
              <a:rPr lang="en-US" sz="2300" dirty="0"/>
              <a:t> notebook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=&gt; </a:t>
            </a:r>
            <a:r>
              <a:rPr lang="ko-KR" altLang="en-US" sz="2300" dirty="0"/>
              <a:t>인터넷 창 열림</a:t>
            </a:r>
            <a:br>
              <a:rPr lang="en-US" altLang="ko-KR" sz="2300" dirty="0"/>
            </a:br>
            <a:r>
              <a:rPr lang="en-US" altLang="ko-KR" sz="2300" dirty="0"/>
              <a:t>=&gt; </a:t>
            </a:r>
            <a:r>
              <a:rPr lang="en-US" altLang="ko-KR" sz="2300" dirty="0" err="1"/>
              <a:t>dependencies.ipynb</a:t>
            </a:r>
            <a:r>
              <a:rPr lang="en-US" altLang="ko-KR" sz="2300" dirty="0"/>
              <a:t> </a:t>
            </a:r>
            <a:r>
              <a:rPr lang="ko-KR" altLang="en-US" sz="2300" dirty="0"/>
              <a:t>클릭</a:t>
            </a:r>
            <a:br>
              <a:rPr lang="en-US" altLang="ko-KR" sz="2300" dirty="0"/>
            </a:br>
            <a:r>
              <a:rPr lang="en-US" altLang="ko-KR" sz="2300" dirty="0"/>
              <a:t>=&gt; shift + enter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0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7753" y="3823842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7E7E7E"/>
                </a:solidFill>
                <a:latin typeface="Arial"/>
                <a:cs typeface="Arial"/>
              </a:rPr>
              <a:t>-&gt;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89" baseline="-20833" dirty="0">
                <a:solidFill>
                  <a:srgbClr val="7E7E7E"/>
                </a:solidFill>
                <a:latin typeface="Trebuchet MS"/>
                <a:cs typeface="Trebuchet MS"/>
              </a:rPr>
              <a:t>i+1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-14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7E7E7E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Neural</a:t>
            </a: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5190" y="3821938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5650" y="37741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6729" y="3823842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6785" y="4577334"/>
            <a:ext cx="1181100" cy="698500"/>
          </a:xfrm>
          <a:custGeom>
            <a:avLst/>
            <a:gdLst/>
            <a:ahLst/>
            <a:cxnLst/>
            <a:rect l="l" t="t" r="r" b="b"/>
            <a:pathLst>
              <a:path w="1181100" h="698500">
                <a:moveTo>
                  <a:pt x="0" y="116332"/>
                </a:moveTo>
                <a:lnTo>
                  <a:pt x="9140" y="71044"/>
                </a:lnTo>
                <a:lnTo>
                  <a:pt x="34067" y="34067"/>
                </a:lnTo>
                <a:lnTo>
                  <a:pt x="71044" y="9140"/>
                </a:lnTo>
                <a:lnTo>
                  <a:pt x="116331" y="0"/>
                </a:lnTo>
                <a:lnTo>
                  <a:pt x="1064767" y="0"/>
                </a:lnTo>
                <a:lnTo>
                  <a:pt x="1110055" y="9140"/>
                </a:lnTo>
                <a:lnTo>
                  <a:pt x="1147032" y="34067"/>
                </a:lnTo>
                <a:lnTo>
                  <a:pt x="1171959" y="71044"/>
                </a:lnTo>
                <a:lnTo>
                  <a:pt x="1181099" y="116332"/>
                </a:lnTo>
                <a:lnTo>
                  <a:pt x="1181099" y="581660"/>
                </a:lnTo>
                <a:lnTo>
                  <a:pt x="1171959" y="626947"/>
                </a:lnTo>
                <a:lnTo>
                  <a:pt x="1147032" y="663924"/>
                </a:lnTo>
                <a:lnTo>
                  <a:pt x="1110055" y="688851"/>
                </a:lnTo>
                <a:lnTo>
                  <a:pt x="1064767" y="697992"/>
                </a:lnTo>
                <a:lnTo>
                  <a:pt x="116331" y="697992"/>
                </a:lnTo>
                <a:lnTo>
                  <a:pt x="71044" y="688851"/>
                </a:lnTo>
                <a:lnTo>
                  <a:pt x="34067" y="663924"/>
                </a:lnTo>
                <a:lnTo>
                  <a:pt x="9140" y="626947"/>
                </a:lnTo>
                <a:lnTo>
                  <a:pt x="0" y="581660"/>
                </a:lnTo>
                <a:lnTo>
                  <a:pt x="0" y="116332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8959" y="4761738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800" spc="6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800" spc="-85" dirty="0">
                <a:solidFill>
                  <a:srgbClr val="7E7E7E"/>
                </a:solidFill>
                <a:latin typeface="Arial"/>
                <a:cs typeface="Arial"/>
              </a:rPr>
              <a:t>mi</a:t>
            </a:r>
            <a:r>
              <a:rPr sz="1800" spc="-125" dirty="0">
                <a:solidFill>
                  <a:srgbClr val="7E7E7E"/>
                </a:solidFill>
                <a:latin typeface="Arial"/>
                <a:cs typeface="Arial"/>
              </a:rPr>
              <a:t>z</a:t>
            </a:r>
            <a:r>
              <a:rPr sz="1800" spc="-40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7885" y="4202429"/>
            <a:ext cx="871855" cy="788670"/>
          </a:xfrm>
          <a:custGeom>
            <a:avLst/>
            <a:gdLst/>
            <a:ahLst/>
            <a:cxnLst/>
            <a:rect l="l" t="t" r="r" b="b"/>
            <a:pathLst>
              <a:path w="871854" h="788670">
                <a:moveTo>
                  <a:pt x="129540" y="658876"/>
                </a:moveTo>
                <a:lnTo>
                  <a:pt x="0" y="723646"/>
                </a:lnTo>
                <a:lnTo>
                  <a:pt x="129540" y="788416"/>
                </a:lnTo>
                <a:lnTo>
                  <a:pt x="129540" y="736600"/>
                </a:lnTo>
                <a:lnTo>
                  <a:pt x="116586" y="736600"/>
                </a:lnTo>
                <a:lnTo>
                  <a:pt x="116586" y="710692"/>
                </a:lnTo>
                <a:lnTo>
                  <a:pt x="129540" y="710692"/>
                </a:lnTo>
                <a:lnTo>
                  <a:pt x="129540" y="658876"/>
                </a:lnTo>
                <a:close/>
              </a:path>
              <a:path w="871854" h="788670">
                <a:moveTo>
                  <a:pt x="129540" y="710692"/>
                </a:moveTo>
                <a:lnTo>
                  <a:pt x="116586" y="710692"/>
                </a:lnTo>
                <a:lnTo>
                  <a:pt x="116586" y="736600"/>
                </a:lnTo>
                <a:lnTo>
                  <a:pt x="129540" y="736600"/>
                </a:lnTo>
                <a:lnTo>
                  <a:pt x="129540" y="710692"/>
                </a:lnTo>
                <a:close/>
              </a:path>
              <a:path w="871854" h="788670">
                <a:moveTo>
                  <a:pt x="845820" y="710692"/>
                </a:moveTo>
                <a:lnTo>
                  <a:pt x="129540" y="710692"/>
                </a:lnTo>
                <a:lnTo>
                  <a:pt x="129540" y="736600"/>
                </a:lnTo>
                <a:lnTo>
                  <a:pt x="865886" y="736600"/>
                </a:lnTo>
                <a:lnTo>
                  <a:pt x="871728" y="730758"/>
                </a:lnTo>
                <a:lnTo>
                  <a:pt x="871728" y="723646"/>
                </a:lnTo>
                <a:lnTo>
                  <a:pt x="845820" y="723646"/>
                </a:lnTo>
                <a:lnTo>
                  <a:pt x="845820" y="710692"/>
                </a:lnTo>
                <a:close/>
              </a:path>
              <a:path w="871854" h="788670">
                <a:moveTo>
                  <a:pt x="871728" y="0"/>
                </a:moveTo>
                <a:lnTo>
                  <a:pt x="845820" y="0"/>
                </a:lnTo>
                <a:lnTo>
                  <a:pt x="845820" y="723646"/>
                </a:lnTo>
                <a:lnTo>
                  <a:pt x="858774" y="710692"/>
                </a:lnTo>
                <a:lnTo>
                  <a:pt x="871728" y="710692"/>
                </a:lnTo>
                <a:lnTo>
                  <a:pt x="871728" y="0"/>
                </a:lnTo>
                <a:close/>
              </a:path>
              <a:path w="871854" h="788670">
                <a:moveTo>
                  <a:pt x="871728" y="710692"/>
                </a:moveTo>
                <a:lnTo>
                  <a:pt x="858774" y="710692"/>
                </a:lnTo>
                <a:lnTo>
                  <a:pt x="845820" y="723646"/>
                </a:lnTo>
                <a:lnTo>
                  <a:pt x="871728" y="723646"/>
                </a:lnTo>
                <a:lnTo>
                  <a:pt x="871728" y="7106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885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267335" y="0"/>
                </a:moveTo>
                <a:lnTo>
                  <a:pt x="267335" y="129539"/>
                </a:lnTo>
                <a:lnTo>
                  <a:pt x="370967" y="77724"/>
                </a:lnTo>
                <a:lnTo>
                  <a:pt x="280289" y="77724"/>
                </a:lnTo>
                <a:lnTo>
                  <a:pt x="280289" y="51816"/>
                </a:lnTo>
                <a:lnTo>
                  <a:pt x="370967" y="51816"/>
                </a:lnTo>
                <a:lnTo>
                  <a:pt x="267335" y="0"/>
                </a:lnTo>
                <a:close/>
              </a:path>
              <a:path w="396875" h="129539">
                <a:moveTo>
                  <a:pt x="267335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67335" y="77724"/>
                </a:lnTo>
                <a:lnTo>
                  <a:pt x="267335" y="51816"/>
                </a:lnTo>
                <a:close/>
              </a:path>
              <a:path w="396875" h="129539">
                <a:moveTo>
                  <a:pt x="370967" y="51816"/>
                </a:moveTo>
                <a:lnTo>
                  <a:pt x="280289" y="51816"/>
                </a:lnTo>
                <a:lnTo>
                  <a:pt x="280289" y="77724"/>
                </a:lnTo>
                <a:lnTo>
                  <a:pt x="370967" y="77724"/>
                </a:lnTo>
                <a:lnTo>
                  <a:pt x="396875" y="64769"/>
                </a:lnTo>
                <a:lnTo>
                  <a:pt x="370967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9193" y="3924300"/>
            <a:ext cx="396875" cy="129539"/>
          </a:xfrm>
          <a:custGeom>
            <a:avLst/>
            <a:gdLst/>
            <a:ahLst/>
            <a:cxnLst/>
            <a:rect l="l" t="t" r="r" b="b"/>
            <a:pathLst>
              <a:path w="396875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5" y="77724"/>
                </a:lnTo>
                <a:lnTo>
                  <a:pt x="116585" y="51816"/>
                </a:lnTo>
                <a:lnTo>
                  <a:pt x="129539" y="51816"/>
                </a:lnTo>
                <a:lnTo>
                  <a:pt x="129539" y="0"/>
                </a:lnTo>
                <a:close/>
              </a:path>
              <a:path w="396875" h="129539">
                <a:moveTo>
                  <a:pt x="129539" y="51816"/>
                </a:moveTo>
                <a:lnTo>
                  <a:pt x="116585" y="51816"/>
                </a:lnTo>
                <a:lnTo>
                  <a:pt x="116585" y="77724"/>
                </a:lnTo>
                <a:lnTo>
                  <a:pt x="129539" y="77724"/>
                </a:lnTo>
                <a:lnTo>
                  <a:pt x="129539" y="51816"/>
                </a:lnTo>
                <a:close/>
              </a:path>
              <a:path w="396875" h="129539">
                <a:moveTo>
                  <a:pt x="396875" y="51816"/>
                </a:moveTo>
                <a:lnTo>
                  <a:pt x="129539" y="51816"/>
                </a:lnTo>
                <a:lnTo>
                  <a:pt x="129539" y="77724"/>
                </a:lnTo>
                <a:lnTo>
                  <a:pt x="396875" y="77724"/>
                </a:lnTo>
                <a:lnTo>
                  <a:pt x="39687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7135" y="4385309"/>
            <a:ext cx="1009650" cy="554990"/>
          </a:xfrm>
          <a:custGeom>
            <a:avLst/>
            <a:gdLst/>
            <a:ahLst/>
            <a:cxnLst/>
            <a:rect l="l" t="t" r="r" b="b"/>
            <a:pathLst>
              <a:path w="1009650" h="554989">
                <a:moveTo>
                  <a:pt x="77724" y="116585"/>
                </a:moveTo>
                <a:lnTo>
                  <a:pt x="51815" y="116585"/>
                </a:lnTo>
                <a:lnTo>
                  <a:pt x="51815" y="548894"/>
                </a:lnTo>
                <a:lnTo>
                  <a:pt x="57658" y="554608"/>
                </a:lnTo>
                <a:lnTo>
                  <a:pt x="1009141" y="554608"/>
                </a:lnTo>
                <a:lnTo>
                  <a:pt x="1009141" y="541654"/>
                </a:lnTo>
                <a:lnTo>
                  <a:pt x="77724" y="541654"/>
                </a:lnTo>
                <a:lnTo>
                  <a:pt x="64769" y="528701"/>
                </a:lnTo>
                <a:lnTo>
                  <a:pt x="77724" y="528701"/>
                </a:lnTo>
                <a:lnTo>
                  <a:pt x="77724" y="116585"/>
                </a:lnTo>
                <a:close/>
              </a:path>
              <a:path w="1009650" h="554989">
                <a:moveTo>
                  <a:pt x="77724" y="528701"/>
                </a:moveTo>
                <a:lnTo>
                  <a:pt x="64769" y="528701"/>
                </a:lnTo>
                <a:lnTo>
                  <a:pt x="77724" y="541654"/>
                </a:lnTo>
                <a:lnTo>
                  <a:pt x="77724" y="528701"/>
                </a:lnTo>
                <a:close/>
              </a:path>
              <a:path w="1009650" h="554989">
                <a:moveTo>
                  <a:pt x="1009141" y="528701"/>
                </a:moveTo>
                <a:lnTo>
                  <a:pt x="77724" y="528701"/>
                </a:lnTo>
                <a:lnTo>
                  <a:pt x="77724" y="541654"/>
                </a:lnTo>
                <a:lnTo>
                  <a:pt x="1009141" y="541654"/>
                </a:lnTo>
                <a:lnTo>
                  <a:pt x="1009141" y="528701"/>
                </a:lnTo>
                <a:close/>
              </a:path>
              <a:path w="1009650" h="554989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009650" h="554989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1053" y="5375909"/>
            <a:ext cx="2847340" cy="342900"/>
          </a:xfrm>
          <a:custGeom>
            <a:avLst/>
            <a:gdLst/>
            <a:ahLst/>
            <a:cxnLst/>
            <a:rect l="l" t="t" r="r" b="b"/>
            <a:pathLst>
              <a:path w="2847340" h="342900">
                <a:moveTo>
                  <a:pt x="2846831" y="0"/>
                </a:moveTo>
                <a:lnTo>
                  <a:pt x="2844581" y="66758"/>
                </a:lnTo>
                <a:lnTo>
                  <a:pt x="2838450" y="121253"/>
                </a:lnTo>
                <a:lnTo>
                  <a:pt x="2829365" y="157984"/>
                </a:lnTo>
                <a:lnTo>
                  <a:pt x="2818256" y="171449"/>
                </a:lnTo>
                <a:lnTo>
                  <a:pt x="1451991" y="171449"/>
                </a:lnTo>
                <a:lnTo>
                  <a:pt x="1440882" y="184923"/>
                </a:lnTo>
                <a:lnTo>
                  <a:pt x="1431798" y="221665"/>
                </a:lnTo>
                <a:lnTo>
                  <a:pt x="1425666" y="276163"/>
                </a:lnTo>
                <a:lnTo>
                  <a:pt x="1423416" y="342899"/>
                </a:lnTo>
                <a:lnTo>
                  <a:pt x="1421165" y="276163"/>
                </a:lnTo>
                <a:lnTo>
                  <a:pt x="1415034" y="221665"/>
                </a:lnTo>
                <a:lnTo>
                  <a:pt x="1405949" y="184923"/>
                </a:lnTo>
                <a:lnTo>
                  <a:pt x="1394841" y="171449"/>
                </a:lnTo>
                <a:lnTo>
                  <a:pt x="28575" y="171449"/>
                </a:lnTo>
                <a:lnTo>
                  <a:pt x="17466" y="157984"/>
                </a:lnTo>
                <a:lnTo>
                  <a:pt x="8382" y="121253"/>
                </a:lnTo>
                <a:lnTo>
                  <a:pt x="2250" y="66758"/>
                </a:lnTo>
                <a:lnTo>
                  <a:pt x="0" y="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909" y="1530858"/>
            <a:ext cx="3008630" cy="1545590"/>
          </a:xfrm>
          <a:custGeom>
            <a:avLst/>
            <a:gdLst/>
            <a:ahLst/>
            <a:cxnLst/>
            <a:rect l="l" t="t" r="r" b="b"/>
            <a:pathLst>
              <a:path w="3008629" h="1545589">
                <a:moveTo>
                  <a:pt x="0" y="257555"/>
                </a:moveTo>
                <a:lnTo>
                  <a:pt x="4149" y="211261"/>
                </a:lnTo>
                <a:lnTo>
                  <a:pt x="16113" y="167688"/>
                </a:lnTo>
                <a:lnTo>
                  <a:pt x="35164" y="127564"/>
                </a:lnTo>
                <a:lnTo>
                  <a:pt x="60575" y="91617"/>
                </a:lnTo>
                <a:lnTo>
                  <a:pt x="91617" y="60575"/>
                </a:lnTo>
                <a:lnTo>
                  <a:pt x="127564" y="35164"/>
                </a:lnTo>
                <a:lnTo>
                  <a:pt x="167688" y="16113"/>
                </a:lnTo>
                <a:lnTo>
                  <a:pt x="211261" y="4149"/>
                </a:lnTo>
                <a:lnTo>
                  <a:pt x="257556" y="0"/>
                </a:lnTo>
                <a:lnTo>
                  <a:pt x="2750820" y="0"/>
                </a:lnTo>
                <a:lnTo>
                  <a:pt x="2797114" y="4149"/>
                </a:lnTo>
                <a:lnTo>
                  <a:pt x="2840687" y="16113"/>
                </a:lnTo>
                <a:lnTo>
                  <a:pt x="2880811" y="35164"/>
                </a:lnTo>
                <a:lnTo>
                  <a:pt x="2916758" y="60575"/>
                </a:lnTo>
                <a:lnTo>
                  <a:pt x="2947800" y="91617"/>
                </a:lnTo>
                <a:lnTo>
                  <a:pt x="2973211" y="127564"/>
                </a:lnTo>
                <a:lnTo>
                  <a:pt x="2992262" y="167688"/>
                </a:lnTo>
                <a:lnTo>
                  <a:pt x="3004226" y="211261"/>
                </a:lnTo>
                <a:lnTo>
                  <a:pt x="3008376" y="257555"/>
                </a:lnTo>
                <a:lnTo>
                  <a:pt x="3008376" y="1287779"/>
                </a:lnTo>
                <a:lnTo>
                  <a:pt x="3004226" y="1334074"/>
                </a:lnTo>
                <a:lnTo>
                  <a:pt x="2992262" y="1377647"/>
                </a:lnTo>
                <a:lnTo>
                  <a:pt x="2973211" y="1417771"/>
                </a:lnTo>
                <a:lnTo>
                  <a:pt x="2947800" y="1453718"/>
                </a:lnTo>
                <a:lnTo>
                  <a:pt x="2916758" y="1484760"/>
                </a:lnTo>
                <a:lnTo>
                  <a:pt x="2880811" y="1510171"/>
                </a:lnTo>
                <a:lnTo>
                  <a:pt x="2840687" y="1529222"/>
                </a:lnTo>
                <a:lnTo>
                  <a:pt x="2797114" y="1541186"/>
                </a:lnTo>
                <a:lnTo>
                  <a:pt x="2750820" y="1545336"/>
                </a:lnTo>
                <a:lnTo>
                  <a:pt x="257556" y="1545336"/>
                </a:lnTo>
                <a:lnTo>
                  <a:pt x="211261" y="1541186"/>
                </a:lnTo>
                <a:lnTo>
                  <a:pt x="167688" y="1529222"/>
                </a:lnTo>
                <a:lnTo>
                  <a:pt x="127564" y="1510171"/>
                </a:lnTo>
                <a:lnTo>
                  <a:pt x="91617" y="1484760"/>
                </a:lnTo>
                <a:lnTo>
                  <a:pt x="60575" y="1453718"/>
                </a:lnTo>
                <a:lnTo>
                  <a:pt x="35164" y="1417771"/>
                </a:lnTo>
                <a:lnTo>
                  <a:pt x="16113" y="1377647"/>
                </a:lnTo>
                <a:lnTo>
                  <a:pt x="4149" y="1334074"/>
                </a:lnTo>
                <a:lnTo>
                  <a:pt x="0" y="128777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277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51" y="3498"/>
                </a:lnTo>
                <a:lnTo>
                  <a:pt x="253680" y="13033"/>
                </a:lnTo>
                <a:lnTo>
                  <a:pt x="263206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6" y="564147"/>
                </a:lnTo>
                <a:lnTo>
                  <a:pt x="253680" y="578278"/>
                </a:lnTo>
                <a:lnTo>
                  <a:pt x="239551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79500" y="335577"/>
            <a:ext cx="6778625" cy="15119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26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  <a:p>
            <a:pPr marL="851535" marR="4259580" indent="-839469">
              <a:lnSpc>
                <a:spcPct val="121300"/>
              </a:lnSpc>
              <a:spcBef>
                <a:spcPts val="15"/>
              </a:spcBef>
            </a:pPr>
            <a:r>
              <a:rPr sz="1800" b="1" spc="-80" dirty="0">
                <a:latin typeface="Trebuchet MS"/>
                <a:cs typeface="Trebuchet MS"/>
              </a:rPr>
              <a:t>Inside </a:t>
            </a:r>
            <a:r>
              <a:rPr sz="1800" b="1" spc="-110" dirty="0">
                <a:latin typeface="Trebuchet MS"/>
                <a:cs typeface="Trebuchet MS"/>
              </a:rPr>
              <a:t>the </a:t>
            </a:r>
            <a:r>
              <a:rPr sz="1800" b="1" spc="-95" dirty="0">
                <a:latin typeface="Trebuchet MS"/>
                <a:cs typeface="Trebuchet MS"/>
              </a:rPr>
              <a:t>Neural</a:t>
            </a:r>
            <a:r>
              <a:rPr sz="1800" b="1" spc="-35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Network  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Forward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8438" y="2007870"/>
            <a:ext cx="266700" cy="591820"/>
          </a:xfrm>
          <a:custGeom>
            <a:avLst/>
            <a:gdLst/>
            <a:ahLst/>
            <a:cxnLst/>
            <a:rect l="l" t="t" r="r" b="b"/>
            <a:pathLst>
              <a:path w="266700" h="591819">
                <a:moveTo>
                  <a:pt x="0" y="44450"/>
                </a:moveTo>
                <a:lnTo>
                  <a:pt x="3493" y="27164"/>
                </a:lnTo>
                <a:lnTo>
                  <a:pt x="13019" y="13033"/>
                </a:lnTo>
                <a:lnTo>
                  <a:pt x="27148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6862"/>
                </a:lnTo>
                <a:lnTo>
                  <a:pt x="263201" y="564147"/>
                </a:lnTo>
                <a:lnTo>
                  <a:pt x="253666" y="578278"/>
                </a:lnTo>
                <a:lnTo>
                  <a:pt x="239535" y="587813"/>
                </a:lnTo>
                <a:lnTo>
                  <a:pt x="222250" y="591312"/>
                </a:lnTo>
                <a:lnTo>
                  <a:pt x="44450" y="591312"/>
                </a:lnTo>
                <a:lnTo>
                  <a:pt x="27148" y="587813"/>
                </a:lnTo>
                <a:lnTo>
                  <a:pt x="13019" y="578278"/>
                </a:lnTo>
                <a:lnTo>
                  <a:pt x="3493" y="564147"/>
                </a:lnTo>
                <a:lnTo>
                  <a:pt x="0" y="546862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8122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44089" y="2003298"/>
            <a:ext cx="265430" cy="593090"/>
          </a:xfrm>
          <a:custGeom>
            <a:avLst/>
            <a:gdLst/>
            <a:ahLst/>
            <a:cxnLst/>
            <a:rect l="l" t="t" r="r" b="b"/>
            <a:pathLst>
              <a:path w="265430" h="593089">
                <a:moveTo>
                  <a:pt x="0" y="44196"/>
                </a:move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220980" y="0"/>
                </a:lnTo>
                <a:lnTo>
                  <a:pt x="238172" y="3476"/>
                </a:lnTo>
                <a:lnTo>
                  <a:pt x="252222" y="12953"/>
                </a:lnTo>
                <a:lnTo>
                  <a:pt x="261699" y="27003"/>
                </a:lnTo>
                <a:lnTo>
                  <a:pt x="265176" y="44196"/>
                </a:lnTo>
                <a:lnTo>
                  <a:pt x="265176" y="548639"/>
                </a:lnTo>
                <a:lnTo>
                  <a:pt x="261699" y="565832"/>
                </a:lnTo>
                <a:lnTo>
                  <a:pt x="252222" y="579881"/>
                </a:lnTo>
                <a:lnTo>
                  <a:pt x="238172" y="589359"/>
                </a:lnTo>
                <a:lnTo>
                  <a:pt x="220980" y="592836"/>
                </a:lnTo>
                <a:lnTo>
                  <a:pt x="44196" y="592836"/>
                </a:lnTo>
                <a:lnTo>
                  <a:pt x="27003" y="589359"/>
                </a:lnTo>
                <a:lnTo>
                  <a:pt x="12953" y="579882"/>
                </a:lnTo>
                <a:lnTo>
                  <a:pt x="3476" y="565832"/>
                </a:lnTo>
                <a:lnTo>
                  <a:pt x="0" y="548639"/>
                </a:lnTo>
                <a:lnTo>
                  <a:pt x="0" y="441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4650" y="2003298"/>
            <a:ext cx="266700" cy="593090"/>
          </a:xfrm>
          <a:custGeom>
            <a:avLst/>
            <a:gdLst/>
            <a:ahLst/>
            <a:cxnLst/>
            <a:rect l="l" t="t" r="r" b="b"/>
            <a:pathLst>
              <a:path w="266700" h="593089">
                <a:moveTo>
                  <a:pt x="0" y="44450"/>
                </a:move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222250" y="0"/>
                </a:lnTo>
                <a:lnTo>
                  <a:pt x="239535" y="3498"/>
                </a:lnTo>
                <a:lnTo>
                  <a:pt x="253666" y="13033"/>
                </a:lnTo>
                <a:lnTo>
                  <a:pt x="263201" y="27164"/>
                </a:lnTo>
                <a:lnTo>
                  <a:pt x="266700" y="44450"/>
                </a:lnTo>
                <a:lnTo>
                  <a:pt x="266700" y="548386"/>
                </a:lnTo>
                <a:lnTo>
                  <a:pt x="263201" y="565671"/>
                </a:lnTo>
                <a:lnTo>
                  <a:pt x="253666" y="579802"/>
                </a:lnTo>
                <a:lnTo>
                  <a:pt x="239535" y="589337"/>
                </a:lnTo>
                <a:lnTo>
                  <a:pt x="222250" y="592836"/>
                </a:lnTo>
                <a:lnTo>
                  <a:pt x="44450" y="592836"/>
                </a:lnTo>
                <a:lnTo>
                  <a:pt x="27164" y="589337"/>
                </a:lnTo>
                <a:lnTo>
                  <a:pt x="13033" y="579802"/>
                </a:lnTo>
                <a:lnTo>
                  <a:pt x="3498" y="565671"/>
                </a:lnTo>
                <a:lnTo>
                  <a:pt x="0" y="548386"/>
                </a:lnTo>
                <a:lnTo>
                  <a:pt x="0" y="4445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9248" y="2089530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6977" y="2238755"/>
            <a:ext cx="252412" cy="12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735" y="2237867"/>
            <a:ext cx="376555" cy="129539"/>
          </a:xfrm>
          <a:custGeom>
            <a:avLst/>
            <a:gdLst/>
            <a:ahLst/>
            <a:cxnLst/>
            <a:rect l="l" t="t" r="r" b="b"/>
            <a:pathLst>
              <a:path w="376555" h="129539">
                <a:moveTo>
                  <a:pt x="247091" y="0"/>
                </a:moveTo>
                <a:lnTo>
                  <a:pt x="246638" y="51828"/>
                </a:lnTo>
                <a:lnTo>
                  <a:pt x="259587" y="51943"/>
                </a:lnTo>
                <a:lnTo>
                  <a:pt x="259359" y="77850"/>
                </a:lnTo>
                <a:lnTo>
                  <a:pt x="246411" y="77850"/>
                </a:lnTo>
                <a:lnTo>
                  <a:pt x="245960" y="129540"/>
                </a:lnTo>
                <a:lnTo>
                  <a:pt x="351649" y="77850"/>
                </a:lnTo>
                <a:lnTo>
                  <a:pt x="259359" y="77850"/>
                </a:lnTo>
                <a:lnTo>
                  <a:pt x="351883" y="77736"/>
                </a:lnTo>
                <a:lnTo>
                  <a:pt x="376059" y="65912"/>
                </a:lnTo>
                <a:lnTo>
                  <a:pt x="247091" y="0"/>
                </a:lnTo>
                <a:close/>
              </a:path>
              <a:path w="376555" h="129539">
                <a:moveTo>
                  <a:pt x="246638" y="51828"/>
                </a:moveTo>
                <a:lnTo>
                  <a:pt x="246412" y="77736"/>
                </a:lnTo>
                <a:lnTo>
                  <a:pt x="259359" y="77850"/>
                </a:lnTo>
                <a:lnTo>
                  <a:pt x="259587" y="51943"/>
                </a:lnTo>
                <a:lnTo>
                  <a:pt x="246638" y="51828"/>
                </a:lnTo>
                <a:close/>
              </a:path>
              <a:path w="376555" h="129539">
                <a:moveTo>
                  <a:pt x="228" y="49657"/>
                </a:moveTo>
                <a:lnTo>
                  <a:pt x="0" y="75565"/>
                </a:lnTo>
                <a:lnTo>
                  <a:pt x="246412" y="77736"/>
                </a:lnTo>
                <a:lnTo>
                  <a:pt x="246638" y="51828"/>
                </a:lnTo>
                <a:lnTo>
                  <a:pt x="228" y="4965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397" y="196481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85011" y="2237358"/>
            <a:ext cx="252602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04822" y="2235707"/>
            <a:ext cx="238759" cy="129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81350" y="2235707"/>
            <a:ext cx="455295" cy="129539"/>
          </a:xfrm>
          <a:custGeom>
            <a:avLst/>
            <a:gdLst/>
            <a:ahLst/>
            <a:cxnLst/>
            <a:rect l="l" t="t" r="r" b="b"/>
            <a:pathLst>
              <a:path w="455295" h="129539">
                <a:moveTo>
                  <a:pt x="325374" y="0"/>
                </a:moveTo>
                <a:lnTo>
                  <a:pt x="325374" y="129539"/>
                </a:lnTo>
                <a:lnTo>
                  <a:pt x="429005" y="77724"/>
                </a:lnTo>
                <a:lnTo>
                  <a:pt x="338327" y="77724"/>
                </a:lnTo>
                <a:lnTo>
                  <a:pt x="338327" y="51815"/>
                </a:lnTo>
                <a:lnTo>
                  <a:pt x="429006" y="51815"/>
                </a:lnTo>
                <a:lnTo>
                  <a:pt x="325374" y="0"/>
                </a:lnTo>
                <a:close/>
              </a:path>
              <a:path w="455295" h="129539">
                <a:moveTo>
                  <a:pt x="325374" y="51815"/>
                </a:moveTo>
                <a:lnTo>
                  <a:pt x="0" y="51815"/>
                </a:lnTo>
                <a:lnTo>
                  <a:pt x="0" y="77724"/>
                </a:lnTo>
                <a:lnTo>
                  <a:pt x="325374" y="77724"/>
                </a:lnTo>
                <a:lnTo>
                  <a:pt x="325374" y="51815"/>
                </a:lnTo>
                <a:close/>
              </a:path>
              <a:path w="455295" h="129539">
                <a:moveTo>
                  <a:pt x="429006" y="51815"/>
                </a:moveTo>
                <a:lnTo>
                  <a:pt x="338327" y="51815"/>
                </a:lnTo>
                <a:lnTo>
                  <a:pt x="338327" y="77724"/>
                </a:lnTo>
                <a:lnTo>
                  <a:pt x="429005" y="77724"/>
                </a:lnTo>
                <a:lnTo>
                  <a:pt x="454913" y="64769"/>
                </a:lnTo>
                <a:lnTo>
                  <a:pt x="429006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1350" y="2653283"/>
            <a:ext cx="382905" cy="129539"/>
          </a:xfrm>
          <a:custGeom>
            <a:avLst/>
            <a:gdLst/>
            <a:ahLst/>
            <a:cxnLst/>
            <a:rect l="l" t="t" r="r" b="b"/>
            <a:pathLst>
              <a:path w="382904" h="129539">
                <a:moveTo>
                  <a:pt x="129539" y="0"/>
                </a:moveTo>
                <a:lnTo>
                  <a:pt x="0" y="64769"/>
                </a:lnTo>
                <a:lnTo>
                  <a:pt x="129539" y="129539"/>
                </a:lnTo>
                <a:lnTo>
                  <a:pt x="129539" y="77724"/>
                </a:lnTo>
                <a:lnTo>
                  <a:pt x="116586" y="77724"/>
                </a:lnTo>
                <a:lnTo>
                  <a:pt x="116586" y="51815"/>
                </a:lnTo>
                <a:lnTo>
                  <a:pt x="129539" y="51815"/>
                </a:lnTo>
                <a:lnTo>
                  <a:pt x="129539" y="0"/>
                </a:lnTo>
                <a:close/>
              </a:path>
              <a:path w="382904" h="129539">
                <a:moveTo>
                  <a:pt x="129539" y="51815"/>
                </a:moveTo>
                <a:lnTo>
                  <a:pt x="116586" y="51815"/>
                </a:lnTo>
                <a:lnTo>
                  <a:pt x="116586" y="77724"/>
                </a:lnTo>
                <a:lnTo>
                  <a:pt x="129539" y="77724"/>
                </a:lnTo>
                <a:lnTo>
                  <a:pt x="129539" y="51815"/>
                </a:lnTo>
                <a:close/>
              </a:path>
              <a:path w="382904" h="129539">
                <a:moveTo>
                  <a:pt x="382904" y="51815"/>
                </a:moveTo>
                <a:lnTo>
                  <a:pt x="129539" y="51815"/>
                </a:lnTo>
                <a:lnTo>
                  <a:pt x="129539" y="77724"/>
                </a:lnTo>
                <a:lnTo>
                  <a:pt x="382904" y="77724"/>
                </a:lnTo>
                <a:lnTo>
                  <a:pt x="382904" y="518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4822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8853" y="2653283"/>
            <a:ext cx="238759" cy="12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0694" y="2653283"/>
            <a:ext cx="238823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45133" y="2688463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7" baseline="-29320" dirty="0">
                <a:solidFill>
                  <a:srgbClr val="006FC0"/>
                </a:solidFill>
                <a:latin typeface="Trebuchet MS"/>
                <a:cs typeface="Trebuchet MS"/>
              </a:rPr>
              <a:t>Backward</a:t>
            </a:r>
            <a:r>
              <a:rPr sz="2700" b="1" spc="202" baseline="-29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00AF50"/>
                </a:solidFill>
                <a:latin typeface="Trebuchet MS"/>
                <a:cs typeface="Trebuchet MS"/>
              </a:rPr>
              <a:t>Gradient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254" y="4653534"/>
            <a:ext cx="2923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latin typeface="Trebuchet MS"/>
                <a:cs typeface="Trebuchet MS"/>
              </a:rPr>
              <a:t>Data </a:t>
            </a:r>
            <a:r>
              <a:rPr sz="2000" b="1" spc="-105" dirty="0">
                <a:latin typeface="Trebuchet MS"/>
                <a:cs typeface="Trebuchet MS"/>
              </a:rPr>
              <a:t>in </a:t>
            </a:r>
            <a:r>
              <a:rPr sz="2000" b="1" spc="-120" dirty="0">
                <a:latin typeface="Trebuchet MS"/>
                <a:cs typeface="Trebuchet MS"/>
              </a:rPr>
              <a:t>the </a:t>
            </a:r>
            <a:r>
              <a:rPr sz="2000" b="1" spc="-110" dirty="0">
                <a:latin typeface="Trebuchet MS"/>
                <a:cs typeface="Trebuchet MS"/>
              </a:rPr>
              <a:t>Neural</a:t>
            </a:r>
            <a:r>
              <a:rPr sz="2000" b="1" spc="-365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8254" y="4958334"/>
            <a:ext cx="25882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000" b="1" spc="-155" dirty="0">
                <a:solidFill>
                  <a:srgbClr val="006FC0"/>
                </a:solidFill>
                <a:latin typeface="Trebuchet MS"/>
                <a:cs typeface="Trebuchet MS"/>
              </a:rPr>
              <a:t>Tensor </a:t>
            </a:r>
            <a:r>
              <a:rPr sz="2000" b="1" spc="-105" dirty="0">
                <a:solidFill>
                  <a:srgbClr val="006FC0"/>
                </a:solidFill>
                <a:latin typeface="Trebuchet MS"/>
                <a:cs typeface="Trebuchet MS"/>
              </a:rPr>
              <a:t>(n-dim</a:t>
            </a:r>
            <a:r>
              <a:rPr sz="2000" b="1" spc="-2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rebuchet MS"/>
                <a:cs typeface="Trebuchet MS"/>
              </a:rPr>
              <a:t>array)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000" b="1" spc="-114" dirty="0">
                <a:solidFill>
                  <a:srgbClr val="006FC0"/>
                </a:solidFill>
                <a:latin typeface="Trebuchet MS"/>
                <a:cs typeface="Trebuchet MS"/>
              </a:rPr>
              <a:t>Gradient </a:t>
            </a:r>
            <a:r>
              <a:rPr sz="2000" b="1" spc="-8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2000" b="1" spc="-2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6977" y="1925573"/>
            <a:ext cx="251460" cy="1049020"/>
          </a:xfrm>
          <a:custGeom>
            <a:avLst/>
            <a:gdLst/>
            <a:ahLst/>
            <a:cxnLst/>
            <a:rect l="l" t="t" r="r" b="b"/>
            <a:pathLst>
              <a:path w="251459" h="1049020">
                <a:moveTo>
                  <a:pt x="0" y="524255"/>
                </a:moveTo>
                <a:lnTo>
                  <a:pt x="1147" y="453113"/>
                </a:lnTo>
                <a:lnTo>
                  <a:pt x="4490" y="384880"/>
                </a:lnTo>
                <a:lnTo>
                  <a:pt x="9879" y="320182"/>
                </a:lnTo>
                <a:lnTo>
                  <a:pt x="17164" y="259644"/>
                </a:lnTo>
                <a:lnTo>
                  <a:pt x="26195" y="203889"/>
                </a:lnTo>
                <a:lnTo>
                  <a:pt x="36823" y="153543"/>
                </a:lnTo>
                <a:lnTo>
                  <a:pt x="48898" y="109228"/>
                </a:lnTo>
                <a:lnTo>
                  <a:pt x="62269" y="71571"/>
                </a:lnTo>
                <a:lnTo>
                  <a:pt x="92304" y="18725"/>
                </a:lnTo>
                <a:lnTo>
                  <a:pt x="125730" y="0"/>
                </a:lnTo>
                <a:lnTo>
                  <a:pt x="142791" y="4785"/>
                </a:lnTo>
                <a:lnTo>
                  <a:pt x="174671" y="41195"/>
                </a:lnTo>
                <a:lnTo>
                  <a:pt x="202561" y="109228"/>
                </a:lnTo>
                <a:lnTo>
                  <a:pt x="214636" y="153542"/>
                </a:lnTo>
                <a:lnTo>
                  <a:pt x="225264" y="203889"/>
                </a:lnTo>
                <a:lnTo>
                  <a:pt x="234295" y="259644"/>
                </a:lnTo>
                <a:lnTo>
                  <a:pt x="241580" y="320182"/>
                </a:lnTo>
                <a:lnTo>
                  <a:pt x="246969" y="384880"/>
                </a:lnTo>
                <a:lnTo>
                  <a:pt x="250312" y="453113"/>
                </a:lnTo>
                <a:lnTo>
                  <a:pt x="251459" y="524255"/>
                </a:lnTo>
                <a:lnTo>
                  <a:pt x="250312" y="595398"/>
                </a:lnTo>
                <a:lnTo>
                  <a:pt x="246969" y="663631"/>
                </a:lnTo>
                <a:lnTo>
                  <a:pt x="241580" y="728329"/>
                </a:lnTo>
                <a:lnTo>
                  <a:pt x="234295" y="788867"/>
                </a:lnTo>
                <a:lnTo>
                  <a:pt x="225264" y="844622"/>
                </a:lnTo>
                <a:lnTo>
                  <a:pt x="214636" y="894968"/>
                </a:lnTo>
                <a:lnTo>
                  <a:pt x="202561" y="939283"/>
                </a:lnTo>
                <a:lnTo>
                  <a:pt x="189190" y="976940"/>
                </a:lnTo>
                <a:lnTo>
                  <a:pt x="159155" y="1029786"/>
                </a:lnTo>
                <a:lnTo>
                  <a:pt x="125730" y="1048512"/>
                </a:lnTo>
                <a:lnTo>
                  <a:pt x="108668" y="1043726"/>
                </a:lnTo>
                <a:lnTo>
                  <a:pt x="76788" y="1007316"/>
                </a:lnTo>
                <a:lnTo>
                  <a:pt x="48898" y="939283"/>
                </a:lnTo>
                <a:lnTo>
                  <a:pt x="36823" y="894969"/>
                </a:lnTo>
                <a:lnTo>
                  <a:pt x="26195" y="844622"/>
                </a:lnTo>
                <a:lnTo>
                  <a:pt x="17164" y="788867"/>
                </a:lnTo>
                <a:lnTo>
                  <a:pt x="9879" y="728329"/>
                </a:lnTo>
                <a:lnTo>
                  <a:pt x="4490" y="663631"/>
                </a:lnTo>
                <a:lnTo>
                  <a:pt x="1147" y="595398"/>
                </a:lnTo>
                <a:lnTo>
                  <a:pt x="0" y="52425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0516" y="2974085"/>
            <a:ext cx="768985" cy="1663064"/>
          </a:xfrm>
          <a:custGeom>
            <a:avLst/>
            <a:gdLst/>
            <a:ahLst/>
            <a:cxnLst/>
            <a:rect l="l" t="t" r="r" b="b"/>
            <a:pathLst>
              <a:path w="768985" h="1663064">
                <a:moveTo>
                  <a:pt x="690753" y="1533144"/>
                </a:moveTo>
                <a:lnTo>
                  <a:pt x="638936" y="1533144"/>
                </a:lnTo>
                <a:lnTo>
                  <a:pt x="703707" y="1662683"/>
                </a:lnTo>
                <a:lnTo>
                  <a:pt x="762000" y="1546097"/>
                </a:lnTo>
                <a:lnTo>
                  <a:pt x="690753" y="1546097"/>
                </a:lnTo>
                <a:lnTo>
                  <a:pt x="690753" y="1533144"/>
                </a:lnTo>
                <a:close/>
              </a:path>
              <a:path w="768985" h="1663064">
                <a:moveTo>
                  <a:pt x="690753" y="831341"/>
                </a:moveTo>
                <a:lnTo>
                  <a:pt x="690753" y="1546097"/>
                </a:lnTo>
                <a:lnTo>
                  <a:pt x="716660" y="1546097"/>
                </a:lnTo>
                <a:lnTo>
                  <a:pt x="716660" y="844295"/>
                </a:lnTo>
                <a:lnTo>
                  <a:pt x="703707" y="844295"/>
                </a:lnTo>
                <a:lnTo>
                  <a:pt x="690753" y="831341"/>
                </a:lnTo>
                <a:close/>
              </a:path>
              <a:path w="768985" h="1663064">
                <a:moveTo>
                  <a:pt x="768477" y="1533144"/>
                </a:moveTo>
                <a:lnTo>
                  <a:pt x="716660" y="1533144"/>
                </a:lnTo>
                <a:lnTo>
                  <a:pt x="716660" y="1546097"/>
                </a:lnTo>
                <a:lnTo>
                  <a:pt x="762000" y="1546097"/>
                </a:lnTo>
                <a:lnTo>
                  <a:pt x="768477" y="1533144"/>
                </a:lnTo>
                <a:close/>
              </a:path>
              <a:path w="768985" h="1663064">
                <a:moveTo>
                  <a:pt x="25908" y="0"/>
                </a:moveTo>
                <a:lnTo>
                  <a:pt x="0" y="0"/>
                </a:lnTo>
                <a:lnTo>
                  <a:pt x="0" y="838453"/>
                </a:lnTo>
                <a:lnTo>
                  <a:pt x="5803" y="844295"/>
                </a:lnTo>
                <a:lnTo>
                  <a:pt x="690753" y="844295"/>
                </a:lnTo>
                <a:lnTo>
                  <a:pt x="690753" y="831341"/>
                </a:lnTo>
                <a:lnTo>
                  <a:pt x="25908" y="831341"/>
                </a:lnTo>
                <a:lnTo>
                  <a:pt x="12953" y="818388"/>
                </a:lnTo>
                <a:lnTo>
                  <a:pt x="25908" y="818388"/>
                </a:lnTo>
                <a:lnTo>
                  <a:pt x="25908" y="0"/>
                </a:lnTo>
                <a:close/>
              </a:path>
              <a:path w="768985" h="1663064">
                <a:moveTo>
                  <a:pt x="710946" y="818388"/>
                </a:moveTo>
                <a:lnTo>
                  <a:pt x="25908" y="818388"/>
                </a:lnTo>
                <a:lnTo>
                  <a:pt x="25908" y="831341"/>
                </a:lnTo>
                <a:lnTo>
                  <a:pt x="690753" y="831341"/>
                </a:lnTo>
                <a:lnTo>
                  <a:pt x="703707" y="844295"/>
                </a:lnTo>
                <a:lnTo>
                  <a:pt x="716660" y="844295"/>
                </a:lnTo>
                <a:lnTo>
                  <a:pt x="716660" y="824230"/>
                </a:lnTo>
                <a:lnTo>
                  <a:pt x="710946" y="818388"/>
                </a:lnTo>
                <a:close/>
              </a:path>
              <a:path w="768985" h="1663064">
                <a:moveTo>
                  <a:pt x="25908" y="818388"/>
                </a:moveTo>
                <a:lnTo>
                  <a:pt x="12953" y="818388"/>
                </a:lnTo>
                <a:lnTo>
                  <a:pt x="25908" y="831341"/>
                </a:lnTo>
                <a:lnTo>
                  <a:pt x="25908" y="81838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7154" y="3149345"/>
            <a:ext cx="547370" cy="559435"/>
          </a:xfrm>
          <a:custGeom>
            <a:avLst/>
            <a:gdLst/>
            <a:ahLst/>
            <a:cxnLst/>
            <a:rect l="l" t="t" r="r" b="b"/>
            <a:pathLst>
              <a:path w="547370" h="559435">
                <a:moveTo>
                  <a:pt x="547116" y="422528"/>
                </a:moveTo>
                <a:lnTo>
                  <a:pt x="205105" y="422528"/>
                </a:lnTo>
                <a:lnTo>
                  <a:pt x="205105" y="136778"/>
                </a:lnTo>
                <a:lnTo>
                  <a:pt x="273557" y="136778"/>
                </a:lnTo>
                <a:lnTo>
                  <a:pt x="136779" y="0"/>
                </a:lnTo>
                <a:lnTo>
                  <a:pt x="0" y="136778"/>
                </a:lnTo>
                <a:lnTo>
                  <a:pt x="68325" y="136778"/>
                </a:lnTo>
                <a:lnTo>
                  <a:pt x="68325" y="559307"/>
                </a:lnTo>
                <a:lnTo>
                  <a:pt x="547116" y="559307"/>
                </a:lnTo>
                <a:lnTo>
                  <a:pt x="547116" y="4225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6076" y="2137613"/>
            <a:ext cx="35547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050290" algn="l"/>
                <a:tab pos="1555750" algn="l"/>
                <a:tab pos="2227580" algn="l"/>
                <a:tab pos="2992120" algn="l"/>
              </a:tabLst>
            </a:pPr>
            <a:r>
              <a:rPr sz="1800" b="1" spc="40" dirty="0">
                <a:solidFill>
                  <a:srgbClr val="00AF50"/>
                </a:solidFill>
                <a:latin typeface="Trebuchet MS"/>
                <a:cs typeface="Trebuchet MS"/>
              </a:rPr>
              <a:t>W	W	W	W	W	</a:t>
            </a:r>
            <a:r>
              <a:rPr sz="2700" spc="-127" baseline="3086" dirty="0">
                <a:solidFill>
                  <a:srgbClr val="C00000"/>
                </a:solidFill>
                <a:latin typeface="Arial"/>
                <a:cs typeface="Arial"/>
              </a:rPr>
              <a:t>Label’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3394" y="5728055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Back</a:t>
            </a:r>
            <a:r>
              <a:rPr sz="1800" b="1" spc="-150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2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331" y="260604"/>
            <a:ext cx="5375576" cy="600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/>
              <a:t>Define</a:t>
            </a:r>
            <a:r>
              <a:rPr sz="2000" spc="-195" dirty="0"/>
              <a:t> </a:t>
            </a:r>
            <a:r>
              <a:rPr sz="2000" spc="-80" dirty="0"/>
              <a:t>modules  </a:t>
            </a:r>
            <a:r>
              <a:rPr sz="2000" spc="-65" dirty="0"/>
              <a:t>(must</a:t>
            </a:r>
            <a:r>
              <a:rPr sz="2000" spc="-130" dirty="0"/>
              <a:t> </a:t>
            </a:r>
            <a:r>
              <a:rPr sz="2000" spc="-110" dirty="0"/>
              <a:t>have)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3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90052" y="76581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3506" y="610870"/>
            <a:ext cx="717550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1470" y="3358134"/>
            <a:ext cx="1007744" cy="212090"/>
          </a:xfrm>
          <a:custGeom>
            <a:avLst/>
            <a:gdLst/>
            <a:ahLst/>
            <a:cxnLst/>
            <a:rect l="l" t="t" r="r" b="b"/>
            <a:pathLst>
              <a:path w="1007745" h="212089">
                <a:moveTo>
                  <a:pt x="0" y="35305"/>
                </a:moveTo>
                <a:lnTo>
                  <a:pt x="2766" y="21538"/>
                </a:lnTo>
                <a:lnTo>
                  <a:pt x="10318" y="10318"/>
                </a:lnTo>
                <a:lnTo>
                  <a:pt x="21538" y="2766"/>
                </a:lnTo>
                <a:lnTo>
                  <a:pt x="35305" y="0"/>
                </a:lnTo>
                <a:lnTo>
                  <a:pt x="972057" y="0"/>
                </a:lnTo>
                <a:lnTo>
                  <a:pt x="985825" y="2766"/>
                </a:lnTo>
                <a:lnTo>
                  <a:pt x="997045" y="10318"/>
                </a:lnTo>
                <a:lnTo>
                  <a:pt x="1004597" y="21538"/>
                </a:lnTo>
                <a:lnTo>
                  <a:pt x="1007363" y="35305"/>
                </a:lnTo>
                <a:lnTo>
                  <a:pt x="1007363" y="176529"/>
                </a:lnTo>
                <a:lnTo>
                  <a:pt x="1004597" y="190297"/>
                </a:lnTo>
                <a:lnTo>
                  <a:pt x="997045" y="201517"/>
                </a:lnTo>
                <a:lnTo>
                  <a:pt x="985825" y="209069"/>
                </a:lnTo>
                <a:lnTo>
                  <a:pt x="972057" y="211836"/>
                </a:lnTo>
                <a:lnTo>
                  <a:pt x="35305" y="211836"/>
                </a:lnTo>
                <a:lnTo>
                  <a:pt x="21538" y="209069"/>
                </a:lnTo>
                <a:lnTo>
                  <a:pt x="10318" y="201517"/>
                </a:lnTo>
                <a:lnTo>
                  <a:pt x="2766" y="190297"/>
                </a:lnTo>
                <a:lnTo>
                  <a:pt x="0" y="176529"/>
                </a:lnTo>
                <a:lnTo>
                  <a:pt x="0" y="3530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8834" y="711708"/>
            <a:ext cx="2745105" cy="2765425"/>
          </a:xfrm>
          <a:custGeom>
            <a:avLst/>
            <a:gdLst/>
            <a:ahLst/>
            <a:cxnLst/>
            <a:rect l="l" t="t" r="r" b="b"/>
            <a:pathLst>
              <a:path w="2745104" h="2765425">
                <a:moveTo>
                  <a:pt x="1359408" y="2739136"/>
                </a:moveTo>
                <a:lnTo>
                  <a:pt x="0" y="2739136"/>
                </a:lnTo>
                <a:lnTo>
                  <a:pt x="0" y="2765043"/>
                </a:lnTo>
                <a:lnTo>
                  <a:pt x="1379600" y="2765043"/>
                </a:lnTo>
                <a:lnTo>
                  <a:pt x="1385315" y="2759202"/>
                </a:lnTo>
                <a:lnTo>
                  <a:pt x="1385315" y="2752090"/>
                </a:lnTo>
                <a:lnTo>
                  <a:pt x="1359408" y="2752090"/>
                </a:lnTo>
                <a:lnTo>
                  <a:pt x="1359408" y="2739136"/>
                </a:lnTo>
                <a:close/>
              </a:path>
              <a:path w="2745104" h="2765425">
                <a:moveTo>
                  <a:pt x="2615311" y="51815"/>
                </a:moveTo>
                <a:lnTo>
                  <a:pt x="1365249" y="51815"/>
                </a:lnTo>
                <a:lnTo>
                  <a:pt x="1359408" y="57657"/>
                </a:lnTo>
                <a:lnTo>
                  <a:pt x="1359408" y="2752090"/>
                </a:lnTo>
                <a:lnTo>
                  <a:pt x="1372362" y="2739136"/>
                </a:lnTo>
                <a:lnTo>
                  <a:pt x="1385315" y="2739136"/>
                </a:lnTo>
                <a:lnTo>
                  <a:pt x="1385315" y="77724"/>
                </a:lnTo>
                <a:lnTo>
                  <a:pt x="1372362" y="77724"/>
                </a:lnTo>
                <a:lnTo>
                  <a:pt x="1385315" y="64769"/>
                </a:lnTo>
                <a:lnTo>
                  <a:pt x="2615311" y="64769"/>
                </a:lnTo>
                <a:lnTo>
                  <a:pt x="2615311" y="51815"/>
                </a:lnTo>
                <a:close/>
              </a:path>
              <a:path w="2745104" h="2765425">
                <a:moveTo>
                  <a:pt x="1385315" y="2739136"/>
                </a:moveTo>
                <a:lnTo>
                  <a:pt x="1372362" y="2739136"/>
                </a:lnTo>
                <a:lnTo>
                  <a:pt x="1359408" y="2752090"/>
                </a:lnTo>
                <a:lnTo>
                  <a:pt x="1385315" y="2752090"/>
                </a:lnTo>
                <a:lnTo>
                  <a:pt x="1385315" y="2739136"/>
                </a:lnTo>
                <a:close/>
              </a:path>
              <a:path w="2745104" h="2765425">
                <a:moveTo>
                  <a:pt x="2615311" y="0"/>
                </a:moveTo>
                <a:lnTo>
                  <a:pt x="2615311" y="129539"/>
                </a:lnTo>
                <a:lnTo>
                  <a:pt x="2718942" y="77724"/>
                </a:lnTo>
                <a:lnTo>
                  <a:pt x="2628265" y="77724"/>
                </a:lnTo>
                <a:lnTo>
                  <a:pt x="2628265" y="51815"/>
                </a:lnTo>
                <a:lnTo>
                  <a:pt x="2718942" y="51815"/>
                </a:lnTo>
                <a:lnTo>
                  <a:pt x="2615311" y="0"/>
                </a:lnTo>
                <a:close/>
              </a:path>
              <a:path w="2745104" h="2765425">
                <a:moveTo>
                  <a:pt x="1385315" y="64769"/>
                </a:moveTo>
                <a:lnTo>
                  <a:pt x="1372362" y="77724"/>
                </a:lnTo>
                <a:lnTo>
                  <a:pt x="1385315" y="77724"/>
                </a:lnTo>
                <a:lnTo>
                  <a:pt x="1385315" y="64769"/>
                </a:lnTo>
                <a:close/>
              </a:path>
              <a:path w="2745104" h="2765425">
                <a:moveTo>
                  <a:pt x="2615311" y="64769"/>
                </a:moveTo>
                <a:lnTo>
                  <a:pt x="1385315" y="64769"/>
                </a:lnTo>
                <a:lnTo>
                  <a:pt x="1385315" y="77724"/>
                </a:lnTo>
                <a:lnTo>
                  <a:pt x="2615311" y="77724"/>
                </a:lnTo>
                <a:lnTo>
                  <a:pt x="2615311" y="64769"/>
                </a:lnTo>
                <a:close/>
              </a:path>
              <a:path w="2745104" h="2765425">
                <a:moveTo>
                  <a:pt x="2718942" y="51815"/>
                </a:moveTo>
                <a:lnTo>
                  <a:pt x="2628265" y="51815"/>
                </a:lnTo>
                <a:lnTo>
                  <a:pt x="2628265" y="77724"/>
                </a:lnTo>
                <a:lnTo>
                  <a:pt x="2718942" y="77724"/>
                </a:lnTo>
                <a:lnTo>
                  <a:pt x="2744850" y="64769"/>
                </a:lnTo>
                <a:lnTo>
                  <a:pt x="2718942" y="518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7557" y="441452"/>
            <a:ext cx="2961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1x32x32-&gt;6x28x28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9697" y="3358134"/>
            <a:ext cx="462280" cy="212090"/>
          </a:xfrm>
          <a:custGeom>
            <a:avLst/>
            <a:gdLst/>
            <a:ahLst/>
            <a:cxnLst/>
            <a:rect l="l" t="t" r="r" b="b"/>
            <a:pathLst>
              <a:path w="462279" h="212089">
                <a:moveTo>
                  <a:pt x="0" y="35305"/>
                </a:moveTo>
                <a:lnTo>
                  <a:pt x="2766" y="21538"/>
                </a:lnTo>
                <a:lnTo>
                  <a:pt x="10318" y="10318"/>
                </a:lnTo>
                <a:lnTo>
                  <a:pt x="21538" y="2766"/>
                </a:lnTo>
                <a:lnTo>
                  <a:pt x="35305" y="0"/>
                </a:lnTo>
                <a:lnTo>
                  <a:pt x="426465" y="0"/>
                </a:lnTo>
                <a:lnTo>
                  <a:pt x="440233" y="2766"/>
                </a:lnTo>
                <a:lnTo>
                  <a:pt x="451453" y="10318"/>
                </a:lnTo>
                <a:lnTo>
                  <a:pt x="459005" y="21538"/>
                </a:lnTo>
                <a:lnTo>
                  <a:pt x="461772" y="35305"/>
                </a:lnTo>
                <a:lnTo>
                  <a:pt x="461772" y="176529"/>
                </a:lnTo>
                <a:lnTo>
                  <a:pt x="459005" y="190297"/>
                </a:lnTo>
                <a:lnTo>
                  <a:pt x="451453" y="201517"/>
                </a:lnTo>
                <a:lnTo>
                  <a:pt x="440233" y="209069"/>
                </a:lnTo>
                <a:lnTo>
                  <a:pt x="426465" y="211836"/>
                </a:lnTo>
                <a:lnTo>
                  <a:pt x="35305" y="211836"/>
                </a:lnTo>
                <a:lnTo>
                  <a:pt x="21538" y="209069"/>
                </a:lnTo>
                <a:lnTo>
                  <a:pt x="10318" y="201517"/>
                </a:lnTo>
                <a:lnTo>
                  <a:pt x="2766" y="190297"/>
                </a:lnTo>
                <a:lnTo>
                  <a:pt x="0" y="176529"/>
                </a:lnTo>
                <a:lnTo>
                  <a:pt x="0" y="35305"/>
                </a:lnTo>
                <a:close/>
              </a:path>
            </a:pathLst>
          </a:custGeom>
          <a:ln w="25907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1470" y="1231391"/>
            <a:ext cx="3749040" cy="2245995"/>
          </a:xfrm>
          <a:custGeom>
            <a:avLst/>
            <a:gdLst/>
            <a:ahLst/>
            <a:cxnLst/>
            <a:rect l="l" t="t" r="r" b="b"/>
            <a:pathLst>
              <a:path w="3749040" h="2245995">
                <a:moveTo>
                  <a:pt x="1861565" y="2219833"/>
                </a:moveTo>
                <a:lnTo>
                  <a:pt x="0" y="2219833"/>
                </a:lnTo>
                <a:lnTo>
                  <a:pt x="0" y="2245741"/>
                </a:lnTo>
                <a:lnTo>
                  <a:pt x="1881631" y="2245741"/>
                </a:lnTo>
                <a:lnTo>
                  <a:pt x="1887474" y="2239899"/>
                </a:lnTo>
                <a:lnTo>
                  <a:pt x="1887474" y="2232787"/>
                </a:lnTo>
                <a:lnTo>
                  <a:pt x="1861565" y="2232787"/>
                </a:lnTo>
                <a:lnTo>
                  <a:pt x="1861565" y="2219833"/>
                </a:lnTo>
                <a:close/>
              </a:path>
              <a:path w="3749040" h="2245995">
                <a:moveTo>
                  <a:pt x="3619500" y="51816"/>
                </a:moveTo>
                <a:lnTo>
                  <a:pt x="1867407" y="51816"/>
                </a:lnTo>
                <a:lnTo>
                  <a:pt x="1861565" y="57658"/>
                </a:lnTo>
                <a:lnTo>
                  <a:pt x="1861565" y="2232787"/>
                </a:lnTo>
                <a:lnTo>
                  <a:pt x="1874519" y="2219833"/>
                </a:lnTo>
                <a:lnTo>
                  <a:pt x="1887474" y="2219833"/>
                </a:lnTo>
                <a:lnTo>
                  <a:pt x="1887474" y="77724"/>
                </a:lnTo>
                <a:lnTo>
                  <a:pt x="1874519" y="77724"/>
                </a:lnTo>
                <a:lnTo>
                  <a:pt x="1887474" y="64770"/>
                </a:lnTo>
                <a:lnTo>
                  <a:pt x="3619500" y="64770"/>
                </a:lnTo>
                <a:lnTo>
                  <a:pt x="3619500" y="51816"/>
                </a:lnTo>
                <a:close/>
              </a:path>
              <a:path w="3749040" h="2245995">
                <a:moveTo>
                  <a:pt x="1887474" y="2219833"/>
                </a:moveTo>
                <a:lnTo>
                  <a:pt x="1874519" y="2219833"/>
                </a:lnTo>
                <a:lnTo>
                  <a:pt x="1861565" y="2232787"/>
                </a:lnTo>
                <a:lnTo>
                  <a:pt x="1887474" y="2232787"/>
                </a:lnTo>
                <a:lnTo>
                  <a:pt x="1887474" y="2219833"/>
                </a:lnTo>
                <a:close/>
              </a:path>
              <a:path w="3749040" h="2245995">
                <a:moveTo>
                  <a:pt x="3619500" y="0"/>
                </a:moveTo>
                <a:lnTo>
                  <a:pt x="3619500" y="129540"/>
                </a:lnTo>
                <a:lnTo>
                  <a:pt x="3723131" y="77724"/>
                </a:lnTo>
                <a:lnTo>
                  <a:pt x="3632454" y="77724"/>
                </a:lnTo>
                <a:lnTo>
                  <a:pt x="3632454" y="51816"/>
                </a:lnTo>
                <a:lnTo>
                  <a:pt x="3723131" y="51816"/>
                </a:lnTo>
                <a:lnTo>
                  <a:pt x="3619500" y="0"/>
                </a:lnTo>
                <a:close/>
              </a:path>
              <a:path w="3749040" h="2245995">
                <a:moveTo>
                  <a:pt x="1887474" y="64770"/>
                </a:moveTo>
                <a:lnTo>
                  <a:pt x="1874519" y="77724"/>
                </a:lnTo>
                <a:lnTo>
                  <a:pt x="1887474" y="77724"/>
                </a:lnTo>
                <a:lnTo>
                  <a:pt x="1887474" y="64770"/>
                </a:lnTo>
                <a:close/>
              </a:path>
              <a:path w="3749040" h="2245995">
                <a:moveTo>
                  <a:pt x="3619500" y="64770"/>
                </a:moveTo>
                <a:lnTo>
                  <a:pt x="1887474" y="64770"/>
                </a:lnTo>
                <a:lnTo>
                  <a:pt x="1887474" y="77724"/>
                </a:lnTo>
                <a:lnTo>
                  <a:pt x="3619500" y="77724"/>
                </a:lnTo>
                <a:lnTo>
                  <a:pt x="3619500" y="64770"/>
                </a:lnTo>
                <a:close/>
              </a:path>
              <a:path w="3749040" h="2245995">
                <a:moveTo>
                  <a:pt x="3723131" y="51816"/>
                </a:moveTo>
                <a:lnTo>
                  <a:pt x="3632454" y="51816"/>
                </a:lnTo>
                <a:lnTo>
                  <a:pt x="3632454" y="77724"/>
                </a:lnTo>
                <a:lnTo>
                  <a:pt x="3723131" y="77724"/>
                </a:lnTo>
                <a:lnTo>
                  <a:pt x="3749039" y="64770"/>
                </a:lnTo>
                <a:lnTo>
                  <a:pt x="3723131" y="518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7293" y="76581"/>
            <a:ext cx="57721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61146" y="1130300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3506" y="1577721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pooling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06922" y="981202"/>
            <a:ext cx="2110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6x28x28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6445" y="3374897"/>
            <a:ext cx="873760" cy="195580"/>
          </a:xfrm>
          <a:custGeom>
            <a:avLst/>
            <a:gdLst/>
            <a:ahLst/>
            <a:cxnLst/>
            <a:rect l="l" t="t" r="r" b="b"/>
            <a:pathLst>
              <a:path w="873760" h="195579">
                <a:moveTo>
                  <a:pt x="0" y="32512"/>
                </a:moveTo>
                <a:lnTo>
                  <a:pt x="2561" y="19877"/>
                </a:lnTo>
                <a:lnTo>
                  <a:pt x="9540" y="9540"/>
                </a:lnTo>
                <a:lnTo>
                  <a:pt x="19877" y="2561"/>
                </a:lnTo>
                <a:lnTo>
                  <a:pt x="32512" y="0"/>
                </a:lnTo>
                <a:lnTo>
                  <a:pt x="840740" y="0"/>
                </a:lnTo>
                <a:lnTo>
                  <a:pt x="853374" y="2561"/>
                </a:lnTo>
                <a:lnTo>
                  <a:pt x="863711" y="9540"/>
                </a:lnTo>
                <a:lnTo>
                  <a:pt x="870690" y="19877"/>
                </a:lnTo>
                <a:lnTo>
                  <a:pt x="873252" y="32512"/>
                </a:lnTo>
                <a:lnTo>
                  <a:pt x="873252" y="162560"/>
                </a:lnTo>
                <a:lnTo>
                  <a:pt x="870690" y="175194"/>
                </a:lnTo>
                <a:lnTo>
                  <a:pt x="863711" y="185531"/>
                </a:lnTo>
                <a:lnTo>
                  <a:pt x="853374" y="192510"/>
                </a:lnTo>
                <a:lnTo>
                  <a:pt x="840740" y="195072"/>
                </a:lnTo>
                <a:lnTo>
                  <a:pt x="32512" y="195072"/>
                </a:lnTo>
                <a:lnTo>
                  <a:pt x="19877" y="192510"/>
                </a:lnTo>
                <a:lnTo>
                  <a:pt x="9540" y="185531"/>
                </a:lnTo>
                <a:lnTo>
                  <a:pt x="2561" y="175194"/>
                </a:lnTo>
                <a:lnTo>
                  <a:pt x="0" y="162560"/>
                </a:lnTo>
                <a:lnTo>
                  <a:pt x="0" y="32512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9697" y="1677923"/>
            <a:ext cx="4212590" cy="1807845"/>
          </a:xfrm>
          <a:custGeom>
            <a:avLst/>
            <a:gdLst/>
            <a:ahLst/>
            <a:cxnLst/>
            <a:rect l="l" t="t" r="r" b="b"/>
            <a:pathLst>
              <a:path w="4212590" h="1807845">
                <a:moveTo>
                  <a:pt x="2093214" y="1781428"/>
                </a:moveTo>
                <a:lnTo>
                  <a:pt x="0" y="1781428"/>
                </a:lnTo>
                <a:lnTo>
                  <a:pt x="0" y="1807337"/>
                </a:lnTo>
                <a:lnTo>
                  <a:pt x="2113406" y="1807337"/>
                </a:lnTo>
                <a:lnTo>
                  <a:pt x="2119122" y="1801622"/>
                </a:lnTo>
                <a:lnTo>
                  <a:pt x="2119122" y="1794383"/>
                </a:lnTo>
                <a:lnTo>
                  <a:pt x="2093214" y="1794383"/>
                </a:lnTo>
                <a:lnTo>
                  <a:pt x="2093214" y="1781428"/>
                </a:lnTo>
                <a:close/>
              </a:path>
              <a:path w="4212590" h="1807845">
                <a:moveTo>
                  <a:pt x="4082923" y="51815"/>
                </a:moveTo>
                <a:lnTo>
                  <a:pt x="2099055" y="51815"/>
                </a:lnTo>
                <a:lnTo>
                  <a:pt x="2093214" y="57658"/>
                </a:lnTo>
                <a:lnTo>
                  <a:pt x="2093214" y="1794383"/>
                </a:lnTo>
                <a:lnTo>
                  <a:pt x="2106167" y="1781428"/>
                </a:lnTo>
                <a:lnTo>
                  <a:pt x="2119122" y="1781428"/>
                </a:lnTo>
                <a:lnTo>
                  <a:pt x="2119122" y="77724"/>
                </a:lnTo>
                <a:lnTo>
                  <a:pt x="2106167" y="77724"/>
                </a:lnTo>
                <a:lnTo>
                  <a:pt x="2119122" y="64770"/>
                </a:lnTo>
                <a:lnTo>
                  <a:pt x="4082923" y="64770"/>
                </a:lnTo>
                <a:lnTo>
                  <a:pt x="4082923" y="51815"/>
                </a:lnTo>
                <a:close/>
              </a:path>
              <a:path w="4212590" h="1807845">
                <a:moveTo>
                  <a:pt x="2119122" y="1781428"/>
                </a:moveTo>
                <a:lnTo>
                  <a:pt x="2106167" y="1781428"/>
                </a:lnTo>
                <a:lnTo>
                  <a:pt x="2093214" y="1794383"/>
                </a:lnTo>
                <a:lnTo>
                  <a:pt x="2119122" y="1794383"/>
                </a:lnTo>
                <a:lnTo>
                  <a:pt x="2119122" y="1781428"/>
                </a:lnTo>
                <a:close/>
              </a:path>
              <a:path w="4212590" h="1807845">
                <a:moveTo>
                  <a:pt x="4082923" y="0"/>
                </a:moveTo>
                <a:lnTo>
                  <a:pt x="4082923" y="129539"/>
                </a:lnTo>
                <a:lnTo>
                  <a:pt x="4186554" y="77724"/>
                </a:lnTo>
                <a:lnTo>
                  <a:pt x="4095877" y="77724"/>
                </a:lnTo>
                <a:lnTo>
                  <a:pt x="4095877" y="51815"/>
                </a:lnTo>
                <a:lnTo>
                  <a:pt x="4186554" y="51815"/>
                </a:lnTo>
                <a:lnTo>
                  <a:pt x="4082923" y="0"/>
                </a:lnTo>
                <a:close/>
              </a:path>
              <a:path w="4212590" h="1807845">
                <a:moveTo>
                  <a:pt x="2119122" y="64770"/>
                </a:moveTo>
                <a:lnTo>
                  <a:pt x="2106167" y="77724"/>
                </a:lnTo>
                <a:lnTo>
                  <a:pt x="2119122" y="77724"/>
                </a:lnTo>
                <a:lnTo>
                  <a:pt x="2119122" y="64770"/>
                </a:lnTo>
                <a:close/>
              </a:path>
              <a:path w="4212590" h="1807845">
                <a:moveTo>
                  <a:pt x="4082923" y="64770"/>
                </a:moveTo>
                <a:lnTo>
                  <a:pt x="2119122" y="64770"/>
                </a:lnTo>
                <a:lnTo>
                  <a:pt x="2119122" y="77724"/>
                </a:lnTo>
                <a:lnTo>
                  <a:pt x="4082923" y="77724"/>
                </a:lnTo>
                <a:lnTo>
                  <a:pt x="4082923" y="64770"/>
                </a:lnTo>
                <a:close/>
              </a:path>
              <a:path w="4212590" h="1807845">
                <a:moveTo>
                  <a:pt x="4186554" y="51815"/>
                </a:moveTo>
                <a:lnTo>
                  <a:pt x="4095877" y="51815"/>
                </a:lnTo>
                <a:lnTo>
                  <a:pt x="4095877" y="77724"/>
                </a:lnTo>
                <a:lnTo>
                  <a:pt x="4186554" y="77724"/>
                </a:lnTo>
                <a:lnTo>
                  <a:pt x="4212462" y="64770"/>
                </a:lnTo>
                <a:lnTo>
                  <a:pt x="4186554" y="518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7293" y="76581"/>
            <a:ext cx="577215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89400"/>
              </a:lnSpc>
              <a:spcBef>
                <a:spcPts val="114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70" dirty="0">
                <a:latin typeface="Arial"/>
                <a:cs typeface="Arial"/>
              </a:rPr>
              <a:t>v1  </a:t>
            </a: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3506" y="1577721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pooling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52898" y="1425067"/>
            <a:ext cx="3057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 </a:t>
            </a:r>
            <a:r>
              <a:rPr sz="1600" spc="-95" dirty="0">
                <a:latin typeface="Arial"/>
                <a:cs typeface="Arial"/>
              </a:rPr>
              <a:t>6x28x28 -&gt;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6x14x14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2514" y="3670553"/>
            <a:ext cx="965200" cy="190500"/>
          </a:xfrm>
          <a:custGeom>
            <a:avLst/>
            <a:gdLst/>
            <a:ahLst/>
            <a:cxnLst/>
            <a:rect l="l" t="t" r="r" b="b"/>
            <a:pathLst>
              <a:path w="965200" h="190500">
                <a:moveTo>
                  <a:pt x="0" y="31750"/>
                </a:moveTo>
                <a:lnTo>
                  <a:pt x="2496" y="19395"/>
                </a:lnTo>
                <a:lnTo>
                  <a:pt x="9302" y="9302"/>
                </a:lnTo>
                <a:lnTo>
                  <a:pt x="19395" y="2496"/>
                </a:lnTo>
                <a:lnTo>
                  <a:pt x="31750" y="0"/>
                </a:lnTo>
                <a:lnTo>
                  <a:pt x="932941" y="0"/>
                </a:lnTo>
                <a:lnTo>
                  <a:pt x="945296" y="2496"/>
                </a:lnTo>
                <a:lnTo>
                  <a:pt x="955389" y="9302"/>
                </a:lnTo>
                <a:lnTo>
                  <a:pt x="962195" y="19395"/>
                </a:lnTo>
                <a:lnTo>
                  <a:pt x="964691" y="31750"/>
                </a:lnTo>
                <a:lnTo>
                  <a:pt x="964691" y="158750"/>
                </a:lnTo>
                <a:lnTo>
                  <a:pt x="962195" y="171104"/>
                </a:lnTo>
                <a:lnTo>
                  <a:pt x="955389" y="181197"/>
                </a:lnTo>
                <a:lnTo>
                  <a:pt x="945296" y="188003"/>
                </a:lnTo>
                <a:lnTo>
                  <a:pt x="932941" y="190500"/>
                </a:lnTo>
                <a:lnTo>
                  <a:pt x="31750" y="190500"/>
                </a:lnTo>
                <a:lnTo>
                  <a:pt x="19395" y="188003"/>
                </a:lnTo>
                <a:lnTo>
                  <a:pt x="9302" y="181197"/>
                </a:lnTo>
                <a:lnTo>
                  <a:pt x="2496" y="171104"/>
                </a:lnTo>
                <a:lnTo>
                  <a:pt x="0" y="158750"/>
                </a:lnTo>
                <a:lnTo>
                  <a:pt x="0" y="31750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77205" y="2247900"/>
            <a:ext cx="2816860" cy="1532255"/>
          </a:xfrm>
          <a:custGeom>
            <a:avLst/>
            <a:gdLst/>
            <a:ahLst/>
            <a:cxnLst/>
            <a:rect l="l" t="t" r="r" b="b"/>
            <a:pathLst>
              <a:path w="2816859" h="1532254">
                <a:moveTo>
                  <a:pt x="1395476" y="1506093"/>
                </a:moveTo>
                <a:lnTo>
                  <a:pt x="0" y="1506093"/>
                </a:lnTo>
                <a:lnTo>
                  <a:pt x="0" y="1532001"/>
                </a:lnTo>
                <a:lnTo>
                  <a:pt x="1415542" y="1532001"/>
                </a:lnTo>
                <a:lnTo>
                  <a:pt x="1421384" y="1526158"/>
                </a:lnTo>
                <a:lnTo>
                  <a:pt x="1421384" y="1519047"/>
                </a:lnTo>
                <a:lnTo>
                  <a:pt x="1395476" y="1519047"/>
                </a:lnTo>
                <a:lnTo>
                  <a:pt x="1395476" y="1506093"/>
                </a:lnTo>
                <a:close/>
              </a:path>
              <a:path w="2816859" h="1532254">
                <a:moveTo>
                  <a:pt x="2687320" y="51815"/>
                </a:moveTo>
                <a:lnTo>
                  <a:pt x="1401318" y="51815"/>
                </a:lnTo>
                <a:lnTo>
                  <a:pt x="1395476" y="57658"/>
                </a:lnTo>
                <a:lnTo>
                  <a:pt x="1395476" y="1519047"/>
                </a:lnTo>
                <a:lnTo>
                  <a:pt x="1408430" y="1506093"/>
                </a:lnTo>
                <a:lnTo>
                  <a:pt x="1421384" y="1506093"/>
                </a:lnTo>
                <a:lnTo>
                  <a:pt x="1421384" y="77724"/>
                </a:lnTo>
                <a:lnTo>
                  <a:pt x="1408430" y="77724"/>
                </a:lnTo>
                <a:lnTo>
                  <a:pt x="1421384" y="64770"/>
                </a:lnTo>
                <a:lnTo>
                  <a:pt x="2687320" y="64770"/>
                </a:lnTo>
                <a:lnTo>
                  <a:pt x="2687320" y="51815"/>
                </a:lnTo>
                <a:close/>
              </a:path>
              <a:path w="2816859" h="1532254">
                <a:moveTo>
                  <a:pt x="1421384" y="1506093"/>
                </a:moveTo>
                <a:lnTo>
                  <a:pt x="1408430" y="1506093"/>
                </a:lnTo>
                <a:lnTo>
                  <a:pt x="1395476" y="1519047"/>
                </a:lnTo>
                <a:lnTo>
                  <a:pt x="1421384" y="1519047"/>
                </a:lnTo>
                <a:lnTo>
                  <a:pt x="1421384" y="1506093"/>
                </a:lnTo>
                <a:close/>
              </a:path>
              <a:path w="2816859" h="1532254">
                <a:moveTo>
                  <a:pt x="2687320" y="0"/>
                </a:moveTo>
                <a:lnTo>
                  <a:pt x="2687320" y="129539"/>
                </a:lnTo>
                <a:lnTo>
                  <a:pt x="2790952" y="77724"/>
                </a:lnTo>
                <a:lnTo>
                  <a:pt x="2700274" y="77724"/>
                </a:lnTo>
                <a:lnTo>
                  <a:pt x="2700274" y="51815"/>
                </a:lnTo>
                <a:lnTo>
                  <a:pt x="2790952" y="51815"/>
                </a:lnTo>
                <a:lnTo>
                  <a:pt x="2687320" y="0"/>
                </a:lnTo>
                <a:close/>
              </a:path>
              <a:path w="2816859" h="1532254">
                <a:moveTo>
                  <a:pt x="1421384" y="64770"/>
                </a:moveTo>
                <a:lnTo>
                  <a:pt x="1408430" y="77724"/>
                </a:lnTo>
                <a:lnTo>
                  <a:pt x="1421384" y="77724"/>
                </a:lnTo>
                <a:lnTo>
                  <a:pt x="1421384" y="64770"/>
                </a:lnTo>
                <a:close/>
              </a:path>
              <a:path w="2816859" h="1532254">
                <a:moveTo>
                  <a:pt x="2687320" y="64770"/>
                </a:moveTo>
                <a:lnTo>
                  <a:pt x="1421384" y="64770"/>
                </a:lnTo>
                <a:lnTo>
                  <a:pt x="1421384" y="77724"/>
                </a:lnTo>
                <a:lnTo>
                  <a:pt x="2687320" y="77724"/>
                </a:lnTo>
                <a:lnTo>
                  <a:pt x="2687320" y="64770"/>
                </a:lnTo>
                <a:close/>
              </a:path>
              <a:path w="2816859" h="1532254">
                <a:moveTo>
                  <a:pt x="2790952" y="51815"/>
                </a:moveTo>
                <a:lnTo>
                  <a:pt x="2700274" y="51815"/>
                </a:lnTo>
                <a:lnTo>
                  <a:pt x="2700274" y="77724"/>
                </a:lnTo>
                <a:lnTo>
                  <a:pt x="2790952" y="77724"/>
                </a:lnTo>
                <a:lnTo>
                  <a:pt x="2816860" y="64770"/>
                </a:lnTo>
                <a:lnTo>
                  <a:pt x="2790952" y="518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0364" y="1967229"/>
            <a:ext cx="3159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 </a:t>
            </a:r>
            <a:r>
              <a:rPr sz="1600" spc="-95" dirty="0">
                <a:latin typeface="Arial"/>
                <a:cs typeface="Arial"/>
              </a:rPr>
              <a:t>6x14x14 -&gt;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16x10x10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1034" y="3673602"/>
            <a:ext cx="440690" cy="187960"/>
          </a:xfrm>
          <a:custGeom>
            <a:avLst/>
            <a:gdLst/>
            <a:ahLst/>
            <a:cxnLst/>
            <a:rect l="l" t="t" r="r" b="b"/>
            <a:pathLst>
              <a:path w="440689" h="187960">
                <a:moveTo>
                  <a:pt x="0" y="31242"/>
                </a:moveTo>
                <a:lnTo>
                  <a:pt x="2452" y="19073"/>
                </a:lnTo>
                <a:lnTo>
                  <a:pt x="9143" y="9143"/>
                </a:lnTo>
                <a:lnTo>
                  <a:pt x="19073" y="2452"/>
                </a:lnTo>
                <a:lnTo>
                  <a:pt x="31241" y="0"/>
                </a:lnTo>
                <a:lnTo>
                  <a:pt x="409193" y="0"/>
                </a:lnTo>
                <a:lnTo>
                  <a:pt x="421362" y="2452"/>
                </a:lnTo>
                <a:lnTo>
                  <a:pt x="431291" y="9144"/>
                </a:lnTo>
                <a:lnTo>
                  <a:pt x="437983" y="19073"/>
                </a:lnTo>
                <a:lnTo>
                  <a:pt x="440436" y="31242"/>
                </a:lnTo>
                <a:lnTo>
                  <a:pt x="440436" y="156210"/>
                </a:lnTo>
                <a:lnTo>
                  <a:pt x="437983" y="168378"/>
                </a:lnTo>
                <a:lnTo>
                  <a:pt x="431291" y="178308"/>
                </a:lnTo>
                <a:lnTo>
                  <a:pt x="421362" y="184999"/>
                </a:lnTo>
                <a:lnTo>
                  <a:pt x="409193" y="187452"/>
                </a:lnTo>
                <a:lnTo>
                  <a:pt x="31241" y="187452"/>
                </a:lnTo>
                <a:lnTo>
                  <a:pt x="19073" y="184999"/>
                </a:lnTo>
                <a:lnTo>
                  <a:pt x="9143" y="178307"/>
                </a:lnTo>
                <a:lnTo>
                  <a:pt x="2452" y="168378"/>
                </a:lnTo>
                <a:lnTo>
                  <a:pt x="0" y="156210"/>
                </a:lnTo>
                <a:lnTo>
                  <a:pt x="0" y="31242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535" y="2766060"/>
            <a:ext cx="3982085" cy="907415"/>
          </a:xfrm>
          <a:custGeom>
            <a:avLst/>
            <a:gdLst/>
            <a:ahLst/>
            <a:cxnLst/>
            <a:rect l="l" t="t" r="r" b="b"/>
            <a:pathLst>
              <a:path w="3982084" h="907414">
                <a:moveTo>
                  <a:pt x="3852037" y="51815"/>
                </a:moveTo>
                <a:lnTo>
                  <a:pt x="5841" y="51815"/>
                </a:lnTo>
                <a:lnTo>
                  <a:pt x="0" y="57657"/>
                </a:lnTo>
                <a:lnTo>
                  <a:pt x="0" y="907160"/>
                </a:lnTo>
                <a:lnTo>
                  <a:pt x="25908" y="907160"/>
                </a:lnTo>
                <a:lnTo>
                  <a:pt x="25908" y="77724"/>
                </a:lnTo>
                <a:lnTo>
                  <a:pt x="12953" y="77724"/>
                </a:lnTo>
                <a:lnTo>
                  <a:pt x="25908" y="64769"/>
                </a:lnTo>
                <a:lnTo>
                  <a:pt x="3852037" y="64769"/>
                </a:lnTo>
                <a:lnTo>
                  <a:pt x="3852037" y="51815"/>
                </a:lnTo>
                <a:close/>
              </a:path>
              <a:path w="3982084" h="907414">
                <a:moveTo>
                  <a:pt x="3852037" y="0"/>
                </a:moveTo>
                <a:lnTo>
                  <a:pt x="3852037" y="129539"/>
                </a:lnTo>
                <a:lnTo>
                  <a:pt x="3955668" y="77724"/>
                </a:lnTo>
                <a:lnTo>
                  <a:pt x="3864991" y="77724"/>
                </a:lnTo>
                <a:lnTo>
                  <a:pt x="3864991" y="51815"/>
                </a:lnTo>
                <a:lnTo>
                  <a:pt x="3955669" y="51815"/>
                </a:lnTo>
                <a:lnTo>
                  <a:pt x="3852037" y="0"/>
                </a:lnTo>
                <a:close/>
              </a:path>
              <a:path w="3982084" h="907414">
                <a:moveTo>
                  <a:pt x="25908" y="64769"/>
                </a:moveTo>
                <a:lnTo>
                  <a:pt x="12953" y="77724"/>
                </a:lnTo>
                <a:lnTo>
                  <a:pt x="25908" y="77724"/>
                </a:lnTo>
                <a:lnTo>
                  <a:pt x="25908" y="64769"/>
                </a:lnTo>
                <a:close/>
              </a:path>
              <a:path w="3982084" h="907414">
                <a:moveTo>
                  <a:pt x="3852037" y="64769"/>
                </a:moveTo>
                <a:lnTo>
                  <a:pt x="25908" y="64769"/>
                </a:lnTo>
                <a:lnTo>
                  <a:pt x="25908" y="77724"/>
                </a:lnTo>
                <a:lnTo>
                  <a:pt x="3852037" y="77724"/>
                </a:lnTo>
                <a:lnTo>
                  <a:pt x="3852037" y="64769"/>
                </a:lnTo>
                <a:close/>
              </a:path>
              <a:path w="3982084" h="907414">
                <a:moveTo>
                  <a:pt x="3955669" y="51815"/>
                </a:moveTo>
                <a:lnTo>
                  <a:pt x="3864991" y="51815"/>
                </a:lnTo>
                <a:lnTo>
                  <a:pt x="3864991" y="77724"/>
                </a:lnTo>
                <a:lnTo>
                  <a:pt x="3955668" y="77724"/>
                </a:lnTo>
                <a:lnTo>
                  <a:pt x="3981577" y="64769"/>
                </a:lnTo>
                <a:lnTo>
                  <a:pt x="3955669" y="518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61146" y="2666238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93506" y="3112973"/>
            <a:ext cx="718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40273" y="2562224"/>
            <a:ext cx="2212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16x10x10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3398" y="3673602"/>
            <a:ext cx="876300" cy="187960"/>
          </a:xfrm>
          <a:custGeom>
            <a:avLst/>
            <a:gdLst/>
            <a:ahLst/>
            <a:cxnLst/>
            <a:rect l="l" t="t" r="r" b="b"/>
            <a:pathLst>
              <a:path w="876300" h="187960">
                <a:moveTo>
                  <a:pt x="0" y="31242"/>
                </a:moveTo>
                <a:lnTo>
                  <a:pt x="2452" y="19073"/>
                </a:lnTo>
                <a:lnTo>
                  <a:pt x="9143" y="9143"/>
                </a:lnTo>
                <a:lnTo>
                  <a:pt x="19073" y="2452"/>
                </a:lnTo>
                <a:lnTo>
                  <a:pt x="31241" y="0"/>
                </a:lnTo>
                <a:lnTo>
                  <a:pt x="845057" y="0"/>
                </a:lnTo>
                <a:lnTo>
                  <a:pt x="857226" y="2452"/>
                </a:lnTo>
                <a:lnTo>
                  <a:pt x="867155" y="9144"/>
                </a:lnTo>
                <a:lnTo>
                  <a:pt x="873847" y="19073"/>
                </a:lnTo>
                <a:lnTo>
                  <a:pt x="876300" y="31242"/>
                </a:lnTo>
                <a:lnTo>
                  <a:pt x="876300" y="156210"/>
                </a:lnTo>
                <a:lnTo>
                  <a:pt x="873847" y="168378"/>
                </a:lnTo>
                <a:lnTo>
                  <a:pt x="867155" y="178308"/>
                </a:lnTo>
                <a:lnTo>
                  <a:pt x="857226" y="184999"/>
                </a:lnTo>
                <a:lnTo>
                  <a:pt x="845057" y="187452"/>
                </a:lnTo>
                <a:lnTo>
                  <a:pt x="31241" y="187452"/>
                </a:lnTo>
                <a:lnTo>
                  <a:pt x="19073" y="184999"/>
                </a:lnTo>
                <a:lnTo>
                  <a:pt x="9143" y="178307"/>
                </a:lnTo>
                <a:lnTo>
                  <a:pt x="2452" y="168378"/>
                </a:lnTo>
                <a:lnTo>
                  <a:pt x="0" y="156210"/>
                </a:lnTo>
                <a:lnTo>
                  <a:pt x="0" y="31242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7832" y="3214116"/>
            <a:ext cx="4663440" cy="460375"/>
          </a:xfrm>
          <a:custGeom>
            <a:avLst/>
            <a:gdLst/>
            <a:ahLst/>
            <a:cxnLst/>
            <a:rect l="l" t="t" r="r" b="b"/>
            <a:pathLst>
              <a:path w="4663440" h="460375">
                <a:moveTo>
                  <a:pt x="4533773" y="51816"/>
                </a:moveTo>
                <a:lnTo>
                  <a:pt x="5842" y="51816"/>
                </a:lnTo>
                <a:lnTo>
                  <a:pt x="0" y="57658"/>
                </a:lnTo>
                <a:lnTo>
                  <a:pt x="0" y="459994"/>
                </a:lnTo>
                <a:lnTo>
                  <a:pt x="25907" y="459994"/>
                </a:lnTo>
                <a:lnTo>
                  <a:pt x="25907" y="77724"/>
                </a:lnTo>
                <a:lnTo>
                  <a:pt x="12954" y="77724"/>
                </a:lnTo>
                <a:lnTo>
                  <a:pt x="25907" y="64770"/>
                </a:lnTo>
                <a:lnTo>
                  <a:pt x="4533773" y="64770"/>
                </a:lnTo>
                <a:lnTo>
                  <a:pt x="4533773" y="51816"/>
                </a:lnTo>
                <a:close/>
              </a:path>
              <a:path w="4663440" h="460375">
                <a:moveTo>
                  <a:pt x="4533773" y="0"/>
                </a:moveTo>
                <a:lnTo>
                  <a:pt x="4533773" y="129539"/>
                </a:lnTo>
                <a:lnTo>
                  <a:pt x="4637405" y="77724"/>
                </a:lnTo>
                <a:lnTo>
                  <a:pt x="4546727" y="77724"/>
                </a:lnTo>
                <a:lnTo>
                  <a:pt x="4546727" y="51816"/>
                </a:lnTo>
                <a:lnTo>
                  <a:pt x="4637405" y="51816"/>
                </a:lnTo>
                <a:lnTo>
                  <a:pt x="4533773" y="0"/>
                </a:lnTo>
                <a:close/>
              </a:path>
              <a:path w="4663440" h="460375">
                <a:moveTo>
                  <a:pt x="25907" y="64770"/>
                </a:moveTo>
                <a:lnTo>
                  <a:pt x="12954" y="77724"/>
                </a:lnTo>
                <a:lnTo>
                  <a:pt x="25907" y="77724"/>
                </a:lnTo>
                <a:lnTo>
                  <a:pt x="25907" y="64770"/>
                </a:lnTo>
                <a:close/>
              </a:path>
              <a:path w="4663440" h="460375">
                <a:moveTo>
                  <a:pt x="4533773" y="64770"/>
                </a:moveTo>
                <a:lnTo>
                  <a:pt x="25907" y="64770"/>
                </a:lnTo>
                <a:lnTo>
                  <a:pt x="25907" y="77724"/>
                </a:lnTo>
                <a:lnTo>
                  <a:pt x="4533773" y="77724"/>
                </a:lnTo>
                <a:lnTo>
                  <a:pt x="4533773" y="64770"/>
                </a:lnTo>
                <a:close/>
              </a:path>
              <a:path w="4663440" h="460375">
                <a:moveTo>
                  <a:pt x="4637405" y="51816"/>
                </a:moveTo>
                <a:lnTo>
                  <a:pt x="4546727" y="51816"/>
                </a:lnTo>
                <a:lnTo>
                  <a:pt x="4546727" y="77724"/>
                </a:lnTo>
                <a:lnTo>
                  <a:pt x="4637405" y="77724"/>
                </a:lnTo>
                <a:lnTo>
                  <a:pt x="4663313" y="64770"/>
                </a:lnTo>
                <a:lnTo>
                  <a:pt x="4637405" y="518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61146" y="2666238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93506" y="3112973"/>
            <a:ext cx="718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6278" y="2971292"/>
            <a:ext cx="3057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[Channel, </a:t>
            </a:r>
            <a:r>
              <a:rPr sz="1600" spc="-110" dirty="0">
                <a:latin typeface="Arial"/>
                <a:cs typeface="Arial"/>
              </a:rPr>
              <a:t>H, </a:t>
            </a:r>
            <a:r>
              <a:rPr sz="1600" spc="-25" dirty="0">
                <a:latin typeface="Arial"/>
                <a:cs typeface="Arial"/>
              </a:rPr>
              <a:t>W]: </a:t>
            </a:r>
            <a:r>
              <a:rPr sz="1600" spc="-95" dirty="0">
                <a:latin typeface="Arial"/>
                <a:cs typeface="Arial"/>
              </a:rPr>
              <a:t>16x10x10 -&gt;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16x5x5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61146" y="4192016"/>
            <a:ext cx="38862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fc2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61146" y="5264658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4672" y="3725671"/>
            <a:ext cx="170307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</a:pP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Flatten 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C00000"/>
                </a:solidFill>
                <a:latin typeface="Arial"/>
                <a:cs typeface="Arial"/>
              </a:rPr>
              <a:t>Tensor</a:t>
            </a:r>
            <a:endParaRPr sz="1800">
              <a:latin typeface="Arial"/>
              <a:cs typeface="Arial"/>
            </a:endParaRPr>
          </a:p>
          <a:p>
            <a:pPr marL="17780" algn="ctr">
              <a:lnSpc>
                <a:spcPts val="1745"/>
              </a:lnSpc>
            </a:pPr>
            <a:r>
              <a:rPr sz="1600" spc="-95" dirty="0">
                <a:latin typeface="Arial"/>
                <a:cs typeface="Arial"/>
              </a:rPr>
              <a:t>16x5x5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4190" y="5096002"/>
            <a:ext cx="305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Tensor: </a:t>
            </a:r>
            <a:r>
              <a:rPr sz="1800" spc="-75" dirty="0">
                <a:solidFill>
                  <a:srgbClr val="C00000"/>
                </a:solidFill>
                <a:latin typeface="Arial"/>
                <a:cs typeface="Arial"/>
              </a:rPr>
              <a:t>[Batch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N,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Channel,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H,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W]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917" y="483234"/>
            <a:ext cx="437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80" dirty="0"/>
              <a:t> </a:t>
            </a:r>
            <a:r>
              <a:rPr spc="-60" dirty="0"/>
              <a:t>PyTorch?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6616065" cy="33223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Developed by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Facebook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Python</a:t>
            </a:r>
            <a:r>
              <a:rPr sz="2800" dirty="0">
                <a:latin typeface="Arial"/>
                <a:cs typeface="Arial"/>
              </a:rPr>
              <a:t> first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Dynamic Neural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tutorial </a:t>
            </a:r>
            <a:r>
              <a:rPr sz="2800" spc="-5" dirty="0">
                <a:latin typeface="Arial"/>
                <a:cs typeface="Arial"/>
              </a:rPr>
              <a:t>is for </a:t>
            </a:r>
            <a:r>
              <a:rPr sz="2800" spc="-50" dirty="0">
                <a:latin typeface="Arial"/>
                <a:cs typeface="Arial"/>
              </a:rPr>
              <a:t>PyTorch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0.2.0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Endorsed by Director of AI at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Tesla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904" y="4993360"/>
            <a:ext cx="5486776" cy="1618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785" y="3934205"/>
            <a:ext cx="828040" cy="215265"/>
          </a:xfrm>
          <a:custGeom>
            <a:avLst/>
            <a:gdLst/>
            <a:ahLst/>
            <a:cxnLst/>
            <a:rect l="l" t="t" r="r" b="b"/>
            <a:pathLst>
              <a:path w="828039" h="215264">
                <a:moveTo>
                  <a:pt x="0" y="35814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791717" y="0"/>
                </a:lnTo>
                <a:lnTo>
                  <a:pt x="805672" y="2809"/>
                </a:lnTo>
                <a:lnTo>
                  <a:pt x="817054" y="10477"/>
                </a:lnTo>
                <a:lnTo>
                  <a:pt x="824722" y="21859"/>
                </a:lnTo>
                <a:lnTo>
                  <a:pt x="827531" y="35814"/>
                </a:lnTo>
                <a:lnTo>
                  <a:pt x="827531" y="179070"/>
                </a:lnTo>
                <a:lnTo>
                  <a:pt x="824722" y="193024"/>
                </a:lnTo>
                <a:lnTo>
                  <a:pt x="817054" y="204406"/>
                </a:lnTo>
                <a:lnTo>
                  <a:pt x="805672" y="212074"/>
                </a:lnTo>
                <a:lnTo>
                  <a:pt x="791717" y="214884"/>
                </a:lnTo>
                <a:lnTo>
                  <a:pt x="35813" y="214884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70"/>
                </a:lnTo>
                <a:lnTo>
                  <a:pt x="0" y="35814"/>
                </a:lnTo>
                <a:close/>
              </a:path>
            </a:pathLst>
          </a:custGeom>
          <a:ln w="25907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8317" y="3773423"/>
            <a:ext cx="3825240" cy="281940"/>
          </a:xfrm>
          <a:custGeom>
            <a:avLst/>
            <a:gdLst/>
            <a:ahLst/>
            <a:cxnLst/>
            <a:rect l="l" t="t" r="r" b="b"/>
            <a:pathLst>
              <a:path w="3825240" h="281939">
                <a:moveTo>
                  <a:pt x="1899539" y="256031"/>
                </a:moveTo>
                <a:lnTo>
                  <a:pt x="0" y="256031"/>
                </a:lnTo>
                <a:lnTo>
                  <a:pt x="0" y="281939"/>
                </a:lnTo>
                <a:lnTo>
                  <a:pt x="1919605" y="281939"/>
                </a:lnTo>
                <a:lnTo>
                  <a:pt x="1925447" y="276098"/>
                </a:lnTo>
                <a:lnTo>
                  <a:pt x="1925447" y="268986"/>
                </a:lnTo>
                <a:lnTo>
                  <a:pt x="1899539" y="268986"/>
                </a:lnTo>
                <a:lnTo>
                  <a:pt x="1899539" y="256031"/>
                </a:lnTo>
                <a:close/>
              </a:path>
              <a:path w="3825240" h="281939">
                <a:moveTo>
                  <a:pt x="3695446" y="51815"/>
                </a:moveTo>
                <a:lnTo>
                  <a:pt x="1905254" y="51815"/>
                </a:lnTo>
                <a:lnTo>
                  <a:pt x="1899539" y="57657"/>
                </a:lnTo>
                <a:lnTo>
                  <a:pt x="1899539" y="268986"/>
                </a:lnTo>
                <a:lnTo>
                  <a:pt x="1912493" y="256031"/>
                </a:lnTo>
                <a:lnTo>
                  <a:pt x="1925447" y="256031"/>
                </a:lnTo>
                <a:lnTo>
                  <a:pt x="1925447" y="77724"/>
                </a:lnTo>
                <a:lnTo>
                  <a:pt x="1912493" y="77724"/>
                </a:lnTo>
                <a:lnTo>
                  <a:pt x="1925447" y="64769"/>
                </a:lnTo>
                <a:lnTo>
                  <a:pt x="3695446" y="64769"/>
                </a:lnTo>
                <a:lnTo>
                  <a:pt x="3695446" y="51815"/>
                </a:lnTo>
                <a:close/>
              </a:path>
              <a:path w="3825240" h="281939">
                <a:moveTo>
                  <a:pt x="1925447" y="256031"/>
                </a:moveTo>
                <a:lnTo>
                  <a:pt x="1912493" y="256031"/>
                </a:lnTo>
                <a:lnTo>
                  <a:pt x="1899539" y="268986"/>
                </a:lnTo>
                <a:lnTo>
                  <a:pt x="1925447" y="268986"/>
                </a:lnTo>
                <a:lnTo>
                  <a:pt x="1925447" y="256031"/>
                </a:lnTo>
                <a:close/>
              </a:path>
              <a:path w="3825240" h="281939">
                <a:moveTo>
                  <a:pt x="3695446" y="0"/>
                </a:moveTo>
                <a:lnTo>
                  <a:pt x="3695446" y="129539"/>
                </a:lnTo>
                <a:lnTo>
                  <a:pt x="3799078" y="77724"/>
                </a:lnTo>
                <a:lnTo>
                  <a:pt x="3708400" y="77724"/>
                </a:lnTo>
                <a:lnTo>
                  <a:pt x="3708400" y="51815"/>
                </a:lnTo>
                <a:lnTo>
                  <a:pt x="3799078" y="51815"/>
                </a:lnTo>
                <a:lnTo>
                  <a:pt x="3695446" y="0"/>
                </a:lnTo>
                <a:close/>
              </a:path>
              <a:path w="3825240" h="281939">
                <a:moveTo>
                  <a:pt x="1925447" y="64769"/>
                </a:moveTo>
                <a:lnTo>
                  <a:pt x="1912493" y="77724"/>
                </a:lnTo>
                <a:lnTo>
                  <a:pt x="1925447" y="77724"/>
                </a:lnTo>
                <a:lnTo>
                  <a:pt x="1925447" y="64769"/>
                </a:lnTo>
                <a:close/>
              </a:path>
              <a:path w="3825240" h="281939">
                <a:moveTo>
                  <a:pt x="3695446" y="64769"/>
                </a:moveTo>
                <a:lnTo>
                  <a:pt x="1925447" y="64769"/>
                </a:lnTo>
                <a:lnTo>
                  <a:pt x="1925447" y="77724"/>
                </a:lnTo>
                <a:lnTo>
                  <a:pt x="3695446" y="77724"/>
                </a:lnTo>
                <a:lnTo>
                  <a:pt x="3695446" y="64769"/>
                </a:lnTo>
                <a:close/>
              </a:path>
              <a:path w="3825240" h="281939">
                <a:moveTo>
                  <a:pt x="3799078" y="51815"/>
                </a:moveTo>
                <a:lnTo>
                  <a:pt x="3708400" y="51815"/>
                </a:lnTo>
                <a:lnTo>
                  <a:pt x="3708400" y="77724"/>
                </a:lnTo>
                <a:lnTo>
                  <a:pt x="3799078" y="77724"/>
                </a:lnTo>
                <a:lnTo>
                  <a:pt x="3824986" y="64769"/>
                </a:lnTo>
                <a:lnTo>
                  <a:pt x="3799078" y="518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1017" y="3934205"/>
            <a:ext cx="466725" cy="215265"/>
          </a:xfrm>
          <a:custGeom>
            <a:avLst/>
            <a:gdLst/>
            <a:ahLst/>
            <a:cxnLst/>
            <a:rect l="l" t="t" r="r" b="b"/>
            <a:pathLst>
              <a:path w="466725" h="215264">
                <a:moveTo>
                  <a:pt x="0" y="35814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430530" y="0"/>
                </a:lnTo>
                <a:lnTo>
                  <a:pt x="444484" y="2809"/>
                </a:lnTo>
                <a:lnTo>
                  <a:pt x="455866" y="10477"/>
                </a:lnTo>
                <a:lnTo>
                  <a:pt x="463534" y="21859"/>
                </a:lnTo>
                <a:lnTo>
                  <a:pt x="466344" y="35814"/>
                </a:lnTo>
                <a:lnTo>
                  <a:pt x="466344" y="179070"/>
                </a:lnTo>
                <a:lnTo>
                  <a:pt x="463534" y="193024"/>
                </a:lnTo>
                <a:lnTo>
                  <a:pt x="455866" y="204406"/>
                </a:lnTo>
                <a:lnTo>
                  <a:pt x="444484" y="212074"/>
                </a:lnTo>
                <a:lnTo>
                  <a:pt x="430530" y="214884"/>
                </a:lnTo>
                <a:lnTo>
                  <a:pt x="35813" y="214884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70"/>
                </a:lnTo>
                <a:lnTo>
                  <a:pt x="0" y="35814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1235" y="4149090"/>
            <a:ext cx="4859020" cy="272415"/>
          </a:xfrm>
          <a:custGeom>
            <a:avLst/>
            <a:gdLst/>
            <a:ahLst/>
            <a:cxnLst/>
            <a:rect l="l" t="t" r="r" b="b"/>
            <a:pathLst>
              <a:path w="4859020" h="272414">
                <a:moveTo>
                  <a:pt x="4729480" y="142367"/>
                </a:moveTo>
                <a:lnTo>
                  <a:pt x="4729480" y="271907"/>
                </a:lnTo>
                <a:lnTo>
                  <a:pt x="4833112" y="220091"/>
                </a:lnTo>
                <a:lnTo>
                  <a:pt x="4742434" y="220091"/>
                </a:lnTo>
                <a:lnTo>
                  <a:pt x="4742434" y="194183"/>
                </a:lnTo>
                <a:lnTo>
                  <a:pt x="4833112" y="194183"/>
                </a:lnTo>
                <a:lnTo>
                  <a:pt x="4729480" y="142367"/>
                </a:lnTo>
                <a:close/>
              </a:path>
              <a:path w="4859020" h="272414">
                <a:moveTo>
                  <a:pt x="25907" y="0"/>
                </a:moveTo>
                <a:lnTo>
                  <a:pt x="0" y="0"/>
                </a:lnTo>
                <a:lnTo>
                  <a:pt x="0" y="214249"/>
                </a:lnTo>
                <a:lnTo>
                  <a:pt x="5841" y="220091"/>
                </a:lnTo>
                <a:lnTo>
                  <a:pt x="4729480" y="220091"/>
                </a:lnTo>
                <a:lnTo>
                  <a:pt x="4729480" y="207137"/>
                </a:lnTo>
                <a:lnTo>
                  <a:pt x="25907" y="207137"/>
                </a:lnTo>
                <a:lnTo>
                  <a:pt x="12953" y="194183"/>
                </a:lnTo>
                <a:lnTo>
                  <a:pt x="25907" y="194183"/>
                </a:lnTo>
                <a:lnTo>
                  <a:pt x="25907" y="0"/>
                </a:lnTo>
                <a:close/>
              </a:path>
              <a:path w="4859020" h="272414">
                <a:moveTo>
                  <a:pt x="4833112" y="194183"/>
                </a:moveTo>
                <a:lnTo>
                  <a:pt x="4742434" y="194183"/>
                </a:lnTo>
                <a:lnTo>
                  <a:pt x="4742434" y="220091"/>
                </a:lnTo>
                <a:lnTo>
                  <a:pt x="4833112" y="220091"/>
                </a:lnTo>
                <a:lnTo>
                  <a:pt x="4859020" y="207137"/>
                </a:lnTo>
                <a:lnTo>
                  <a:pt x="4833112" y="194183"/>
                </a:lnTo>
                <a:close/>
              </a:path>
              <a:path w="4859020" h="272414">
                <a:moveTo>
                  <a:pt x="25907" y="194183"/>
                </a:moveTo>
                <a:lnTo>
                  <a:pt x="12953" y="194183"/>
                </a:lnTo>
                <a:lnTo>
                  <a:pt x="25907" y="207137"/>
                </a:lnTo>
                <a:lnTo>
                  <a:pt x="25907" y="194183"/>
                </a:lnTo>
                <a:close/>
              </a:path>
              <a:path w="4859020" h="272414">
                <a:moveTo>
                  <a:pt x="4729480" y="194183"/>
                </a:moveTo>
                <a:lnTo>
                  <a:pt x="25907" y="194183"/>
                </a:lnTo>
                <a:lnTo>
                  <a:pt x="25907" y="207137"/>
                </a:lnTo>
                <a:lnTo>
                  <a:pt x="4729480" y="207137"/>
                </a:lnTo>
                <a:lnTo>
                  <a:pt x="4729480" y="1941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5170" y="4066794"/>
            <a:ext cx="829310" cy="216535"/>
          </a:xfrm>
          <a:custGeom>
            <a:avLst/>
            <a:gdLst/>
            <a:ahLst/>
            <a:cxnLst/>
            <a:rect l="l" t="t" r="r" b="b"/>
            <a:pathLst>
              <a:path w="829310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7" y="0"/>
                </a:lnTo>
                <a:lnTo>
                  <a:pt x="792988" y="0"/>
                </a:lnTo>
                <a:lnTo>
                  <a:pt x="807035" y="2831"/>
                </a:lnTo>
                <a:lnTo>
                  <a:pt x="818499" y="10556"/>
                </a:lnTo>
                <a:lnTo>
                  <a:pt x="826224" y="22020"/>
                </a:lnTo>
                <a:lnTo>
                  <a:pt x="829055" y="36067"/>
                </a:lnTo>
                <a:lnTo>
                  <a:pt x="829055" y="180339"/>
                </a:lnTo>
                <a:lnTo>
                  <a:pt x="826224" y="194387"/>
                </a:lnTo>
                <a:lnTo>
                  <a:pt x="818499" y="205851"/>
                </a:lnTo>
                <a:lnTo>
                  <a:pt x="807035" y="213576"/>
                </a:lnTo>
                <a:lnTo>
                  <a:pt x="792988" y="216407"/>
                </a:lnTo>
                <a:lnTo>
                  <a:pt x="36067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7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4226" y="4162044"/>
            <a:ext cx="3800475" cy="813435"/>
          </a:xfrm>
          <a:custGeom>
            <a:avLst/>
            <a:gdLst/>
            <a:ahLst/>
            <a:cxnLst/>
            <a:rect l="l" t="t" r="r" b="b"/>
            <a:pathLst>
              <a:path w="3800475" h="813435">
                <a:moveTo>
                  <a:pt x="3670427" y="683513"/>
                </a:moveTo>
                <a:lnTo>
                  <a:pt x="3670427" y="813053"/>
                </a:lnTo>
                <a:lnTo>
                  <a:pt x="3774058" y="761237"/>
                </a:lnTo>
                <a:lnTo>
                  <a:pt x="3683380" y="761237"/>
                </a:lnTo>
                <a:lnTo>
                  <a:pt x="3683380" y="735329"/>
                </a:lnTo>
                <a:lnTo>
                  <a:pt x="3774059" y="735329"/>
                </a:lnTo>
                <a:lnTo>
                  <a:pt x="3670427" y="683513"/>
                </a:lnTo>
                <a:close/>
              </a:path>
              <a:path w="3800475" h="813435">
                <a:moveTo>
                  <a:pt x="1887093" y="12953"/>
                </a:moveTo>
                <a:lnTo>
                  <a:pt x="1887093" y="755395"/>
                </a:lnTo>
                <a:lnTo>
                  <a:pt x="1892808" y="761237"/>
                </a:lnTo>
                <a:lnTo>
                  <a:pt x="3670427" y="761237"/>
                </a:lnTo>
                <a:lnTo>
                  <a:pt x="3670427" y="748283"/>
                </a:lnTo>
                <a:lnTo>
                  <a:pt x="1913001" y="748283"/>
                </a:lnTo>
                <a:lnTo>
                  <a:pt x="1900047" y="735329"/>
                </a:lnTo>
                <a:lnTo>
                  <a:pt x="1913001" y="735329"/>
                </a:lnTo>
                <a:lnTo>
                  <a:pt x="1913001" y="25907"/>
                </a:lnTo>
                <a:lnTo>
                  <a:pt x="1900047" y="25907"/>
                </a:lnTo>
                <a:lnTo>
                  <a:pt x="1887093" y="12953"/>
                </a:lnTo>
                <a:close/>
              </a:path>
              <a:path w="3800475" h="813435">
                <a:moveTo>
                  <a:pt x="3774059" y="735329"/>
                </a:moveTo>
                <a:lnTo>
                  <a:pt x="3683380" y="735329"/>
                </a:lnTo>
                <a:lnTo>
                  <a:pt x="3683380" y="761237"/>
                </a:lnTo>
                <a:lnTo>
                  <a:pt x="3774058" y="761237"/>
                </a:lnTo>
                <a:lnTo>
                  <a:pt x="3799967" y="748283"/>
                </a:lnTo>
                <a:lnTo>
                  <a:pt x="3774059" y="735329"/>
                </a:lnTo>
                <a:close/>
              </a:path>
              <a:path w="3800475" h="813435">
                <a:moveTo>
                  <a:pt x="1913001" y="735329"/>
                </a:moveTo>
                <a:lnTo>
                  <a:pt x="1900047" y="735329"/>
                </a:lnTo>
                <a:lnTo>
                  <a:pt x="1913001" y="748283"/>
                </a:lnTo>
                <a:lnTo>
                  <a:pt x="1913001" y="735329"/>
                </a:lnTo>
                <a:close/>
              </a:path>
              <a:path w="3800475" h="813435">
                <a:moveTo>
                  <a:pt x="3670427" y="735329"/>
                </a:moveTo>
                <a:lnTo>
                  <a:pt x="1913001" y="735329"/>
                </a:lnTo>
                <a:lnTo>
                  <a:pt x="1913001" y="748283"/>
                </a:lnTo>
                <a:lnTo>
                  <a:pt x="3670427" y="748283"/>
                </a:lnTo>
                <a:lnTo>
                  <a:pt x="3670427" y="735329"/>
                </a:lnTo>
                <a:close/>
              </a:path>
              <a:path w="3800475" h="813435">
                <a:moveTo>
                  <a:pt x="1907159" y="0"/>
                </a:moveTo>
                <a:lnTo>
                  <a:pt x="0" y="0"/>
                </a:lnTo>
                <a:lnTo>
                  <a:pt x="0" y="25907"/>
                </a:lnTo>
                <a:lnTo>
                  <a:pt x="1887093" y="25907"/>
                </a:lnTo>
                <a:lnTo>
                  <a:pt x="1887093" y="12953"/>
                </a:lnTo>
                <a:lnTo>
                  <a:pt x="1913001" y="12953"/>
                </a:lnTo>
                <a:lnTo>
                  <a:pt x="1913001" y="5841"/>
                </a:lnTo>
                <a:lnTo>
                  <a:pt x="1907159" y="0"/>
                </a:lnTo>
                <a:close/>
              </a:path>
              <a:path w="3800475" h="813435">
                <a:moveTo>
                  <a:pt x="1913001" y="12953"/>
                </a:moveTo>
                <a:lnTo>
                  <a:pt x="1887093" y="12953"/>
                </a:lnTo>
                <a:lnTo>
                  <a:pt x="1900047" y="25907"/>
                </a:lnTo>
                <a:lnTo>
                  <a:pt x="1913001" y="25907"/>
                </a:lnTo>
                <a:lnTo>
                  <a:pt x="1913001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538" y="4077461"/>
            <a:ext cx="486409" cy="216535"/>
          </a:xfrm>
          <a:custGeom>
            <a:avLst/>
            <a:gdLst/>
            <a:ahLst/>
            <a:cxnLst/>
            <a:rect l="l" t="t" r="r" b="b"/>
            <a:pathLst>
              <a:path w="486410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450088" y="0"/>
                </a:lnTo>
                <a:lnTo>
                  <a:pt x="464135" y="2831"/>
                </a:lnTo>
                <a:lnTo>
                  <a:pt x="475599" y="10556"/>
                </a:lnTo>
                <a:lnTo>
                  <a:pt x="483324" y="22020"/>
                </a:lnTo>
                <a:lnTo>
                  <a:pt x="486156" y="36068"/>
                </a:lnTo>
                <a:lnTo>
                  <a:pt x="486156" y="180339"/>
                </a:lnTo>
                <a:lnTo>
                  <a:pt x="483324" y="194387"/>
                </a:lnTo>
                <a:lnTo>
                  <a:pt x="475599" y="205851"/>
                </a:lnTo>
                <a:lnTo>
                  <a:pt x="464135" y="213576"/>
                </a:lnTo>
                <a:lnTo>
                  <a:pt x="450088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6694" y="4172711"/>
            <a:ext cx="4623435" cy="1321435"/>
          </a:xfrm>
          <a:custGeom>
            <a:avLst/>
            <a:gdLst/>
            <a:ahLst/>
            <a:cxnLst/>
            <a:rect l="l" t="t" r="r" b="b"/>
            <a:pathLst>
              <a:path w="4623434" h="1321435">
                <a:moveTo>
                  <a:pt x="4493386" y="1191641"/>
                </a:moveTo>
                <a:lnTo>
                  <a:pt x="4493386" y="1321181"/>
                </a:lnTo>
                <a:lnTo>
                  <a:pt x="4597018" y="1269365"/>
                </a:lnTo>
                <a:lnTo>
                  <a:pt x="4506340" y="1269365"/>
                </a:lnTo>
                <a:lnTo>
                  <a:pt x="4506340" y="1243457"/>
                </a:lnTo>
                <a:lnTo>
                  <a:pt x="4597019" y="1243457"/>
                </a:lnTo>
                <a:lnTo>
                  <a:pt x="4493386" y="1191641"/>
                </a:lnTo>
                <a:close/>
              </a:path>
              <a:path w="4623434" h="1321435">
                <a:moveTo>
                  <a:pt x="2298572" y="12954"/>
                </a:moveTo>
                <a:lnTo>
                  <a:pt x="2298572" y="1263523"/>
                </a:lnTo>
                <a:lnTo>
                  <a:pt x="2304288" y="1269365"/>
                </a:lnTo>
                <a:lnTo>
                  <a:pt x="4493386" y="1269365"/>
                </a:lnTo>
                <a:lnTo>
                  <a:pt x="4493386" y="1256411"/>
                </a:lnTo>
                <a:lnTo>
                  <a:pt x="2324480" y="1256411"/>
                </a:lnTo>
                <a:lnTo>
                  <a:pt x="2311527" y="1243457"/>
                </a:lnTo>
                <a:lnTo>
                  <a:pt x="2324480" y="1243457"/>
                </a:lnTo>
                <a:lnTo>
                  <a:pt x="2324480" y="25908"/>
                </a:lnTo>
                <a:lnTo>
                  <a:pt x="2311527" y="25908"/>
                </a:lnTo>
                <a:lnTo>
                  <a:pt x="2298572" y="12954"/>
                </a:lnTo>
                <a:close/>
              </a:path>
              <a:path w="4623434" h="1321435">
                <a:moveTo>
                  <a:pt x="4597019" y="1243457"/>
                </a:moveTo>
                <a:lnTo>
                  <a:pt x="4506340" y="1243457"/>
                </a:lnTo>
                <a:lnTo>
                  <a:pt x="4506340" y="1269365"/>
                </a:lnTo>
                <a:lnTo>
                  <a:pt x="4597018" y="1269365"/>
                </a:lnTo>
                <a:lnTo>
                  <a:pt x="4622927" y="1256411"/>
                </a:lnTo>
                <a:lnTo>
                  <a:pt x="4597019" y="1243457"/>
                </a:lnTo>
                <a:close/>
              </a:path>
              <a:path w="4623434" h="1321435">
                <a:moveTo>
                  <a:pt x="2324480" y="1243457"/>
                </a:moveTo>
                <a:lnTo>
                  <a:pt x="2311527" y="1243457"/>
                </a:lnTo>
                <a:lnTo>
                  <a:pt x="2324480" y="1256411"/>
                </a:lnTo>
                <a:lnTo>
                  <a:pt x="2324480" y="1243457"/>
                </a:lnTo>
                <a:close/>
              </a:path>
              <a:path w="4623434" h="1321435">
                <a:moveTo>
                  <a:pt x="4493386" y="1243457"/>
                </a:moveTo>
                <a:lnTo>
                  <a:pt x="2324480" y="1243457"/>
                </a:lnTo>
                <a:lnTo>
                  <a:pt x="2324480" y="1256411"/>
                </a:lnTo>
                <a:lnTo>
                  <a:pt x="4493386" y="1256411"/>
                </a:lnTo>
                <a:lnTo>
                  <a:pt x="4493386" y="1243457"/>
                </a:lnTo>
                <a:close/>
              </a:path>
              <a:path w="4623434" h="1321435">
                <a:moveTo>
                  <a:pt x="2318639" y="0"/>
                </a:moveTo>
                <a:lnTo>
                  <a:pt x="0" y="0"/>
                </a:lnTo>
                <a:lnTo>
                  <a:pt x="0" y="25908"/>
                </a:lnTo>
                <a:lnTo>
                  <a:pt x="2298572" y="25908"/>
                </a:lnTo>
                <a:lnTo>
                  <a:pt x="2298572" y="12954"/>
                </a:lnTo>
                <a:lnTo>
                  <a:pt x="2324480" y="12954"/>
                </a:lnTo>
                <a:lnTo>
                  <a:pt x="2324480" y="5842"/>
                </a:lnTo>
                <a:lnTo>
                  <a:pt x="2318639" y="0"/>
                </a:lnTo>
                <a:close/>
              </a:path>
              <a:path w="4623434" h="1321435">
                <a:moveTo>
                  <a:pt x="2324480" y="12954"/>
                </a:moveTo>
                <a:lnTo>
                  <a:pt x="2298572" y="12954"/>
                </a:lnTo>
                <a:lnTo>
                  <a:pt x="2311527" y="25908"/>
                </a:lnTo>
                <a:lnTo>
                  <a:pt x="2324480" y="25908"/>
                </a:lnTo>
                <a:lnTo>
                  <a:pt x="2324480" y="129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8738" y="4314444"/>
            <a:ext cx="4275455" cy="1711960"/>
          </a:xfrm>
          <a:custGeom>
            <a:avLst/>
            <a:gdLst/>
            <a:ahLst/>
            <a:cxnLst/>
            <a:rect l="l" t="t" r="r" b="b"/>
            <a:pathLst>
              <a:path w="4275455" h="1711960">
                <a:moveTo>
                  <a:pt x="4145661" y="1582191"/>
                </a:moveTo>
                <a:lnTo>
                  <a:pt x="4145661" y="1711731"/>
                </a:lnTo>
                <a:lnTo>
                  <a:pt x="4249293" y="1659915"/>
                </a:lnTo>
                <a:lnTo>
                  <a:pt x="4158615" y="1659915"/>
                </a:lnTo>
                <a:lnTo>
                  <a:pt x="4158615" y="1634007"/>
                </a:lnTo>
                <a:lnTo>
                  <a:pt x="4249293" y="1634007"/>
                </a:lnTo>
                <a:lnTo>
                  <a:pt x="4145661" y="1582191"/>
                </a:lnTo>
                <a:close/>
              </a:path>
              <a:path w="4275455" h="1711960">
                <a:moveTo>
                  <a:pt x="2124710" y="12953"/>
                </a:moveTo>
                <a:lnTo>
                  <a:pt x="2124710" y="1654111"/>
                </a:lnTo>
                <a:lnTo>
                  <a:pt x="2130425" y="1659915"/>
                </a:lnTo>
                <a:lnTo>
                  <a:pt x="4145661" y="1659915"/>
                </a:lnTo>
                <a:lnTo>
                  <a:pt x="4145661" y="1646961"/>
                </a:lnTo>
                <a:lnTo>
                  <a:pt x="2150617" y="1646961"/>
                </a:lnTo>
                <a:lnTo>
                  <a:pt x="2137664" y="1634007"/>
                </a:lnTo>
                <a:lnTo>
                  <a:pt x="2150617" y="1634007"/>
                </a:lnTo>
                <a:lnTo>
                  <a:pt x="2150617" y="25907"/>
                </a:lnTo>
                <a:lnTo>
                  <a:pt x="2137664" y="25907"/>
                </a:lnTo>
                <a:lnTo>
                  <a:pt x="2124710" y="12953"/>
                </a:lnTo>
                <a:close/>
              </a:path>
              <a:path w="4275455" h="1711960">
                <a:moveTo>
                  <a:pt x="4249293" y="1634007"/>
                </a:moveTo>
                <a:lnTo>
                  <a:pt x="4158615" y="1634007"/>
                </a:lnTo>
                <a:lnTo>
                  <a:pt x="4158615" y="1659915"/>
                </a:lnTo>
                <a:lnTo>
                  <a:pt x="4249293" y="1659915"/>
                </a:lnTo>
                <a:lnTo>
                  <a:pt x="4275201" y="1646961"/>
                </a:lnTo>
                <a:lnTo>
                  <a:pt x="4249293" y="1634007"/>
                </a:lnTo>
                <a:close/>
              </a:path>
              <a:path w="4275455" h="1711960">
                <a:moveTo>
                  <a:pt x="2150617" y="1634007"/>
                </a:moveTo>
                <a:lnTo>
                  <a:pt x="2137664" y="1634007"/>
                </a:lnTo>
                <a:lnTo>
                  <a:pt x="2150617" y="1646961"/>
                </a:lnTo>
                <a:lnTo>
                  <a:pt x="2150617" y="1634007"/>
                </a:lnTo>
                <a:close/>
              </a:path>
              <a:path w="4275455" h="1711960">
                <a:moveTo>
                  <a:pt x="4145661" y="1634007"/>
                </a:moveTo>
                <a:lnTo>
                  <a:pt x="2150617" y="1634007"/>
                </a:lnTo>
                <a:lnTo>
                  <a:pt x="2150617" y="1646961"/>
                </a:lnTo>
                <a:lnTo>
                  <a:pt x="4145661" y="1646961"/>
                </a:lnTo>
                <a:lnTo>
                  <a:pt x="4145661" y="1634007"/>
                </a:lnTo>
                <a:close/>
              </a:path>
              <a:path w="4275455" h="1711960">
                <a:moveTo>
                  <a:pt x="2144776" y="0"/>
                </a:moveTo>
                <a:lnTo>
                  <a:pt x="0" y="0"/>
                </a:lnTo>
                <a:lnTo>
                  <a:pt x="0" y="25907"/>
                </a:lnTo>
                <a:lnTo>
                  <a:pt x="2124710" y="25907"/>
                </a:lnTo>
                <a:lnTo>
                  <a:pt x="2124710" y="12953"/>
                </a:lnTo>
                <a:lnTo>
                  <a:pt x="2150617" y="12953"/>
                </a:lnTo>
                <a:lnTo>
                  <a:pt x="2150617" y="5841"/>
                </a:lnTo>
                <a:lnTo>
                  <a:pt x="2144776" y="0"/>
                </a:lnTo>
                <a:close/>
              </a:path>
              <a:path w="4275455" h="1711960">
                <a:moveTo>
                  <a:pt x="2150617" y="12953"/>
                </a:moveTo>
                <a:lnTo>
                  <a:pt x="2124710" y="12953"/>
                </a:lnTo>
                <a:lnTo>
                  <a:pt x="2137664" y="25907"/>
                </a:lnTo>
                <a:lnTo>
                  <a:pt x="2150617" y="25907"/>
                </a:lnTo>
                <a:lnTo>
                  <a:pt x="2150617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3557" y="563118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0559" y="342138"/>
            <a:ext cx="12954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0509" y="1187958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4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9" y="991361"/>
            <a:ext cx="129540" cy="19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2033" y="1616202"/>
            <a:ext cx="922019" cy="254635"/>
          </a:xfrm>
          <a:custGeom>
            <a:avLst/>
            <a:gdLst/>
            <a:ahLst/>
            <a:cxnLst/>
            <a:rect l="l" t="t" r="r" b="b"/>
            <a:pathLst>
              <a:path w="922020" h="254635">
                <a:moveTo>
                  <a:pt x="0" y="42418"/>
                </a:moveTo>
                <a:lnTo>
                  <a:pt x="3341" y="25931"/>
                </a:lnTo>
                <a:lnTo>
                  <a:pt x="12445" y="12446"/>
                </a:lnTo>
                <a:lnTo>
                  <a:pt x="25931" y="3341"/>
                </a:lnTo>
                <a:lnTo>
                  <a:pt x="42418" y="0"/>
                </a:lnTo>
                <a:lnTo>
                  <a:pt x="879601" y="0"/>
                </a:lnTo>
                <a:lnTo>
                  <a:pt x="896088" y="3341"/>
                </a:lnTo>
                <a:lnTo>
                  <a:pt x="909574" y="12446"/>
                </a:lnTo>
                <a:lnTo>
                  <a:pt x="918678" y="25931"/>
                </a:lnTo>
                <a:lnTo>
                  <a:pt x="922020" y="42418"/>
                </a:lnTo>
                <a:lnTo>
                  <a:pt x="922020" y="212089"/>
                </a:lnTo>
                <a:lnTo>
                  <a:pt x="918678" y="228576"/>
                </a:lnTo>
                <a:lnTo>
                  <a:pt x="909574" y="242062"/>
                </a:lnTo>
                <a:lnTo>
                  <a:pt x="896088" y="251166"/>
                </a:lnTo>
                <a:lnTo>
                  <a:pt x="879601" y="254508"/>
                </a:lnTo>
                <a:lnTo>
                  <a:pt x="42418" y="254508"/>
                </a:lnTo>
                <a:lnTo>
                  <a:pt x="25931" y="251166"/>
                </a:lnTo>
                <a:lnTo>
                  <a:pt x="12446" y="242062"/>
                </a:lnTo>
                <a:lnTo>
                  <a:pt x="3341" y="228576"/>
                </a:lnTo>
                <a:lnTo>
                  <a:pt x="0" y="212089"/>
                </a:lnTo>
                <a:lnTo>
                  <a:pt x="0" y="4241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3506" y="76581"/>
            <a:ext cx="71755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80340" indent="-939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conv1</a:t>
            </a:r>
            <a:endParaRPr sz="1800">
              <a:latin typeface="Arial"/>
              <a:cs typeface="Arial"/>
            </a:endParaRPr>
          </a:p>
          <a:p>
            <a:pPr marL="12700" marR="5080" indent="5715" algn="ctr">
              <a:lnSpc>
                <a:spcPct val="163100"/>
              </a:lnSpc>
              <a:spcBef>
                <a:spcPts val="565"/>
              </a:spcBef>
            </a:pPr>
            <a:r>
              <a:rPr sz="1800" spc="-40" dirty="0">
                <a:latin typeface="Arial"/>
                <a:cs typeface="Arial"/>
              </a:rPr>
              <a:t>relu  </a:t>
            </a:r>
            <a:r>
              <a:rPr sz="1800" spc="-35" dirty="0">
                <a:latin typeface="Arial"/>
                <a:cs typeface="Arial"/>
              </a:rPr>
              <a:t>pool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89163" y="1404238"/>
            <a:ext cx="129539" cy="21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3557" y="209778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3"/>
                </a:lnTo>
                <a:lnTo>
                  <a:pt x="71374" y="428243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67293" y="2146808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v2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8655" y="1870582"/>
            <a:ext cx="129540" cy="228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0509" y="272262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8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8"/>
                </a:lnTo>
                <a:lnTo>
                  <a:pt x="36068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0559" y="2526029"/>
            <a:ext cx="129540" cy="19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033" y="3152394"/>
            <a:ext cx="922019" cy="253365"/>
          </a:xfrm>
          <a:custGeom>
            <a:avLst/>
            <a:gdLst/>
            <a:ahLst/>
            <a:cxnLst/>
            <a:rect l="l" t="t" r="r" b="b"/>
            <a:pathLst>
              <a:path w="922020" h="253364">
                <a:moveTo>
                  <a:pt x="0" y="42163"/>
                </a:moveTo>
                <a:lnTo>
                  <a:pt x="3319" y="25771"/>
                </a:lnTo>
                <a:lnTo>
                  <a:pt x="12366" y="12366"/>
                </a:lnTo>
                <a:lnTo>
                  <a:pt x="25771" y="3319"/>
                </a:lnTo>
                <a:lnTo>
                  <a:pt x="42164" y="0"/>
                </a:lnTo>
                <a:lnTo>
                  <a:pt x="879856" y="0"/>
                </a:lnTo>
                <a:lnTo>
                  <a:pt x="896248" y="3319"/>
                </a:lnTo>
                <a:lnTo>
                  <a:pt x="909653" y="12366"/>
                </a:lnTo>
                <a:lnTo>
                  <a:pt x="918700" y="25771"/>
                </a:lnTo>
                <a:lnTo>
                  <a:pt x="922020" y="42163"/>
                </a:lnTo>
                <a:lnTo>
                  <a:pt x="922020" y="210819"/>
                </a:lnTo>
                <a:lnTo>
                  <a:pt x="918700" y="227212"/>
                </a:lnTo>
                <a:lnTo>
                  <a:pt x="909653" y="240617"/>
                </a:lnTo>
                <a:lnTo>
                  <a:pt x="896248" y="249664"/>
                </a:lnTo>
                <a:lnTo>
                  <a:pt x="879856" y="252983"/>
                </a:lnTo>
                <a:lnTo>
                  <a:pt x="42164" y="252983"/>
                </a:lnTo>
                <a:lnTo>
                  <a:pt x="25771" y="249664"/>
                </a:lnTo>
                <a:lnTo>
                  <a:pt x="12366" y="240617"/>
                </a:lnTo>
                <a:lnTo>
                  <a:pt x="3319" y="227212"/>
                </a:lnTo>
                <a:lnTo>
                  <a:pt x="0" y="210819"/>
                </a:lnTo>
                <a:lnTo>
                  <a:pt x="0" y="4216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3506" y="2666238"/>
            <a:ext cx="71818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relu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0" dirty="0">
                <a:latin typeface="Arial"/>
                <a:cs typeface="Arial"/>
              </a:rPr>
              <a:t>poo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89163" y="2938907"/>
            <a:ext cx="129539" cy="2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3557" y="3623309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3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3"/>
                </a:lnTo>
                <a:lnTo>
                  <a:pt x="923544" y="356869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69"/>
                </a:lnTo>
                <a:lnTo>
                  <a:pt x="0" y="7137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54" y="3672585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8655" y="3405251"/>
            <a:ext cx="129413" cy="218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0509" y="4249673"/>
            <a:ext cx="931544" cy="215265"/>
          </a:xfrm>
          <a:custGeom>
            <a:avLst/>
            <a:gdLst/>
            <a:ahLst/>
            <a:cxnLst/>
            <a:rect l="l" t="t" r="r" b="b"/>
            <a:pathLst>
              <a:path w="931545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895350" y="0"/>
                </a:lnTo>
                <a:lnTo>
                  <a:pt x="909304" y="2809"/>
                </a:lnTo>
                <a:lnTo>
                  <a:pt x="920686" y="10477"/>
                </a:lnTo>
                <a:lnTo>
                  <a:pt x="928354" y="21859"/>
                </a:lnTo>
                <a:lnTo>
                  <a:pt x="931164" y="35813"/>
                </a:lnTo>
                <a:lnTo>
                  <a:pt x="931164" y="179069"/>
                </a:lnTo>
                <a:lnTo>
                  <a:pt x="928354" y="193024"/>
                </a:lnTo>
                <a:lnTo>
                  <a:pt x="920686" y="204406"/>
                </a:lnTo>
                <a:lnTo>
                  <a:pt x="909304" y="212074"/>
                </a:lnTo>
                <a:lnTo>
                  <a:pt x="89535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0559" y="4051553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93557" y="469620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15"/>
                </a:lnTo>
                <a:lnTo>
                  <a:pt x="902620" y="20923"/>
                </a:lnTo>
                <a:lnTo>
                  <a:pt x="917928" y="43612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31"/>
                </a:lnTo>
                <a:lnTo>
                  <a:pt x="902620" y="407320"/>
                </a:lnTo>
                <a:lnTo>
                  <a:pt x="879931" y="422628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8655" y="4478146"/>
            <a:ext cx="129413" cy="218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0509" y="5321046"/>
            <a:ext cx="931544" cy="216535"/>
          </a:xfrm>
          <a:custGeom>
            <a:avLst/>
            <a:gdLst/>
            <a:ahLst/>
            <a:cxnLst/>
            <a:rect l="l" t="t" r="r" b="b"/>
            <a:pathLst>
              <a:path w="931545" h="21653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895096" y="0"/>
                </a:lnTo>
                <a:lnTo>
                  <a:pt x="909143" y="2831"/>
                </a:lnTo>
                <a:lnTo>
                  <a:pt x="920607" y="10556"/>
                </a:lnTo>
                <a:lnTo>
                  <a:pt x="928332" y="22020"/>
                </a:lnTo>
                <a:lnTo>
                  <a:pt x="931164" y="36067"/>
                </a:lnTo>
                <a:lnTo>
                  <a:pt x="931164" y="180339"/>
                </a:lnTo>
                <a:lnTo>
                  <a:pt x="928332" y="194387"/>
                </a:lnTo>
                <a:lnTo>
                  <a:pt x="920607" y="205851"/>
                </a:lnTo>
                <a:lnTo>
                  <a:pt x="909143" y="213576"/>
                </a:lnTo>
                <a:lnTo>
                  <a:pt x="895096" y="216407"/>
                </a:lnTo>
                <a:lnTo>
                  <a:pt x="36068" y="216407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39"/>
                </a:lnTo>
                <a:lnTo>
                  <a:pt x="0" y="36067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61146" y="4192016"/>
            <a:ext cx="3886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  <a:p>
            <a:pPr marL="12700" marR="5080" indent="43180">
              <a:lnSpc>
                <a:spcPct val="189400"/>
              </a:lnSpc>
              <a:spcBef>
                <a:spcPts val="265"/>
              </a:spcBef>
            </a:pPr>
            <a:r>
              <a:rPr sz="1800" spc="-75" dirty="0">
                <a:latin typeface="Arial"/>
                <a:cs typeface="Arial"/>
              </a:rPr>
              <a:t>fc2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elu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5124450"/>
            <a:ext cx="129540" cy="197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3557" y="5747765"/>
            <a:ext cx="923925" cy="428625"/>
          </a:xfrm>
          <a:custGeom>
            <a:avLst/>
            <a:gdLst/>
            <a:ahLst/>
            <a:cxnLst/>
            <a:rect l="l" t="t" r="r" b="b"/>
            <a:pathLst>
              <a:path w="923925" h="428625">
                <a:moveTo>
                  <a:pt x="0" y="71374"/>
                </a:moveTo>
                <a:lnTo>
                  <a:pt x="5615" y="43591"/>
                </a:lnTo>
                <a:lnTo>
                  <a:pt x="20923" y="20904"/>
                </a:lnTo>
                <a:lnTo>
                  <a:pt x="43612" y="5608"/>
                </a:lnTo>
                <a:lnTo>
                  <a:pt x="71374" y="0"/>
                </a:lnTo>
                <a:lnTo>
                  <a:pt x="852170" y="0"/>
                </a:lnTo>
                <a:lnTo>
                  <a:pt x="879931" y="5608"/>
                </a:lnTo>
                <a:lnTo>
                  <a:pt x="902620" y="20904"/>
                </a:lnTo>
                <a:lnTo>
                  <a:pt x="917928" y="43591"/>
                </a:lnTo>
                <a:lnTo>
                  <a:pt x="923544" y="71374"/>
                </a:lnTo>
                <a:lnTo>
                  <a:pt x="923544" y="356870"/>
                </a:lnTo>
                <a:lnTo>
                  <a:pt x="917928" y="384652"/>
                </a:lnTo>
                <a:lnTo>
                  <a:pt x="902620" y="407339"/>
                </a:lnTo>
                <a:lnTo>
                  <a:pt x="879931" y="422635"/>
                </a:lnTo>
                <a:lnTo>
                  <a:pt x="852170" y="428244"/>
                </a:lnTo>
                <a:lnTo>
                  <a:pt x="71374" y="428244"/>
                </a:lnTo>
                <a:lnTo>
                  <a:pt x="43612" y="422635"/>
                </a:lnTo>
                <a:lnTo>
                  <a:pt x="20923" y="407339"/>
                </a:lnTo>
                <a:lnTo>
                  <a:pt x="5615" y="384652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8655" y="5529707"/>
            <a:ext cx="129413" cy="21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0559" y="6176009"/>
            <a:ext cx="129540" cy="197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810" y="1593341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4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1"/>
                </a:lnTo>
                <a:lnTo>
                  <a:pt x="174497" y="708025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2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9"/>
                </a:lnTo>
                <a:lnTo>
                  <a:pt x="174497" y="29083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8810" y="3132582"/>
            <a:ext cx="349250" cy="1358265"/>
          </a:xfrm>
          <a:custGeom>
            <a:avLst/>
            <a:gdLst/>
            <a:ahLst/>
            <a:cxnLst/>
            <a:rect l="l" t="t" r="r" b="b"/>
            <a:pathLst>
              <a:path w="349250" h="1358264">
                <a:moveTo>
                  <a:pt x="348995" y="1357883"/>
                </a:moveTo>
                <a:lnTo>
                  <a:pt x="281064" y="1355590"/>
                </a:lnTo>
                <a:lnTo>
                  <a:pt x="225599" y="1349343"/>
                </a:lnTo>
                <a:lnTo>
                  <a:pt x="188208" y="1340096"/>
                </a:lnTo>
                <a:lnTo>
                  <a:pt x="174497" y="1328800"/>
                </a:lnTo>
                <a:lnTo>
                  <a:pt x="174497" y="708024"/>
                </a:lnTo>
                <a:lnTo>
                  <a:pt x="160787" y="696729"/>
                </a:lnTo>
                <a:lnTo>
                  <a:pt x="123396" y="687482"/>
                </a:lnTo>
                <a:lnTo>
                  <a:pt x="67931" y="681235"/>
                </a:lnTo>
                <a:lnTo>
                  <a:pt x="0" y="678941"/>
                </a:lnTo>
                <a:lnTo>
                  <a:pt x="67931" y="676648"/>
                </a:lnTo>
                <a:lnTo>
                  <a:pt x="123396" y="670401"/>
                </a:lnTo>
                <a:lnTo>
                  <a:pt x="160787" y="661154"/>
                </a:lnTo>
                <a:lnTo>
                  <a:pt x="174497" y="649858"/>
                </a:lnTo>
                <a:lnTo>
                  <a:pt x="174497" y="29082"/>
                </a:lnTo>
                <a:lnTo>
                  <a:pt x="188208" y="17787"/>
                </a:lnTo>
                <a:lnTo>
                  <a:pt x="225599" y="8540"/>
                </a:lnTo>
                <a:lnTo>
                  <a:pt x="281064" y="2293"/>
                </a:lnTo>
                <a:lnTo>
                  <a:pt x="348995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9019" y="1933701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04454" y="5854547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6317817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  <a:hlinkClick r:id="rId11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839" y="6317817"/>
            <a:ext cx="7062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http://pytorch.org/tutorials/beginner/blitz/neural_networks_tutorial.html#define-the-network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068" y="3458717"/>
            <a:ext cx="146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028" y="2054478"/>
            <a:ext cx="325818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Modules built on </a:t>
            </a:r>
            <a:r>
              <a:rPr sz="1800" spc="-20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Gradient handled by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PyTorch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3218893"/>
            <a:ext cx="3279140" cy="27374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Common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Convolution 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Pooling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Dropout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Etc…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24329"/>
            <a:ext cx="814324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	</a:t>
            </a:r>
            <a:r>
              <a:rPr sz="2800" spc="-5" dirty="0">
                <a:latin typeface="Arial"/>
                <a:cs typeface="Arial"/>
              </a:rPr>
              <a:t>•	NN </a:t>
            </a:r>
            <a:r>
              <a:rPr sz="2800" dirty="0">
                <a:latin typeface="Arial"/>
                <a:cs typeface="Arial"/>
              </a:rPr>
              <a:t>Modules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(torch.nn)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7E7E7E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05" y="2659507"/>
            <a:ext cx="2700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75" dirty="0">
                <a:solidFill>
                  <a:srgbClr val="7E7E7E"/>
                </a:solidFill>
                <a:latin typeface="Arial"/>
                <a:cs typeface="Arial"/>
              </a:rPr>
              <a:t>Tensor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6FC0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006FC0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25" dirty="0">
                <a:latin typeface="Trebuchet MS"/>
                <a:cs typeface="Trebuchet MS"/>
              </a:rPr>
              <a:t>NN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Modules</a:t>
            </a:r>
            <a:endParaRPr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7312659" cy="2073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torch.nn.conv2d(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in_channels</a:t>
            </a:r>
            <a:r>
              <a:rPr sz="1600" spc="-5" dirty="0">
                <a:latin typeface="Arial"/>
                <a:cs typeface="Arial"/>
              </a:rPr>
              <a:t>=3,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out_channels</a:t>
            </a:r>
            <a:r>
              <a:rPr sz="1600" spc="-5" dirty="0">
                <a:latin typeface="Arial"/>
                <a:cs typeface="Arial"/>
              </a:rPr>
              <a:t>=16,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kernel_size</a:t>
            </a:r>
            <a:r>
              <a:rPr sz="1600" spc="-5" dirty="0">
                <a:latin typeface="Arial"/>
                <a:cs typeface="Arial"/>
              </a:rPr>
              <a:t>=3,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padding</a:t>
            </a:r>
            <a:r>
              <a:rPr sz="1600" spc="-5" dirty="0">
                <a:latin typeface="Arial"/>
                <a:cs typeface="Arial"/>
              </a:rPr>
              <a:t>=1)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63" y="3390976"/>
            <a:ext cx="2104390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Conv2d</a:t>
            </a:r>
            <a:endParaRPr sz="2400">
              <a:latin typeface="Arial"/>
              <a:cs typeface="Arial"/>
            </a:endParaRPr>
          </a:p>
          <a:p>
            <a:pPr marL="1440815" marR="74295" indent="234950">
              <a:lnSpc>
                <a:spcPts val="5940"/>
              </a:lnSpc>
              <a:spcBef>
                <a:spcPts val="355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in  </a:t>
            </a:r>
            <a:r>
              <a:rPr sz="3600" spc="-82" baseline="13888" dirty="0">
                <a:latin typeface="Arial"/>
                <a:cs typeface="Arial"/>
              </a:rPr>
              <a:t>W</a:t>
            </a:r>
            <a:r>
              <a:rPr sz="1600" spc="-5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R="211454" algn="ctr">
              <a:lnSpc>
                <a:spcPts val="2050"/>
              </a:lnSpc>
            </a:pPr>
            <a:r>
              <a:rPr sz="3600" spc="-247" baseline="13888" dirty="0">
                <a:latin typeface="Arial"/>
                <a:cs typeface="Arial"/>
              </a:rPr>
              <a:t>C</a:t>
            </a:r>
            <a:r>
              <a:rPr sz="1600" spc="-16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3003" y="4855209"/>
            <a:ext cx="11093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925">
              <a:lnSpc>
                <a:spcPts val="282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3600" spc="-247" baseline="13888" dirty="0">
                <a:latin typeface="Arial"/>
                <a:cs typeface="Arial"/>
              </a:rPr>
              <a:t>C</a:t>
            </a:r>
            <a:r>
              <a:rPr sz="1600" spc="-16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21" name="object 21"/>
          <p:cNvSpPr/>
          <p:nvPr/>
        </p:nvSpPr>
        <p:spPr>
          <a:xfrm>
            <a:off x="2093214" y="4478273"/>
            <a:ext cx="374015" cy="2106295"/>
          </a:xfrm>
          <a:custGeom>
            <a:avLst/>
            <a:gdLst/>
            <a:ahLst/>
            <a:cxnLst/>
            <a:rect l="l" t="t" r="r" b="b"/>
            <a:pathLst>
              <a:path w="374014" h="2106295">
                <a:moveTo>
                  <a:pt x="129540" y="1976704"/>
                </a:moveTo>
                <a:lnTo>
                  <a:pt x="0" y="2041474"/>
                </a:lnTo>
                <a:lnTo>
                  <a:pt x="129540" y="2106244"/>
                </a:lnTo>
                <a:lnTo>
                  <a:pt x="129540" y="2054428"/>
                </a:lnTo>
                <a:lnTo>
                  <a:pt x="116586" y="2054428"/>
                </a:lnTo>
                <a:lnTo>
                  <a:pt x="116586" y="2028520"/>
                </a:lnTo>
                <a:lnTo>
                  <a:pt x="129540" y="2028520"/>
                </a:lnTo>
                <a:lnTo>
                  <a:pt x="129540" y="1976704"/>
                </a:lnTo>
                <a:close/>
              </a:path>
              <a:path w="374014" h="2106295">
                <a:moveTo>
                  <a:pt x="129540" y="2028520"/>
                </a:moveTo>
                <a:lnTo>
                  <a:pt x="116586" y="2028520"/>
                </a:lnTo>
                <a:lnTo>
                  <a:pt x="116586" y="2054428"/>
                </a:lnTo>
                <a:lnTo>
                  <a:pt x="129540" y="2054428"/>
                </a:lnTo>
                <a:lnTo>
                  <a:pt x="129540" y="2028520"/>
                </a:lnTo>
                <a:close/>
              </a:path>
              <a:path w="374014" h="2106295">
                <a:moveTo>
                  <a:pt x="348106" y="2028520"/>
                </a:moveTo>
                <a:lnTo>
                  <a:pt x="129540" y="2028520"/>
                </a:lnTo>
                <a:lnTo>
                  <a:pt x="129540" y="2054428"/>
                </a:lnTo>
                <a:lnTo>
                  <a:pt x="368300" y="2054428"/>
                </a:lnTo>
                <a:lnTo>
                  <a:pt x="374015" y="2048637"/>
                </a:lnTo>
                <a:lnTo>
                  <a:pt x="374015" y="2041474"/>
                </a:lnTo>
                <a:lnTo>
                  <a:pt x="348106" y="2041474"/>
                </a:lnTo>
                <a:lnTo>
                  <a:pt x="348106" y="2028520"/>
                </a:lnTo>
                <a:close/>
              </a:path>
              <a:path w="374014" h="2106295">
                <a:moveTo>
                  <a:pt x="374015" y="0"/>
                </a:moveTo>
                <a:lnTo>
                  <a:pt x="348106" y="0"/>
                </a:lnTo>
                <a:lnTo>
                  <a:pt x="348106" y="2041474"/>
                </a:lnTo>
                <a:lnTo>
                  <a:pt x="361061" y="2028520"/>
                </a:lnTo>
                <a:lnTo>
                  <a:pt x="374015" y="2028520"/>
                </a:lnTo>
                <a:lnTo>
                  <a:pt x="374015" y="0"/>
                </a:lnTo>
                <a:close/>
              </a:path>
              <a:path w="374014" h="2106295">
                <a:moveTo>
                  <a:pt x="374015" y="2028520"/>
                </a:moveTo>
                <a:lnTo>
                  <a:pt x="361061" y="2028520"/>
                </a:lnTo>
                <a:lnTo>
                  <a:pt x="348106" y="2041474"/>
                </a:lnTo>
                <a:lnTo>
                  <a:pt x="374015" y="2041474"/>
                </a:lnTo>
                <a:lnTo>
                  <a:pt x="374015" y="20285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7982" y="4506595"/>
            <a:ext cx="56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31" name="object 31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483234"/>
            <a:ext cx="2700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</a:t>
            </a:r>
            <a:r>
              <a:rPr spc="10" dirty="0"/>
              <a:t>l</a:t>
            </a:r>
            <a:r>
              <a:rPr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6162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Arial"/>
                <a:cs typeface="Arial"/>
              </a:rPr>
              <a:t>PyTorch </a:t>
            </a:r>
            <a:r>
              <a:rPr sz="3200" spc="-20" dirty="0">
                <a:latin typeface="Arial"/>
                <a:cs typeface="Arial"/>
              </a:rPr>
              <a:t>Web:</a:t>
            </a:r>
            <a:r>
              <a:rPr sz="3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http://pytorch.org/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990" y="2781309"/>
            <a:ext cx="8542019" cy="275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30" name="object 30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0835" y="5391911"/>
            <a:ext cx="5382768" cy="43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0835" y="6140196"/>
            <a:ext cx="4838700" cy="437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11085" y="5098160"/>
            <a:ext cx="217043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9625" algn="l"/>
              </a:tabLst>
            </a:pPr>
            <a:r>
              <a:rPr sz="2700" spc="-150" baseline="3086" dirty="0">
                <a:solidFill>
                  <a:srgbClr val="7E7E7E"/>
                </a:solidFill>
                <a:latin typeface="Arial"/>
                <a:cs typeface="Arial"/>
              </a:rPr>
              <a:t>d=1	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s=1,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7982" y="4506595"/>
            <a:ext cx="56578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1700"/>
              </a:spcBef>
            </a:pP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p=1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30" name="object 30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0835" y="5391911"/>
            <a:ext cx="5382768" cy="43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0835" y="6140196"/>
            <a:ext cx="4838700" cy="437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53427" y="1781683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96378" y="2405633"/>
            <a:ext cx="1245235" cy="1240790"/>
          </a:xfrm>
          <a:custGeom>
            <a:avLst/>
            <a:gdLst/>
            <a:ahLst/>
            <a:cxnLst/>
            <a:rect l="l" t="t" r="r" b="b"/>
            <a:pathLst>
              <a:path w="1245234" h="1240789">
                <a:moveTo>
                  <a:pt x="0" y="1240536"/>
                </a:moveTo>
                <a:lnTo>
                  <a:pt x="1245107" y="1240536"/>
                </a:lnTo>
                <a:lnTo>
                  <a:pt x="1245107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3121" y="2234945"/>
            <a:ext cx="1571625" cy="1542415"/>
          </a:xfrm>
          <a:custGeom>
            <a:avLst/>
            <a:gdLst/>
            <a:ahLst/>
            <a:cxnLst/>
            <a:rect l="l" t="t" r="r" b="b"/>
            <a:pathLst>
              <a:path w="1571625" h="1542414">
                <a:moveTo>
                  <a:pt x="0" y="1542287"/>
                </a:moveTo>
                <a:lnTo>
                  <a:pt x="1571244" y="1542287"/>
                </a:lnTo>
                <a:lnTo>
                  <a:pt x="1571244" y="0"/>
                </a:lnTo>
                <a:lnTo>
                  <a:pt x="0" y="0"/>
                </a:lnTo>
                <a:lnTo>
                  <a:pt x="0" y="1542287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0731" y="2095500"/>
            <a:ext cx="304165" cy="76200"/>
          </a:xfrm>
          <a:custGeom>
            <a:avLst/>
            <a:gdLst/>
            <a:ahLst/>
            <a:cxnLst/>
            <a:rect l="l" t="t" r="r" b="b"/>
            <a:pathLst>
              <a:path w="3041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165" h="76200">
                <a:moveTo>
                  <a:pt x="227838" y="0"/>
                </a:moveTo>
                <a:lnTo>
                  <a:pt x="227838" y="76200"/>
                </a:lnTo>
                <a:lnTo>
                  <a:pt x="291338" y="44450"/>
                </a:lnTo>
                <a:lnTo>
                  <a:pt x="240538" y="44450"/>
                </a:lnTo>
                <a:lnTo>
                  <a:pt x="240538" y="31750"/>
                </a:lnTo>
                <a:lnTo>
                  <a:pt x="291338" y="31750"/>
                </a:lnTo>
                <a:lnTo>
                  <a:pt x="227838" y="0"/>
                </a:lnTo>
                <a:close/>
              </a:path>
              <a:path w="3041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165" h="76200">
                <a:moveTo>
                  <a:pt x="22783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27838" y="44450"/>
                </a:lnTo>
                <a:lnTo>
                  <a:pt x="227838" y="31750"/>
                </a:lnTo>
                <a:close/>
              </a:path>
              <a:path w="304165" h="76200">
                <a:moveTo>
                  <a:pt x="291338" y="31750"/>
                </a:moveTo>
                <a:lnTo>
                  <a:pt x="240538" y="31750"/>
                </a:lnTo>
                <a:lnTo>
                  <a:pt x="240538" y="44450"/>
                </a:lnTo>
                <a:lnTo>
                  <a:pt x="291338" y="44450"/>
                </a:lnTo>
                <a:lnTo>
                  <a:pt x="304038" y="38100"/>
                </a:lnTo>
                <a:lnTo>
                  <a:pt x="291338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97982" y="4506595"/>
            <a:ext cx="56578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1700"/>
              </a:spcBef>
            </a:pP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p=1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1085" y="5098160"/>
            <a:ext cx="217043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9625" algn="l"/>
              </a:tabLst>
            </a:pPr>
            <a:r>
              <a:rPr sz="2700" spc="-150" baseline="3086" dirty="0">
                <a:solidFill>
                  <a:srgbClr val="7E7E7E"/>
                </a:solidFill>
                <a:latin typeface="Arial"/>
                <a:cs typeface="Arial"/>
              </a:rPr>
              <a:t>d=1	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s=1,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30" name="object 30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0835" y="5391911"/>
            <a:ext cx="5382768" cy="43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0835" y="6140196"/>
            <a:ext cx="4838700" cy="437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53427" y="1781683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439406" y="2220467"/>
          <a:ext cx="1572895" cy="1540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7380731" y="2095500"/>
            <a:ext cx="304165" cy="76200"/>
          </a:xfrm>
          <a:custGeom>
            <a:avLst/>
            <a:gdLst/>
            <a:ahLst/>
            <a:cxnLst/>
            <a:rect l="l" t="t" r="r" b="b"/>
            <a:pathLst>
              <a:path w="3041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165" h="76200">
                <a:moveTo>
                  <a:pt x="227838" y="0"/>
                </a:moveTo>
                <a:lnTo>
                  <a:pt x="227838" y="76200"/>
                </a:lnTo>
                <a:lnTo>
                  <a:pt x="291338" y="44450"/>
                </a:lnTo>
                <a:lnTo>
                  <a:pt x="240538" y="44450"/>
                </a:lnTo>
                <a:lnTo>
                  <a:pt x="240538" y="31750"/>
                </a:lnTo>
                <a:lnTo>
                  <a:pt x="291338" y="31750"/>
                </a:lnTo>
                <a:lnTo>
                  <a:pt x="227838" y="0"/>
                </a:lnTo>
                <a:close/>
              </a:path>
              <a:path w="3041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165" h="76200">
                <a:moveTo>
                  <a:pt x="22783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27838" y="44450"/>
                </a:lnTo>
                <a:lnTo>
                  <a:pt x="227838" y="31750"/>
                </a:lnTo>
                <a:close/>
              </a:path>
              <a:path w="304165" h="76200">
                <a:moveTo>
                  <a:pt x="291338" y="31750"/>
                </a:moveTo>
                <a:lnTo>
                  <a:pt x="240538" y="31750"/>
                </a:lnTo>
                <a:lnTo>
                  <a:pt x="240538" y="44450"/>
                </a:lnTo>
                <a:lnTo>
                  <a:pt x="291338" y="44450"/>
                </a:lnTo>
                <a:lnTo>
                  <a:pt x="304038" y="38100"/>
                </a:lnTo>
                <a:lnTo>
                  <a:pt x="291338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0335" y="2234183"/>
            <a:ext cx="76200" cy="485775"/>
          </a:xfrm>
          <a:custGeom>
            <a:avLst/>
            <a:gdLst/>
            <a:ahLst/>
            <a:cxnLst/>
            <a:rect l="l" t="t" r="r" b="b"/>
            <a:pathLst>
              <a:path w="76200" h="485775">
                <a:moveTo>
                  <a:pt x="31750" y="409193"/>
                </a:moveTo>
                <a:lnTo>
                  <a:pt x="0" y="409193"/>
                </a:lnTo>
                <a:lnTo>
                  <a:pt x="38100" y="485393"/>
                </a:lnTo>
                <a:lnTo>
                  <a:pt x="69850" y="421893"/>
                </a:lnTo>
                <a:lnTo>
                  <a:pt x="31750" y="421893"/>
                </a:lnTo>
                <a:lnTo>
                  <a:pt x="31750" y="409193"/>
                </a:lnTo>
                <a:close/>
              </a:path>
              <a:path w="76200" h="485775">
                <a:moveTo>
                  <a:pt x="44450" y="63500"/>
                </a:moveTo>
                <a:lnTo>
                  <a:pt x="31750" y="63500"/>
                </a:lnTo>
                <a:lnTo>
                  <a:pt x="31750" y="421893"/>
                </a:lnTo>
                <a:lnTo>
                  <a:pt x="44450" y="421893"/>
                </a:lnTo>
                <a:lnTo>
                  <a:pt x="44450" y="63500"/>
                </a:lnTo>
                <a:close/>
              </a:path>
              <a:path w="76200" h="485775">
                <a:moveTo>
                  <a:pt x="76200" y="409193"/>
                </a:moveTo>
                <a:lnTo>
                  <a:pt x="44450" y="409193"/>
                </a:lnTo>
                <a:lnTo>
                  <a:pt x="44450" y="421893"/>
                </a:lnTo>
                <a:lnTo>
                  <a:pt x="69850" y="421893"/>
                </a:lnTo>
                <a:lnTo>
                  <a:pt x="76200" y="409193"/>
                </a:lnTo>
                <a:close/>
              </a:path>
              <a:path w="76200" h="4857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857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57492" y="2336038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97982" y="4506595"/>
            <a:ext cx="56578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1700"/>
              </a:spcBef>
            </a:pP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p=1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11085" y="5098160"/>
            <a:ext cx="217043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9625" algn="l"/>
              </a:tabLst>
            </a:pPr>
            <a:r>
              <a:rPr sz="2700" spc="-150" baseline="3086" dirty="0">
                <a:solidFill>
                  <a:srgbClr val="7E7E7E"/>
                </a:solidFill>
                <a:latin typeface="Arial"/>
                <a:cs typeface="Arial"/>
              </a:rPr>
              <a:t>d=1	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s=1,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50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</p:txBody>
      </p:sp>
      <p:sp>
        <p:nvSpPr>
          <p:cNvPr id="30" name="object 30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0835" y="5391911"/>
            <a:ext cx="5382768" cy="438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0835" y="6140196"/>
            <a:ext cx="4838700" cy="437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53427" y="1781683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96378" y="2405633"/>
            <a:ext cx="1245235" cy="1240790"/>
          </a:xfrm>
          <a:custGeom>
            <a:avLst/>
            <a:gdLst/>
            <a:ahLst/>
            <a:cxnLst/>
            <a:rect l="l" t="t" r="r" b="b"/>
            <a:pathLst>
              <a:path w="1245234" h="1240789">
                <a:moveTo>
                  <a:pt x="0" y="1240536"/>
                </a:moveTo>
                <a:lnTo>
                  <a:pt x="1245107" y="1240536"/>
                </a:lnTo>
                <a:lnTo>
                  <a:pt x="1245107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3121" y="2234945"/>
            <a:ext cx="1571625" cy="1542415"/>
          </a:xfrm>
          <a:custGeom>
            <a:avLst/>
            <a:gdLst/>
            <a:ahLst/>
            <a:cxnLst/>
            <a:rect l="l" t="t" r="r" b="b"/>
            <a:pathLst>
              <a:path w="1571625" h="1542414">
                <a:moveTo>
                  <a:pt x="0" y="1542287"/>
                </a:moveTo>
                <a:lnTo>
                  <a:pt x="1571244" y="1542287"/>
                </a:lnTo>
                <a:lnTo>
                  <a:pt x="1571244" y="0"/>
                </a:lnTo>
                <a:lnTo>
                  <a:pt x="0" y="0"/>
                </a:lnTo>
                <a:lnTo>
                  <a:pt x="0" y="1542287"/>
                </a:lnTo>
                <a:close/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4645" y="2237994"/>
            <a:ext cx="429895" cy="483234"/>
          </a:xfrm>
          <a:custGeom>
            <a:avLst/>
            <a:gdLst/>
            <a:ahLst/>
            <a:cxnLst/>
            <a:rect l="l" t="t" r="r" b="b"/>
            <a:pathLst>
              <a:path w="429895" h="483235">
                <a:moveTo>
                  <a:pt x="0" y="483108"/>
                </a:moveTo>
                <a:lnTo>
                  <a:pt x="429768" y="483108"/>
                </a:lnTo>
                <a:lnTo>
                  <a:pt x="429768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0731" y="2095500"/>
            <a:ext cx="304165" cy="76200"/>
          </a:xfrm>
          <a:custGeom>
            <a:avLst/>
            <a:gdLst/>
            <a:ahLst/>
            <a:cxnLst/>
            <a:rect l="l" t="t" r="r" b="b"/>
            <a:pathLst>
              <a:path w="3041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165" h="76200">
                <a:moveTo>
                  <a:pt x="227838" y="0"/>
                </a:moveTo>
                <a:lnTo>
                  <a:pt x="227838" y="76200"/>
                </a:lnTo>
                <a:lnTo>
                  <a:pt x="291338" y="44450"/>
                </a:lnTo>
                <a:lnTo>
                  <a:pt x="240538" y="44450"/>
                </a:lnTo>
                <a:lnTo>
                  <a:pt x="240538" y="31750"/>
                </a:lnTo>
                <a:lnTo>
                  <a:pt x="291338" y="31750"/>
                </a:lnTo>
                <a:lnTo>
                  <a:pt x="227838" y="0"/>
                </a:lnTo>
                <a:close/>
              </a:path>
              <a:path w="3041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165" h="76200">
                <a:moveTo>
                  <a:pt x="22783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27838" y="44450"/>
                </a:lnTo>
                <a:lnTo>
                  <a:pt x="227838" y="31750"/>
                </a:lnTo>
                <a:close/>
              </a:path>
              <a:path w="304165" h="76200">
                <a:moveTo>
                  <a:pt x="291338" y="31750"/>
                </a:moveTo>
                <a:lnTo>
                  <a:pt x="240538" y="31750"/>
                </a:lnTo>
                <a:lnTo>
                  <a:pt x="240538" y="44450"/>
                </a:lnTo>
                <a:lnTo>
                  <a:pt x="291338" y="44450"/>
                </a:lnTo>
                <a:lnTo>
                  <a:pt x="304038" y="38100"/>
                </a:lnTo>
                <a:lnTo>
                  <a:pt x="291338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60335" y="2234183"/>
            <a:ext cx="76200" cy="485775"/>
          </a:xfrm>
          <a:custGeom>
            <a:avLst/>
            <a:gdLst/>
            <a:ahLst/>
            <a:cxnLst/>
            <a:rect l="l" t="t" r="r" b="b"/>
            <a:pathLst>
              <a:path w="76200" h="485775">
                <a:moveTo>
                  <a:pt x="31750" y="409193"/>
                </a:moveTo>
                <a:lnTo>
                  <a:pt x="0" y="409193"/>
                </a:lnTo>
                <a:lnTo>
                  <a:pt x="38100" y="485393"/>
                </a:lnTo>
                <a:lnTo>
                  <a:pt x="69850" y="421893"/>
                </a:lnTo>
                <a:lnTo>
                  <a:pt x="31750" y="421893"/>
                </a:lnTo>
                <a:lnTo>
                  <a:pt x="31750" y="409193"/>
                </a:lnTo>
                <a:close/>
              </a:path>
              <a:path w="76200" h="485775">
                <a:moveTo>
                  <a:pt x="44450" y="63500"/>
                </a:moveTo>
                <a:lnTo>
                  <a:pt x="31750" y="63500"/>
                </a:lnTo>
                <a:lnTo>
                  <a:pt x="31750" y="421893"/>
                </a:lnTo>
                <a:lnTo>
                  <a:pt x="44450" y="421893"/>
                </a:lnTo>
                <a:lnTo>
                  <a:pt x="44450" y="63500"/>
                </a:lnTo>
                <a:close/>
              </a:path>
              <a:path w="76200" h="485775">
                <a:moveTo>
                  <a:pt x="76200" y="409193"/>
                </a:moveTo>
                <a:lnTo>
                  <a:pt x="44450" y="409193"/>
                </a:lnTo>
                <a:lnTo>
                  <a:pt x="44450" y="421893"/>
                </a:lnTo>
                <a:lnTo>
                  <a:pt x="69850" y="421893"/>
                </a:lnTo>
                <a:lnTo>
                  <a:pt x="76200" y="409193"/>
                </a:lnTo>
                <a:close/>
              </a:path>
              <a:path w="76200" h="4857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857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57492" y="2336038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05521" y="2244089"/>
            <a:ext cx="431800" cy="483234"/>
          </a:xfrm>
          <a:custGeom>
            <a:avLst/>
            <a:gdLst/>
            <a:ahLst/>
            <a:cxnLst/>
            <a:rect l="l" t="t" r="r" b="b"/>
            <a:pathLst>
              <a:path w="431800" h="483235">
                <a:moveTo>
                  <a:pt x="0" y="483108"/>
                </a:moveTo>
                <a:lnTo>
                  <a:pt x="431292" y="483108"/>
                </a:lnTo>
                <a:lnTo>
                  <a:pt x="431292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ln w="25908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62418" y="2720213"/>
            <a:ext cx="205993" cy="24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64957" y="2927730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C00000"/>
                </a:solidFill>
                <a:latin typeface="Arial"/>
                <a:cs typeface="Arial"/>
              </a:rPr>
              <a:t>s=1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97982" y="4506595"/>
            <a:ext cx="56578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33020" algn="ctr">
              <a:lnSpc>
                <a:spcPct val="100000"/>
              </a:lnSpc>
              <a:spcBef>
                <a:spcPts val="1700"/>
              </a:spcBef>
            </a:pP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p=1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11085" y="5098160"/>
            <a:ext cx="217043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9625" algn="l"/>
              </a:tabLst>
            </a:pPr>
            <a:r>
              <a:rPr sz="2700" spc="-150" baseline="3086" dirty="0">
                <a:solidFill>
                  <a:srgbClr val="7E7E7E"/>
                </a:solidFill>
                <a:latin typeface="Arial"/>
                <a:cs typeface="Arial"/>
              </a:rPr>
              <a:t>d=1	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s=1,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7982" y="4506595"/>
            <a:ext cx="56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9060" y="5470042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85694" y="5772150"/>
            <a:ext cx="317500" cy="402590"/>
          </a:xfrm>
          <a:custGeom>
            <a:avLst/>
            <a:gdLst/>
            <a:ahLst/>
            <a:cxnLst/>
            <a:rect l="l" t="t" r="r" b="b"/>
            <a:pathLst>
              <a:path w="317500" h="402589">
                <a:moveTo>
                  <a:pt x="0" y="153288"/>
                </a:moveTo>
                <a:lnTo>
                  <a:pt x="153288" y="0"/>
                </a:lnTo>
                <a:lnTo>
                  <a:pt x="316992" y="0"/>
                </a:lnTo>
                <a:lnTo>
                  <a:pt x="316992" y="249047"/>
                </a:lnTo>
                <a:lnTo>
                  <a:pt x="163703" y="402336"/>
                </a:lnTo>
                <a:lnTo>
                  <a:pt x="0" y="402336"/>
                </a:lnTo>
                <a:lnTo>
                  <a:pt x="0" y="1532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5694" y="5772150"/>
            <a:ext cx="317500" cy="153670"/>
          </a:xfrm>
          <a:custGeom>
            <a:avLst/>
            <a:gdLst/>
            <a:ahLst/>
            <a:cxnLst/>
            <a:rect l="l" t="t" r="r" b="b"/>
            <a:pathLst>
              <a:path w="317500" h="153670">
                <a:moveTo>
                  <a:pt x="0" y="153288"/>
                </a:moveTo>
                <a:lnTo>
                  <a:pt x="163703" y="153288"/>
                </a:lnTo>
                <a:lnTo>
                  <a:pt x="316992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9397" y="5925439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04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75992" y="5293258"/>
            <a:ext cx="166560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2400" spc="-455" dirty="0">
                <a:latin typeface="Arial"/>
                <a:cs typeface="Arial"/>
              </a:rPr>
              <a:t>C	</a:t>
            </a:r>
            <a:r>
              <a:rPr sz="2400" spc="-5" dirty="0">
                <a:latin typeface="Arial"/>
                <a:cs typeface="Arial"/>
              </a:rPr>
              <a:t>-th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  <a:p>
            <a:pPr marL="1007110">
              <a:lnSpc>
                <a:spcPts val="2765"/>
              </a:lnSpc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54502" y="5732526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18"/>
                </a:lnTo>
                <a:lnTo>
                  <a:pt x="54959" y="3795"/>
                </a:lnTo>
                <a:lnTo>
                  <a:pt x="71616" y="7913"/>
                </a:lnTo>
                <a:lnTo>
                  <a:pt x="77724" y="12954"/>
                </a:lnTo>
                <a:lnTo>
                  <a:pt x="77724" y="118110"/>
                </a:lnTo>
                <a:lnTo>
                  <a:pt x="83831" y="123150"/>
                </a:lnTo>
                <a:lnTo>
                  <a:pt x="100488" y="127268"/>
                </a:lnTo>
                <a:lnTo>
                  <a:pt x="125194" y="130045"/>
                </a:lnTo>
                <a:lnTo>
                  <a:pt x="155448" y="131064"/>
                </a:lnTo>
                <a:lnTo>
                  <a:pt x="125194" y="132082"/>
                </a:lnTo>
                <a:lnTo>
                  <a:pt x="100488" y="134859"/>
                </a:lnTo>
                <a:lnTo>
                  <a:pt x="83831" y="138977"/>
                </a:lnTo>
                <a:lnTo>
                  <a:pt x="77724" y="144018"/>
                </a:lnTo>
                <a:lnTo>
                  <a:pt x="77724" y="249174"/>
                </a:lnTo>
                <a:lnTo>
                  <a:pt x="71616" y="254214"/>
                </a:lnTo>
                <a:lnTo>
                  <a:pt x="54959" y="258332"/>
                </a:lnTo>
                <a:lnTo>
                  <a:pt x="30253" y="261109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4289" y="6013589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53" y="22991"/>
                </a:lnTo>
                <a:lnTo>
                  <a:pt x="242395" y="43249"/>
                </a:lnTo>
                <a:lnTo>
                  <a:pt x="252116" y="58621"/>
                </a:lnTo>
                <a:lnTo>
                  <a:pt x="253111" y="66954"/>
                </a:lnTo>
                <a:lnTo>
                  <a:pt x="168529" y="154813"/>
                </a:lnTo>
                <a:lnTo>
                  <a:pt x="169503" y="163147"/>
                </a:lnTo>
                <a:lnTo>
                  <a:pt x="179181" y="178522"/>
                </a:lnTo>
                <a:lnTo>
                  <a:pt x="195978" y="198780"/>
                </a:lnTo>
                <a:lnTo>
                  <a:pt x="218312" y="221767"/>
                </a:lnTo>
                <a:lnTo>
                  <a:pt x="194484" y="200334"/>
                </a:lnTo>
                <a:lnTo>
                  <a:pt x="173609" y="184313"/>
                </a:lnTo>
                <a:lnTo>
                  <a:pt x="157876" y="175224"/>
                </a:lnTo>
                <a:lnTo>
                  <a:pt x="149479" y="174586"/>
                </a:lnTo>
                <a:lnTo>
                  <a:pt x="68834" y="258406"/>
                </a:lnTo>
                <a:lnTo>
                  <a:pt x="60489" y="257771"/>
                </a:lnTo>
                <a:lnTo>
                  <a:pt x="44751" y="248685"/>
                </a:lnTo>
                <a:lnTo>
                  <a:pt x="23846" y="232664"/>
                </a:lnTo>
                <a:lnTo>
                  <a:pt x="0" y="211226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4639" y="6219444"/>
            <a:ext cx="252984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2841" y="5290565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8960"/>
                </a:moveTo>
                <a:lnTo>
                  <a:pt x="319024" y="0"/>
                </a:lnTo>
                <a:lnTo>
                  <a:pt x="376428" y="0"/>
                </a:lnTo>
                <a:lnTo>
                  <a:pt x="376428" y="784415"/>
                </a:lnTo>
                <a:lnTo>
                  <a:pt x="57404" y="1103376"/>
                </a:lnTo>
                <a:lnTo>
                  <a:pt x="0" y="1103376"/>
                </a:lnTo>
                <a:lnTo>
                  <a:pt x="0" y="31896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2841" y="5290565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8960"/>
                </a:moveTo>
                <a:lnTo>
                  <a:pt x="57404" y="318960"/>
                </a:lnTo>
                <a:lnTo>
                  <a:pt x="376428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0246" y="560952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41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65367" y="5552947"/>
            <a:ext cx="49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19750" y="5321046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2"/>
                </a:lnTo>
                <a:lnTo>
                  <a:pt x="83058" y="348868"/>
                </a:lnTo>
                <a:lnTo>
                  <a:pt x="89588" y="354257"/>
                </a:lnTo>
                <a:lnTo>
                  <a:pt x="107394" y="358657"/>
                </a:lnTo>
                <a:lnTo>
                  <a:pt x="133796" y="361624"/>
                </a:lnTo>
                <a:lnTo>
                  <a:pt x="166115" y="362711"/>
                </a:lnTo>
                <a:lnTo>
                  <a:pt x="133796" y="363799"/>
                </a:lnTo>
                <a:lnTo>
                  <a:pt x="107394" y="366766"/>
                </a:lnTo>
                <a:lnTo>
                  <a:pt x="89588" y="371166"/>
                </a:lnTo>
                <a:lnTo>
                  <a:pt x="83058" y="376554"/>
                </a:lnTo>
                <a:lnTo>
                  <a:pt x="83058" y="711580"/>
                </a:lnTo>
                <a:lnTo>
                  <a:pt x="76527" y="716969"/>
                </a:lnTo>
                <a:lnTo>
                  <a:pt x="58721" y="721369"/>
                </a:lnTo>
                <a:lnTo>
                  <a:pt x="32319" y="724336"/>
                </a:lnTo>
                <a:lnTo>
                  <a:pt x="0" y="725423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5772" y="6117551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84" y="17214"/>
                </a:lnTo>
                <a:lnTo>
                  <a:pt x="363092" y="32384"/>
                </a:lnTo>
                <a:lnTo>
                  <a:pt x="370367" y="43898"/>
                </a:lnTo>
                <a:lnTo>
                  <a:pt x="371093" y="50139"/>
                </a:lnTo>
                <a:lnTo>
                  <a:pt x="215264" y="212089"/>
                </a:lnTo>
                <a:lnTo>
                  <a:pt x="215991" y="218331"/>
                </a:lnTo>
                <a:lnTo>
                  <a:pt x="223265" y="229844"/>
                </a:lnTo>
                <a:lnTo>
                  <a:pt x="235874" y="245015"/>
                </a:lnTo>
                <a:lnTo>
                  <a:pt x="252602" y="262229"/>
                </a:lnTo>
                <a:lnTo>
                  <a:pt x="234759" y="246179"/>
                </a:lnTo>
                <a:lnTo>
                  <a:pt x="219106" y="234181"/>
                </a:lnTo>
                <a:lnTo>
                  <a:pt x="207311" y="227375"/>
                </a:lnTo>
                <a:lnTo>
                  <a:pt x="201040" y="226898"/>
                </a:lnTo>
                <a:lnTo>
                  <a:pt x="51562" y="382219"/>
                </a:lnTo>
                <a:lnTo>
                  <a:pt x="45309" y="381742"/>
                </a:lnTo>
                <a:lnTo>
                  <a:pt x="33543" y="374935"/>
                </a:lnTo>
                <a:lnTo>
                  <a:pt x="17897" y="362938"/>
                </a:lnTo>
                <a:lnTo>
                  <a:pt x="0" y="346887"/>
                </a:lnTo>
              </a:path>
            </a:pathLst>
          </a:custGeom>
          <a:ln w="253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9888" y="6454140"/>
            <a:ext cx="96012" cy="109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64104" y="594034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40989" y="6158890"/>
            <a:ext cx="16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30036" y="6308852"/>
            <a:ext cx="565785" cy="379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42386" y="6442354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45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05454" y="6593611"/>
            <a:ext cx="1803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5438" y="6586525"/>
            <a:ext cx="180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9539" y="57626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15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  <a:p>
            <a:pPr marR="521334" algn="r">
              <a:lnSpc>
                <a:spcPts val="2845"/>
              </a:lnSpc>
            </a:pPr>
            <a:r>
              <a:rPr spc="-745" dirty="0"/>
              <a:t>…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223509" y="4709921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1</a:t>
            </a:r>
            <a:r>
              <a:rPr sz="3600" spc="-1117" baseline="-21990" dirty="0">
                <a:latin typeface="Arial"/>
                <a:cs typeface="Arial"/>
              </a:rPr>
              <a:t>…</a:t>
            </a:r>
            <a:endParaRPr sz="3600" baseline="-2199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1421" y="3490721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9023"/>
                </a:moveTo>
                <a:lnTo>
                  <a:pt x="319024" y="0"/>
                </a:lnTo>
                <a:lnTo>
                  <a:pt x="376427" y="0"/>
                </a:lnTo>
                <a:lnTo>
                  <a:pt x="376427" y="784351"/>
                </a:lnTo>
                <a:lnTo>
                  <a:pt x="57403" y="1103376"/>
                </a:lnTo>
                <a:lnTo>
                  <a:pt x="0" y="1103376"/>
                </a:lnTo>
                <a:lnTo>
                  <a:pt x="0" y="3190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421" y="3490721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9023"/>
                </a:moveTo>
                <a:lnTo>
                  <a:pt x="57403" y="319023"/>
                </a:lnTo>
                <a:lnTo>
                  <a:pt x="376427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826" y="380974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35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3313" y="3752164"/>
            <a:ext cx="49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8329" y="3519678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3"/>
                </a:lnTo>
                <a:lnTo>
                  <a:pt x="83058" y="348869"/>
                </a:lnTo>
                <a:lnTo>
                  <a:pt x="89588" y="354246"/>
                </a:lnTo>
                <a:lnTo>
                  <a:pt x="107394" y="358648"/>
                </a:lnTo>
                <a:lnTo>
                  <a:pt x="133796" y="361620"/>
                </a:lnTo>
                <a:lnTo>
                  <a:pt x="166116" y="362712"/>
                </a:lnTo>
                <a:lnTo>
                  <a:pt x="133796" y="363803"/>
                </a:lnTo>
                <a:lnTo>
                  <a:pt x="107394" y="366775"/>
                </a:lnTo>
                <a:lnTo>
                  <a:pt x="89588" y="371177"/>
                </a:lnTo>
                <a:lnTo>
                  <a:pt x="83058" y="376555"/>
                </a:lnTo>
                <a:lnTo>
                  <a:pt x="83058" y="711581"/>
                </a:lnTo>
                <a:lnTo>
                  <a:pt x="76527" y="716958"/>
                </a:lnTo>
                <a:lnTo>
                  <a:pt x="58721" y="721360"/>
                </a:lnTo>
                <a:lnTo>
                  <a:pt x="32319" y="724332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845" y="4317365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64" y="17214"/>
                </a:lnTo>
                <a:lnTo>
                  <a:pt x="363029" y="32369"/>
                </a:lnTo>
                <a:lnTo>
                  <a:pt x="370260" y="43880"/>
                </a:lnTo>
                <a:lnTo>
                  <a:pt x="370966" y="50165"/>
                </a:lnTo>
                <a:lnTo>
                  <a:pt x="215264" y="212090"/>
                </a:lnTo>
                <a:lnTo>
                  <a:pt x="215971" y="218320"/>
                </a:lnTo>
                <a:lnTo>
                  <a:pt x="223202" y="229838"/>
                </a:lnTo>
                <a:lnTo>
                  <a:pt x="235767" y="245022"/>
                </a:lnTo>
                <a:lnTo>
                  <a:pt x="252475" y="262255"/>
                </a:lnTo>
                <a:lnTo>
                  <a:pt x="234632" y="246183"/>
                </a:lnTo>
                <a:lnTo>
                  <a:pt x="218979" y="234172"/>
                </a:lnTo>
                <a:lnTo>
                  <a:pt x="207184" y="227375"/>
                </a:lnTo>
                <a:lnTo>
                  <a:pt x="200913" y="226949"/>
                </a:lnTo>
                <a:lnTo>
                  <a:pt x="51562" y="382143"/>
                </a:lnTo>
                <a:lnTo>
                  <a:pt x="45291" y="381716"/>
                </a:lnTo>
                <a:lnTo>
                  <a:pt x="33496" y="374919"/>
                </a:lnTo>
                <a:lnTo>
                  <a:pt x="17843" y="362908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7982" y="4506595"/>
            <a:ext cx="56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68467" y="4654296"/>
            <a:ext cx="96011" cy="10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23509" y="47099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9060" y="5470042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85694" y="5772150"/>
            <a:ext cx="317500" cy="402590"/>
          </a:xfrm>
          <a:custGeom>
            <a:avLst/>
            <a:gdLst/>
            <a:ahLst/>
            <a:cxnLst/>
            <a:rect l="l" t="t" r="r" b="b"/>
            <a:pathLst>
              <a:path w="317500" h="402589">
                <a:moveTo>
                  <a:pt x="0" y="153288"/>
                </a:moveTo>
                <a:lnTo>
                  <a:pt x="153288" y="0"/>
                </a:lnTo>
                <a:lnTo>
                  <a:pt x="316992" y="0"/>
                </a:lnTo>
                <a:lnTo>
                  <a:pt x="316992" y="249047"/>
                </a:lnTo>
                <a:lnTo>
                  <a:pt x="163703" y="402336"/>
                </a:lnTo>
                <a:lnTo>
                  <a:pt x="0" y="402336"/>
                </a:lnTo>
                <a:lnTo>
                  <a:pt x="0" y="1532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5694" y="5772150"/>
            <a:ext cx="317500" cy="153670"/>
          </a:xfrm>
          <a:custGeom>
            <a:avLst/>
            <a:gdLst/>
            <a:ahLst/>
            <a:cxnLst/>
            <a:rect l="l" t="t" r="r" b="b"/>
            <a:pathLst>
              <a:path w="317500" h="153670">
                <a:moveTo>
                  <a:pt x="0" y="153288"/>
                </a:moveTo>
                <a:lnTo>
                  <a:pt x="163703" y="153288"/>
                </a:lnTo>
                <a:lnTo>
                  <a:pt x="316992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397" y="5925439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04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75992" y="5293258"/>
            <a:ext cx="166560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2400" spc="-455" dirty="0">
                <a:latin typeface="Arial"/>
                <a:cs typeface="Arial"/>
              </a:rPr>
              <a:t>C	</a:t>
            </a:r>
            <a:r>
              <a:rPr sz="2400" spc="-5" dirty="0">
                <a:latin typeface="Arial"/>
                <a:cs typeface="Arial"/>
              </a:rPr>
              <a:t>-th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  <a:p>
            <a:pPr marL="1007110">
              <a:lnSpc>
                <a:spcPts val="2765"/>
              </a:lnSpc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4502" y="5732526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18"/>
                </a:lnTo>
                <a:lnTo>
                  <a:pt x="54959" y="3795"/>
                </a:lnTo>
                <a:lnTo>
                  <a:pt x="71616" y="7913"/>
                </a:lnTo>
                <a:lnTo>
                  <a:pt x="77724" y="12954"/>
                </a:lnTo>
                <a:lnTo>
                  <a:pt x="77724" y="118110"/>
                </a:lnTo>
                <a:lnTo>
                  <a:pt x="83831" y="123150"/>
                </a:lnTo>
                <a:lnTo>
                  <a:pt x="100488" y="127268"/>
                </a:lnTo>
                <a:lnTo>
                  <a:pt x="125194" y="130045"/>
                </a:lnTo>
                <a:lnTo>
                  <a:pt x="155448" y="131064"/>
                </a:lnTo>
                <a:lnTo>
                  <a:pt x="125194" y="132082"/>
                </a:lnTo>
                <a:lnTo>
                  <a:pt x="100488" y="134859"/>
                </a:lnTo>
                <a:lnTo>
                  <a:pt x="83831" y="138977"/>
                </a:lnTo>
                <a:lnTo>
                  <a:pt x="77724" y="144018"/>
                </a:lnTo>
                <a:lnTo>
                  <a:pt x="77724" y="249174"/>
                </a:lnTo>
                <a:lnTo>
                  <a:pt x="71616" y="254214"/>
                </a:lnTo>
                <a:lnTo>
                  <a:pt x="54959" y="258332"/>
                </a:lnTo>
                <a:lnTo>
                  <a:pt x="30253" y="261109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4289" y="6013589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53" y="22991"/>
                </a:lnTo>
                <a:lnTo>
                  <a:pt x="242395" y="43249"/>
                </a:lnTo>
                <a:lnTo>
                  <a:pt x="252116" y="58621"/>
                </a:lnTo>
                <a:lnTo>
                  <a:pt x="253111" y="66954"/>
                </a:lnTo>
                <a:lnTo>
                  <a:pt x="168529" y="154813"/>
                </a:lnTo>
                <a:lnTo>
                  <a:pt x="169503" y="163147"/>
                </a:lnTo>
                <a:lnTo>
                  <a:pt x="179181" y="178522"/>
                </a:lnTo>
                <a:lnTo>
                  <a:pt x="195978" y="198780"/>
                </a:lnTo>
                <a:lnTo>
                  <a:pt x="218312" y="221767"/>
                </a:lnTo>
                <a:lnTo>
                  <a:pt x="194484" y="200334"/>
                </a:lnTo>
                <a:lnTo>
                  <a:pt x="173609" y="184313"/>
                </a:lnTo>
                <a:lnTo>
                  <a:pt x="157876" y="175224"/>
                </a:lnTo>
                <a:lnTo>
                  <a:pt x="149479" y="174586"/>
                </a:lnTo>
                <a:lnTo>
                  <a:pt x="68834" y="258406"/>
                </a:lnTo>
                <a:lnTo>
                  <a:pt x="60489" y="257771"/>
                </a:lnTo>
                <a:lnTo>
                  <a:pt x="44751" y="248685"/>
                </a:lnTo>
                <a:lnTo>
                  <a:pt x="23846" y="232664"/>
                </a:lnTo>
                <a:lnTo>
                  <a:pt x="0" y="211226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4639" y="6219444"/>
            <a:ext cx="252984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2841" y="5290565"/>
            <a:ext cx="376555" cy="1103630"/>
          </a:xfrm>
          <a:custGeom>
            <a:avLst/>
            <a:gdLst/>
            <a:ahLst/>
            <a:cxnLst/>
            <a:rect l="l" t="t" r="r" b="b"/>
            <a:pathLst>
              <a:path w="376554" h="1103629">
                <a:moveTo>
                  <a:pt x="0" y="318960"/>
                </a:moveTo>
                <a:lnTo>
                  <a:pt x="319024" y="0"/>
                </a:lnTo>
                <a:lnTo>
                  <a:pt x="376428" y="0"/>
                </a:lnTo>
                <a:lnTo>
                  <a:pt x="376428" y="784415"/>
                </a:lnTo>
                <a:lnTo>
                  <a:pt x="57404" y="1103376"/>
                </a:lnTo>
                <a:lnTo>
                  <a:pt x="0" y="1103376"/>
                </a:lnTo>
                <a:lnTo>
                  <a:pt x="0" y="31896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2841" y="5290565"/>
            <a:ext cx="376555" cy="319405"/>
          </a:xfrm>
          <a:custGeom>
            <a:avLst/>
            <a:gdLst/>
            <a:ahLst/>
            <a:cxnLst/>
            <a:rect l="l" t="t" r="r" b="b"/>
            <a:pathLst>
              <a:path w="376554" h="319404">
                <a:moveTo>
                  <a:pt x="0" y="318960"/>
                </a:moveTo>
                <a:lnTo>
                  <a:pt x="57404" y="318960"/>
                </a:lnTo>
                <a:lnTo>
                  <a:pt x="376428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246" y="5609526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41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65367" y="5552947"/>
            <a:ext cx="49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19750" y="5321046"/>
            <a:ext cx="166370" cy="725805"/>
          </a:xfrm>
          <a:custGeom>
            <a:avLst/>
            <a:gdLst/>
            <a:ahLst/>
            <a:cxnLst/>
            <a:rect l="l" t="t" r="r" b="b"/>
            <a:pathLst>
              <a:path w="166370" h="725804">
                <a:moveTo>
                  <a:pt x="0" y="0"/>
                </a:moveTo>
                <a:lnTo>
                  <a:pt x="32319" y="1091"/>
                </a:lnTo>
                <a:lnTo>
                  <a:pt x="58721" y="4063"/>
                </a:lnTo>
                <a:lnTo>
                  <a:pt x="76527" y="8465"/>
                </a:lnTo>
                <a:lnTo>
                  <a:pt x="83058" y="13842"/>
                </a:lnTo>
                <a:lnTo>
                  <a:pt x="83058" y="348868"/>
                </a:lnTo>
                <a:lnTo>
                  <a:pt x="89588" y="354257"/>
                </a:lnTo>
                <a:lnTo>
                  <a:pt x="107394" y="358657"/>
                </a:lnTo>
                <a:lnTo>
                  <a:pt x="133796" y="361624"/>
                </a:lnTo>
                <a:lnTo>
                  <a:pt x="166115" y="362711"/>
                </a:lnTo>
                <a:lnTo>
                  <a:pt x="133796" y="363799"/>
                </a:lnTo>
                <a:lnTo>
                  <a:pt x="107394" y="366766"/>
                </a:lnTo>
                <a:lnTo>
                  <a:pt x="89588" y="371166"/>
                </a:lnTo>
                <a:lnTo>
                  <a:pt x="83058" y="376554"/>
                </a:lnTo>
                <a:lnTo>
                  <a:pt x="83058" y="711580"/>
                </a:lnTo>
                <a:lnTo>
                  <a:pt x="76527" y="716969"/>
                </a:lnTo>
                <a:lnTo>
                  <a:pt x="58721" y="721369"/>
                </a:lnTo>
                <a:lnTo>
                  <a:pt x="32319" y="724336"/>
                </a:lnTo>
                <a:lnTo>
                  <a:pt x="0" y="725423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95772" y="6117551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55" y="0"/>
                </a:moveTo>
                <a:lnTo>
                  <a:pt x="350484" y="17214"/>
                </a:lnTo>
                <a:lnTo>
                  <a:pt x="363092" y="32384"/>
                </a:lnTo>
                <a:lnTo>
                  <a:pt x="370367" y="43898"/>
                </a:lnTo>
                <a:lnTo>
                  <a:pt x="371093" y="50139"/>
                </a:lnTo>
                <a:lnTo>
                  <a:pt x="215264" y="212089"/>
                </a:lnTo>
                <a:lnTo>
                  <a:pt x="215991" y="218331"/>
                </a:lnTo>
                <a:lnTo>
                  <a:pt x="223265" y="229844"/>
                </a:lnTo>
                <a:lnTo>
                  <a:pt x="235874" y="245015"/>
                </a:lnTo>
                <a:lnTo>
                  <a:pt x="252602" y="262229"/>
                </a:lnTo>
                <a:lnTo>
                  <a:pt x="234759" y="246179"/>
                </a:lnTo>
                <a:lnTo>
                  <a:pt x="219106" y="234181"/>
                </a:lnTo>
                <a:lnTo>
                  <a:pt x="207311" y="227375"/>
                </a:lnTo>
                <a:lnTo>
                  <a:pt x="201040" y="226898"/>
                </a:lnTo>
                <a:lnTo>
                  <a:pt x="51562" y="382219"/>
                </a:lnTo>
                <a:lnTo>
                  <a:pt x="45309" y="381742"/>
                </a:lnTo>
                <a:lnTo>
                  <a:pt x="33543" y="374935"/>
                </a:lnTo>
                <a:lnTo>
                  <a:pt x="17897" y="362938"/>
                </a:lnTo>
                <a:lnTo>
                  <a:pt x="0" y="346887"/>
                </a:lnTo>
              </a:path>
            </a:pathLst>
          </a:custGeom>
          <a:ln w="253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9888" y="6454140"/>
            <a:ext cx="96012" cy="109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64104" y="594034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9539" y="40024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9539" y="57626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73418" y="3592829"/>
            <a:ext cx="469900" cy="3027045"/>
          </a:xfrm>
          <a:custGeom>
            <a:avLst/>
            <a:gdLst/>
            <a:ahLst/>
            <a:cxnLst/>
            <a:rect l="l" t="t" r="r" b="b"/>
            <a:pathLst>
              <a:path w="469900" h="3027045">
                <a:moveTo>
                  <a:pt x="0" y="0"/>
                </a:moveTo>
                <a:lnTo>
                  <a:pt x="74200" y="1995"/>
                </a:lnTo>
                <a:lnTo>
                  <a:pt x="138629" y="7550"/>
                </a:lnTo>
                <a:lnTo>
                  <a:pt x="189427" y="16020"/>
                </a:lnTo>
                <a:lnTo>
                  <a:pt x="234696" y="39116"/>
                </a:lnTo>
                <a:lnTo>
                  <a:pt x="234696" y="1474216"/>
                </a:lnTo>
                <a:lnTo>
                  <a:pt x="246656" y="1486574"/>
                </a:lnTo>
                <a:lnTo>
                  <a:pt x="279964" y="1497311"/>
                </a:lnTo>
                <a:lnTo>
                  <a:pt x="330762" y="1505781"/>
                </a:lnTo>
                <a:lnTo>
                  <a:pt x="395191" y="1511336"/>
                </a:lnTo>
                <a:lnTo>
                  <a:pt x="469391" y="1513332"/>
                </a:lnTo>
                <a:lnTo>
                  <a:pt x="395191" y="1515327"/>
                </a:lnTo>
                <a:lnTo>
                  <a:pt x="330762" y="1520882"/>
                </a:lnTo>
                <a:lnTo>
                  <a:pt x="279964" y="1529352"/>
                </a:lnTo>
                <a:lnTo>
                  <a:pt x="246656" y="1540089"/>
                </a:lnTo>
                <a:lnTo>
                  <a:pt x="234696" y="1552448"/>
                </a:lnTo>
                <a:lnTo>
                  <a:pt x="234696" y="2987548"/>
                </a:lnTo>
                <a:lnTo>
                  <a:pt x="222735" y="2999911"/>
                </a:lnTo>
                <a:lnTo>
                  <a:pt x="189427" y="3010649"/>
                </a:lnTo>
                <a:lnTo>
                  <a:pt x="138629" y="3019116"/>
                </a:lnTo>
                <a:lnTo>
                  <a:pt x="74200" y="3024669"/>
                </a:lnTo>
                <a:lnTo>
                  <a:pt x="0" y="3026664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71993" y="4357878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79" h="1009014">
                <a:moveTo>
                  <a:pt x="0" y="278638"/>
                </a:moveTo>
                <a:lnTo>
                  <a:pt x="27863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33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71993" y="4357878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79" h="278764">
                <a:moveTo>
                  <a:pt x="0" y="278638"/>
                </a:moveTo>
                <a:lnTo>
                  <a:pt x="297433" y="278638"/>
                </a:lnTo>
                <a:lnTo>
                  <a:pt x="576072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9428" y="4636515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49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443341" y="4590033"/>
            <a:ext cx="49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96833" y="4357878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40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70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2"/>
                </a:lnTo>
                <a:lnTo>
                  <a:pt x="83820" y="711454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14513" y="5115559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628" y="0"/>
                </a:moveTo>
                <a:lnTo>
                  <a:pt x="350410" y="17232"/>
                </a:lnTo>
                <a:lnTo>
                  <a:pt x="363013" y="32416"/>
                </a:lnTo>
                <a:lnTo>
                  <a:pt x="370258" y="43934"/>
                </a:lnTo>
                <a:lnTo>
                  <a:pt x="370966" y="50164"/>
                </a:lnTo>
                <a:lnTo>
                  <a:pt x="215137" y="212089"/>
                </a:lnTo>
                <a:lnTo>
                  <a:pt x="215864" y="218320"/>
                </a:lnTo>
                <a:lnTo>
                  <a:pt x="223139" y="229838"/>
                </a:lnTo>
                <a:lnTo>
                  <a:pt x="235747" y="245022"/>
                </a:lnTo>
                <a:lnTo>
                  <a:pt x="252475" y="262254"/>
                </a:lnTo>
                <a:lnTo>
                  <a:pt x="234632" y="246201"/>
                </a:lnTo>
                <a:lnTo>
                  <a:pt x="218979" y="234219"/>
                </a:lnTo>
                <a:lnTo>
                  <a:pt x="207184" y="227429"/>
                </a:lnTo>
                <a:lnTo>
                  <a:pt x="200913" y="226948"/>
                </a:lnTo>
                <a:lnTo>
                  <a:pt x="51561" y="382269"/>
                </a:lnTo>
                <a:lnTo>
                  <a:pt x="45291" y="381769"/>
                </a:lnTo>
                <a:lnTo>
                  <a:pt x="33496" y="374935"/>
                </a:lnTo>
                <a:lnTo>
                  <a:pt x="17843" y="362910"/>
                </a:lnTo>
                <a:lnTo>
                  <a:pt x="0" y="346836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35418" y="5424678"/>
            <a:ext cx="373380" cy="230504"/>
          </a:xfrm>
          <a:custGeom>
            <a:avLst/>
            <a:gdLst/>
            <a:ahLst/>
            <a:cxnLst/>
            <a:rect l="l" t="t" r="r" b="b"/>
            <a:pathLst>
              <a:path w="373379" h="230504">
                <a:moveTo>
                  <a:pt x="373379" y="0"/>
                </a:moveTo>
                <a:lnTo>
                  <a:pt x="371865" y="44767"/>
                </a:lnTo>
                <a:lnTo>
                  <a:pt x="367744" y="81343"/>
                </a:lnTo>
                <a:lnTo>
                  <a:pt x="361646" y="106013"/>
                </a:lnTo>
                <a:lnTo>
                  <a:pt x="354202" y="115062"/>
                </a:lnTo>
                <a:lnTo>
                  <a:pt x="202310" y="115062"/>
                </a:lnTo>
                <a:lnTo>
                  <a:pt x="194814" y="124103"/>
                </a:lnTo>
                <a:lnTo>
                  <a:pt x="188722" y="148761"/>
                </a:lnTo>
                <a:lnTo>
                  <a:pt x="184630" y="185335"/>
                </a:lnTo>
                <a:lnTo>
                  <a:pt x="183133" y="230124"/>
                </a:lnTo>
                <a:lnTo>
                  <a:pt x="181619" y="185335"/>
                </a:lnTo>
                <a:lnTo>
                  <a:pt x="177498" y="148761"/>
                </a:lnTo>
                <a:lnTo>
                  <a:pt x="171400" y="124103"/>
                </a:lnTo>
                <a:lnTo>
                  <a:pt x="163956" y="115062"/>
                </a:lnTo>
                <a:lnTo>
                  <a:pt x="19176" y="115062"/>
                </a:lnTo>
                <a:lnTo>
                  <a:pt x="11733" y="106013"/>
                </a:lnTo>
                <a:lnTo>
                  <a:pt x="5635" y="81343"/>
                </a:lnTo>
                <a:lnTo>
                  <a:pt x="1514" y="44767"/>
                </a:lnTo>
                <a:lnTo>
                  <a:pt x="0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208009" y="5344464"/>
            <a:ext cx="56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40989" y="6158890"/>
            <a:ext cx="16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30036" y="6308852"/>
            <a:ext cx="565785" cy="379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3600" spc="-352" baseline="13888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8889" y="6379032"/>
            <a:ext cx="17856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42386" y="6442354"/>
            <a:ext cx="187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45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05454" y="6593611"/>
            <a:ext cx="1803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55438" y="6586525"/>
            <a:ext cx="180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50022" y="5620308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13344" y="5797092"/>
            <a:ext cx="306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15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  <a:p>
            <a:pPr marR="521334" algn="r">
              <a:lnSpc>
                <a:spcPts val="2845"/>
              </a:lnSpc>
            </a:pPr>
            <a:r>
              <a:rPr spc="-745" dirty="0"/>
              <a:t>…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385308" y="4832730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45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364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Convolution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116353"/>
            <a:ext cx="578231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N-th Batch (N), Channel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torch.nn.Conv1d: input [N, C,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1D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torch.nn.Conv2d: input [N, C,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2D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torch.nn.Conv3d: input [N, C, D, H, W]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# moving kernel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6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3D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3" y="3868673"/>
            <a:ext cx="576580" cy="1009015"/>
          </a:xfrm>
          <a:custGeom>
            <a:avLst/>
            <a:gdLst/>
            <a:ahLst/>
            <a:cxnLst/>
            <a:rect l="l" t="t" r="r" b="b"/>
            <a:pathLst>
              <a:path w="576580" h="1009014">
                <a:moveTo>
                  <a:pt x="0" y="278638"/>
                </a:moveTo>
                <a:lnTo>
                  <a:pt x="278587" y="0"/>
                </a:lnTo>
                <a:lnTo>
                  <a:pt x="576072" y="0"/>
                </a:lnTo>
                <a:lnTo>
                  <a:pt x="576072" y="730250"/>
                </a:lnTo>
                <a:lnTo>
                  <a:pt x="297484" y="1008888"/>
                </a:lnTo>
                <a:lnTo>
                  <a:pt x="0" y="1008888"/>
                </a:lnTo>
                <a:lnTo>
                  <a:pt x="0" y="2786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913" y="3868673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80" h="278764">
                <a:moveTo>
                  <a:pt x="0" y="278638"/>
                </a:moveTo>
                <a:lnTo>
                  <a:pt x="297484" y="278638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398" y="4147311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5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6117" y="4100829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13888" dirty="0">
                <a:latin typeface="Arial"/>
                <a:cs typeface="Arial"/>
              </a:rPr>
              <a:t>H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753" y="3868673"/>
            <a:ext cx="167640" cy="725805"/>
          </a:xfrm>
          <a:custGeom>
            <a:avLst/>
            <a:gdLst/>
            <a:ahLst/>
            <a:cxnLst/>
            <a:rect l="l" t="t" r="r" b="b"/>
            <a:pathLst>
              <a:path w="167639" h="725804">
                <a:moveTo>
                  <a:pt x="0" y="0"/>
                </a:moveTo>
                <a:lnTo>
                  <a:pt x="32652" y="1093"/>
                </a:lnTo>
                <a:lnTo>
                  <a:pt x="59293" y="4079"/>
                </a:lnTo>
                <a:lnTo>
                  <a:pt x="77241" y="8518"/>
                </a:lnTo>
                <a:lnTo>
                  <a:pt x="83820" y="13969"/>
                </a:lnTo>
                <a:lnTo>
                  <a:pt x="83820" y="348742"/>
                </a:lnTo>
                <a:lnTo>
                  <a:pt x="90398" y="354193"/>
                </a:lnTo>
                <a:lnTo>
                  <a:pt x="108346" y="358632"/>
                </a:lnTo>
                <a:lnTo>
                  <a:pt x="134987" y="361618"/>
                </a:lnTo>
                <a:lnTo>
                  <a:pt x="167640" y="362712"/>
                </a:lnTo>
                <a:lnTo>
                  <a:pt x="134987" y="363805"/>
                </a:lnTo>
                <a:lnTo>
                  <a:pt x="108346" y="366791"/>
                </a:lnTo>
                <a:lnTo>
                  <a:pt x="90398" y="371230"/>
                </a:lnTo>
                <a:lnTo>
                  <a:pt x="83820" y="376681"/>
                </a:lnTo>
                <a:lnTo>
                  <a:pt x="83820" y="711453"/>
                </a:lnTo>
                <a:lnTo>
                  <a:pt x="77241" y="716905"/>
                </a:lnTo>
                <a:lnTo>
                  <a:pt x="59293" y="721344"/>
                </a:lnTo>
                <a:lnTo>
                  <a:pt x="32652" y="724330"/>
                </a:lnTo>
                <a:lnTo>
                  <a:pt x="0" y="72542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217" y="4626483"/>
            <a:ext cx="371475" cy="382270"/>
          </a:xfrm>
          <a:custGeom>
            <a:avLst/>
            <a:gdLst/>
            <a:ahLst/>
            <a:cxnLst/>
            <a:rect l="l" t="t" r="r" b="b"/>
            <a:pathLst>
              <a:path w="371475" h="382270">
                <a:moveTo>
                  <a:pt x="333717" y="0"/>
                </a:moveTo>
                <a:lnTo>
                  <a:pt x="350446" y="17232"/>
                </a:lnTo>
                <a:lnTo>
                  <a:pt x="363054" y="32416"/>
                </a:lnTo>
                <a:lnTo>
                  <a:pt x="370329" y="43934"/>
                </a:lnTo>
                <a:lnTo>
                  <a:pt x="371055" y="50165"/>
                </a:lnTo>
                <a:lnTo>
                  <a:pt x="215226" y="212090"/>
                </a:lnTo>
                <a:lnTo>
                  <a:pt x="215933" y="218320"/>
                </a:lnTo>
                <a:lnTo>
                  <a:pt x="223164" y="229838"/>
                </a:lnTo>
                <a:lnTo>
                  <a:pt x="235729" y="245022"/>
                </a:lnTo>
                <a:lnTo>
                  <a:pt x="252437" y="262255"/>
                </a:lnTo>
                <a:lnTo>
                  <a:pt x="234614" y="246183"/>
                </a:lnTo>
                <a:lnTo>
                  <a:pt x="219005" y="234172"/>
                </a:lnTo>
                <a:lnTo>
                  <a:pt x="207253" y="227375"/>
                </a:lnTo>
                <a:lnTo>
                  <a:pt x="201002" y="226949"/>
                </a:lnTo>
                <a:lnTo>
                  <a:pt x="51536" y="382270"/>
                </a:lnTo>
                <a:lnTo>
                  <a:pt x="45278" y="381769"/>
                </a:lnTo>
                <a:lnTo>
                  <a:pt x="33497" y="374935"/>
                </a:lnTo>
                <a:lnTo>
                  <a:pt x="17852" y="362910"/>
                </a:lnTo>
                <a:lnTo>
                  <a:pt x="0" y="346837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813" y="4935473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4" h="230504">
                <a:moveTo>
                  <a:pt x="374904" y="0"/>
                </a:moveTo>
                <a:lnTo>
                  <a:pt x="373397" y="44767"/>
                </a:lnTo>
                <a:lnTo>
                  <a:pt x="369287" y="81343"/>
                </a:lnTo>
                <a:lnTo>
                  <a:pt x="363191" y="106013"/>
                </a:lnTo>
                <a:lnTo>
                  <a:pt x="355727" y="115062"/>
                </a:lnTo>
                <a:lnTo>
                  <a:pt x="203034" y="115062"/>
                </a:lnTo>
                <a:lnTo>
                  <a:pt x="195575" y="124110"/>
                </a:lnTo>
                <a:lnTo>
                  <a:pt x="189479" y="148780"/>
                </a:lnTo>
                <a:lnTo>
                  <a:pt x="185366" y="185356"/>
                </a:lnTo>
                <a:lnTo>
                  <a:pt x="183857" y="230124"/>
                </a:lnTo>
                <a:lnTo>
                  <a:pt x="182351" y="185356"/>
                </a:lnTo>
                <a:lnTo>
                  <a:pt x="178242" y="148780"/>
                </a:lnTo>
                <a:lnTo>
                  <a:pt x="172151" y="124110"/>
                </a:lnTo>
                <a:lnTo>
                  <a:pt x="164693" y="115062"/>
                </a:lnTo>
                <a:lnTo>
                  <a:pt x="19176" y="115062"/>
                </a:lnTo>
                <a:lnTo>
                  <a:pt x="11712" y="106013"/>
                </a:lnTo>
                <a:lnTo>
                  <a:pt x="5616" y="81343"/>
                </a:lnTo>
                <a:lnTo>
                  <a:pt x="1506" y="44767"/>
                </a:ln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085" y="3816858"/>
            <a:ext cx="315595" cy="402590"/>
          </a:xfrm>
          <a:custGeom>
            <a:avLst/>
            <a:gdLst/>
            <a:ahLst/>
            <a:cxnLst/>
            <a:rect l="l" t="t" r="r" b="b"/>
            <a:pathLst>
              <a:path w="315595" h="402589">
                <a:moveTo>
                  <a:pt x="0" y="152527"/>
                </a:moveTo>
                <a:lnTo>
                  <a:pt x="152526" y="0"/>
                </a:lnTo>
                <a:lnTo>
                  <a:pt x="315467" y="0"/>
                </a:lnTo>
                <a:lnTo>
                  <a:pt x="315467" y="249809"/>
                </a:lnTo>
                <a:lnTo>
                  <a:pt x="162940" y="402336"/>
                </a:lnTo>
                <a:lnTo>
                  <a:pt x="0" y="402336"/>
                </a:lnTo>
                <a:lnTo>
                  <a:pt x="0" y="1525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085" y="3816858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0" y="152527"/>
                </a:moveTo>
                <a:lnTo>
                  <a:pt x="162940" y="152527"/>
                </a:lnTo>
                <a:lnTo>
                  <a:pt x="315467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7026" y="396938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80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2894" y="3777234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3" y="12954"/>
                </a:lnTo>
                <a:lnTo>
                  <a:pt x="77723" y="118110"/>
                </a:lnTo>
                <a:lnTo>
                  <a:pt x="83831" y="123134"/>
                </a:lnTo>
                <a:lnTo>
                  <a:pt x="100488" y="127254"/>
                </a:lnTo>
                <a:lnTo>
                  <a:pt x="125194" y="130040"/>
                </a:lnTo>
                <a:lnTo>
                  <a:pt x="155447" y="131064"/>
                </a:lnTo>
                <a:lnTo>
                  <a:pt x="125194" y="132087"/>
                </a:lnTo>
                <a:lnTo>
                  <a:pt x="100488" y="134874"/>
                </a:lnTo>
                <a:lnTo>
                  <a:pt x="83831" y="138993"/>
                </a:lnTo>
                <a:lnTo>
                  <a:pt x="77723" y="144018"/>
                </a:lnTo>
                <a:lnTo>
                  <a:pt x="77723" y="249174"/>
                </a:lnTo>
                <a:lnTo>
                  <a:pt x="71616" y="254198"/>
                </a:lnTo>
                <a:lnTo>
                  <a:pt x="54959" y="258318"/>
                </a:lnTo>
                <a:lnTo>
                  <a:pt x="30253" y="261104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2300" y="4058665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34" y="22977"/>
                </a:lnTo>
                <a:lnTo>
                  <a:pt x="242331" y="43227"/>
                </a:lnTo>
                <a:lnTo>
                  <a:pt x="252009" y="58596"/>
                </a:lnTo>
                <a:lnTo>
                  <a:pt x="252984" y="66928"/>
                </a:lnTo>
                <a:lnTo>
                  <a:pt x="168528" y="154812"/>
                </a:lnTo>
                <a:lnTo>
                  <a:pt x="169449" y="163145"/>
                </a:lnTo>
                <a:lnTo>
                  <a:pt x="179133" y="178514"/>
                </a:lnTo>
                <a:lnTo>
                  <a:pt x="195961" y="198764"/>
                </a:lnTo>
                <a:lnTo>
                  <a:pt x="218312" y="221741"/>
                </a:lnTo>
                <a:lnTo>
                  <a:pt x="194466" y="200324"/>
                </a:lnTo>
                <a:lnTo>
                  <a:pt x="173561" y="184324"/>
                </a:lnTo>
                <a:lnTo>
                  <a:pt x="157823" y="175254"/>
                </a:lnTo>
                <a:lnTo>
                  <a:pt x="149478" y="174624"/>
                </a:lnTo>
                <a:lnTo>
                  <a:pt x="68833" y="258444"/>
                </a:lnTo>
                <a:lnTo>
                  <a:pt x="60436" y="257796"/>
                </a:lnTo>
                <a:lnTo>
                  <a:pt x="44704" y="248681"/>
                </a:lnTo>
                <a:lnTo>
                  <a:pt x="23828" y="232638"/>
                </a:lnTo>
                <a:lnTo>
                  <a:pt x="0" y="21120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3032" y="4265676"/>
            <a:ext cx="252984" cy="20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0786" y="4855209"/>
            <a:ext cx="45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2" baseline="13888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003" y="5205729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4104" y="4030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9060" y="5470042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5694" y="5772150"/>
            <a:ext cx="317500" cy="402590"/>
          </a:xfrm>
          <a:custGeom>
            <a:avLst/>
            <a:gdLst/>
            <a:ahLst/>
            <a:cxnLst/>
            <a:rect l="l" t="t" r="r" b="b"/>
            <a:pathLst>
              <a:path w="317500" h="402589">
                <a:moveTo>
                  <a:pt x="0" y="153288"/>
                </a:moveTo>
                <a:lnTo>
                  <a:pt x="153288" y="0"/>
                </a:lnTo>
                <a:lnTo>
                  <a:pt x="316992" y="0"/>
                </a:lnTo>
                <a:lnTo>
                  <a:pt x="316992" y="249047"/>
                </a:lnTo>
                <a:lnTo>
                  <a:pt x="163703" y="402336"/>
                </a:lnTo>
                <a:lnTo>
                  <a:pt x="0" y="402336"/>
                </a:lnTo>
                <a:lnTo>
                  <a:pt x="0" y="1532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5694" y="5772150"/>
            <a:ext cx="317500" cy="153670"/>
          </a:xfrm>
          <a:custGeom>
            <a:avLst/>
            <a:gdLst/>
            <a:ahLst/>
            <a:cxnLst/>
            <a:rect l="l" t="t" r="r" b="b"/>
            <a:pathLst>
              <a:path w="317500" h="153670">
                <a:moveTo>
                  <a:pt x="0" y="153288"/>
                </a:moveTo>
                <a:lnTo>
                  <a:pt x="163703" y="153288"/>
                </a:lnTo>
                <a:lnTo>
                  <a:pt x="316992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9397" y="5925439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04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75992" y="5293258"/>
            <a:ext cx="166560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2400" spc="-455" dirty="0">
                <a:latin typeface="Arial"/>
                <a:cs typeface="Arial"/>
              </a:rPr>
              <a:t>C	</a:t>
            </a:r>
            <a:r>
              <a:rPr sz="2400" spc="-5" dirty="0">
                <a:latin typeface="Arial"/>
                <a:cs typeface="Arial"/>
              </a:rPr>
              <a:t>-th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  <a:p>
            <a:pPr marL="1007110">
              <a:lnSpc>
                <a:spcPts val="2765"/>
              </a:lnSpc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0989" y="6082690"/>
            <a:ext cx="16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54502" y="5732526"/>
            <a:ext cx="155575" cy="262255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0" y="0"/>
                </a:moveTo>
                <a:lnTo>
                  <a:pt x="30253" y="1018"/>
                </a:lnTo>
                <a:lnTo>
                  <a:pt x="54959" y="3795"/>
                </a:lnTo>
                <a:lnTo>
                  <a:pt x="71616" y="7913"/>
                </a:lnTo>
                <a:lnTo>
                  <a:pt x="77724" y="12954"/>
                </a:lnTo>
                <a:lnTo>
                  <a:pt x="77724" y="118110"/>
                </a:lnTo>
                <a:lnTo>
                  <a:pt x="83831" y="123150"/>
                </a:lnTo>
                <a:lnTo>
                  <a:pt x="100488" y="127268"/>
                </a:lnTo>
                <a:lnTo>
                  <a:pt x="125194" y="130045"/>
                </a:lnTo>
                <a:lnTo>
                  <a:pt x="155448" y="131064"/>
                </a:lnTo>
                <a:lnTo>
                  <a:pt x="125194" y="132082"/>
                </a:lnTo>
                <a:lnTo>
                  <a:pt x="100488" y="134859"/>
                </a:lnTo>
                <a:lnTo>
                  <a:pt x="83831" y="138977"/>
                </a:lnTo>
                <a:lnTo>
                  <a:pt x="77724" y="144018"/>
                </a:lnTo>
                <a:lnTo>
                  <a:pt x="77724" y="249174"/>
                </a:lnTo>
                <a:lnTo>
                  <a:pt x="71616" y="254214"/>
                </a:lnTo>
                <a:lnTo>
                  <a:pt x="54959" y="258332"/>
                </a:lnTo>
                <a:lnTo>
                  <a:pt x="30253" y="261109"/>
                </a:lnTo>
                <a:lnTo>
                  <a:pt x="0" y="26212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4289" y="6013589"/>
            <a:ext cx="253365" cy="258445"/>
          </a:xfrm>
          <a:custGeom>
            <a:avLst/>
            <a:gdLst/>
            <a:ahLst/>
            <a:cxnLst/>
            <a:rect l="l" t="t" r="r" b="b"/>
            <a:pathLst>
              <a:path w="253364" h="258445">
                <a:moveTo>
                  <a:pt x="203200" y="0"/>
                </a:moveTo>
                <a:lnTo>
                  <a:pt x="225553" y="22991"/>
                </a:lnTo>
                <a:lnTo>
                  <a:pt x="242395" y="43249"/>
                </a:lnTo>
                <a:lnTo>
                  <a:pt x="252116" y="58621"/>
                </a:lnTo>
                <a:lnTo>
                  <a:pt x="253111" y="66954"/>
                </a:lnTo>
                <a:lnTo>
                  <a:pt x="168529" y="154813"/>
                </a:lnTo>
                <a:lnTo>
                  <a:pt x="169503" y="163147"/>
                </a:lnTo>
                <a:lnTo>
                  <a:pt x="179181" y="178522"/>
                </a:lnTo>
                <a:lnTo>
                  <a:pt x="195978" y="198780"/>
                </a:lnTo>
                <a:lnTo>
                  <a:pt x="218312" y="221767"/>
                </a:lnTo>
                <a:lnTo>
                  <a:pt x="194484" y="200334"/>
                </a:lnTo>
                <a:lnTo>
                  <a:pt x="173609" y="184313"/>
                </a:lnTo>
                <a:lnTo>
                  <a:pt x="157876" y="175224"/>
                </a:lnTo>
                <a:lnTo>
                  <a:pt x="149479" y="174586"/>
                </a:lnTo>
                <a:lnTo>
                  <a:pt x="68834" y="258406"/>
                </a:lnTo>
                <a:lnTo>
                  <a:pt x="60489" y="257771"/>
                </a:lnTo>
                <a:lnTo>
                  <a:pt x="44751" y="248685"/>
                </a:lnTo>
                <a:lnTo>
                  <a:pt x="23846" y="232664"/>
                </a:lnTo>
                <a:lnTo>
                  <a:pt x="0" y="211226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4639" y="6219444"/>
            <a:ext cx="252984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42386" y="6440830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82" baseline="13888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4104" y="594034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889" y="6302755"/>
            <a:ext cx="1785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Arial"/>
                <a:cs typeface="Arial"/>
              </a:rPr>
              <a:t>*: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convolution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55"/>
              </a:lnSpc>
              <a:spcBef>
                <a:spcPts val="100"/>
              </a:spcBef>
              <a:tabLst>
                <a:tab pos="2532380" algn="l"/>
              </a:tabLst>
            </a:pPr>
            <a:r>
              <a:rPr spc="-35" dirty="0"/>
              <a:t>Input</a:t>
            </a:r>
            <a:r>
              <a:rPr spc="-120" dirty="0"/>
              <a:t> </a:t>
            </a:r>
            <a:r>
              <a:rPr spc="-10" dirty="0"/>
              <a:t>for</a:t>
            </a:r>
            <a:r>
              <a:rPr spc="-125" dirty="0"/>
              <a:t> </a:t>
            </a:r>
            <a:r>
              <a:rPr spc="-165" dirty="0"/>
              <a:t>Conv2d	</a:t>
            </a:r>
            <a:r>
              <a:rPr spc="-75" dirty="0"/>
              <a:t>1</a:t>
            </a:r>
            <a:r>
              <a:rPr sz="2400" spc="-112" baseline="24305" dirty="0"/>
              <a:t>st</a:t>
            </a:r>
            <a:r>
              <a:rPr sz="2400" baseline="24305" dirty="0"/>
              <a:t> </a:t>
            </a:r>
            <a:r>
              <a:rPr sz="2400" spc="-85" dirty="0"/>
              <a:t>kernel</a:t>
            </a:r>
            <a:endParaRPr sz="2400"/>
          </a:p>
          <a:p>
            <a:pPr marR="19685" algn="r">
              <a:lnSpc>
                <a:spcPts val="2555"/>
              </a:lnSpc>
            </a:pPr>
            <a:r>
              <a:rPr spc="-110" dirty="0"/>
              <a:t>k</a:t>
            </a:r>
          </a:p>
          <a:p>
            <a:pPr marR="149225" algn="r">
              <a:lnSpc>
                <a:spcPts val="2850"/>
              </a:lnSpc>
              <a:spcBef>
                <a:spcPts val="685"/>
              </a:spcBef>
            </a:pPr>
            <a:r>
              <a:rPr spc="-110" dirty="0"/>
              <a:t>k</a:t>
            </a:r>
          </a:p>
          <a:p>
            <a:pPr marR="468630" algn="r">
              <a:lnSpc>
                <a:spcPts val="2815"/>
              </a:lnSpc>
            </a:pPr>
            <a:r>
              <a:rPr sz="3600" spc="-682" baseline="13888" dirty="0"/>
              <a:t>C</a:t>
            </a:r>
            <a:r>
              <a:rPr sz="1600" spc="-20" dirty="0"/>
              <a:t>in</a:t>
            </a:r>
            <a:endParaRPr sz="1600"/>
          </a:p>
          <a:p>
            <a:pPr marR="521334" algn="r">
              <a:lnSpc>
                <a:spcPts val="2845"/>
              </a:lnSpc>
            </a:pPr>
            <a:r>
              <a:rPr spc="-745" dirty="0"/>
              <a:t>…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966208" y="4212463"/>
            <a:ext cx="198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#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72811" y="4762500"/>
            <a:ext cx="2324099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8138795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Linear</a:t>
            </a:r>
            <a:r>
              <a:rPr sz="3200" spc="-5" dirty="0">
                <a:latin typeface="Arial"/>
                <a:cs typeface="Arial"/>
              </a:rPr>
              <a:t> Layer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torch.nn.Linear(in_features=3,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out_features=5)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y=Ax+b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8317" y="42816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317" y="478764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8317" y="53134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834" y="386105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8834" y="4331970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5">
                <a:moveTo>
                  <a:pt x="0" y="146303"/>
                </a:moveTo>
                <a:lnTo>
                  <a:pt x="7345" y="100071"/>
                </a:lnTo>
                <a:lnTo>
                  <a:pt x="27797" y="59911"/>
                </a:lnTo>
                <a:lnTo>
                  <a:pt x="58978" y="28236"/>
                </a:lnTo>
                <a:lnTo>
                  <a:pt x="98511" y="7461"/>
                </a:lnTo>
                <a:lnTo>
                  <a:pt x="144017" y="0"/>
                </a:lnTo>
                <a:lnTo>
                  <a:pt x="189524" y="7461"/>
                </a:lnTo>
                <a:lnTo>
                  <a:pt x="229057" y="28236"/>
                </a:lnTo>
                <a:lnTo>
                  <a:pt x="260238" y="59911"/>
                </a:lnTo>
                <a:lnTo>
                  <a:pt x="280690" y="100071"/>
                </a:lnTo>
                <a:lnTo>
                  <a:pt x="288036" y="146303"/>
                </a:lnTo>
                <a:lnTo>
                  <a:pt x="280690" y="192536"/>
                </a:lnTo>
                <a:lnTo>
                  <a:pt x="260238" y="232696"/>
                </a:lnTo>
                <a:lnTo>
                  <a:pt x="229057" y="264371"/>
                </a:lnTo>
                <a:lnTo>
                  <a:pt x="189524" y="285146"/>
                </a:lnTo>
                <a:lnTo>
                  <a:pt x="144017" y="292607"/>
                </a:lnTo>
                <a:lnTo>
                  <a:pt x="98511" y="285146"/>
                </a:lnTo>
                <a:lnTo>
                  <a:pt x="58978" y="264371"/>
                </a:lnTo>
                <a:lnTo>
                  <a:pt x="27797" y="232696"/>
                </a:lnTo>
                <a:lnTo>
                  <a:pt x="7345" y="192536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8834" y="478764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834" y="5258561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0" y="145541"/>
                </a:moveTo>
                <a:lnTo>
                  <a:pt x="7345" y="99535"/>
                </a:lnTo>
                <a:lnTo>
                  <a:pt x="27797" y="59582"/>
                </a:lnTo>
                <a:lnTo>
                  <a:pt x="58978" y="28078"/>
                </a:lnTo>
                <a:lnTo>
                  <a:pt x="98511" y="7418"/>
                </a:lnTo>
                <a:lnTo>
                  <a:pt x="144017" y="0"/>
                </a:lnTo>
                <a:lnTo>
                  <a:pt x="189524" y="7418"/>
                </a:lnTo>
                <a:lnTo>
                  <a:pt x="229057" y="28078"/>
                </a:lnTo>
                <a:lnTo>
                  <a:pt x="260238" y="59582"/>
                </a:lnTo>
                <a:lnTo>
                  <a:pt x="280690" y="99535"/>
                </a:lnTo>
                <a:lnTo>
                  <a:pt x="288036" y="145541"/>
                </a:lnTo>
                <a:lnTo>
                  <a:pt x="280690" y="191548"/>
                </a:lnTo>
                <a:lnTo>
                  <a:pt x="260238" y="231501"/>
                </a:lnTo>
                <a:lnTo>
                  <a:pt x="229057" y="263005"/>
                </a:lnTo>
                <a:lnTo>
                  <a:pt x="189524" y="283665"/>
                </a:lnTo>
                <a:lnTo>
                  <a:pt x="144017" y="291084"/>
                </a:lnTo>
                <a:lnTo>
                  <a:pt x="98511" y="283665"/>
                </a:lnTo>
                <a:lnTo>
                  <a:pt x="58978" y="263005"/>
                </a:lnTo>
                <a:lnTo>
                  <a:pt x="27797" y="231501"/>
                </a:lnTo>
                <a:lnTo>
                  <a:pt x="7345" y="191548"/>
                </a:lnTo>
                <a:lnTo>
                  <a:pt x="0" y="1455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8834" y="5741670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0" y="145541"/>
                </a:moveTo>
                <a:lnTo>
                  <a:pt x="7345" y="99540"/>
                </a:lnTo>
                <a:lnTo>
                  <a:pt x="27797" y="59587"/>
                </a:lnTo>
                <a:lnTo>
                  <a:pt x="58978" y="28081"/>
                </a:lnTo>
                <a:lnTo>
                  <a:pt x="98511" y="7420"/>
                </a:lnTo>
                <a:lnTo>
                  <a:pt x="144017" y="0"/>
                </a:lnTo>
                <a:lnTo>
                  <a:pt x="189524" y="7420"/>
                </a:lnTo>
                <a:lnTo>
                  <a:pt x="229057" y="28081"/>
                </a:lnTo>
                <a:lnTo>
                  <a:pt x="260238" y="59587"/>
                </a:lnTo>
                <a:lnTo>
                  <a:pt x="280690" y="99540"/>
                </a:lnTo>
                <a:lnTo>
                  <a:pt x="288036" y="145541"/>
                </a:lnTo>
                <a:lnTo>
                  <a:pt x="280690" y="191543"/>
                </a:lnTo>
                <a:lnTo>
                  <a:pt x="260238" y="231496"/>
                </a:lnTo>
                <a:lnTo>
                  <a:pt x="229057" y="263002"/>
                </a:lnTo>
                <a:lnTo>
                  <a:pt x="189524" y="283663"/>
                </a:lnTo>
                <a:lnTo>
                  <a:pt x="144017" y="291083"/>
                </a:lnTo>
                <a:lnTo>
                  <a:pt x="98511" y="283663"/>
                </a:lnTo>
                <a:lnTo>
                  <a:pt x="58978" y="263002"/>
                </a:lnTo>
                <a:lnTo>
                  <a:pt x="27797" y="231496"/>
                </a:lnTo>
                <a:lnTo>
                  <a:pt x="7345" y="191543"/>
                </a:lnTo>
                <a:lnTo>
                  <a:pt x="0" y="1455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2671" y="4005071"/>
            <a:ext cx="795020" cy="426084"/>
          </a:xfrm>
          <a:custGeom>
            <a:avLst/>
            <a:gdLst/>
            <a:ahLst/>
            <a:cxnLst/>
            <a:rect l="l" t="t" r="r" b="b"/>
            <a:pathLst>
              <a:path w="795020" h="426085">
                <a:moveTo>
                  <a:pt x="724688" y="30107"/>
                </a:moveTo>
                <a:lnTo>
                  <a:pt x="0" y="414273"/>
                </a:lnTo>
                <a:lnTo>
                  <a:pt x="5841" y="425576"/>
                </a:lnTo>
                <a:lnTo>
                  <a:pt x="730623" y="41302"/>
                </a:lnTo>
                <a:lnTo>
                  <a:pt x="724688" y="30107"/>
                </a:lnTo>
                <a:close/>
              </a:path>
              <a:path w="795020" h="426085">
                <a:moveTo>
                  <a:pt x="777784" y="24129"/>
                </a:moveTo>
                <a:lnTo>
                  <a:pt x="735964" y="24129"/>
                </a:lnTo>
                <a:lnTo>
                  <a:pt x="741933" y="35305"/>
                </a:lnTo>
                <a:lnTo>
                  <a:pt x="730623" y="41302"/>
                </a:lnTo>
                <a:lnTo>
                  <a:pt x="745489" y="69341"/>
                </a:lnTo>
                <a:lnTo>
                  <a:pt x="777784" y="24129"/>
                </a:lnTo>
                <a:close/>
              </a:path>
              <a:path w="795020" h="426085">
                <a:moveTo>
                  <a:pt x="735964" y="24129"/>
                </a:moveTo>
                <a:lnTo>
                  <a:pt x="724688" y="30107"/>
                </a:lnTo>
                <a:lnTo>
                  <a:pt x="730623" y="41302"/>
                </a:lnTo>
                <a:lnTo>
                  <a:pt x="741933" y="35305"/>
                </a:lnTo>
                <a:lnTo>
                  <a:pt x="735964" y="24129"/>
                </a:lnTo>
                <a:close/>
              </a:path>
              <a:path w="795020" h="426085">
                <a:moveTo>
                  <a:pt x="795019" y="0"/>
                </a:moveTo>
                <a:lnTo>
                  <a:pt x="709802" y="2031"/>
                </a:lnTo>
                <a:lnTo>
                  <a:pt x="724688" y="30107"/>
                </a:lnTo>
                <a:lnTo>
                  <a:pt x="735964" y="24129"/>
                </a:lnTo>
                <a:lnTo>
                  <a:pt x="777784" y="24129"/>
                </a:lnTo>
                <a:lnTo>
                  <a:pt x="7950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5210" y="4419346"/>
            <a:ext cx="792480" cy="92075"/>
          </a:xfrm>
          <a:custGeom>
            <a:avLst/>
            <a:gdLst/>
            <a:ahLst/>
            <a:cxnLst/>
            <a:rect l="l" t="t" r="r" b="b"/>
            <a:pathLst>
              <a:path w="792479" h="92075">
                <a:moveTo>
                  <a:pt x="718947" y="15620"/>
                </a:moveTo>
                <a:lnTo>
                  <a:pt x="716831" y="47297"/>
                </a:lnTo>
                <a:lnTo>
                  <a:pt x="729488" y="48132"/>
                </a:lnTo>
                <a:lnTo>
                  <a:pt x="728726" y="60832"/>
                </a:lnTo>
                <a:lnTo>
                  <a:pt x="715927" y="60832"/>
                </a:lnTo>
                <a:lnTo>
                  <a:pt x="713866" y="91693"/>
                </a:lnTo>
                <a:lnTo>
                  <a:pt x="787339" y="60832"/>
                </a:lnTo>
                <a:lnTo>
                  <a:pt x="728726" y="60832"/>
                </a:lnTo>
                <a:lnTo>
                  <a:pt x="715984" y="59991"/>
                </a:lnTo>
                <a:lnTo>
                  <a:pt x="789343" y="59991"/>
                </a:lnTo>
                <a:lnTo>
                  <a:pt x="792479" y="58673"/>
                </a:lnTo>
                <a:lnTo>
                  <a:pt x="718947" y="15620"/>
                </a:lnTo>
                <a:close/>
              </a:path>
              <a:path w="792479" h="92075">
                <a:moveTo>
                  <a:pt x="716831" y="47297"/>
                </a:moveTo>
                <a:lnTo>
                  <a:pt x="715984" y="59991"/>
                </a:lnTo>
                <a:lnTo>
                  <a:pt x="728726" y="60832"/>
                </a:lnTo>
                <a:lnTo>
                  <a:pt x="729488" y="48132"/>
                </a:lnTo>
                <a:lnTo>
                  <a:pt x="716831" y="47297"/>
                </a:lnTo>
                <a:close/>
              </a:path>
              <a:path w="792479" h="92075">
                <a:moveTo>
                  <a:pt x="762" y="0"/>
                </a:moveTo>
                <a:lnTo>
                  <a:pt x="0" y="12699"/>
                </a:lnTo>
                <a:lnTo>
                  <a:pt x="715984" y="59991"/>
                </a:lnTo>
                <a:lnTo>
                  <a:pt x="716831" y="47297"/>
                </a:lnTo>
                <a:lnTo>
                  <a:pt x="76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2163" y="4420361"/>
            <a:ext cx="795655" cy="511809"/>
          </a:xfrm>
          <a:custGeom>
            <a:avLst/>
            <a:gdLst/>
            <a:ahLst/>
            <a:cxnLst/>
            <a:rect l="l" t="t" r="r" b="b"/>
            <a:pathLst>
              <a:path w="795654" h="511810">
                <a:moveTo>
                  <a:pt x="727917" y="475879"/>
                </a:moveTo>
                <a:lnTo>
                  <a:pt x="710819" y="502665"/>
                </a:lnTo>
                <a:lnTo>
                  <a:pt x="795527" y="511556"/>
                </a:lnTo>
                <a:lnTo>
                  <a:pt x="778310" y="482726"/>
                </a:lnTo>
                <a:lnTo>
                  <a:pt x="738632" y="482726"/>
                </a:lnTo>
                <a:lnTo>
                  <a:pt x="727917" y="475879"/>
                </a:lnTo>
                <a:close/>
              </a:path>
              <a:path w="795654" h="511810">
                <a:moveTo>
                  <a:pt x="734741" y="465189"/>
                </a:moveTo>
                <a:lnTo>
                  <a:pt x="727917" y="475879"/>
                </a:lnTo>
                <a:lnTo>
                  <a:pt x="738632" y="482726"/>
                </a:lnTo>
                <a:lnTo>
                  <a:pt x="745489" y="472058"/>
                </a:lnTo>
                <a:lnTo>
                  <a:pt x="734741" y="465189"/>
                </a:lnTo>
                <a:close/>
              </a:path>
              <a:path w="795654" h="511810">
                <a:moveTo>
                  <a:pt x="751839" y="438404"/>
                </a:moveTo>
                <a:lnTo>
                  <a:pt x="734741" y="465189"/>
                </a:lnTo>
                <a:lnTo>
                  <a:pt x="745489" y="472058"/>
                </a:lnTo>
                <a:lnTo>
                  <a:pt x="738632" y="482726"/>
                </a:lnTo>
                <a:lnTo>
                  <a:pt x="778310" y="482726"/>
                </a:lnTo>
                <a:lnTo>
                  <a:pt x="751839" y="438404"/>
                </a:lnTo>
                <a:close/>
              </a:path>
              <a:path w="795654" h="511810">
                <a:moveTo>
                  <a:pt x="6858" y="0"/>
                </a:moveTo>
                <a:lnTo>
                  <a:pt x="0" y="10668"/>
                </a:lnTo>
                <a:lnTo>
                  <a:pt x="727917" y="475879"/>
                </a:lnTo>
                <a:lnTo>
                  <a:pt x="734741" y="465189"/>
                </a:lnTo>
                <a:lnTo>
                  <a:pt x="685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0639" y="4421759"/>
            <a:ext cx="797560" cy="982980"/>
          </a:xfrm>
          <a:custGeom>
            <a:avLst/>
            <a:gdLst/>
            <a:ahLst/>
            <a:cxnLst/>
            <a:rect l="l" t="t" r="r" b="b"/>
            <a:pathLst>
              <a:path w="797560" h="982979">
                <a:moveTo>
                  <a:pt x="744107" y="927264"/>
                </a:moveTo>
                <a:lnTo>
                  <a:pt x="719455" y="947166"/>
                </a:lnTo>
                <a:lnTo>
                  <a:pt x="797051" y="982472"/>
                </a:lnTo>
                <a:lnTo>
                  <a:pt x="787084" y="937133"/>
                </a:lnTo>
                <a:lnTo>
                  <a:pt x="752094" y="937133"/>
                </a:lnTo>
                <a:lnTo>
                  <a:pt x="744107" y="927264"/>
                </a:lnTo>
                <a:close/>
              </a:path>
              <a:path w="797560" h="982979">
                <a:moveTo>
                  <a:pt x="754014" y="919266"/>
                </a:moveTo>
                <a:lnTo>
                  <a:pt x="744107" y="927264"/>
                </a:lnTo>
                <a:lnTo>
                  <a:pt x="752094" y="937133"/>
                </a:lnTo>
                <a:lnTo>
                  <a:pt x="762000" y="929132"/>
                </a:lnTo>
                <a:lnTo>
                  <a:pt x="754014" y="919266"/>
                </a:lnTo>
                <a:close/>
              </a:path>
              <a:path w="797560" h="982979">
                <a:moveTo>
                  <a:pt x="778763" y="899287"/>
                </a:moveTo>
                <a:lnTo>
                  <a:pt x="754014" y="919266"/>
                </a:lnTo>
                <a:lnTo>
                  <a:pt x="762000" y="929132"/>
                </a:lnTo>
                <a:lnTo>
                  <a:pt x="752094" y="937133"/>
                </a:lnTo>
                <a:lnTo>
                  <a:pt x="787084" y="937133"/>
                </a:lnTo>
                <a:lnTo>
                  <a:pt x="778763" y="899287"/>
                </a:lnTo>
                <a:close/>
              </a:path>
              <a:path w="797560" h="982979">
                <a:moveTo>
                  <a:pt x="9906" y="0"/>
                </a:moveTo>
                <a:lnTo>
                  <a:pt x="0" y="7874"/>
                </a:lnTo>
                <a:lnTo>
                  <a:pt x="744107" y="927264"/>
                </a:lnTo>
                <a:lnTo>
                  <a:pt x="754014" y="919266"/>
                </a:lnTo>
                <a:lnTo>
                  <a:pt x="99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0003" y="4422647"/>
            <a:ext cx="798195" cy="1464945"/>
          </a:xfrm>
          <a:custGeom>
            <a:avLst/>
            <a:gdLst/>
            <a:ahLst/>
            <a:cxnLst/>
            <a:rect l="l" t="t" r="r" b="b"/>
            <a:pathLst>
              <a:path w="798195" h="1464945">
                <a:moveTo>
                  <a:pt x="755811" y="1400724"/>
                </a:moveTo>
                <a:lnTo>
                  <a:pt x="727837" y="1415872"/>
                </a:lnTo>
                <a:lnTo>
                  <a:pt x="797687" y="1464716"/>
                </a:lnTo>
                <a:lnTo>
                  <a:pt x="795954" y="1411909"/>
                </a:lnTo>
                <a:lnTo>
                  <a:pt x="761873" y="1411909"/>
                </a:lnTo>
                <a:lnTo>
                  <a:pt x="755811" y="1400724"/>
                </a:lnTo>
                <a:close/>
              </a:path>
              <a:path w="798195" h="1464945">
                <a:moveTo>
                  <a:pt x="766990" y="1394671"/>
                </a:moveTo>
                <a:lnTo>
                  <a:pt x="755811" y="1400724"/>
                </a:lnTo>
                <a:lnTo>
                  <a:pt x="761873" y="1411909"/>
                </a:lnTo>
                <a:lnTo>
                  <a:pt x="773049" y="1405851"/>
                </a:lnTo>
                <a:lnTo>
                  <a:pt x="766990" y="1394671"/>
                </a:lnTo>
                <a:close/>
              </a:path>
              <a:path w="798195" h="1464945">
                <a:moveTo>
                  <a:pt x="794893" y="1379562"/>
                </a:moveTo>
                <a:lnTo>
                  <a:pt x="766990" y="1394671"/>
                </a:lnTo>
                <a:lnTo>
                  <a:pt x="773049" y="1405851"/>
                </a:lnTo>
                <a:lnTo>
                  <a:pt x="761873" y="1411909"/>
                </a:lnTo>
                <a:lnTo>
                  <a:pt x="795954" y="1411909"/>
                </a:lnTo>
                <a:lnTo>
                  <a:pt x="794893" y="1379562"/>
                </a:lnTo>
                <a:close/>
              </a:path>
              <a:path w="798195" h="1464945">
                <a:moveTo>
                  <a:pt x="11175" y="0"/>
                </a:moveTo>
                <a:lnTo>
                  <a:pt x="0" y="6095"/>
                </a:lnTo>
                <a:lnTo>
                  <a:pt x="755811" y="1400724"/>
                </a:lnTo>
                <a:lnTo>
                  <a:pt x="766990" y="1394671"/>
                </a:lnTo>
                <a:lnTo>
                  <a:pt x="111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0765" y="4005071"/>
            <a:ext cx="796925" cy="930275"/>
          </a:xfrm>
          <a:custGeom>
            <a:avLst/>
            <a:gdLst/>
            <a:ahLst/>
            <a:cxnLst/>
            <a:rect l="l" t="t" r="r" b="b"/>
            <a:pathLst>
              <a:path w="796925" h="930275">
                <a:moveTo>
                  <a:pt x="742537" y="53757"/>
                </a:moveTo>
                <a:lnTo>
                  <a:pt x="0" y="922019"/>
                </a:lnTo>
                <a:lnTo>
                  <a:pt x="9651" y="930275"/>
                </a:lnTo>
                <a:lnTo>
                  <a:pt x="752189" y="62012"/>
                </a:lnTo>
                <a:lnTo>
                  <a:pt x="742537" y="53757"/>
                </a:lnTo>
                <a:close/>
              </a:path>
              <a:path w="796925" h="930275">
                <a:moveTo>
                  <a:pt x="785958" y="44068"/>
                </a:moveTo>
                <a:lnTo>
                  <a:pt x="750824" y="44068"/>
                </a:lnTo>
                <a:lnTo>
                  <a:pt x="760476" y="52323"/>
                </a:lnTo>
                <a:lnTo>
                  <a:pt x="752189" y="62012"/>
                </a:lnTo>
                <a:lnTo>
                  <a:pt x="776351" y="82676"/>
                </a:lnTo>
                <a:lnTo>
                  <a:pt x="785958" y="44068"/>
                </a:lnTo>
                <a:close/>
              </a:path>
              <a:path w="796925" h="930275">
                <a:moveTo>
                  <a:pt x="750824" y="44068"/>
                </a:moveTo>
                <a:lnTo>
                  <a:pt x="742537" y="53757"/>
                </a:lnTo>
                <a:lnTo>
                  <a:pt x="752189" y="62012"/>
                </a:lnTo>
                <a:lnTo>
                  <a:pt x="760476" y="52323"/>
                </a:lnTo>
                <a:lnTo>
                  <a:pt x="750824" y="44068"/>
                </a:lnTo>
                <a:close/>
              </a:path>
              <a:path w="796925" h="930275">
                <a:moveTo>
                  <a:pt x="796925" y="0"/>
                </a:moveTo>
                <a:lnTo>
                  <a:pt x="718438" y="33146"/>
                </a:lnTo>
                <a:lnTo>
                  <a:pt x="742537" y="53757"/>
                </a:lnTo>
                <a:lnTo>
                  <a:pt x="750824" y="44068"/>
                </a:lnTo>
                <a:lnTo>
                  <a:pt x="785958" y="44068"/>
                </a:lnTo>
                <a:lnTo>
                  <a:pt x="7969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2416" y="4477511"/>
            <a:ext cx="795655" cy="459740"/>
          </a:xfrm>
          <a:custGeom>
            <a:avLst/>
            <a:gdLst/>
            <a:ahLst/>
            <a:cxnLst/>
            <a:rect l="l" t="t" r="r" b="b"/>
            <a:pathLst>
              <a:path w="795654" h="459739">
                <a:moveTo>
                  <a:pt x="725935" y="32364"/>
                </a:moveTo>
                <a:lnTo>
                  <a:pt x="0" y="448310"/>
                </a:lnTo>
                <a:lnTo>
                  <a:pt x="6350" y="459358"/>
                </a:lnTo>
                <a:lnTo>
                  <a:pt x="732262" y="43426"/>
                </a:lnTo>
                <a:lnTo>
                  <a:pt x="725935" y="32364"/>
                </a:lnTo>
                <a:close/>
              </a:path>
              <a:path w="795654" h="459739">
                <a:moveTo>
                  <a:pt x="777948" y="26035"/>
                </a:moveTo>
                <a:lnTo>
                  <a:pt x="736981" y="26035"/>
                </a:lnTo>
                <a:lnTo>
                  <a:pt x="743331" y="37083"/>
                </a:lnTo>
                <a:lnTo>
                  <a:pt x="732262" y="43426"/>
                </a:lnTo>
                <a:lnTo>
                  <a:pt x="748030" y="70993"/>
                </a:lnTo>
                <a:lnTo>
                  <a:pt x="777948" y="26035"/>
                </a:lnTo>
                <a:close/>
              </a:path>
              <a:path w="795654" h="459739">
                <a:moveTo>
                  <a:pt x="736981" y="26035"/>
                </a:moveTo>
                <a:lnTo>
                  <a:pt x="725935" y="32364"/>
                </a:lnTo>
                <a:lnTo>
                  <a:pt x="732262" y="43426"/>
                </a:lnTo>
                <a:lnTo>
                  <a:pt x="743331" y="37083"/>
                </a:lnTo>
                <a:lnTo>
                  <a:pt x="736981" y="26035"/>
                </a:lnTo>
                <a:close/>
              </a:path>
              <a:path w="795654" h="459739">
                <a:moveTo>
                  <a:pt x="795274" y="0"/>
                </a:moveTo>
                <a:lnTo>
                  <a:pt x="710184" y="4825"/>
                </a:lnTo>
                <a:lnTo>
                  <a:pt x="725935" y="32364"/>
                </a:lnTo>
                <a:lnTo>
                  <a:pt x="736981" y="26035"/>
                </a:lnTo>
                <a:lnTo>
                  <a:pt x="777948" y="26035"/>
                </a:lnTo>
                <a:lnTo>
                  <a:pt x="79527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5591" y="4893564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5899" y="0"/>
                </a:moveTo>
                <a:lnTo>
                  <a:pt x="715899" y="76200"/>
                </a:lnTo>
                <a:lnTo>
                  <a:pt x="779399" y="44450"/>
                </a:lnTo>
                <a:lnTo>
                  <a:pt x="728599" y="44450"/>
                </a:lnTo>
                <a:lnTo>
                  <a:pt x="728599" y="31750"/>
                </a:lnTo>
                <a:lnTo>
                  <a:pt x="779399" y="31750"/>
                </a:lnTo>
                <a:lnTo>
                  <a:pt x="715899" y="0"/>
                </a:lnTo>
                <a:close/>
              </a:path>
              <a:path w="792479" h="76200">
                <a:moveTo>
                  <a:pt x="7158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5899" y="44450"/>
                </a:lnTo>
                <a:lnTo>
                  <a:pt x="715899" y="31750"/>
                </a:lnTo>
                <a:close/>
              </a:path>
              <a:path w="792479" h="76200">
                <a:moveTo>
                  <a:pt x="779399" y="31750"/>
                </a:moveTo>
                <a:lnTo>
                  <a:pt x="728599" y="31750"/>
                </a:lnTo>
                <a:lnTo>
                  <a:pt x="728599" y="44450"/>
                </a:lnTo>
                <a:lnTo>
                  <a:pt x="779399" y="44450"/>
                </a:lnTo>
                <a:lnTo>
                  <a:pt x="792099" y="38100"/>
                </a:lnTo>
                <a:lnTo>
                  <a:pt x="779399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2290" y="4926203"/>
            <a:ext cx="795655" cy="478155"/>
          </a:xfrm>
          <a:custGeom>
            <a:avLst/>
            <a:gdLst/>
            <a:ahLst/>
            <a:cxnLst/>
            <a:rect l="l" t="t" r="r" b="b"/>
            <a:pathLst>
              <a:path w="795654" h="478154">
                <a:moveTo>
                  <a:pt x="726669" y="444195"/>
                </a:moveTo>
                <a:lnTo>
                  <a:pt x="710438" y="471424"/>
                </a:lnTo>
                <a:lnTo>
                  <a:pt x="795401" y="477774"/>
                </a:lnTo>
                <a:lnTo>
                  <a:pt x="778069" y="450723"/>
                </a:lnTo>
                <a:lnTo>
                  <a:pt x="737615" y="450723"/>
                </a:lnTo>
                <a:lnTo>
                  <a:pt x="726669" y="444195"/>
                </a:lnTo>
                <a:close/>
              </a:path>
              <a:path w="795654" h="478154">
                <a:moveTo>
                  <a:pt x="733171" y="433287"/>
                </a:moveTo>
                <a:lnTo>
                  <a:pt x="726669" y="444195"/>
                </a:lnTo>
                <a:lnTo>
                  <a:pt x="737615" y="450723"/>
                </a:lnTo>
                <a:lnTo>
                  <a:pt x="744093" y="439801"/>
                </a:lnTo>
                <a:lnTo>
                  <a:pt x="733171" y="433287"/>
                </a:lnTo>
                <a:close/>
              </a:path>
              <a:path w="795654" h="478154">
                <a:moveTo>
                  <a:pt x="749426" y="406019"/>
                </a:moveTo>
                <a:lnTo>
                  <a:pt x="733171" y="433287"/>
                </a:lnTo>
                <a:lnTo>
                  <a:pt x="744093" y="439801"/>
                </a:lnTo>
                <a:lnTo>
                  <a:pt x="737615" y="450723"/>
                </a:lnTo>
                <a:lnTo>
                  <a:pt x="778069" y="450723"/>
                </a:lnTo>
                <a:lnTo>
                  <a:pt x="749426" y="406019"/>
                </a:lnTo>
                <a:close/>
              </a:path>
              <a:path w="795654" h="478154">
                <a:moveTo>
                  <a:pt x="6604" y="0"/>
                </a:moveTo>
                <a:lnTo>
                  <a:pt x="0" y="10922"/>
                </a:lnTo>
                <a:lnTo>
                  <a:pt x="726669" y="444195"/>
                </a:lnTo>
                <a:lnTo>
                  <a:pt x="733171" y="433287"/>
                </a:lnTo>
                <a:lnTo>
                  <a:pt x="660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0639" y="4927600"/>
            <a:ext cx="797560" cy="960119"/>
          </a:xfrm>
          <a:custGeom>
            <a:avLst/>
            <a:gdLst/>
            <a:ahLst/>
            <a:cxnLst/>
            <a:rect l="l" t="t" r="r" b="b"/>
            <a:pathLst>
              <a:path w="797560" h="960120">
                <a:moveTo>
                  <a:pt x="743497" y="904948"/>
                </a:moveTo>
                <a:lnTo>
                  <a:pt x="719074" y="925194"/>
                </a:lnTo>
                <a:lnTo>
                  <a:pt x="797051" y="959535"/>
                </a:lnTo>
                <a:lnTo>
                  <a:pt x="786622" y="914704"/>
                </a:lnTo>
                <a:lnTo>
                  <a:pt x="751586" y="914704"/>
                </a:lnTo>
                <a:lnTo>
                  <a:pt x="743497" y="904948"/>
                </a:lnTo>
                <a:close/>
              </a:path>
              <a:path w="797560" h="960120">
                <a:moveTo>
                  <a:pt x="753274" y="896842"/>
                </a:moveTo>
                <a:lnTo>
                  <a:pt x="743497" y="904948"/>
                </a:lnTo>
                <a:lnTo>
                  <a:pt x="751586" y="914704"/>
                </a:lnTo>
                <a:lnTo>
                  <a:pt x="761364" y="906602"/>
                </a:lnTo>
                <a:lnTo>
                  <a:pt x="753274" y="896842"/>
                </a:lnTo>
                <a:close/>
              </a:path>
              <a:path w="797560" h="960120">
                <a:moveTo>
                  <a:pt x="777748" y="876554"/>
                </a:moveTo>
                <a:lnTo>
                  <a:pt x="753274" y="896842"/>
                </a:lnTo>
                <a:lnTo>
                  <a:pt x="761364" y="906602"/>
                </a:lnTo>
                <a:lnTo>
                  <a:pt x="751586" y="914704"/>
                </a:lnTo>
                <a:lnTo>
                  <a:pt x="786622" y="914704"/>
                </a:lnTo>
                <a:lnTo>
                  <a:pt x="777748" y="876554"/>
                </a:lnTo>
                <a:close/>
              </a:path>
              <a:path w="797560" h="960120">
                <a:moveTo>
                  <a:pt x="9778" y="0"/>
                </a:moveTo>
                <a:lnTo>
                  <a:pt x="0" y="8127"/>
                </a:lnTo>
                <a:lnTo>
                  <a:pt x="743497" y="904948"/>
                </a:lnTo>
                <a:lnTo>
                  <a:pt x="753274" y="896842"/>
                </a:lnTo>
                <a:lnTo>
                  <a:pt x="977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0003" y="4005071"/>
            <a:ext cx="798195" cy="1454785"/>
          </a:xfrm>
          <a:custGeom>
            <a:avLst/>
            <a:gdLst/>
            <a:ahLst/>
            <a:cxnLst/>
            <a:rect l="l" t="t" r="r" b="b"/>
            <a:pathLst>
              <a:path w="798195" h="1454785">
                <a:moveTo>
                  <a:pt x="755559" y="63807"/>
                </a:moveTo>
                <a:lnTo>
                  <a:pt x="0" y="1448180"/>
                </a:lnTo>
                <a:lnTo>
                  <a:pt x="11175" y="1454277"/>
                </a:lnTo>
                <a:lnTo>
                  <a:pt x="766739" y="69896"/>
                </a:lnTo>
                <a:lnTo>
                  <a:pt x="755559" y="63807"/>
                </a:lnTo>
                <a:close/>
              </a:path>
              <a:path w="798195" h="1454785">
                <a:moveTo>
                  <a:pt x="795799" y="52704"/>
                </a:moveTo>
                <a:lnTo>
                  <a:pt x="761619" y="52704"/>
                </a:lnTo>
                <a:lnTo>
                  <a:pt x="772795" y="58800"/>
                </a:lnTo>
                <a:lnTo>
                  <a:pt x="766739" y="69896"/>
                </a:lnTo>
                <a:lnTo>
                  <a:pt x="794638" y="85089"/>
                </a:lnTo>
                <a:lnTo>
                  <a:pt x="795799" y="52704"/>
                </a:lnTo>
                <a:close/>
              </a:path>
              <a:path w="798195" h="1454785">
                <a:moveTo>
                  <a:pt x="761619" y="52704"/>
                </a:moveTo>
                <a:lnTo>
                  <a:pt x="755559" y="63807"/>
                </a:lnTo>
                <a:lnTo>
                  <a:pt x="766739" y="69896"/>
                </a:lnTo>
                <a:lnTo>
                  <a:pt x="772795" y="58800"/>
                </a:lnTo>
                <a:lnTo>
                  <a:pt x="761619" y="52704"/>
                </a:lnTo>
                <a:close/>
              </a:path>
              <a:path w="798195" h="1454785">
                <a:moveTo>
                  <a:pt x="797687" y="0"/>
                </a:moveTo>
                <a:lnTo>
                  <a:pt x="727710" y="48640"/>
                </a:lnTo>
                <a:lnTo>
                  <a:pt x="755559" y="63807"/>
                </a:lnTo>
                <a:lnTo>
                  <a:pt x="761619" y="52704"/>
                </a:lnTo>
                <a:lnTo>
                  <a:pt x="795799" y="52704"/>
                </a:lnTo>
                <a:lnTo>
                  <a:pt x="79768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0639" y="4477511"/>
            <a:ext cx="797560" cy="982980"/>
          </a:xfrm>
          <a:custGeom>
            <a:avLst/>
            <a:gdLst/>
            <a:ahLst/>
            <a:cxnLst/>
            <a:rect l="l" t="t" r="r" b="b"/>
            <a:pathLst>
              <a:path w="797560" h="982979">
                <a:moveTo>
                  <a:pt x="744185" y="55270"/>
                </a:moveTo>
                <a:lnTo>
                  <a:pt x="0" y="974979"/>
                </a:lnTo>
                <a:lnTo>
                  <a:pt x="9906" y="982979"/>
                </a:lnTo>
                <a:lnTo>
                  <a:pt x="754017" y="63207"/>
                </a:lnTo>
                <a:lnTo>
                  <a:pt x="744185" y="55270"/>
                </a:lnTo>
                <a:close/>
              </a:path>
              <a:path w="797560" h="982979">
                <a:moveTo>
                  <a:pt x="787084" y="45338"/>
                </a:moveTo>
                <a:lnTo>
                  <a:pt x="752221" y="45338"/>
                </a:lnTo>
                <a:lnTo>
                  <a:pt x="762000" y="53339"/>
                </a:lnTo>
                <a:lnTo>
                  <a:pt x="754017" y="63207"/>
                </a:lnTo>
                <a:lnTo>
                  <a:pt x="778763" y="83185"/>
                </a:lnTo>
                <a:lnTo>
                  <a:pt x="787084" y="45338"/>
                </a:lnTo>
                <a:close/>
              </a:path>
              <a:path w="797560" h="982979">
                <a:moveTo>
                  <a:pt x="752221" y="45338"/>
                </a:moveTo>
                <a:lnTo>
                  <a:pt x="744185" y="55270"/>
                </a:lnTo>
                <a:lnTo>
                  <a:pt x="754017" y="63207"/>
                </a:lnTo>
                <a:lnTo>
                  <a:pt x="762000" y="53339"/>
                </a:lnTo>
                <a:lnTo>
                  <a:pt x="752221" y="45338"/>
                </a:lnTo>
                <a:close/>
              </a:path>
              <a:path w="797560" h="982979">
                <a:moveTo>
                  <a:pt x="797051" y="0"/>
                </a:moveTo>
                <a:lnTo>
                  <a:pt x="719455" y="35306"/>
                </a:lnTo>
                <a:lnTo>
                  <a:pt x="744185" y="55270"/>
                </a:lnTo>
                <a:lnTo>
                  <a:pt x="752221" y="45338"/>
                </a:lnTo>
                <a:lnTo>
                  <a:pt x="787084" y="45338"/>
                </a:lnTo>
                <a:lnTo>
                  <a:pt x="7970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2035" y="4931664"/>
            <a:ext cx="795655" cy="530860"/>
          </a:xfrm>
          <a:custGeom>
            <a:avLst/>
            <a:gdLst/>
            <a:ahLst/>
            <a:cxnLst/>
            <a:rect l="l" t="t" r="r" b="b"/>
            <a:pathLst>
              <a:path w="795654" h="530860">
                <a:moveTo>
                  <a:pt x="728682" y="36860"/>
                </a:moveTo>
                <a:lnTo>
                  <a:pt x="0" y="519811"/>
                </a:lnTo>
                <a:lnTo>
                  <a:pt x="7112" y="530352"/>
                </a:lnTo>
                <a:lnTo>
                  <a:pt x="735668" y="47401"/>
                </a:lnTo>
                <a:lnTo>
                  <a:pt x="728682" y="36860"/>
                </a:lnTo>
                <a:close/>
              </a:path>
              <a:path w="795654" h="530860">
                <a:moveTo>
                  <a:pt x="778527" y="29844"/>
                </a:moveTo>
                <a:lnTo>
                  <a:pt x="739266" y="29844"/>
                </a:lnTo>
                <a:lnTo>
                  <a:pt x="746251" y="40386"/>
                </a:lnTo>
                <a:lnTo>
                  <a:pt x="735668" y="47401"/>
                </a:lnTo>
                <a:lnTo>
                  <a:pt x="753237" y="73913"/>
                </a:lnTo>
                <a:lnTo>
                  <a:pt x="778527" y="29844"/>
                </a:lnTo>
                <a:close/>
              </a:path>
              <a:path w="795654" h="530860">
                <a:moveTo>
                  <a:pt x="739266" y="29844"/>
                </a:moveTo>
                <a:lnTo>
                  <a:pt x="728682" y="36860"/>
                </a:lnTo>
                <a:lnTo>
                  <a:pt x="735668" y="47401"/>
                </a:lnTo>
                <a:lnTo>
                  <a:pt x="746251" y="40386"/>
                </a:lnTo>
                <a:lnTo>
                  <a:pt x="739266" y="29844"/>
                </a:lnTo>
                <a:close/>
              </a:path>
              <a:path w="795654" h="530860">
                <a:moveTo>
                  <a:pt x="795654" y="0"/>
                </a:moveTo>
                <a:lnTo>
                  <a:pt x="711073" y="10287"/>
                </a:lnTo>
                <a:lnTo>
                  <a:pt x="728682" y="36860"/>
                </a:lnTo>
                <a:lnTo>
                  <a:pt x="739266" y="29844"/>
                </a:lnTo>
                <a:lnTo>
                  <a:pt x="778527" y="29844"/>
                </a:lnTo>
                <a:lnTo>
                  <a:pt x="7956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5210" y="5371210"/>
            <a:ext cx="792480" cy="92075"/>
          </a:xfrm>
          <a:custGeom>
            <a:avLst/>
            <a:gdLst/>
            <a:ahLst/>
            <a:cxnLst/>
            <a:rect l="l" t="t" r="r" b="b"/>
            <a:pathLst>
              <a:path w="792479" h="92075">
                <a:moveTo>
                  <a:pt x="715979" y="31584"/>
                </a:moveTo>
                <a:lnTo>
                  <a:pt x="0" y="79375"/>
                </a:lnTo>
                <a:lnTo>
                  <a:pt x="762" y="92075"/>
                </a:lnTo>
                <a:lnTo>
                  <a:pt x="716828" y="44278"/>
                </a:lnTo>
                <a:lnTo>
                  <a:pt x="715979" y="31584"/>
                </a:lnTo>
                <a:close/>
              </a:path>
              <a:path w="792479" h="92075">
                <a:moveTo>
                  <a:pt x="787320" y="30733"/>
                </a:moveTo>
                <a:lnTo>
                  <a:pt x="728726" y="30733"/>
                </a:lnTo>
                <a:lnTo>
                  <a:pt x="729488" y="43433"/>
                </a:lnTo>
                <a:lnTo>
                  <a:pt x="716828" y="44278"/>
                </a:lnTo>
                <a:lnTo>
                  <a:pt x="718947" y="75945"/>
                </a:lnTo>
                <a:lnTo>
                  <a:pt x="792479" y="32892"/>
                </a:lnTo>
                <a:lnTo>
                  <a:pt x="787320" y="30733"/>
                </a:lnTo>
                <a:close/>
              </a:path>
              <a:path w="792479" h="92075">
                <a:moveTo>
                  <a:pt x="728726" y="30733"/>
                </a:moveTo>
                <a:lnTo>
                  <a:pt x="715979" y="31584"/>
                </a:lnTo>
                <a:lnTo>
                  <a:pt x="716828" y="44278"/>
                </a:lnTo>
                <a:lnTo>
                  <a:pt x="729488" y="43433"/>
                </a:lnTo>
                <a:lnTo>
                  <a:pt x="728726" y="30733"/>
                </a:lnTo>
                <a:close/>
              </a:path>
              <a:path w="792479" h="92075">
                <a:moveTo>
                  <a:pt x="713866" y="0"/>
                </a:moveTo>
                <a:lnTo>
                  <a:pt x="715979" y="31584"/>
                </a:lnTo>
                <a:lnTo>
                  <a:pt x="728726" y="30733"/>
                </a:lnTo>
                <a:lnTo>
                  <a:pt x="787320" y="30733"/>
                </a:lnTo>
                <a:lnTo>
                  <a:pt x="7138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2544" y="5450332"/>
            <a:ext cx="795655" cy="436245"/>
          </a:xfrm>
          <a:custGeom>
            <a:avLst/>
            <a:gdLst/>
            <a:ahLst/>
            <a:cxnLst/>
            <a:rect l="l" t="t" r="r" b="b"/>
            <a:pathLst>
              <a:path w="795654" h="436245">
                <a:moveTo>
                  <a:pt x="725131" y="405095"/>
                </a:moveTo>
                <a:lnTo>
                  <a:pt x="709929" y="433019"/>
                </a:lnTo>
                <a:lnTo>
                  <a:pt x="795146" y="435927"/>
                </a:lnTo>
                <a:lnTo>
                  <a:pt x="777877" y="411187"/>
                </a:lnTo>
                <a:lnTo>
                  <a:pt x="736345" y="411187"/>
                </a:lnTo>
                <a:lnTo>
                  <a:pt x="725131" y="405095"/>
                </a:lnTo>
                <a:close/>
              </a:path>
              <a:path w="795654" h="436245">
                <a:moveTo>
                  <a:pt x="731184" y="393976"/>
                </a:moveTo>
                <a:lnTo>
                  <a:pt x="725131" y="405095"/>
                </a:lnTo>
                <a:lnTo>
                  <a:pt x="736345" y="411187"/>
                </a:lnTo>
                <a:lnTo>
                  <a:pt x="742314" y="400024"/>
                </a:lnTo>
                <a:lnTo>
                  <a:pt x="731184" y="393976"/>
                </a:lnTo>
                <a:close/>
              </a:path>
              <a:path w="795654" h="436245">
                <a:moveTo>
                  <a:pt x="746378" y="366064"/>
                </a:moveTo>
                <a:lnTo>
                  <a:pt x="731184" y="393976"/>
                </a:lnTo>
                <a:lnTo>
                  <a:pt x="742314" y="400024"/>
                </a:lnTo>
                <a:lnTo>
                  <a:pt x="736345" y="411187"/>
                </a:lnTo>
                <a:lnTo>
                  <a:pt x="777877" y="411187"/>
                </a:lnTo>
                <a:lnTo>
                  <a:pt x="746378" y="366064"/>
                </a:lnTo>
                <a:close/>
              </a:path>
              <a:path w="795654" h="436245">
                <a:moveTo>
                  <a:pt x="6095" y="0"/>
                </a:moveTo>
                <a:lnTo>
                  <a:pt x="0" y="11176"/>
                </a:lnTo>
                <a:lnTo>
                  <a:pt x="725131" y="405095"/>
                </a:lnTo>
                <a:lnTo>
                  <a:pt x="731184" y="393976"/>
                </a:lnTo>
                <a:lnTo>
                  <a:pt x="609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7299325" cy="21539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Dropout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torch.nn.Dropout(p)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Random zeros the </a:t>
            </a:r>
            <a:r>
              <a:rPr sz="2800" dirty="0">
                <a:latin typeface="Arial"/>
                <a:cs typeface="Arial"/>
              </a:rPr>
              <a:t>input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Output are scaled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1/(1-p)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8317" y="42816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317" y="478764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8317" y="531342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834" y="386105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8834" y="4331970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5">
                <a:moveTo>
                  <a:pt x="0" y="146303"/>
                </a:moveTo>
                <a:lnTo>
                  <a:pt x="7345" y="100071"/>
                </a:lnTo>
                <a:lnTo>
                  <a:pt x="27797" y="59911"/>
                </a:lnTo>
                <a:lnTo>
                  <a:pt x="58978" y="28236"/>
                </a:lnTo>
                <a:lnTo>
                  <a:pt x="98511" y="7461"/>
                </a:lnTo>
                <a:lnTo>
                  <a:pt x="144017" y="0"/>
                </a:lnTo>
                <a:lnTo>
                  <a:pt x="189524" y="7461"/>
                </a:lnTo>
                <a:lnTo>
                  <a:pt x="229057" y="28236"/>
                </a:lnTo>
                <a:lnTo>
                  <a:pt x="260238" y="59911"/>
                </a:lnTo>
                <a:lnTo>
                  <a:pt x="280690" y="100071"/>
                </a:lnTo>
                <a:lnTo>
                  <a:pt x="288036" y="146303"/>
                </a:lnTo>
                <a:lnTo>
                  <a:pt x="280690" y="192536"/>
                </a:lnTo>
                <a:lnTo>
                  <a:pt x="260238" y="232696"/>
                </a:lnTo>
                <a:lnTo>
                  <a:pt x="229057" y="264371"/>
                </a:lnTo>
                <a:lnTo>
                  <a:pt x="189524" y="285146"/>
                </a:lnTo>
                <a:lnTo>
                  <a:pt x="144017" y="292607"/>
                </a:lnTo>
                <a:lnTo>
                  <a:pt x="98511" y="285146"/>
                </a:lnTo>
                <a:lnTo>
                  <a:pt x="58978" y="264371"/>
                </a:lnTo>
                <a:lnTo>
                  <a:pt x="27797" y="232696"/>
                </a:lnTo>
                <a:lnTo>
                  <a:pt x="7345" y="192536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8834" y="478764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834" y="5258561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0" y="145541"/>
                </a:moveTo>
                <a:lnTo>
                  <a:pt x="7345" y="99535"/>
                </a:lnTo>
                <a:lnTo>
                  <a:pt x="27797" y="59582"/>
                </a:lnTo>
                <a:lnTo>
                  <a:pt x="58978" y="28078"/>
                </a:lnTo>
                <a:lnTo>
                  <a:pt x="98511" y="7418"/>
                </a:lnTo>
                <a:lnTo>
                  <a:pt x="144017" y="0"/>
                </a:lnTo>
                <a:lnTo>
                  <a:pt x="189524" y="7418"/>
                </a:lnTo>
                <a:lnTo>
                  <a:pt x="229057" y="28078"/>
                </a:lnTo>
                <a:lnTo>
                  <a:pt x="260238" y="59582"/>
                </a:lnTo>
                <a:lnTo>
                  <a:pt x="280690" y="99535"/>
                </a:lnTo>
                <a:lnTo>
                  <a:pt x="288036" y="145541"/>
                </a:lnTo>
                <a:lnTo>
                  <a:pt x="280690" y="191548"/>
                </a:lnTo>
                <a:lnTo>
                  <a:pt x="260238" y="231501"/>
                </a:lnTo>
                <a:lnTo>
                  <a:pt x="229057" y="263005"/>
                </a:lnTo>
                <a:lnTo>
                  <a:pt x="189524" y="283665"/>
                </a:lnTo>
                <a:lnTo>
                  <a:pt x="144017" y="291084"/>
                </a:lnTo>
                <a:lnTo>
                  <a:pt x="98511" y="283665"/>
                </a:lnTo>
                <a:lnTo>
                  <a:pt x="58978" y="263005"/>
                </a:lnTo>
                <a:lnTo>
                  <a:pt x="27797" y="231501"/>
                </a:lnTo>
                <a:lnTo>
                  <a:pt x="7345" y="191548"/>
                </a:lnTo>
                <a:lnTo>
                  <a:pt x="0" y="1455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8834" y="5741670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0" y="145541"/>
                </a:moveTo>
                <a:lnTo>
                  <a:pt x="7345" y="99540"/>
                </a:lnTo>
                <a:lnTo>
                  <a:pt x="27797" y="59587"/>
                </a:lnTo>
                <a:lnTo>
                  <a:pt x="58978" y="28081"/>
                </a:lnTo>
                <a:lnTo>
                  <a:pt x="98511" y="7420"/>
                </a:lnTo>
                <a:lnTo>
                  <a:pt x="144017" y="0"/>
                </a:lnTo>
                <a:lnTo>
                  <a:pt x="189524" y="7420"/>
                </a:lnTo>
                <a:lnTo>
                  <a:pt x="229057" y="28081"/>
                </a:lnTo>
                <a:lnTo>
                  <a:pt x="260238" y="59587"/>
                </a:lnTo>
                <a:lnTo>
                  <a:pt x="280690" y="99540"/>
                </a:lnTo>
                <a:lnTo>
                  <a:pt x="288036" y="145541"/>
                </a:lnTo>
                <a:lnTo>
                  <a:pt x="280690" y="191543"/>
                </a:lnTo>
                <a:lnTo>
                  <a:pt x="260238" y="231496"/>
                </a:lnTo>
                <a:lnTo>
                  <a:pt x="229057" y="263002"/>
                </a:lnTo>
                <a:lnTo>
                  <a:pt x="189524" y="283663"/>
                </a:lnTo>
                <a:lnTo>
                  <a:pt x="144017" y="291083"/>
                </a:lnTo>
                <a:lnTo>
                  <a:pt x="98511" y="283663"/>
                </a:lnTo>
                <a:lnTo>
                  <a:pt x="58978" y="263002"/>
                </a:lnTo>
                <a:lnTo>
                  <a:pt x="27797" y="231496"/>
                </a:lnTo>
                <a:lnTo>
                  <a:pt x="7345" y="191543"/>
                </a:lnTo>
                <a:lnTo>
                  <a:pt x="0" y="1455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2671" y="4005071"/>
            <a:ext cx="795020" cy="426084"/>
          </a:xfrm>
          <a:custGeom>
            <a:avLst/>
            <a:gdLst/>
            <a:ahLst/>
            <a:cxnLst/>
            <a:rect l="l" t="t" r="r" b="b"/>
            <a:pathLst>
              <a:path w="795020" h="426085">
                <a:moveTo>
                  <a:pt x="724688" y="30107"/>
                </a:moveTo>
                <a:lnTo>
                  <a:pt x="0" y="414273"/>
                </a:lnTo>
                <a:lnTo>
                  <a:pt x="5841" y="425576"/>
                </a:lnTo>
                <a:lnTo>
                  <a:pt x="730623" y="41302"/>
                </a:lnTo>
                <a:lnTo>
                  <a:pt x="724688" y="30107"/>
                </a:lnTo>
                <a:close/>
              </a:path>
              <a:path w="795020" h="426085">
                <a:moveTo>
                  <a:pt x="777784" y="24129"/>
                </a:moveTo>
                <a:lnTo>
                  <a:pt x="735964" y="24129"/>
                </a:lnTo>
                <a:lnTo>
                  <a:pt x="741933" y="35305"/>
                </a:lnTo>
                <a:lnTo>
                  <a:pt x="730623" y="41302"/>
                </a:lnTo>
                <a:lnTo>
                  <a:pt x="745489" y="69341"/>
                </a:lnTo>
                <a:lnTo>
                  <a:pt x="777784" y="24129"/>
                </a:lnTo>
                <a:close/>
              </a:path>
              <a:path w="795020" h="426085">
                <a:moveTo>
                  <a:pt x="735964" y="24129"/>
                </a:moveTo>
                <a:lnTo>
                  <a:pt x="724688" y="30107"/>
                </a:lnTo>
                <a:lnTo>
                  <a:pt x="730623" y="41302"/>
                </a:lnTo>
                <a:lnTo>
                  <a:pt x="741933" y="35305"/>
                </a:lnTo>
                <a:lnTo>
                  <a:pt x="735964" y="24129"/>
                </a:lnTo>
                <a:close/>
              </a:path>
              <a:path w="795020" h="426085">
                <a:moveTo>
                  <a:pt x="795019" y="0"/>
                </a:moveTo>
                <a:lnTo>
                  <a:pt x="709802" y="2031"/>
                </a:lnTo>
                <a:lnTo>
                  <a:pt x="724688" y="30107"/>
                </a:lnTo>
                <a:lnTo>
                  <a:pt x="735964" y="24129"/>
                </a:lnTo>
                <a:lnTo>
                  <a:pt x="777784" y="24129"/>
                </a:lnTo>
                <a:lnTo>
                  <a:pt x="7950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5210" y="4419346"/>
            <a:ext cx="792480" cy="92075"/>
          </a:xfrm>
          <a:custGeom>
            <a:avLst/>
            <a:gdLst/>
            <a:ahLst/>
            <a:cxnLst/>
            <a:rect l="l" t="t" r="r" b="b"/>
            <a:pathLst>
              <a:path w="792479" h="92075">
                <a:moveTo>
                  <a:pt x="718947" y="15620"/>
                </a:moveTo>
                <a:lnTo>
                  <a:pt x="716831" y="47297"/>
                </a:lnTo>
                <a:lnTo>
                  <a:pt x="729488" y="48132"/>
                </a:lnTo>
                <a:lnTo>
                  <a:pt x="728726" y="60832"/>
                </a:lnTo>
                <a:lnTo>
                  <a:pt x="715927" y="60832"/>
                </a:lnTo>
                <a:lnTo>
                  <a:pt x="713866" y="91693"/>
                </a:lnTo>
                <a:lnTo>
                  <a:pt x="787339" y="60832"/>
                </a:lnTo>
                <a:lnTo>
                  <a:pt x="728726" y="60832"/>
                </a:lnTo>
                <a:lnTo>
                  <a:pt x="715984" y="59991"/>
                </a:lnTo>
                <a:lnTo>
                  <a:pt x="789343" y="59991"/>
                </a:lnTo>
                <a:lnTo>
                  <a:pt x="792479" y="58673"/>
                </a:lnTo>
                <a:lnTo>
                  <a:pt x="718947" y="15620"/>
                </a:lnTo>
                <a:close/>
              </a:path>
              <a:path w="792479" h="92075">
                <a:moveTo>
                  <a:pt x="716831" y="47297"/>
                </a:moveTo>
                <a:lnTo>
                  <a:pt x="715984" y="59991"/>
                </a:lnTo>
                <a:lnTo>
                  <a:pt x="728726" y="60832"/>
                </a:lnTo>
                <a:lnTo>
                  <a:pt x="729488" y="48132"/>
                </a:lnTo>
                <a:lnTo>
                  <a:pt x="716831" y="47297"/>
                </a:lnTo>
                <a:close/>
              </a:path>
              <a:path w="792479" h="92075">
                <a:moveTo>
                  <a:pt x="762" y="0"/>
                </a:moveTo>
                <a:lnTo>
                  <a:pt x="0" y="12699"/>
                </a:lnTo>
                <a:lnTo>
                  <a:pt x="715984" y="59991"/>
                </a:lnTo>
                <a:lnTo>
                  <a:pt x="716831" y="47297"/>
                </a:lnTo>
                <a:lnTo>
                  <a:pt x="76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2163" y="4420361"/>
            <a:ext cx="795655" cy="511809"/>
          </a:xfrm>
          <a:custGeom>
            <a:avLst/>
            <a:gdLst/>
            <a:ahLst/>
            <a:cxnLst/>
            <a:rect l="l" t="t" r="r" b="b"/>
            <a:pathLst>
              <a:path w="795654" h="511810">
                <a:moveTo>
                  <a:pt x="727917" y="475879"/>
                </a:moveTo>
                <a:lnTo>
                  <a:pt x="710819" y="502665"/>
                </a:lnTo>
                <a:lnTo>
                  <a:pt x="795527" y="511556"/>
                </a:lnTo>
                <a:lnTo>
                  <a:pt x="778310" y="482726"/>
                </a:lnTo>
                <a:lnTo>
                  <a:pt x="738632" y="482726"/>
                </a:lnTo>
                <a:lnTo>
                  <a:pt x="727917" y="475879"/>
                </a:lnTo>
                <a:close/>
              </a:path>
              <a:path w="795654" h="511810">
                <a:moveTo>
                  <a:pt x="734741" y="465189"/>
                </a:moveTo>
                <a:lnTo>
                  <a:pt x="727917" y="475879"/>
                </a:lnTo>
                <a:lnTo>
                  <a:pt x="738632" y="482726"/>
                </a:lnTo>
                <a:lnTo>
                  <a:pt x="745489" y="472058"/>
                </a:lnTo>
                <a:lnTo>
                  <a:pt x="734741" y="465189"/>
                </a:lnTo>
                <a:close/>
              </a:path>
              <a:path w="795654" h="511810">
                <a:moveTo>
                  <a:pt x="751839" y="438404"/>
                </a:moveTo>
                <a:lnTo>
                  <a:pt x="734741" y="465189"/>
                </a:lnTo>
                <a:lnTo>
                  <a:pt x="745489" y="472058"/>
                </a:lnTo>
                <a:lnTo>
                  <a:pt x="738632" y="482726"/>
                </a:lnTo>
                <a:lnTo>
                  <a:pt x="778310" y="482726"/>
                </a:lnTo>
                <a:lnTo>
                  <a:pt x="751839" y="438404"/>
                </a:lnTo>
                <a:close/>
              </a:path>
              <a:path w="795654" h="511810">
                <a:moveTo>
                  <a:pt x="6858" y="0"/>
                </a:moveTo>
                <a:lnTo>
                  <a:pt x="0" y="10668"/>
                </a:lnTo>
                <a:lnTo>
                  <a:pt x="727917" y="475879"/>
                </a:lnTo>
                <a:lnTo>
                  <a:pt x="734741" y="465189"/>
                </a:lnTo>
                <a:lnTo>
                  <a:pt x="685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0639" y="4421759"/>
            <a:ext cx="797560" cy="982980"/>
          </a:xfrm>
          <a:custGeom>
            <a:avLst/>
            <a:gdLst/>
            <a:ahLst/>
            <a:cxnLst/>
            <a:rect l="l" t="t" r="r" b="b"/>
            <a:pathLst>
              <a:path w="797560" h="982979">
                <a:moveTo>
                  <a:pt x="744107" y="927264"/>
                </a:moveTo>
                <a:lnTo>
                  <a:pt x="719455" y="947166"/>
                </a:lnTo>
                <a:lnTo>
                  <a:pt x="797051" y="982472"/>
                </a:lnTo>
                <a:lnTo>
                  <a:pt x="787084" y="937133"/>
                </a:lnTo>
                <a:lnTo>
                  <a:pt x="752094" y="937133"/>
                </a:lnTo>
                <a:lnTo>
                  <a:pt x="744107" y="927264"/>
                </a:lnTo>
                <a:close/>
              </a:path>
              <a:path w="797560" h="982979">
                <a:moveTo>
                  <a:pt x="754014" y="919266"/>
                </a:moveTo>
                <a:lnTo>
                  <a:pt x="744107" y="927264"/>
                </a:lnTo>
                <a:lnTo>
                  <a:pt x="752094" y="937133"/>
                </a:lnTo>
                <a:lnTo>
                  <a:pt x="762000" y="929132"/>
                </a:lnTo>
                <a:lnTo>
                  <a:pt x="754014" y="919266"/>
                </a:lnTo>
                <a:close/>
              </a:path>
              <a:path w="797560" h="982979">
                <a:moveTo>
                  <a:pt x="778763" y="899287"/>
                </a:moveTo>
                <a:lnTo>
                  <a:pt x="754014" y="919266"/>
                </a:lnTo>
                <a:lnTo>
                  <a:pt x="762000" y="929132"/>
                </a:lnTo>
                <a:lnTo>
                  <a:pt x="752094" y="937133"/>
                </a:lnTo>
                <a:lnTo>
                  <a:pt x="787084" y="937133"/>
                </a:lnTo>
                <a:lnTo>
                  <a:pt x="778763" y="899287"/>
                </a:lnTo>
                <a:close/>
              </a:path>
              <a:path w="797560" h="982979">
                <a:moveTo>
                  <a:pt x="9906" y="0"/>
                </a:moveTo>
                <a:lnTo>
                  <a:pt x="0" y="7874"/>
                </a:lnTo>
                <a:lnTo>
                  <a:pt x="744107" y="927264"/>
                </a:lnTo>
                <a:lnTo>
                  <a:pt x="754014" y="919266"/>
                </a:lnTo>
                <a:lnTo>
                  <a:pt x="99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0003" y="4422647"/>
            <a:ext cx="798195" cy="1464945"/>
          </a:xfrm>
          <a:custGeom>
            <a:avLst/>
            <a:gdLst/>
            <a:ahLst/>
            <a:cxnLst/>
            <a:rect l="l" t="t" r="r" b="b"/>
            <a:pathLst>
              <a:path w="798195" h="1464945">
                <a:moveTo>
                  <a:pt x="755811" y="1400724"/>
                </a:moveTo>
                <a:lnTo>
                  <a:pt x="727837" y="1415872"/>
                </a:lnTo>
                <a:lnTo>
                  <a:pt x="797687" y="1464716"/>
                </a:lnTo>
                <a:lnTo>
                  <a:pt x="795954" y="1411909"/>
                </a:lnTo>
                <a:lnTo>
                  <a:pt x="761873" y="1411909"/>
                </a:lnTo>
                <a:lnTo>
                  <a:pt x="755811" y="1400724"/>
                </a:lnTo>
                <a:close/>
              </a:path>
              <a:path w="798195" h="1464945">
                <a:moveTo>
                  <a:pt x="766990" y="1394671"/>
                </a:moveTo>
                <a:lnTo>
                  <a:pt x="755811" y="1400724"/>
                </a:lnTo>
                <a:lnTo>
                  <a:pt x="761873" y="1411909"/>
                </a:lnTo>
                <a:lnTo>
                  <a:pt x="773049" y="1405851"/>
                </a:lnTo>
                <a:lnTo>
                  <a:pt x="766990" y="1394671"/>
                </a:lnTo>
                <a:close/>
              </a:path>
              <a:path w="798195" h="1464945">
                <a:moveTo>
                  <a:pt x="794893" y="1379562"/>
                </a:moveTo>
                <a:lnTo>
                  <a:pt x="766990" y="1394671"/>
                </a:lnTo>
                <a:lnTo>
                  <a:pt x="773049" y="1405851"/>
                </a:lnTo>
                <a:lnTo>
                  <a:pt x="761873" y="1411909"/>
                </a:lnTo>
                <a:lnTo>
                  <a:pt x="795954" y="1411909"/>
                </a:lnTo>
                <a:lnTo>
                  <a:pt x="794893" y="1379562"/>
                </a:lnTo>
                <a:close/>
              </a:path>
              <a:path w="798195" h="1464945">
                <a:moveTo>
                  <a:pt x="11175" y="0"/>
                </a:moveTo>
                <a:lnTo>
                  <a:pt x="0" y="6095"/>
                </a:lnTo>
                <a:lnTo>
                  <a:pt x="755811" y="1400724"/>
                </a:lnTo>
                <a:lnTo>
                  <a:pt x="766990" y="1394671"/>
                </a:lnTo>
                <a:lnTo>
                  <a:pt x="111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0765" y="4005071"/>
            <a:ext cx="796925" cy="930275"/>
          </a:xfrm>
          <a:custGeom>
            <a:avLst/>
            <a:gdLst/>
            <a:ahLst/>
            <a:cxnLst/>
            <a:rect l="l" t="t" r="r" b="b"/>
            <a:pathLst>
              <a:path w="796925" h="930275">
                <a:moveTo>
                  <a:pt x="742537" y="53757"/>
                </a:moveTo>
                <a:lnTo>
                  <a:pt x="0" y="922019"/>
                </a:lnTo>
                <a:lnTo>
                  <a:pt x="9651" y="930275"/>
                </a:lnTo>
                <a:lnTo>
                  <a:pt x="752189" y="62012"/>
                </a:lnTo>
                <a:lnTo>
                  <a:pt x="742537" y="53757"/>
                </a:lnTo>
                <a:close/>
              </a:path>
              <a:path w="796925" h="930275">
                <a:moveTo>
                  <a:pt x="785958" y="44068"/>
                </a:moveTo>
                <a:lnTo>
                  <a:pt x="750824" y="44068"/>
                </a:lnTo>
                <a:lnTo>
                  <a:pt x="760476" y="52323"/>
                </a:lnTo>
                <a:lnTo>
                  <a:pt x="752189" y="62012"/>
                </a:lnTo>
                <a:lnTo>
                  <a:pt x="776351" y="82676"/>
                </a:lnTo>
                <a:lnTo>
                  <a:pt x="785958" y="44068"/>
                </a:lnTo>
                <a:close/>
              </a:path>
              <a:path w="796925" h="930275">
                <a:moveTo>
                  <a:pt x="750824" y="44068"/>
                </a:moveTo>
                <a:lnTo>
                  <a:pt x="742537" y="53757"/>
                </a:lnTo>
                <a:lnTo>
                  <a:pt x="752189" y="62012"/>
                </a:lnTo>
                <a:lnTo>
                  <a:pt x="760476" y="52323"/>
                </a:lnTo>
                <a:lnTo>
                  <a:pt x="750824" y="44068"/>
                </a:lnTo>
                <a:close/>
              </a:path>
              <a:path w="796925" h="930275">
                <a:moveTo>
                  <a:pt x="796925" y="0"/>
                </a:moveTo>
                <a:lnTo>
                  <a:pt x="718438" y="33146"/>
                </a:lnTo>
                <a:lnTo>
                  <a:pt x="742537" y="53757"/>
                </a:lnTo>
                <a:lnTo>
                  <a:pt x="750824" y="44068"/>
                </a:lnTo>
                <a:lnTo>
                  <a:pt x="785958" y="44068"/>
                </a:lnTo>
                <a:lnTo>
                  <a:pt x="7969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2416" y="4477511"/>
            <a:ext cx="795655" cy="459740"/>
          </a:xfrm>
          <a:custGeom>
            <a:avLst/>
            <a:gdLst/>
            <a:ahLst/>
            <a:cxnLst/>
            <a:rect l="l" t="t" r="r" b="b"/>
            <a:pathLst>
              <a:path w="795654" h="459739">
                <a:moveTo>
                  <a:pt x="725935" y="32364"/>
                </a:moveTo>
                <a:lnTo>
                  <a:pt x="0" y="448310"/>
                </a:lnTo>
                <a:lnTo>
                  <a:pt x="6350" y="459358"/>
                </a:lnTo>
                <a:lnTo>
                  <a:pt x="732262" y="43426"/>
                </a:lnTo>
                <a:lnTo>
                  <a:pt x="725935" y="32364"/>
                </a:lnTo>
                <a:close/>
              </a:path>
              <a:path w="795654" h="459739">
                <a:moveTo>
                  <a:pt x="777948" y="26035"/>
                </a:moveTo>
                <a:lnTo>
                  <a:pt x="736981" y="26035"/>
                </a:lnTo>
                <a:lnTo>
                  <a:pt x="743331" y="37083"/>
                </a:lnTo>
                <a:lnTo>
                  <a:pt x="732262" y="43426"/>
                </a:lnTo>
                <a:lnTo>
                  <a:pt x="748030" y="70993"/>
                </a:lnTo>
                <a:lnTo>
                  <a:pt x="777948" y="26035"/>
                </a:lnTo>
                <a:close/>
              </a:path>
              <a:path w="795654" h="459739">
                <a:moveTo>
                  <a:pt x="736981" y="26035"/>
                </a:moveTo>
                <a:lnTo>
                  <a:pt x="725935" y="32364"/>
                </a:lnTo>
                <a:lnTo>
                  <a:pt x="732262" y="43426"/>
                </a:lnTo>
                <a:lnTo>
                  <a:pt x="743331" y="37083"/>
                </a:lnTo>
                <a:lnTo>
                  <a:pt x="736981" y="26035"/>
                </a:lnTo>
                <a:close/>
              </a:path>
              <a:path w="795654" h="459739">
                <a:moveTo>
                  <a:pt x="795274" y="0"/>
                </a:moveTo>
                <a:lnTo>
                  <a:pt x="710184" y="4825"/>
                </a:lnTo>
                <a:lnTo>
                  <a:pt x="725935" y="32364"/>
                </a:lnTo>
                <a:lnTo>
                  <a:pt x="736981" y="26035"/>
                </a:lnTo>
                <a:lnTo>
                  <a:pt x="777948" y="26035"/>
                </a:lnTo>
                <a:lnTo>
                  <a:pt x="79527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5591" y="4893564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5899" y="0"/>
                </a:moveTo>
                <a:lnTo>
                  <a:pt x="715899" y="76200"/>
                </a:lnTo>
                <a:lnTo>
                  <a:pt x="779399" y="44450"/>
                </a:lnTo>
                <a:lnTo>
                  <a:pt x="728599" y="44450"/>
                </a:lnTo>
                <a:lnTo>
                  <a:pt x="728599" y="31750"/>
                </a:lnTo>
                <a:lnTo>
                  <a:pt x="779399" y="31750"/>
                </a:lnTo>
                <a:lnTo>
                  <a:pt x="715899" y="0"/>
                </a:lnTo>
                <a:close/>
              </a:path>
              <a:path w="792479" h="76200">
                <a:moveTo>
                  <a:pt x="7158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5899" y="44450"/>
                </a:lnTo>
                <a:lnTo>
                  <a:pt x="715899" y="31750"/>
                </a:lnTo>
                <a:close/>
              </a:path>
              <a:path w="792479" h="76200">
                <a:moveTo>
                  <a:pt x="779399" y="31750"/>
                </a:moveTo>
                <a:lnTo>
                  <a:pt x="728599" y="31750"/>
                </a:lnTo>
                <a:lnTo>
                  <a:pt x="728599" y="44450"/>
                </a:lnTo>
                <a:lnTo>
                  <a:pt x="779399" y="44450"/>
                </a:lnTo>
                <a:lnTo>
                  <a:pt x="792099" y="38100"/>
                </a:lnTo>
                <a:lnTo>
                  <a:pt x="779399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2290" y="4926203"/>
            <a:ext cx="795655" cy="478155"/>
          </a:xfrm>
          <a:custGeom>
            <a:avLst/>
            <a:gdLst/>
            <a:ahLst/>
            <a:cxnLst/>
            <a:rect l="l" t="t" r="r" b="b"/>
            <a:pathLst>
              <a:path w="795654" h="478154">
                <a:moveTo>
                  <a:pt x="726669" y="444195"/>
                </a:moveTo>
                <a:lnTo>
                  <a:pt x="710438" y="471424"/>
                </a:lnTo>
                <a:lnTo>
                  <a:pt x="795401" y="477774"/>
                </a:lnTo>
                <a:lnTo>
                  <a:pt x="778069" y="450723"/>
                </a:lnTo>
                <a:lnTo>
                  <a:pt x="737615" y="450723"/>
                </a:lnTo>
                <a:lnTo>
                  <a:pt x="726669" y="444195"/>
                </a:lnTo>
                <a:close/>
              </a:path>
              <a:path w="795654" h="478154">
                <a:moveTo>
                  <a:pt x="733171" y="433287"/>
                </a:moveTo>
                <a:lnTo>
                  <a:pt x="726669" y="444195"/>
                </a:lnTo>
                <a:lnTo>
                  <a:pt x="737615" y="450723"/>
                </a:lnTo>
                <a:lnTo>
                  <a:pt x="744093" y="439801"/>
                </a:lnTo>
                <a:lnTo>
                  <a:pt x="733171" y="433287"/>
                </a:lnTo>
                <a:close/>
              </a:path>
              <a:path w="795654" h="478154">
                <a:moveTo>
                  <a:pt x="749426" y="406019"/>
                </a:moveTo>
                <a:lnTo>
                  <a:pt x="733171" y="433287"/>
                </a:lnTo>
                <a:lnTo>
                  <a:pt x="744093" y="439801"/>
                </a:lnTo>
                <a:lnTo>
                  <a:pt x="737615" y="450723"/>
                </a:lnTo>
                <a:lnTo>
                  <a:pt x="778069" y="450723"/>
                </a:lnTo>
                <a:lnTo>
                  <a:pt x="749426" y="406019"/>
                </a:lnTo>
                <a:close/>
              </a:path>
              <a:path w="795654" h="478154">
                <a:moveTo>
                  <a:pt x="6604" y="0"/>
                </a:moveTo>
                <a:lnTo>
                  <a:pt x="0" y="10922"/>
                </a:lnTo>
                <a:lnTo>
                  <a:pt x="726669" y="444195"/>
                </a:lnTo>
                <a:lnTo>
                  <a:pt x="733171" y="433287"/>
                </a:lnTo>
                <a:lnTo>
                  <a:pt x="660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0639" y="4927600"/>
            <a:ext cx="797560" cy="960119"/>
          </a:xfrm>
          <a:custGeom>
            <a:avLst/>
            <a:gdLst/>
            <a:ahLst/>
            <a:cxnLst/>
            <a:rect l="l" t="t" r="r" b="b"/>
            <a:pathLst>
              <a:path w="797560" h="960120">
                <a:moveTo>
                  <a:pt x="743497" y="904948"/>
                </a:moveTo>
                <a:lnTo>
                  <a:pt x="719074" y="925194"/>
                </a:lnTo>
                <a:lnTo>
                  <a:pt x="797051" y="959535"/>
                </a:lnTo>
                <a:lnTo>
                  <a:pt x="786622" y="914704"/>
                </a:lnTo>
                <a:lnTo>
                  <a:pt x="751586" y="914704"/>
                </a:lnTo>
                <a:lnTo>
                  <a:pt x="743497" y="904948"/>
                </a:lnTo>
                <a:close/>
              </a:path>
              <a:path w="797560" h="960120">
                <a:moveTo>
                  <a:pt x="753274" y="896842"/>
                </a:moveTo>
                <a:lnTo>
                  <a:pt x="743497" y="904948"/>
                </a:lnTo>
                <a:lnTo>
                  <a:pt x="751586" y="914704"/>
                </a:lnTo>
                <a:lnTo>
                  <a:pt x="761364" y="906602"/>
                </a:lnTo>
                <a:lnTo>
                  <a:pt x="753274" y="896842"/>
                </a:lnTo>
                <a:close/>
              </a:path>
              <a:path w="797560" h="960120">
                <a:moveTo>
                  <a:pt x="777748" y="876554"/>
                </a:moveTo>
                <a:lnTo>
                  <a:pt x="753274" y="896842"/>
                </a:lnTo>
                <a:lnTo>
                  <a:pt x="761364" y="906602"/>
                </a:lnTo>
                <a:lnTo>
                  <a:pt x="751586" y="914704"/>
                </a:lnTo>
                <a:lnTo>
                  <a:pt x="786622" y="914704"/>
                </a:lnTo>
                <a:lnTo>
                  <a:pt x="777748" y="876554"/>
                </a:lnTo>
                <a:close/>
              </a:path>
              <a:path w="797560" h="960120">
                <a:moveTo>
                  <a:pt x="9778" y="0"/>
                </a:moveTo>
                <a:lnTo>
                  <a:pt x="0" y="8127"/>
                </a:lnTo>
                <a:lnTo>
                  <a:pt x="743497" y="904948"/>
                </a:lnTo>
                <a:lnTo>
                  <a:pt x="753274" y="896842"/>
                </a:lnTo>
                <a:lnTo>
                  <a:pt x="977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0003" y="4005071"/>
            <a:ext cx="798195" cy="1454785"/>
          </a:xfrm>
          <a:custGeom>
            <a:avLst/>
            <a:gdLst/>
            <a:ahLst/>
            <a:cxnLst/>
            <a:rect l="l" t="t" r="r" b="b"/>
            <a:pathLst>
              <a:path w="798195" h="1454785">
                <a:moveTo>
                  <a:pt x="755559" y="63807"/>
                </a:moveTo>
                <a:lnTo>
                  <a:pt x="0" y="1448180"/>
                </a:lnTo>
                <a:lnTo>
                  <a:pt x="11175" y="1454277"/>
                </a:lnTo>
                <a:lnTo>
                  <a:pt x="766739" y="69896"/>
                </a:lnTo>
                <a:lnTo>
                  <a:pt x="755559" y="63807"/>
                </a:lnTo>
                <a:close/>
              </a:path>
              <a:path w="798195" h="1454785">
                <a:moveTo>
                  <a:pt x="795799" y="52704"/>
                </a:moveTo>
                <a:lnTo>
                  <a:pt x="761619" y="52704"/>
                </a:lnTo>
                <a:lnTo>
                  <a:pt x="772795" y="58800"/>
                </a:lnTo>
                <a:lnTo>
                  <a:pt x="766739" y="69896"/>
                </a:lnTo>
                <a:lnTo>
                  <a:pt x="794638" y="85089"/>
                </a:lnTo>
                <a:lnTo>
                  <a:pt x="795799" y="52704"/>
                </a:lnTo>
                <a:close/>
              </a:path>
              <a:path w="798195" h="1454785">
                <a:moveTo>
                  <a:pt x="761619" y="52704"/>
                </a:moveTo>
                <a:lnTo>
                  <a:pt x="755559" y="63807"/>
                </a:lnTo>
                <a:lnTo>
                  <a:pt x="766739" y="69896"/>
                </a:lnTo>
                <a:lnTo>
                  <a:pt x="772795" y="58800"/>
                </a:lnTo>
                <a:lnTo>
                  <a:pt x="761619" y="52704"/>
                </a:lnTo>
                <a:close/>
              </a:path>
              <a:path w="798195" h="1454785">
                <a:moveTo>
                  <a:pt x="797687" y="0"/>
                </a:moveTo>
                <a:lnTo>
                  <a:pt x="727710" y="48640"/>
                </a:lnTo>
                <a:lnTo>
                  <a:pt x="755559" y="63807"/>
                </a:lnTo>
                <a:lnTo>
                  <a:pt x="761619" y="52704"/>
                </a:lnTo>
                <a:lnTo>
                  <a:pt x="795799" y="52704"/>
                </a:lnTo>
                <a:lnTo>
                  <a:pt x="79768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0639" y="4477511"/>
            <a:ext cx="797560" cy="982980"/>
          </a:xfrm>
          <a:custGeom>
            <a:avLst/>
            <a:gdLst/>
            <a:ahLst/>
            <a:cxnLst/>
            <a:rect l="l" t="t" r="r" b="b"/>
            <a:pathLst>
              <a:path w="797560" h="982979">
                <a:moveTo>
                  <a:pt x="744185" y="55270"/>
                </a:moveTo>
                <a:lnTo>
                  <a:pt x="0" y="974979"/>
                </a:lnTo>
                <a:lnTo>
                  <a:pt x="9906" y="982979"/>
                </a:lnTo>
                <a:lnTo>
                  <a:pt x="754017" y="63207"/>
                </a:lnTo>
                <a:lnTo>
                  <a:pt x="744185" y="55270"/>
                </a:lnTo>
                <a:close/>
              </a:path>
              <a:path w="797560" h="982979">
                <a:moveTo>
                  <a:pt x="787084" y="45338"/>
                </a:moveTo>
                <a:lnTo>
                  <a:pt x="752221" y="45338"/>
                </a:lnTo>
                <a:lnTo>
                  <a:pt x="762000" y="53339"/>
                </a:lnTo>
                <a:lnTo>
                  <a:pt x="754017" y="63207"/>
                </a:lnTo>
                <a:lnTo>
                  <a:pt x="778763" y="83185"/>
                </a:lnTo>
                <a:lnTo>
                  <a:pt x="787084" y="45338"/>
                </a:lnTo>
                <a:close/>
              </a:path>
              <a:path w="797560" h="982979">
                <a:moveTo>
                  <a:pt x="752221" y="45338"/>
                </a:moveTo>
                <a:lnTo>
                  <a:pt x="744185" y="55270"/>
                </a:lnTo>
                <a:lnTo>
                  <a:pt x="754017" y="63207"/>
                </a:lnTo>
                <a:lnTo>
                  <a:pt x="762000" y="53339"/>
                </a:lnTo>
                <a:lnTo>
                  <a:pt x="752221" y="45338"/>
                </a:lnTo>
                <a:close/>
              </a:path>
              <a:path w="797560" h="982979">
                <a:moveTo>
                  <a:pt x="797051" y="0"/>
                </a:moveTo>
                <a:lnTo>
                  <a:pt x="719455" y="35306"/>
                </a:lnTo>
                <a:lnTo>
                  <a:pt x="744185" y="55270"/>
                </a:lnTo>
                <a:lnTo>
                  <a:pt x="752221" y="45338"/>
                </a:lnTo>
                <a:lnTo>
                  <a:pt x="787084" y="45338"/>
                </a:lnTo>
                <a:lnTo>
                  <a:pt x="7970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2035" y="4931664"/>
            <a:ext cx="795655" cy="530860"/>
          </a:xfrm>
          <a:custGeom>
            <a:avLst/>
            <a:gdLst/>
            <a:ahLst/>
            <a:cxnLst/>
            <a:rect l="l" t="t" r="r" b="b"/>
            <a:pathLst>
              <a:path w="795654" h="530860">
                <a:moveTo>
                  <a:pt x="728682" y="36860"/>
                </a:moveTo>
                <a:lnTo>
                  <a:pt x="0" y="519811"/>
                </a:lnTo>
                <a:lnTo>
                  <a:pt x="7112" y="530352"/>
                </a:lnTo>
                <a:lnTo>
                  <a:pt x="735668" y="47401"/>
                </a:lnTo>
                <a:lnTo>
                  <a:pt x="728682" y="36860"/>
                </a:lnTo>
                <a:close/>
              </a:path>
              <a:path w="795654" h="530860">
                <a:moveTo>
                  <a:pt x="778527" y="29844"/>
                </a:moveTo>
                <a:lnTo>
                  <a:pt x="739266" y="29844"/>
                </a:lnTo>
                <a:lnTo>
                  <a:pt x="746251" y="40386"/>
                </a:lnTo>
                <a:lnTo>
                  <a:pt x="735668" y="47401"/>
                </a:lnTo>
                <a:lnTo>
                  <a:pt x="753237" y="73913"/>
                </a:lnTo>
                <a:lnTo>
                  <a:pt x="778527" y="29844"/>
                </a:lnTo>
                <a:close/>
              </a:path>
              <a:path w="795654" h="530860">
                <a:moveTo>
                  <a:pt x="739266" y="29844"/>
                </a:moveTo>
                <a:lnTo>
                  <a:pt x="728682" y="36860"/>
                </a:lnTo>
                <a:lnTo>
                  <a:pt x="735668" y="47401"/>
                </a:lnTo>
                <a:lnTo>
                  <a:pt x="746251" y="40386"/>
                </a:lnTo>
                <a:lnTo>
                  <a:pt x="739266" y="29844"/>
                </a:lnTo>
                <a:close/>
              </a:path>
              <a:path w="795654" h="530860">
                <a:moveTo>
                  <a:pt x="795654" y="0"/>
                </a:moveTo>
                <a:lnTo>
                  <a:pt x="711073" y="10287"/>
                </a:lnTo>
                <a:lnTo>
                  <a:pt x="728682" y="36860"/>
                </a:lnTo>
                <a:lnTo>
                  <a:pt x="739266" y="29844"/>
                </a:lnTo>
                <a:lnTo>
                  <a:pt x="778527" y="29844"/>
                </a:lnTo>
                <a:lnTo>
                  <a:pt x="79565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5210" y="5371210"/>
            <a:ext cx="792480" cy="92075"/>
          </a:xfrm>
          <a:custGeom>
            <a:avLst/>
            <a:gdLst/>
            <a:ahLst/>
            <a:cxnLst/>
            <a:rect l="l" t="t" r="r" b="b"/>
            <a:pathLst>
              <a:path w="792479" h="92075">
                <a:moveTo>
                  <a:pt x="715979" y="31584"/>
                </a:moveTo>
                <a:lnTo>
                  <a:pt x="0" y="79375"/>
                </a:lnTo>
                <a:lnTo>
                  <a:pt x="762" y="92075"/>
                </a:lnTo>
                <a:lnTo>
                  <a:pt x="716828" y="44278"/>
                </a:lnTo>
                <a:lnTo>
                  <a:pt x="715979" y="31584"/>
                </a:lnTo>
                <a:close/>
              </a:path>
              <a:path w="792479" h="92075">
                <a:moveTo>
                  <a:pt x="787320" y="30733"/>
                </a:moveTo>
                <a:lnTo>
                  <a:pt x="728726" y="30733"/>
                </a:lnTo>
                <a:lnTo>
                  <a:pt x="729488" y="43433"/>
                </a:lnTo>
                <a:lnTo>
                  <a:pt x="716828" y="44278"/>
                </a:lnTo>
                <a:lnTo>
                  <a:pt x="718947" y="75945"/>
                </a:lnTo>
                <a:lnTo>
                  <a:pt x="792479" y="32892"/>
                </a:lnTo>
                <a:lnTo>
                  <a:pt x="787320" y="30733"/>
                </a:lnTo>
                <a:close/>
              </a:path>
              <a:path w="792479" h="92075">
                <a:moveTo>
                  <a:pt x="728726" y="30733"/>
                </a:moveTo>
                <a:lnTo>
                  <a:pt x="715979" y="31584"/>
                </a:lnTo>
                <a:lnTo>
                  <a:pt x="716828" y="44278"/>
                </a:lnTo>
                <a:lnTo>
                  <a:pt x="729488" y="43433"/>
                </a:lnTo>
                <a:lnTo>
                  <a:pt x="728726" y="30733"/>
                </a:lnTo>
                <a:close/>
              </a:path>
              <a:path w="792479" h="92075">
                <a:moveTo>
                  <a:pt x="713866" y="0"/>
                </a:moveTo>
                <a:lnTo>
                  <a:pt x="715979" y="31584"/>
                </a:lnTo>
                <a:lnTo>
                  <a:pt x="728726" y="30733"/>
                </a:lnTo>
                <a:lnTo>
                  <a:pt x="787320" y="30733"/>
                </a:lnTo>
                <a:lnTo>
                  <a:pt x="7138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2544" y="5450332"/>
            <a:ext cx="795655" cy="436245"/>
          </a:xfrm>
          <a:custGeom>
            <a:avLst/>
            <a:gdLst/>
            <a:ahLst/>
            <a:cxnLst/>
            <a:rect l="l" t="t" r="r" b="b"/>
            <a:pathLst>
              <a:path w="795654" h="436245">
                <a:moveTo>
                  <a:pt x="725131" y="405095"/>
                </a:moveTo>
                <a:lnTo>
                  <a:pt x="709929" y="433019"/>
                </a:lnTo>
                <a:lnTo>
                  <a:pt x="795146" y="435927"/>
                </a:lnTo>
                <a:lnTo>
                  <a:pt x="777877" y="411187"/>
                </a:lnTo>
                <a:lnTo>
                  <a:pt x="736345" y="411187"/>
                </a:lnTo>
                <a:lnTo>
                  <a:pt x="725131" y="405095"/>
                </a:lnTo>
                <a:close/>
              </a:path>
              <a:path w="795654" h="436245">
                <a:moveTo>
                  <a:pt x="731184" y="393976"/>
                </a:moveTo>
                <a:lnTo>
                  <a:pt x="725131" y="405095"/>
                </a:lnTo>
                <a:lnTo>
                  <a:pt x="736345" y="411187"/>
                </a:lnTo>
                <a:lnTo>
                  <a:pt x="742314" y="400024"/>
                </a:lnTo>
                <a:lnTo>
                  <a:pt x="731184" y="393976"/>
                </a:lnTo>
                <a:close/>
              </a:path>
              <a:path w="795654" h="436245">
                <a:moveTo>
                  <a:pt x="746378" y="366064"/>
                </a:moveTo>
                <a:lnTo>
                  <a:pt x="731184" y="393976"/>
                </a:lnTo>
                <a:lnTo>
                  <a:pt x="742314" y="400024"/>
                </a:lnTo>
                <a:lnTo>
                  <a:pt x="736345" y="411187"/>
                </a:lnTo>
                <a:lnTo>
                  <a:pt x="777877" y="411187"/>
                </a:lnTo>
                <a:lnTo>
                  <a:pt x="746378" y="366064"/>
                </a:lnTo>
                <a:close/>
              </a:path>
              <a:path w="795654" h="436245">
                <a:moveTo>
                  <a:pt x="6095" y="0"/>
                </a:moveTo>
                <a:lnTo>
                  <a:pt x="0" y="11176"/>
                </a:lnTo>
                <a:lnTo>
                  <a:pt x="725131" y="405095"/>
                </a:lnTo>
                <a:lnTo>
                  <a:pt x="731184" y="393976"/>
                </a:lnTo>
                <a:lnTo>
                  <a:pt x="609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6238138"/>
            <a:ext cx="1901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dropout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761" y="5958078"/>
            <a:ext cx="360045" cy="349250"/>
          </a:xfrm>
          <a:custGeom>
            <a:avLst/>
            <a:gdLst/>
            <a:ahLst/>
            <a:cxnLst/>
            <a:rect l="l" t="t" r="r" b="b"/>
            <a:pathLst>
              <a:path w="360045" h="349250">
                <a:moveTo>
                  <a:pt x="0" y="174498"/>
                </a:moveTo>
                <a:lnTo>
                  <a:pt x="179832" y="0"/>
                </a:lnTo>
                <a:lnTo>
                  <a:pt x="359663" y="174498"/>
                </a:lnTo>
                <a:lnTo>
                  <a:pt x="269748" y="174498"/>
                </a:lnTo>
                <a:lnTo>
                  <a:pt x="269748" y="348996"/>
                </a:lnTo>
                <a:lnTo>
                  <a:pt x="89915" y="348996"/>
                </a:lnTo>
                <a:lnTo>
                  <a:pt x="89915" y="174498"/>
                </a:lnTo>
                <a:lnTo>
                  <a:pt x="0" y="17449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NN</a:t>
            </a:r>
            <a:r>
              <a:rPr spc="-8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3640835" y="5391911"/>
            <a:ext cx="5382768" cy="438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4698" y="3743705"/>
            <a:ext cx="1584960" cy="1557655"/>
          </a:xfrm>
          <a:custGeom>
            <a:avLst/>
            <a:gdLst/>
            <a:ahLst/>
            <a:cxnLst/>
            <a:rect l="l" t="t" r="r" b="b"/>
            <a:pathLst>
              <a:path w="1584960" h="1557654">
                <a:moveTo>
                  <a:pt x="0" y="1557528"/>
                </a:moveTo>
                <a:lnTo>
                  <a:pt x="1584960" y="1557528"/>
                </a:lnTo>
                <a:lnTo>
                  <a:pt x="1584960" y="0"/>
                </a:lnTo>
                <a:lnTo>
                  <a:pt x="0" y="0"/>
                </a:lnTo>
                <a:lnTo>
                  <a:pt x="0" y="15575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4698" y="3748278"/>
            <a:ext cx="431800" cy="483234"/>
          </a:xfrm>
          <a:custGeom>
            <a:avLst/>
            <a:gdLst/>
            <a:ahLst/>
            <a:cxnLst/>
            <a:rect l="l" t="t" r="r" b="b"/>
            <a:pathLst>
              <a:path w="431800" h="483235">
                <a:moveTo>
                  <a:pt x="0" y="483108"/>
                </a:moveTo>
                <a:lnTo>
                  <a:pt x="431292" y="483108"/>
                </a:lnTo>
                <a:lnTo>
                  <a:pt x="431292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583" y="3756659"/>
            <a:ext cx="76200" cy="485775"/>
          </a:xfrm>
          <a:custGeom>
            <a:avLst/>
            <a:gdLst/>
            <a:ahLst/>
            <a:cxnLst/>
            <a:rect l="l" t="t" r="r" b="b"/>
            <a:pathLst>
              <a:path w="76200" h="485775">
                <a:moveTo>
                  <a:pt x="31749" y="409194"/>
                </a:moveTo>
                <a:lnTo>
                  <a:pt x="0" y="409194"/>
                </a:lnTo>
                <a:lnTo>
                  <a:pt x="38099" y="485394"/>
                </a:lnTo>
                <a:lnTo>
                  <a:pt x="69849" y="421894"/>
                </a:lnTo>
                <a:lnTo>
                  <a:pt x="31749" y="421894"/>
                </a:lnTo>
                <a:lnTo>
                  <a:pt x="31749" y="409194"/>
                </a:lnTo>
                <a:close/>
              </a:path>
              <a:path w="76200" h="485775">
                <a:moveTo>
                  <a:pt x="44449" y="63500"/>
                </a:moveTo>
                <a:lnTo>
                  <a:pt x="31749" y="63500"/>
                </a:lnTo>
                <a:lnTo>
                  <a:pt x="31749" y="421894"/>
                </a:lnTo>
                <a:lnTo>
                  <a:pt x="44449" y="421894"/>
                </a:lnTo>
                <a:lnTo>
                  <a:pt x="44449" y="63500"/>
                </a:lnTo>
                <a:close/>
              </a:path>
              <a:path w="76200" h="485775">
                <a:moveTo>
                  <a:pt x="76199" y="409194"/>
                </a:moveTo>
                <a:lnTo>
                  <a:pt x="44449" y="409194"/>
                </a:lnTo>
                <a:lnTo>
                  <a:pt x="44449" y="421894"/>
                </a:lnTo>
                <a:lnTo>
                  <a:pt x="69849" y="421894"/>
                </a:lnTo>
                <a:lnTo>
                  <a:pt x="76199" y="409194"/>
                </a:lnTo>
                <a:close/>
              </a:path>
              <a:path w="76200" h="485775">
                <a:moveTo>
                  <a:pt x="38099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49" y="63500"/>
                </a:lnTo>
                <a:lnTo>
                  <a:pt x="69849" y="63500"/>
                </a:lnTo>
                <a:lnTo>
                  <a:pt x="38099" y="0"/>
                </a:lnTo>
                <a:close/>
              </a:path>
              <a:path w="76200" h="485775">
                <a:moveTo>
                  <a:pt x="69849" y="63500"/>
                </a:moveTo>
                <a:lnTo>
                  <a:pt x="44449" y="63500"/>
                </a:lnTo>
                <a:lnTo>
                  <a:pt x="44449" y="76200"/>
                </a:lnTo>
                <a:lnTo>
                  <a:pt x="76199" y="76200"/>
                </a:lnTo>
                <a:lnTo>
                  <a:pt x="69849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9234" y="5088763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p=0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1085" y="5098160"/>
            <a:ext cx="217043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9625" algn="l"/>
              </a:tabLst>
            </a:pPr>
            <a:r>
              <a:rPr sz="2700" spc="-150" baseline="3086" dirty="0">
                <a:solidFill>
                  <a:srgbClr val="7E7E7E"/>
                </a:solidFill>
                <a:latin typeface="Arial"/>
                <a:cs typeface="Arial"/>
              </a:rPr>
              <a:t>d=1	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s=2,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0835" y="6224015"/>
            <a:ext cx="4867656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7326" y="3748278"/>
            <a:ext cx="431800" cy="483234"/>
          </a:xfrm>
          <a:custGeom>
            <a:avLst/>
            <a:gdLst/>
            <a:ahLst/>
            <a:cxnLst/>
            <a:rect l="l" t="t" r="r" b="b"/>
            <a:pathLst>
              <a:path w="431800" h="483235">
                <a:moveTo>
                  <a:pt x="0" y="483108"/>
                </a:moveTo>
                <a:lnTo>
                  <a:pt x="431292" y="483108"/>
                </a:lnTo>
                <a:lnTo>
                  <a:pt x="431292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ln w="25908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516589"/>
            <a:ext cx="7157084" cy="26168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Pooling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torch.nn.AvgPool2d(kernel_size=2, </a:t>
            </a:r>
            <a:r>
              <a:rPr sz="2000" dirty="0">
                <a:latin typeface="Arial"/>
                <a:cs typeface="Arial"/>
              </a:rPr>
              <a:t>stride=2,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padding=0)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torch.nn.MaxPool2d(kernel_size=2, stride=2,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padding=0)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113155">
              <a:lnSpc>
                <a:spcPct val="100000"/>
              </a:lnSpc>
              <a:spcBef>
                <a:spcPts val="5"/>
              </a:spcBef>
            </a:pP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s=2, 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moving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18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k=2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0089" y="3519296"/>
            <a:ext cx="474345" cy="235585"/>
          </a:xfrm>
          <a:custGeom>
            <a:avLst/>
            <a:gdLst/>
            <a:ahLst/>
            <a:cxnLst/>
            <a:rect l="l" t="t" r="r" b="b"/>
            <a:pathLst>
              <a:path w="474344" h="235585">
                <a:moveTo>
                  <a:pt x="232537" y="0"/>
                </a:moveTo>
                <a:lnTo>
                  <a:pt x="188976" y="5333"/>
                </a:lnTo>
                <a:lnTo>
                  <a:pt x="146685" y="20319"/>
                </a:lnTo>
                <a:lnTo>
                  <a:pt x="107442" y="43433"/>
                </a:lnTo>
                <a:lnTo>
                  <a:pt x="72390" y="73405"/>
                </a:lnTo>
                <a:lnTo>
                  <a:pt x="42799" y="108838"/>
                </a:lnTo>
                <a:lnTo>
                  <a:pt x="19939" y="148589"/>
                </a:lnTo>
                <a:lnTo>
                  <a:pt x="5207" y="190880"/>
                </a:lnTo>
                <a:lnTo>
                  <a:pt x="0" y="234695"/>
                </a:lnTo>
                <a:lnTo>
                  <a:pt x="12700" y="235076"/>
                </a:lnTo>
                <a:lnTo>
                  <a:pt x="12954" y="224408"/>
                </a:lnTo>
                <a:lnTo>
                  <a:pt x="13970" y="214121"/>
                </a:lnTo>
                <a:lnTo>
                  <a:pt x="23622" y="173354"/>
                </a:lnTo>
                <a:lnTo>
                  <a:pt x="41656" y="134238"/>
                </a:lnTo>
                <a:lnTo>
                  <a:pt x="66929" y="98297"/>
                </a:lnTo>
                <a:lnTo>
                  <a:pt x="98043" y="67055"/>
                </a:lnTo>
                <a:lnTo>
                  <a:pt x="133604" y="41655"/>
                </a:lnTo>
                <a:lnTo>
                  <a:pt x="172212" y="23494"/>
                </a:lnTo>
                <a:lnTo>
                  <a:pt x="212598" y="13842"/>
                </a:lnTo>
                <a:lnTo>
                  <a:pt x="232918" y="12573"/>
                </a:lnTo>
                <a:lnTo>
                  <a:pt x="301863" y="12573"/>
                </a:lnTo>
                <a:lnTo>
                  <a:pt x="297307" y="10794"/>
                </a:lnTo>
                <a:lnTo>
                  <a:pt x="276225" y="4952"/>
                </a:lnTo>
                <a:lnTo>
                  <a:pt x="265430" y="2793"/>
                </a:lnTo>
                <a:lnTo>
                  <a:pt x="254508" y="1142"/>
                </a:lnTo>
                <a:lnTo>
                  <a:pt x="243459" y="253"/>
                </a:lnTo>
                <a:lnTo>
                  <a:pt x="232537" y="0"/>
                </a:lnTo>
                <a:close/>
              </a:path>
              <a:path w="474344" h="235585">
                <a:moveTo>
                  <a:pt x="406274" y="106230"/>
                </a:moveTo>
                <a:lnTo>
                  <a:pt x="355092" y="125348"/>
                </a:lnTo>
                <a:lnTo>
                  <a:pt x="459105" y="222122"/>
                </a:lnTo>
                <a:lnTo>
                  <a:pt x="470115" y="118363"/>
                </a:lnTo>
                <a:lnTo>
                  <a:pt x="413639" y="118363"/>
                </a:lnTo>
                <a:lnTo>
                  <a:pt x="406274" y="106230"/>
                </a:lnTo>
                <a:close/>
              </a:path>
              <a:path w="474344" h="235585">
                <a:moveTo>
                  <a:pt x="418341" y="101723"/>
                </a:moveTo>
                <a:lnTo>
                  <a:pt x="406274" y="106230"/>
                </a:lnTo>
                <a:lnTo>
                  <a:pt x="413639" y="118363"/>
                </a:lnTo>
                <a:lnTo>
                  <a:pt x="424434" y="111759"/>
                </a:lnTo>
                <a:lnTo>
                  <a:pt x="418341" y="101723"/>
                </a:lnTo>
                <a:close/>
              </a:path>
              <a:path w="474344" h="235585">
                <a:moveTo>
                  <a:pt x="474091" y="80899"/>
                </a:moveTo>
                <a:lnTo>
                  <a:pt x="418341" y="101723"/>
                </a:lnTo>
                <a:lnTo>
                  <a:pt x="424434" y="111759"/>
                </a:lnTo>
                <a:lnTo>
                  <a:pt x="413639" y="118363"/>
                </a:lnTo>
                <a:lnTo>
                  <a:pt x="470115" y="118363"/>
                </a:lnTo>
                <a:lnTo>
                  <a:pt x="474091" y="80899"/>
                </a:lnTo>
                <a:close/>
              </a:path>
              <a:path w="474344" h="235585">
                <a:moveTo>
                  <a:pt x="412948" y="92836"/>
                </a:moveTo>
                <a:lnTo>
                  <a:pt x="398145" y="92836"/>
                </a:lnTo>
                <a:lnTo>
                  <a:pt x="398907" y="93979"/>
                </a:lnTo>
                <a:lnTo>
                  <a:pt x="406274" y="106230"/>
                </a:lnTo>
                <a:lnTo>
                  <a:pt x="418341" y="101723"/>
                </a:lnTo>
                <a:lnTo>
                  <a:pt x="412948" y="92836"/>
                </a:lnTo>
                <a:close/>
              </a:path>
              <a:path w="474344" h="235585">
                <a:moveTo>
                  <a:pt x="398718" y="93781"/>
                </a:moveTo>
                <a:lnTo>
                  <a:pt x="398838" y="93979"/>
                </a:lnTo>
                <a:lnTo>
                  <a:pt x="398718" y="93781"/>
                </a:lnTo>
                <a:close/>
              </a:path>
              <a:path w="474344" h="235585">
                <a:moveTo>
                  <a:pt x="398145" y="92836"/>
                </a:moveTo>
                <a:lnTo>
                  <a:pt x="398718" y="93781"/>
                </a:lnTo>
                <a:lnTo>
                  <a:pt x="398907" y="93979"/>
                </a:lnTo>
                <a:lnTo>
                  <a:pt x="398145" y="92836"/>
                </a:lnTo>
                <a:close/>
              </a:path>
              <a:path w="474344" h="235585">
                <a:moveTo>
                  <a:pt x="301863" y="12573"/>
                </a:moveTo>
                <a:lnTo>
                  <a:pt x="232918" y="12573"/>
                </a:lnTo>
                <a:lnTo>
                  <a:pt x="243205" y="12953"/>
                </a:lnTo>
                <a:lnTo>
                  <a:pt x="253365" y="13842"/>
                </a:lnTo>
                <a:lnTo>
                  <a:pt x="293878" y="23113"/>
                </a:lnTo>
                <a:lnTo>
                  <a:pt x="332486" y="40258"/>
                </a:lnTo>
                <a:lnTo>
                  <a:pt x="368046" y="64388"/>
                </a:lnTo>
                <a:lnTo>
                  <a:pt x="398718" y="93781"/>
                </a:lnTo>
                <a:lnTo>
                  <a:pt x="398145" y="92836"/>
                </a:lnTo>
                <a:lnTo>
                  <a:pt x="412948" y="92836"/>
                </a:lnTo>
                <a:lnTo>
                  <a:pt x="408940" y="86232"/>
                </a:lnTo>
                <a:lnTo>
                  <a:pt x="375666" y="54101"/>
                </a:lnTo>
                <a:lnTo>
                  <a:pt x="338201" y="28828"/>
                </a:lnTo>
                <a:lnTo>
                  <a:pt x="318135" y="18923"/>
                </a:lnTo>
                <a:lnTo>
                  <a:pt x="301863" y="125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289" y="483234"/>
            <a:ext cx="528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Packages of</a:t>
            </a:r>
            <a:r>
              <a:rPr spc="-5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/>
          <p:nvPr/>
        </p:nvSpPr>
        <p:spPr>
          <a:xfrm>
            <a:off x="1403603" y="2132838"/>
            <a:ext cx="2232660" cy="370840"/>
          </a:xfrm>
          <a:custGeom>
            <a:avLst/>
            <a:gdLst/>
            <a:ahLst/>
            <a:cxnLst/>
            <a:rect l="l" t="t" r="r" b="b"/>
            <a:pathLst>
              <a:path w="2232660" h="370839">
                <a:moveTo>
                  <a:pt x="0" y="370839"/>
                </a:moveTo>
                <a:lnTo>
                  <a:pt x="2232279" y="370839"/>
                </a:lnTo>
                <a:lnTo>
                  <a:pt x="22322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5883" y="2132838"/>
            <a:ext cx="5400675" cy="370840"/>
          </a:xfrm>
          <a:custGeom>
            <a:avLst/>
            <a:gdLst/>
            <a:ahLst/>
            <a:cxnLst/>
            <a:rect l="l" t="t" r="r" b="b"/>
            <a:pathLst>
              <a:path w="5400675" h="370839">
                <a:moveTo>
                  <a:pt x="0" y="370839"/>
                </a:moveTo>
                <a:lnTo>
                  <a:pt x="5400547" y="370839"/>
                </a:lnTo>
                <a:lnTo>
                  <a:pt x="540054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2597" y="215112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5258" y="2151126"/>
            <a:ext cx="1112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script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5258" y="2525013"/>
            <a:ext cx="38392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100" dirty="0">
                <a:latin typeface="Arial"/>
                <a:cs typeface="Arial"/>
              </a:rPr>
              <a:t>Tensor </a:t>
            </a:r>
            <a:r>
              <a:rPr sz="1400" spc="-25" dirty="0">
                <a:latin typeface="Arial"/>
                <a:cs typeface="Arial"/>
              </a:rPr>
              <a:t>library </a:t>
            </a:r>
            <a:r>
              <a:rPr sz="1400" spc="-45" dirty="0">
                <a:latin typeface="Arial"/>
                <a:cs typeface="Arial"/>
              </a:rPr>
              <a:t>like </a:t>
            </a:r>
            <a:r>
              <a:rPr sz="1400" spc="-80" dirty="0">
                <a:latin typeface="Arial"/>
                <a:cs typeface="Arial"/>
              </a:rPr>
              <a:t>Numpy,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0" dirty="0">
                <a:latin typeface="Arial"/>
                <a:cs typeface="Arial"/>
              </a:rPr>
              <a:t>strong </a:t>
            </a:r>
            <a:r>
              <a:rPr sz="1400" spc="-175" dirty="0">
                <a:latin typeface="Arial"/>
                <a:cs typeface="Arial"/>
              </a:rPr>
              <a:t>GPU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597" y="2397277"/>
            <a:ext cx="125285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1600" spc="-35" dirty="0">
                <a:latin typeface="Arial"/>
                <a:cs typeface="Arial"/>
              </a:rPr>
              <a:t>torch  </a:t>
            </a:r>
            <a:r>
              <a:rPr sz="1600" spc="8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45" dirty="0">
                <a:latin typeface="Arial"/>
                <a:cs typeface="Arial"/>
              </a:rPr>
              <a:t>r</a:t>
            </a:r>
            <a:r>
              <a:rPr sz="1600" spc="-75" dirty="0">
                <a:latin typeface="Arial"/>
                <a:cs typeface="Arial"/>
              </a:rPr>
              <a:t>ch.</a:t>
            </a:r>
            <a:r>
              <a:rPr sz="1600" spc="-90" dirty="0">
                <a:latin typeface="Arial"/>
                <a:cs typeface="Arial"/>
              </a:rPr>
              <a:t>au</a:t>
            </a:r>
            <a:r>
              <a:rPr sz="1600" spc="80" dirty="0">
                <a:latin typeface="Arial"/>
                <a:cs typeface="Arial"/>
              </a:rPr>
              <a:t>t</a:t>
            </a:r>
            <a:r>
              <a:rPr sz="1600" spc="-70" dirty="0">
                <a:latin typeface="Arial"/>
                <a:cs typeface="Arial"/>
              </a:rPr>
              <a:t>og</a:t>
            </a:r>
            <a:r>
              <a:rPr sz="1600" spc="-80" dirty="0">
                <a:latin typeface="Arial"/>
                <a:cs typeface="Arial"/>
              </a:rPr>
              <a:t>r</a:t>
            </a:r>
            <a:r>
              <a:rPr sz="1600" spc="-90" dirty="0">
                <a:latin typeface="Arial"/>
                <a:cs typeface="Arial"/>
              </a:rPr>
              <a:t>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597" y="3414140"/>
            <a:ext cx="723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45" dirty="0">
                <a:latin typeface="Arial"/>
                <a:cs typeface="Arial"/>
              </a:rPr>
              <a:t>r</a:t>
            </a:r>
            <a:r>
              <a:rPr sz="1600" spc="-75" dirty="0">
                <a:latin typeface="Arial"/>
                <a:cs typeface="Arial"/>
              </a:rPr>
              <a:t>ch.</a:t>
            </a:r>
            <a:r>
              <a:rPr sz="1600" spc="-60" dirty="0">
                <a:latin typeface="Arial"/>
                <a:cs typeface="Arial"/>
              </a:rPr>
              <a:t>nn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2597" y="3932682"/>
            <a:ext cx="999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Arial"/>
                <a:cs typeface="Arial"/>
              </a:rPr>
              <a:t>torch.optim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597" y="4450841"/>
            <a:ext cx="1814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Arial"/>
                <a:cs typeface="Arial"/>
              </a:rPr>
              <a:t>torch.multiprocessing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5258" y="2895981"/>
            <a:ext cx="524510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5"/>
              </a:spcBef>
              <a:tabLst>
                <a:tab pos="227329" algn="l"/>
                <a:tab pos="681355" algn="l"/>
                <a:tab pos="1242060" algn="l"/>
                <a:tab pos="2106930" algn="l"/>
                <a:tab pos="3275329" algn="l"/>
                <a:tab pos="3870325" algn="l"/>
                <a:tab pos="4295140" algn="l"/>
                <a:tab pos="5060315" algn="l"/>
              </a:tabLst>
            </a:pPr>
            <a:r>
              <a:rPr sz="1400" spc="-110" dirty="0">
                <a:latin typeface="Arial"/>
                <a:cs typeface="Arial"/>
              </a:rPr>
              <a:t>a	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a</a:t>
            </a:r>
            <a:r>
              <a:rPr sz="1400" spc="-85" dirty="0">
                <a:latin typeface="Arial"/>
                <a:cs typeface="Arial"/>
              </a:rPr>
              <a:t>p</a:t>
            </a:r>
            <a:r>
              <a:rPr sz="1400" spc="-8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5" dirty="0">
                <a:latin typeface="Arial"/>
                <a:cs typeface="Arial"/>
              </a:rPr>
              <a:t>b</a:t>
            </a:r>
            <a:r>
              <a:rPr sz="1400" spc="-140" dirty="0">
                <a:latin typeface="Arial"/>
                <a:cs typeface="Arial"/>
              </a:rPr>
              <a:t>a</a:t>
            </a:r>
            <a:r>
              <a:rPr sz="1400" spc="-114" dirty="0">
                <a:latin typeface="Arial"/>
                <a:cs typeface="Arial"/>
              </a:rPr>
              <a:t>s</a:t>
            </a:r>
            <a:r>
              <a:rPr sz="1400" spc="-65" dirty="0">
                <a:latin typeface="Arial"/>
                <a:cs typeface="Arial"/>
              </a:rPr>
              <a:t>ed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5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30" dirty="0">
                <a:latin typeface="Arial"/>
                <a:cs typeface="Arial"/>
              </a:rPr>
              <a:t>tom</a:t>
            </a:r>
            <a:r>
              <a:rPr sz="1400" spc="-5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tic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5" dirty="0">
                <a:latin typeface="Arial"/>
                <a:cs typeface="Arial"/>
              </a:rPr>
              <a:t>d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0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-8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ti</a:t>
            </a: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i</a:t>
            </a:r>
            <a:r>
              <a:rPr sz="1400" spc="-45" dirty="0">
                <a:latin typeface="Arial"/>
                <a:cs typeface="Arial"/>
              </a:rPr>
              <a:t>o</a:t>
            </a:r>
            <a:r>
              <a:rPr sz="1400" spc="-4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	lib</a:t>
            </a:r>
            <a:r>
              <a:rPr sz="1400" spc="-25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h</a:t>
            </a:r>
            <a:r>
              <a:rPr sz="1400" spc="-125" dirty="0">
                <a:latin typeface="Arial"/>
                <a:cs typeface="Arial"/>
              </a:rPr>
              <a:t>a</a:t>
            </a:r>
            <a:r>
              <a:rPr sz="1400" spc="8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85" dirty="0">
                <a:latin typeface="Arial"/>
                <a:cs typeface="Arial"/>
              </a:rPr>
              <a:t>su</a:t>
            </a: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5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ts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0" dirty="0">
                <a:latin typeface="Arial"/>
                <a:cs typeface="Arial"/>
              </a:rPr>
              <a:t>all  differentiable </a:t>
            </a:r>
            <a:r>
              <a:rPr sz="1400" spc="-100" dirty="0">
                <a:latin typeface="Arial"/>
                <a:cs typeface="Arial"/>
              </a:rPr>
              <a:t>Tensor </a:t>
            </a:r>
            <a:r>
              <a:rPr sz="1400" spc="-45" dirty="0">
                <a:latin typeface="Arial"/>
                <a:cs typeface="Arial"/>
              </a:rPr>
              <a:t>operations </a:t>
            </a:r>
            <a:r>
              <a:rPr sz="1400" spc="-15" dirty="0">
                <a:latin typeface="Arial"/>
                <a:cs typeface="Arial"/>
              </a:rPr>
              <a:t>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torch</a:t>
            </a:r>
            <a:endParaRPr sz="14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715"/>
              </a:spcBef>
            </a:pP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50" dirty="0">
                <a:latin typeface="Arial"/>
                <a:cs typeface="Arial"/>
              </a:rPr>
              <a:t>neural </a:t>
            </a:r>
            <a:r>
              <a:rPr sz="1400" spc="-40" dirty="0">
                <a:latin typeface="Arial"/>
                <a:cs typeface="Arial"/>
              </a:rPr>
              <a:t>networks </a:t>
            </a:r>
            <a:r>
              <a:rPr sz="1400" spc="-25" dirty="0">
                <a:latin typeface="Arial"/>
                <a:cs typeface="Arial"/>
              </a:rPr>
              <a:t>library </a:t>
            </a:r>
            <a:r>
              <a:rPr sz="1400" spc="-55" dirty="0">
                <a:latin typeface="Arial"/>
                <a:cs typeface="Arial"/>
              </a:rPr>
              <a:t>deeply </a:t>
            </a:r>
            <a:r>
              <a:rPr sz="1400" spc="-40" dirty="0">
                <a:latin typeface="Arial"/>
                <a:cs typeface="Arial"/>
              </a:rPr>
              <a:t>integrated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5" dirty="0">
                <a:latin typeface="Arial"/>
                <a:cs typeface="Arial"/>
              </a:rPr>
              <a:t>autograd </a:t>
            </a:r>
            <a:r>
              <a:rPr sz="1400" spc="-70" dirty="0">
                <a:latin typeface="Arial"/>
                <a:cs typeface="Arial"/>
              </a:rPr>
              <a:t>designed </a:t>
            </a:r>
            <a:r>
              <a:rPr sz="1400" spc="-5" dirty="0">
                <a:latin typeface="Arial"/>
                <a:cs typeface="Arial"/>
              </a:rPr>
              <a:t>for  </a:t>
            </a:r>
            <a:r>
              <a:rPr sz="1400" spc="-60" dirty="0">
                <a:latin typeface="Arial"/>
                <a:cs typeface="Arial"/>
              </a:rPr>
              <a:t>maximum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flexibility</a:t>
            </a:r>
            <a:endParaRPr sz="14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725"/>
              </a:spcBef>
            </a:pPr>
            <a:r>
              <a:rPr sz="1400" spc="-80" dirty="0">
                <a:latin typeface="Arial"/>
                <a:cs typeface="Arial"/>
              </a:rPr>
              <a:t>an </a:t>
            </a:r>
            <a:r>
              <a:rPr sz="1400" spc="-30" dirty="0">
                <a:latin typeface="Arial"/>
                <a:cs typeface="Arial"/>
              </a:rPr>
              <a:t>optimization </a:t>
            </a:r>
            <a:r>
              <a:rPr sz="1400" spc="-100" dirty="0">
                <a:latin typeface="Arial"/>
                <a:cs typeface="Arial"/>
              </a:rPr>
              <a:t>package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-70" dirty="0">
                <a:latin typeface="Arial"/>
                <a:cs typeface="Arial"/>
              </a:rPr>
              <a:t>be  </a:t>
            </a:r>
            <a:r>
              <a:rPr sz="1400" spc="-85" dirty="0">
                <a:latin typeface="Arial"/>
                <a:cs typeface="Arial"/>
              </a:rPr>
              <a:t>used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35" dirty="0">
                <a:latin typeface="Arial"/>
                <a:cs typeface="Arial"/>
              </a:rPr>
              <a:t>torch.nn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5" dirty="0">
                <a:latin typeface="Arial"/>
                <a:cs typeface="Arial"/>
              </a:rPr>
              <a:t>standard  </a:t>
            </a:r>
            <a:r>
              <a:rPr sz="1400" spc="-30" dirty="0">
                <a:latin typeface="Arial"/>
                <a:cs typeface="Arial"/>
              </a:rPr>
              <a:t>optimization </a:t>
            </a:r>
            <a:r>
              <a:rPr sz="1400" spc="-55" dirty="0">
                <a:latin typeface="Arial"/>
                <a:cs typeface="Arial"/>
              </a:rPr>
              <a:t>methods </a:t>
            </a:r>
            <a:r>
              <a:rPr sz="1400" spc="-90" dirty="0">
                <a:latin typeface="Arial"/>
                <a:cs typeface="Arial"/>
              </a:rPr>
              <a:t>such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185" dirty="0">
                <a:latin typeface="Arial"/>
                <a:cs typeface="Arial"/>
              </a:rPr>
              <a:t>SGD, </a:t>
            </a:r>
            <a:r>
              <a:rPr sz="1400" spc="-110" dirty="0">
                <a:latin typeface="Arial"/>
                <a:cs typeface="Arial"/>
              </a:rPr>
              <a:t>RMSProp, </a:t>
            </a:r>
            <a:r>
              <a:rPr sz="1400" spc="-190" dirty="0">
                <a:latin typeface="Arial"/>
                <a:cs typeface="Arial"/>
              </a:rPr>
              <a:t>LBFGS, </a:t>
            </a:r>
            <a:r>
              <a:rPr sz="1400" spc="-80" dirty="0">
                <a:latin typeface="Arial"/>
                <a:cs typeface="Arial"/>
              </a:rPr>
              <a:t>Adam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400" spc="-30" dirty="0">
                <a:latin typeface="Arial"/>
                <a:cs typeface="Arial"/>
              </a:rPr>
              <a:t>python </a:t>
            </a:r>
            <a:r>
              <a:rPr sz="1400" spc="-50" dirty="0">
                <a:latin typeface="Arial"/>
                <a:cs typeface="Arial"/>
              </a:rPr>
              <a:t>multiprocessing, </a:t>
            </a:r>
            <a:r>
              <a:rPr sz="1400" spc="-5" dirty="0">
                <a:latin typeface="Arial"/>
                <a:cs typeface="Arial"/>
              </a:rPr>
              <a:t>but </a:t>
            </a: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70" dirty="0">
                <a:latin typeface="Arial"/>
                <a:cs typeface="Arial"/>
              </a:rPr>
              <a:t>magical </a:t>
            </a:r>
            <a:r>
              <a:rPr sz="1400" spc="-45" dirty="0">
                <a:latin typeface="Arial"/>
                <a:cs typeface="Arial"/>
              </a:rPr>
              <a:t>memory </a:t>
            </a:r>
            <a:r>
              <a:rPr sz="1400" spc="-65" dirty="0">
                <a:latin typeface="Arial"/>
                <a:cs typeface="Arial"/>
              </a:rPr>
              <a:t>sharing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30" dirty="0">
                <a:latin typeface="Arial"/>
                <a:cs typeface="Arial"/>
              </a:rPr>
              <a:t>torch  </a:t>
            </a:r>
            <a:r>
              <a:rPr sz="1400" spc="-110" dirty="0">
                <a:latin typeface="Arial"/>
                <a:cs typeface="Arial"/>
              </a:rPr>
              <a:t>Tensors </a:t>
            </a:r>
            <a:r>
              <a:rPr sz="1400" spc="-95" dirty="0">
                <a:latin typeface="Arial"/>
                <a:cs typeface="Arial"/>
              </a:rPr>
              <a:t>across </a:t>
            </a:r>
            <a:r>
              <a:rPr sz="1400" spc="-90" dirty="0">
                <a:latin typeface="Arial"/>
                <a:cs typeface="Arial"/>
              </a:rPr>
              <a:t>processes. </a:t>
            </a:r>
            <a:r>
              <a:rPr sz="1400" spc="-60" dirty="0">
                <a:latin typeface="Arial"/>
                <a:cs typeface="Arial"/>
              </a:rPr>
              <a:t>Useful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55" dirty="0">
                <a:latin typeface="Arial"/>
                <a:cs typeface="Arial"/>
              </a:rPr>
              <a:t>data </a:t>
            </a:r>
            <a:r>
              <a:rPr sz="1400" spc="-50" dirty="0">
                <a:latin typeface="Arial"/>
                <a:cs typeface="Arial"/>
              </a:rPr>
              <a:t>loading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35" dirty="0">
                <a:latin typeface="Arial"/>
                <a:cs typeface="Arial"/>
              </a:rPr>
              <a:t>hogwild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training.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85" dirty="0">
                <a:latin typeface="Arial"/>
                <a:cs typeface="Arial"/>
              </a:rPr>
              <a:t>DataLoader, </a:t>
            </a:r>
            <a:r>
              <a:rPr sz="1400" spc="-70" dirty="0">
                <a:latin typeface="Arial"/>
                <a:cs typeface="Arial"/>
              </a:rPr>
              <a:t>Trainer and </a:t>
            </a:r>
            <a:r>
              <a:rPr sz="1400" spc="-20" dirty="0">
                <a:latin typeface="Arial"/>
                <a:cs typeface="Arial"/>
              </a:rPr>
              <a:t>other </a:t>
            </a:r>
            <a:r>
              <a:rPr sz="1400" spc="10" dirty="0">
                <a:latin typeface="Arial"/>
                <a:cs typeface="Arial"/>
              </a:rPr>
              <a:t>utility </a:t>
            </a:r>
            <a:r>
              <a:rPr sz="1400" spc="-40" dirty="0">
                <a:latin typeface="Arial"/>
                <a:cs typeface="Arial"/>
              </a:rPr>
              <a:t>functions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convenience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597" y="4841392"/>
            <a:ext cx="2032000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1600" spc="-30" dirty="0">
                <a:latin typeface="Arial"/>
                <a:cs typeface="Arial"/>
              </a:rPr>
              <a:t>torch.utils  </a:t>
            </a:r>
            <a:r>
              <a:rPr sz="1600" spc="-45" dirty="0">
                <a:latin typeface="Arial"/>
                <a:cs typeface="Arial"/>
              </a:rPr>
              <a:t>torch.legacy(.nn/.optim)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5258" y="5339841"/>
            <a:ext cx="52419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Arial"/>
                <a:cs typeface="Arial"/>
              </a:rPr>
              <a:t>legacy </a:t>
            </a:r>
            <a:r>
              <a:rPr sz="1400" spc="-75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spc="-100" dirty="0">
                <a:latin typeface="Arial"/>
                <a:cs typeface="Arial"/>
              </a:rPr>
              <a:t>has </a:t>
            </a:r>
            <a:r>
              <a:rPr sz="1400" spc="-65" dirty="0">
                <a:latin typeface="Arial"/>
                <a:cs typeface="Arial"/>
              </a:rPr>
              <a:t>been </a:t>
            </a:r>
            <a:r>
              <a:rPr sz="1400" spc="-25" dirty="0">
                <a:latin typeface="Arial"/>
                <a:cs typeface="Arial"/>
              </a:rPr>
              <a:t>ported </a:t>
            </a:r>
            <a:r>
              <a:rPr sz="1400" spc="-45" dirty="0">
                <a:latin typeface="Arial"/>
                <a:cs typeface="Arial"/>
              </a:rPr>
              <a:t>over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30" dirty="0">
                <a:latin typeface="Arial"/>
                <a:cs typeface="Arial"/>
              </a:rPr>
              <a:t>torch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65" dirty="0">
                <a:latin typeface="Arial"/>
                <a:cs typeface="Arial"/>
              </a:rPr>
              <a:t>backward  </a:t>
            </a:r>
            <a:r>
              <a:rPr sz="1400" spc="-25" dirty="0">
                <a:latin typeface="Arial"/>
                <a:cs typeface="Arial"/>
              </a:rPr>
              <a:t>compatibility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reasons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4702" y="2637282"/>
            <a:ext cx="360045" cy="1584960"/>
          </a:xfrm>
          <a:custGeom>
            <a:avLst/>
            <a:gdLst/>
            <a:ahLst/>
            <a:cxnLst/>
            <a:rect l="l" t="t" r="r" b="b"/>
            <a:pathLst>
              <a:path w="360044" h="1584960">
                <a:moveTo>
                  <a:pt x="359663" y="1584959"/>
                </a:moveTo>
                <a:lnTo>
                  <a:pt x="289667" y="1582598"/>
                </a:lnTo>
                <a:lnTo>
                  <a:pt x="232505" y="1576165"/>
                </a:lnTo>
                <a:lnTo>
                  <a:pt x="193964" y="1566636"/>
                </a:lnTo>
                <a:lnTo>
                  <a:pt x="179831" y="1554987"/>
                </a:lnTo>
                <a:lnTo>
                  <a:pt x="179831" y="212597"/>
                </a:lnTo>
                <a:lnTo>
                  <a:pt x="165699" y="200896"/>
                </a:lnTo>
                <a:lnTo>
                  <a:pt x="127158" y="191373"/>
                </a:lnTo>
                <a:lnTo>
                  <a:pt x="69996" y="184969"/>
                </a:lnTo>
                <a:lnTo>
                  <a:pt x="0" y="182625"/>
                </a:lnTo>
                <a:lnTo>
                  <a:pt x="69996" y="180264"/>
                </a:lnTo>
                <a:lnTo>
                  <a:pt x="127158" y="173831"/>
                </a:lnTo>
                <a:lnTo>
                  <a:pt x="165699" y="164302"/>
                </a:lnTo>
                <a:lnTo>
                  <a:pt x="179831" y="152653"/>
                </a:lnTo>
                <a:lnTo>
                  <a:pt x="179831" y="29971"/>
                </a:lnTo>
                <a:lnTo>
                  <a:pt x="193964" y="18323"/>
                </a:lnTo>
                <a:lnTo>
                  <a:pt x="232505" y="8794"/>
                </a:lnTo>
                <a:lnTo>
                  <a:pt x="289667" y="2361"/>
                </a:lnTo>
                <a:lnTo>
                  <a:pt x="359663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629" y="2274188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latin typeface="Arial"/>
                <a:cs typeface="Arial"/>
              </a:rPr>
              <a:t>This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Tutorial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028" y="2054478"/>
            <a:ext cx="325818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Modules built on </a:t>
            </a:r>
            <a:r>
              <a:rPr sz="1800" spc="-20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Gradient handled by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PyTorch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3218893"/>
            <a:ext cx="3279140" cy="27374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Common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Convolution 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Pooling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Dropout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Etc…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24329"/>
            <a:ext cx="814324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PyTorch	</a:t>
            </a:r>
            <a:r>
              <a:rPr sz="2800" spc="-5" dirty="0">
                <a:latin typeface="Arial"/>
                <a:cs typeface="Arial"/>
              </a:rPr>
              <a:t>•	NN </a:t>
            </a:r>
            <a:r>
              <a:rPr sz="2800" dirty="0">
                <a:latin typeface="Arial"/>
                <a:cs typeface="Arial"/>
              </a:rPr>
              <a:t>Modules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(torch.nn)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1914"/>
              </a:spcBef>
            </a:pPr>
            <a:r>
              <a:rPr sz="2400" b="1" spc="-125" dirty="0">
                <a:solidFill>
                  <a:srgbClr val="7E7E7E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05" y="2659507"/>
            <a:ext cx="2700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75" dirty="0">
                <a:solidFill>
                  <a:srgbClr val="7E7E7E"/>
                </a:solidFill>
                <a:latin typeface="Arial"/>
                <a:cs typeface="Arial"/>
              </a:rPr>
              <a:t>Tensor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114" dirty="0">
                <a:solidFill>
                  <a:srgbClr val="7E7E7E"/>
                </a:solidFill>
                <a:latin typeface="Arial"/>
                <a:cs typeface="Arial"/>
              </a:rPr>
              <a:t>Variable </a:t>
            </a:r>
            <a:r>
              <a:rPr sz="2400" spc="-20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1800" spc="-2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Gradient</a:t>
            </a:r>
            <a:r>
              <a:rPr sz="2400" spc="-70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6FC0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006FC0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25" dirty="0">
                <a:latin typeface="Trebuchet MS"/>
                <a:cs typeface="Trebuchet MS"/>
              </a:rPr>
              <a:t>NN</a:t>
            </a:r>
            <a:r>
              <a:rPr sz="2400" b="1" spc="-215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Modules</a:t>
            </a:r>
            <a:endParaRPr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Optimizer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235" dirty="0">
                <a:solidFill>
                  <a:srgbClr val="7E7E7E"/>
                </a:solidFill>
                <a:latin typeface="Arial"/>
                <a:cs typeface="Arial"/>
              </a:rPr>
              <a:t>Loss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483234"/>
            <a:ext cx="5186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Concepts of</a:t>
            </a:r>
            <a:r>
              <a:rPr spc="-65" dirty="0"/>
              <a:t> </a:t>
            </a:r>
            <a:r>
              <a:rPr spc="-70" dirty="0"/>
              <a:t>PyTorch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714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4203700" algn="l"/>
                <a:tab pos="4547235" algn="l"/>
              </a:tabLst>
            </a:pPr>
            <a:r>
              <a:rPr sz="2000" dirty="0">
                <a:latin typeface="Arial"/>
                <a:cs typeface="Arial"/>
              </a:rPr>
              <a:t>Modules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PyTorch	</a:t>
            </a:r>
            <a:r>
              <a:rPr sz="2000" dirty="0">
                <a:latin typeface="Arial"/>
                <a:cs typeface="Arial"/>
              </a:rPr>
              <a:t>•	Optimizer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(torch.optim)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028" y="1870913"/>
            <a:ext cx="2870200" cy="158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SGD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Adagrad</a:t>
            </a: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Adam</a:t>
            </a: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RMSprop</a:t>
            </a: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700" dirty="0">
                <a:latin typeface="Arial"/>
                <a:cs typeface="Arial"/>
              </a:rPr>
              <a:t>–	…</a:t>
            </a: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9 </a:t>
            </a:r>
            <a:r>
              <a:rPr sz="1700" spc="-5" dirty="0">
                <a:latin typeface="Arial"/>
                <a:cs typeface="Arial"/>
              </a:rPr>
              <a:t>Optimizers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5" y="4034409"/>
            <a:ext cx="2064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Loss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(torch.nn)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5028" y="4340733"/>
            <a:ext cx="3415665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L1Loss</a:t>
            </a: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MSELoss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CrossEntropy</a:t>
            </a: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700" dirty="0">
                <a:latin typeface="Arial"/>
                <a:cs typeface="Arial"/>
              </a:rPr>
              <a:t>–	</a:t>
            </a:r>
            <a:r>
              <a:rPr sz="1700" spc="5" dirty="0">
                <a:latin typeface="Arial"/>
                <a:cs typeface="Arial"/>
              </a:rPr>
              <a:t>…</a:t>
            </a:r>
            <a:endParaRPr sz="17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18 Loss 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0305" y="2293746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2400" b="1" spc="-8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400" b="1" spc="-15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400" b="1" spc="-160" dirty="0">
                <a:solidFill>
                  <a:srgbClr val="7E7E7E"/>
                </a:solidFill>
                <a:latin typeface="Trebuchet MS"/>
                <a:cs typeface="Trebuchet MS"/>
              </a:rPr>
              <a:t>a: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2659507"/>
            <a:ext cx="2700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75" dirty="0">
                <a:solidFill>
                  <a:srgbClr val="7E7E7E"/>
                </a:solidFill>
                <a:latin typeface="Arial"/>
                <a:cs typeface="Arial"/>
              </a:rPr>
              <a:t>Tensor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114" dirty="0">
                <a:solidFill>
                  <a:srgbClr val="7E7E7E"/>
                </a:solidFill>
                <a:latin typeface="Arial"/>
                <a:cs typeface="Arial"/>
              </a:rPr>
              <a:t>Variable </a:t>
            </a:r>
            <a:r>
              <a:rPr sz="2400" spc="-20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1800" spc="-20" dirty="0">
                <a:solidFill>
                  <a:srgbClr val="7E7E7E"/>
                </a:solidFill>
                <a:latin typeface="Arial"/>
                <a:cs typeface="Arial"/>
              </a:rPr>
              <a:t>for</a:t>
            </a:r>
            <a:r>
              <a:rPr sz="1800" spc="-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Gradient</a:t>
            </a:r>
            <a:r>
              <a:rPr sz="2400" spc="-70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305" y="375704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6FC0"/>
                </a:solidFill>
                <a:latin typeface="Trebuchet MS"/>
                <a:cs typeface="Trebuchet MS"/>
              </a:rPr>
              <a:t>Fu</a:t>
            </a:r>
            <a:r>
              <a:rPr sz="2400" b="1" spc="-20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006FC0"/>
                </a:solidFill>
                <a:latin typeface="Trebuchet MS"/>
                <a:cs typeface="Trebuchet MS"/>
              </a:rPr>
              <a:t>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305" y="4122801"/>
            <a:ext cx="2379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85" dirty="0">
                <a:solidFill>
                  <a:srgbClr val="7E7E7E"/>
                </a:solidFill>
                <a:latin typeface="Arial"/>
                <a:cs typeface="Arial"/>
              </a:rPr>
              <a:t>NN</a:t>
            </a:r>
            <a:r>
              <a:rPr sz="2400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Arial"/>
                <a:cs typeface="Arial"/>
              </a:rPr>
              <a:t>Modules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160" dirty="0">
                <a:latin typeface="Trebuchet MS"/>
                <a:cs typeface="Trebuchet MS"/>
              </a:rPr>
              <a:t>Optimizer</a:t>
            </a:r>
            <a:endParaRPr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-"/>
              <a:tabLst>
                <a:tab pos="299085" algn="l"/>
                <a:tab pos="299720" algn="l"/>
              </a:tabLst>
            </a:pPr>
            <a:r>
              <a:rPr sz="2400" b="1" spc="-135" dirty="0">
                <a:latin typeface="Trebuchet MS"/>
                <a:cs typeface="Trebuchet MS"/>
              </a:rPr>
              <a:t>Loss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Function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76200"/>
            <a:ext cx="4820411" cy="643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4510" y="936497"/>
            <a:ext cx="257810" cy="836930"/>
          </a:xfrm>
          <a:custGeom>
            <a:avLst/>
            <a:gdLst/>
            <a:ahLst/>
            <a:cxnLst/>
            <a:rect l="l" t="t" r="r" b="b"/>
            <a:pathLst>
              <a:path w="257810" h="836930">
                <a:moveTo>
                  <a:pt x="257556" y="836676"/>
                </a:moveTo>
                <a:lnTo>
                  <a:pt x="207430" y="834983"/>
                </a:lnTo>
                <a:lnTo>
                  <a:pt x="166496" y="830373"/>
                </a:lnTo>
                <a:lnTo>
                  <a:pt x="138898" y="823549"/>
                </a:lnTo>
                <a:lnTo>
                  <a:pt x="128777" y="815213"/>
                </a:lnTo>
                <a:lnTo>
                  <a:pt x="128777" y="439800"/>
                </a:lnTo>
                <a:lnTo>
                  <a:pt x="118657" y="431464"/>
                </a:lnTo>
                <a:lnTo>
                  <a:pt x="91058" y="424640"/>
                </a:lnTo>
                <a:lnTo>
                  <a:pt x="50125" y="420030"/>
                </a:lnTo>
                <a:lnTo>
                  <a:pt x="0" y="418338"/>
                </a:lnTo>
                <a:lnTo>
                  <a:pt x="50125" y="416645"/>
                </a:lnTo>
                <a:lnTo>
                  <a:pt x="91058" y="412035"/>
                </a:lnTo>
                <a:lnTo>
                  <a:pt x="118657" y="405211"/>
                </a:lnTo>
                <a:lnTo>
                  <a:pt x="128777" y="396875"/>
                </a:lnTo>
                <a:lnTo>
                  <a:pt x="128777" y="21462"/>
                </a:lnTo>
                <a:lnTo>
                  <a:pt x="138898" y="13126"/>
                </a:lnTo>
                <a:lnTo>
                  <a:pt x="166496" y="6302"/>
                </a:lnTo>
                <a:lnTo>
                  <a:pt x="207430" y="1692"/>
                </a:lnTo>
                <a:lnTo>
                  <a:pt x="257556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845" y="2004822"/>
            <a:ext cx="236220" cy="920750"/>
          </a:xfrm>
          <a:custGeom>
            <a:avLst/>
            <a:gdLst/>
            <a:ahLst/>
            <a:cxnLst/>
            <a:rect l="l" t="t" r="r" b="b"/>
            <a:pathLst>
              <a:path w="236219" h="920750">
                <a:moveTo>
                  <a:pt x="236220" y="920495"/>
                </a:moveTo>
                <a:lnTo>
                  <a:pt x="190226" y="918956"/>
                </a:lnTo>
                <a:lnTo>
                  <a:pt x="152685" y="914749"/>
                </a:lnTo>
                <a:lnTo>
                  <a:pt x="127384" y="908494"/>
                </a:lnTo>
                <a:lnTo>
                  <a:pt x="118110" y="900811"/>
                </a:lnTo>
                <a:lnTo>
                  <a:pt x="118110" y="479932"/>
                </a:lnTo>
                <a:lnTo>
                  <a:pt x="108835" y="472249"/>
                </a:lnTo>
                <a:lnTo>
                  <a:pt x="83534" y="465994"/>
                </a:lnTo>
                <a:lnTo>
                  <a:pt x="45993" y="461787"/>
                </a:lnTo>
                <a:lnTo>
                  <a:pt x="0" y="460248"/>
                </a:lnTo>
                <a:lnTo>
                  <a:pt x="45993" y="458708"/>
                </a:lnTo>
                <a:lnTo>
                  <a:pt x="83534" y="454501"/>
                </a:lnTo>
                <a:lnTo>
                  <a:pt x="108835" y="448246"/>
                </a:lnTo>
                <a:lnTo>
                  <a:pt x="118110" y="440563"/>
                </a:lnTo>
                <a:lnTo>
                  <a:pt x="118110" y="19685"/>
                </a:lnTo>
                <a:lnTo>
                  <a:pt x="127384" y="12001"/>
                </a:lnTo>
                <a:lnTo>
                  <a:pt x="152685" y="5746"/>
                </a:lnTo>
                <a:lnTo>
                  <a:pt x="190226" y="1539"/>
                </a:lnTo>
                <a:lnTo>
                  <a:pt x="236220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" y="1016634"/>
            <a:ext cx="164973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04139" marR="96520" algn="ctr">
              <a:lnSpc>
                <a:spcPct val="100000"/>
              </a:lnSpc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4466" y="2588514"/>
            <a:ext cx="2368550" cy="410209"/>
          </a:xfrm>
          <a:custGeom>
            <a:avLst/>
            <a:gdLst/>
            <a:ahLst/>
            <a:cxnLst/>
            <a:rect l="l" t="t" r="r" b="b"/>
            <a:pathLst>
              <a:path w="2368550" h="410210">
                <a:moveTo>
                  <a:pt x="0" y="68325"/>
                </a:moveTo>
                <a:lnTo>
                  <a:pt x="5371" y="41737"/>
                </a:lnTo>
                <a:lnTo>
                  <a:pt x="20018" y="20018"/>
                </a:lnTo>
                <a:lnTo>
                  <a:pt x="41737" y="5371"/>
                </a:lnTo>
                <a:lnTo>
                  <a:pt x="68325" y="0"/>
                </a:lnTo>
                <a:lnTo>
                  <a:pt x="2299970" y="0"/>
                </a:lnTo>
                <a:lnTo>
                  <a:pt x="2326558" y="5371"/>
                </a:lnTo>
                <a:lnTo>
                  <a:pt x="2348277" y="20018"/>
                </a:lnTo>
                <a:lnTo>
                  <a:pt x="2362924" y="41737"/>
                </a:lnTo>
                <a:lnTo>
                  <a:pt x="2368296" y="68325"/>
                </a:lnTo>
                <a:lnTo>
                  <a:pt x="2368296" y="341630"/>
                </a:lnTo>
                <a:lnTo>
                  <a:pt x="2362924" y="368218"/>
                </a:lnTo>
                <a:lnTo>
                  <a:pt x="2348277" y="389937"/>
                </a:lnTo>
                <a:lnTo>
                  <a:pt x="2326558" y="404584"/>
                </a:lnTo>
                <a:lnTo>
                  <a:pt x="2299970" y="409956"/>
                </a:lnTo>
                <a:lnTo>
                  <a:pt x="68325" y="409956"/>
                </a:lnTo>
                <a:lnTo>
                  <a:pt x="41737" y="404584"/>
                </a:lnTo>
                <a:lnTo>
                  <a:pt x="20018" y="389937"/>
                </a:lnTo>
                <a:lnTo>
                  <a:pt x="5371" y="368218"/>
                </a:lnTo>
                <a:lnTo>
                  <a:pt x="0" y="341630"/>
                </a:lnTo>
                <a:lnTo>
                  <a:pt x="0" y="6832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31685" y="267462"/>
            <a:ext cx="1725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Trebuchet MS"/>
                <a:cs typeface="Trebuchet MS"/>
              </a:rPr>
              <a:t>What </a:t>
            </a:r>
            <a:r>
              <a:rPr sz="2000" b="1" spc="-90" dirty="0">
                <a:latin typeface="Trebuchet MS"/>
                <a:cs typeface="Trebuchet MS"/>
              </a:rPr>
              <a:t>We</a:t>
            </a:r>
            <a:r>
              <a:rPr sz="2000" b="1" spc="-29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Build?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39" y="6589420"/>
            <a:ext cx="776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http://pytorch.org/tutorials/beginner/pytorch_with_examples.html#pytorch-optim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76200"/>
            <a:ext cx="4820411" cy="643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4510" y="936497"/>
            <a:ext cx="257810" cy="836930"/>
          </a:xfrm>
          <a:custGeom>
            <a:avLst/>
            <a:gdLst/>
            <a:ahLst/>
            <a:cxnLst/>
            <a:rect l="l" t="t" r="r" b="b"/>
            <a:pathLst>
              <a:path w="257810" h="836930">
                <a:moveTo>
                  <a:pt x="257556" y="836676"/>
                </a:moveTo>
                <a:lnTo>
                  <a:pt x="207430" y="834983"/>
                </a:lnTo>
                <a:lnTo>
                  <a:pt x="166496" y="830373"/>
                </a:lnTo>
                <a:lnTo>
                  <a:pt x="138898" y="823549"/>
                </a:lnTo>
                <a:lnTo>
                  <a:pt x="128777" y="815213"/>
                </a:lnTo>
                <a:lnTo>
                  <a:pt x="128777" y="439800"/>
                </a:lnTo>
                <a:lnTo>
                  <a:pt x="118657" y="431464"/>
                </a:lnTo>
                <a:lnTo>
                  <a:pt x="91058" y="424640"/>
                </a:lnTo>
                <a:lnTo>
                  <a:pt x="50125" y="420030"/>
                </a:lnTo>
                <a:lnTo>
                  <a:pt x="0" y="418338"/>
                </a:lnTo>
                <a:lnTo>
                  <a:pt x="50125" y="416645"/>
                </a:lnTo>
                <a:lnTo>
                  <a:pt x="91058" y="412035"/>
                </a:lnTo>
                <a:lnTo>
                  <a:pt x="118657" y="405211"/>
                </a:lnTo>
                <a:lnTo>
                  <a:pt x="128777" y="396875"/>
                </a:lnTo>
                <a:lnTo>
                  <a:pt x="128777" y="21462"/>
                </a:lnTo>
                <a:lnTo>
                  <a:pt x="138898" y="13126"/>
                </a:lnTo>
                <a:lnTo>
                  <a:pt x="166496" y="6302"/>
                </a:lnTo>
                <a:lnTo>
                  <a:pt x="207430" y="1692"/>
                </a:lnTo>
                <a:lnTo>
                  <a:pt x="257556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845" y="2004822"/>
            <a:ext cx="236220" cy="920750"/>
          </a:xfrm>
          <a:custGeom>
            <a:avLst/>
            <a:gdLst/>
            <a:ahLst/>
            <a:cxnLst/>
            <a:rect l="l" t="t" r="r" b="b"/>
            <a:pathLst>
              <a:path w="236219" h="920750">
                <a:moveTo>
                  <a:pt x="236220" y="920495"/>
                </a:moveTo>
                <a:lnTo>
                  <a:pt x="190226" y="918956"/>
                </a:lnTo>
                <a:lnTo>
                  <a:pt x="152685" y="914749"/>
                </a:lnTo>
                <a:lnTo>
                  <a:pt x="127384" y="908494"/>
                </a:lnTo>
                <a:lnTo>
                  <a:pt x="118110" y="900811"/>
                </a:lnTo>
                <a:lnTo>
                  <a:pt x="118110" y="479932"/>
                </a:lnTo>
                <a:lnTo>
                  <a:pt x="108835" y="472249"/>
                </a:lnTo>
                <a:lnTo>
                  <a:pt x="83534" y="465994"/>
                </a:lnTo>
                <a:lnTo>
                  <a:pt x="45993" y="461787"/>
                </a:lnTo>
                <a:lnTo>
                  <a:pt x="0" y="460248"/>
                </a:lnTo>
                <a:lnTo>
                  <a:pt x="45993" y="458708"/>
                </a:lnTo>
                <a:lnTo>
                  <a:pt x="83534" y="454501"/>
                </a:lnTo>
                <a:lnTo>
                  <a:pt x="108835" y="448246"/>
                </a:lnTo>
                <a:lnTo>
                  <a:pt x="118110" y="440563"/>
                </a:lnTo>
                <a:lnTo>
                  <a:pt x="118110" y="19685"/>
                </a:lnTo>
                <a:lnTo>
                  <a:pt x="127384" y="12001"/>
                </a:lnTo>
                <a:lnTo>
                  <a:pt x="152685" y="5746"/>
                </a:lnTo>
                <a:lnTo>
                  <a:pt x="190226" y="1539"/>
                </a:lnTo>
                <a:lnTo>
                  <a:pt x="236220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" y="1016634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19" y="2054098"/>
            <a:ext cx="14655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4466" y="2588514"/>
            <a:ext cx="2368550" cy="410209"/>
          </a:xfrm>
          <a:custGeom>
            <a:avLst/>
            <a:gdLst/>
            <a:ahLst/>
            <a:cxnLst/>
            <a:rect l="l" t="t" r="r" b="b"/>
            <a:pathLst>
              <a:path w="2368550" h="410210">
                <a:moveTo>
                  <a:pt x="0" y="68325"/>
                </a:moveTo>
                <a:lnTo>
                  <a:pt x="5371" y="41737"/>
                </a:lnTo>
                <a:lnTo>
                  <a:pt x="20018" y="20018"/>
                </a:lnTo>
                <a:lnTo>
                  <a:pt x="41737" y="5371"/>
                </a:lnTo>
                <a:lnTo>
                  <a:pt x="68325" y="0"/>
                </a:lnTo>
                <a:lnTo>
                  <a:pt x="2299970" y="0"/>
                </a:lnTo>
                <a:lnTo>
                  <a:pt x="2326558" y="5371"/>
                </a:lnTo>
                <a:lnTo>
                  <a:pt x="2348277" y="20018"/>
                </a:lnTo>
                <a:lnTo>
                  <a:pt x="2362924" y="41737"/>
                </a:lnTo>
                <a:lnTo>
                  <a:pt x="2368296" y="68325"/>
                </a:lnTo>
                <a:lnTo>
                  <a:pt x="2368296" y="341630"/>
                </a:lnTo>
                <a:lnTo>
                  <a:pt x="2362924" y="368218"/>
                </a:lnTo>
                <a:lnTo>
                  <a:pt x="2348277" y="389937"/>
                </a:lnTo>
                <a:lnTo>
                  <a:pt x="2326558" y="404584"/>
                </a:lnTo>
                <a:lnTo>
                  <a:pt x="2299970" y="409956"/>
                </a:lnTo>
                <a:lnTo>
                  <a:pt x="68325" y="409956"/>
                </a:lnTo>
                <a:lnTo>
                  <a:pt x="41737" y="404584"/>
                </a:lnTo>
                <a:lnTo>
                  <a:pt x="20018" y="389937"/>
                </a:lnTo>
                <a:lnTo>
                  <a:pt x="5371" y="368218"/>
                </a:lnTo>
                <a:lnTo>
                  <a:pt x="0" y="341630"/>
                </a:lnTo>
                <a:lnTo>
                  <a:pt x="0" y="6832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6394" y="2524505"/>
            <a:ext cx="2208530" cy="437515"/>
          </a:xfrm>
          <a:custGeom>
            <a:avLst/>
            <a:gdLst/>
            <a:ahLst/>
            <a:cxnLst/>
            <a:rect l="l" t="t" r="r" b="b"/>
            <a:pathLst>
              <a:path w="2208529" h="437514">
                <a:moveTo>
                  <a:pt x="0" y="328041"/>
                </a:moveTo>
                <a:lnTo>
                  <a:pt x="2044319" y="328041"/>
                </a:lnTo>
                <a:lnTo>
                  <a:pt x="2044319" y="109347"/>
                </a:lnTo>
                <a:lnTo>
                  <a:pt x="1989581" y="109347"/>
                </a:lnTo>
                <a:lnTo>
                  <a:pt x="2098929" y="0"/>
                </a:lnTo>
                <a:lnTo>
                  <a:pt x="2208276" y="109347"/>
                </a:lnTo>
                <a:lnTo>
                  <a:pt x="2153538" y="109347"/>
                </a:lnTo>
                <a:lnTo>
                  <a:pt x="2153538" y="437388"/>
                </a:lnTo>
                <a:lnTo>
                  <a:pt x="0" y="437388"/>
                </a:lnTo>
                <a:lnTo>
                  <a:pt x="0" y="3280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1685" y="267462"/>
            <a:ext cx="1725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Trebuchet MS"/>
                <a:cs typeface="Trebuchet MS"/>
              </a:rPr>
              <a:t>What </a:t>
            </a:r>
            <a:r>
              <a:rPr sz="2000" b="1" spc="-90" dirty="0">
                <a:latin typeface="Trebuchet MS"/>
                <a:cs typeface="Trebuchet MS"/>
              </a:rPr>
              <a:t>We</a:t>
            </a:r>
            <a:r>
              <a:rPr sz="2000" b="1" spc="-29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Build?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6633" y="108737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6633" y="21191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7146" y="1673098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4626" y="123215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4626" y="20048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35139" y="1685289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04809" y="129463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4809" y="193014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45704" y="1663445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7754" y="697230"/>
            <a:ext cx="1144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D_in=1000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5490" y="2320798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latin typeface="Arial"/>
                <a:cs typeface="Arial"/>
              </a:rPr>
              <a:t>H=100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9420" y="821182"/>
            <a:ext cx="1176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D_out=100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1748" y="1225422"/>
            <a:ext cx="412115" cy="160655"/>
          </a:xfrm>
          <a:custGeom>
            <a:avLst/>
            <a:gdLst/>
            <a:ahLst/>
            <a:cxnLst/>
            <a:rect l="l" t="t" r="r" b="b"/>
            <a:pathLst>
              <a:path w="412115" h="160655">
                <a:moveTo>
                  <a:pt x="337818" y="130677"/>
                </a:moveTo>
                <a:lnTo>
                  <a:pt x="327278" y="160654"/>
                </a:lnTo>
                <a:lnTo>
                  <a:pt x="411860" y="149987"/>
                </a:lnTo>
                <a:lnTo>
                  <a:pt x="397218" y="134874"/>
                </a:lnTo>
                <a:lnTo>
                  <a:pt x="349757" y="134874"/>
                </a:lnTo>
                <a:lnTo>
                  <a:pt x="337818" y="130677"/>
                </a:lnTo>
                <a:close/>
              </a:path>
              <a:path w="412115" h="160655">
                <a:moveTo>
                  <a:pt x="342029" y="118701"/>
                </a:moveTo>
                <a:lnTo>
                  <a:pt x="337818" y="130677"/>
                </a:lnTo>
                <a:lnTo>
                  <a:pt x="349757" y="134874"/>
                </a:lnTo>
                <a:lnTo>
                  <a:pt x="354075" y="122936"/>
                </a:lnTo>
                <a:lnTo>
                  <a:pt x="342029" y="118701"/>
                </a:lnTo>
                <a:close/>
              </a:path>
              <a:path w="412115" h="160655">
                <a:moveTo>
                  <a:pt x="352551" y="88773"/>
                </a:moveTo>
                <a:lnTo>
                  <a:pt x="342029" y="118701"/>
                </a:lnTo>
                <a:lnTo>
                  <a:pt x="354075" y="122936"/>
                </a:lnTo>
                <a:lnTo>
                  <a:pt x="349757" y="134874"/>
                </a:lnTo>
                <a:lnTo>
                  <a:pt x="397218" y="134874"/>
                </a:lnTo>
                <a:lnTo>
                  <a:pt x="352551" y="88773"/>
                </a:lnTo>
                <a:close/>
              </a:path>
              <a:path w="412115" h="160655">
                <a:moveTo>
                  <a:pt x="4318" y="0"/>
                </a:moveTo>
                <a:lnTo>
                  <a:pt x="0" y="11937"/>
                </a:lnTo>
                <a:lnTo>
                  <a:pt x="337818" y="130677"/>
                </a:lnTo>
                <a:lnTo>
                  <a:pt x="342029" y="118701"/>
                </a:lnTo>
                <a:lnTo>
                  <a:pt x="43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8955" y="1227455"/>
            <a:ext cx="414655" cy="525145"/>
          </a:xfrm>
          <a:custGeom>
            <a:avLst/>
            <a:gdLst/>
            <a:ahLst/>
            <a:cxnLst/>
            <a:rect l="l" t="t" r="r" b="b"/>
            <a:pathLst>
              <a:path w="414654" h="525144">
                <a:moveTo>
                  <a:pt x="362506" y="468838"/>
                </a:moveTo>
                <a:lnTo>
                  <a:pt x="337566" y="488442"/>
                </a:lnTo>
                <a:lnTo>
                  <a:pt x="414654" y="524764"/>
                </a:lnTo>
                <a:lnTo>
                  <a:pt x="405208" y="478790"/>
                </a:lnTo>
                <a:lnTo>
                  <a:pt x="370331" y="478790"/>
                </a:lnTo>
                <a:lnTo>
                  <a:pt x="362506" y="468838"/>
                </a:lnTo>
                <a:close/>
              </a:path>
              <a:path w="414654" h="525144">
                <a:moveTo>
                  <a:pt x="372531" y="460958"/>
                </a:moveTo>
                <a:lnTo>
                  <a:pt x="362506" y="468838"/>
                </a:lnTo>
                <a:lnTo>
                  <a:pt x="370331" y="478790"/>
                </a:lnTo>
                <a:lnTo>
                  <a:pt x="380365" y="470916"/>
                </a:lnTo>
                <a:lnTo>
                  <a:pt x="372531" y="460958"/>
                </a:lnTo>
                <a:close/>
              </a:path>
              <a:path w="414654" h="525144">
                <a:moveTo>
                  <a:pt x="397510" y="441325"/>
                </a:moveTo>
                <a:lnTo>
                  <a:pt x="372531" y="460958"/>
                </a:lnTo>
                <a:lnTo>
                  <a:pt x="380365" y="470916"/>
                </a:lnTo>
                <a:lnTo>
                  <a:pt x="370331" y="478790"/>
                </a:lnTo>
                <a:lnTo>
                  <a:pt x="405208" y="478790"/>
                </a:lnTo>
                <a:lnTo>
                  <a:pt x="397510" y="441325"/>
                </a:lnTo>
                <a:close/>
              </a:path>
              <a:path w="414654" h="525144">
                <a:moveTo>
                  <a:pt x="9905" y="0"/>
                </a:moveTo>
                <a:lnTo>
                  <a:pt x="0" y="7874"/>
                </a:lnTo>
                <a:lnTo>
                  <a:pt x="362506" y="468838"/>
                </a:lnTo>
                <a:lnTo>
                  <a:pt x="372531" y="460958"/>
                </a:lnTo>
                <a:lnTo>
                  <a:pt x="990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8066" y="1228852"/>
            <a:ext cx="419734" cy="919480"/>
          </a:xfrm>
          <a:custGeom>
            <a:avLst/>
            <a:gdLst/>
            <a:ahLst/>
            <a:cxnLst/>
            <a:rect l="l" t="t" r="r" b="b"/>
            <a:pathLst>
              <a:path w="419734" h="919480">
                <a:moveTo>
                  <a:pt x="378623" y="852034"/>
                </a:moveTo>
                <a:lnTo>
                  <a:pt x="349630" y="864997"/>
                </a:lnTo>
                <a:lnTo>
                  <a:pt x="415543" y="918972"/>
                </a:lnTo>
                <a:lnTo>
                  <a:pt x="417940" y="863600"/>
                </a:lnTo>
                <a:lnTo>
                  <a:pt x="383793" y="863600"/>
                </a:lnTo>
                <a:lnTo>
                  <a:pt x="378623" y="852034"/>
                </a:lnTo>
                <a:close/>
              </a:path>
              <a:path w="419734" h="919480">
                <a:moveTo>
                  <a:pt x="390196" y="846860"/>
                </a:moveTo>
                <a:lnTo>
                  <a:pt x="378623" y="852034"/>
                </a:lnTo>
                <a:lnTo>
                  <a:pt x="383793" y="863600"/>
                </a:lnTo>
                <a:lnTo>
                  <a:pt x="395350" y="858393"/>
                </a:lnTo>
                <a:lnTo>
                  <a:pt x="390196" y="846860"/>
                </a:lnTo>
                <a:close/>
              </a:path>
              <a:path w="419734" h="919480">
                <a:moveTo>
                  <a:pt x="419226" y="833882"/>
                </a:moveTo>
                <a:lnTo>
                  <a:pt x="390196" y="846860"/>
                </a:lnTo>
                <a:lnTo>
                  <a:pt x="395350" y="858393"/>
                </a:lnTo>
                <a:lnTo>
                  <a:pt x="383793" y="863600"/>
                </a:lnTo>
                <a:lnTo>
                  <a:pt x="417940" y="863600"/>
                </a:lnTo>
                <a:lnTo>
                  <a:pt x="419226" y="833882"/>
                </a:lnTo>
                <a:close/>
              </a:path>
              <a:path w="419734" h="919480">
                <a:moveTo>
                  <a:pt x="11683" y="0"/>
                </a:moveTo>
                <a:lnTo>
                  <a:pt x="0" y="5080"/>
                </a:lnTo>
                <a:lnTo>
                  <a:pt x="378623" y="852034"/>
                </a:lnTo>
                <a:lnTo>
                  <a:pt x="390196" y="846860"/>
                </a:lnTo>
                <a:lnTo>
                  <a:pt x="1168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9590" y="1374647"/>
            <a:ext cx="414020" cy="381635"/>
          </a:xfrm>
          <a:custGeom>
            <a:avLst/>
            <a:gdLst/>
            <a:ahLst/>
            <a:cxnLst/>
            <a:rect l="l" t="t" r="r" b="b"/>
            <a:pathLst>
              <a:path w="414020" h="381635">
                <a:moveTo>
                  <a:pt x="353635" y="46934"/>
                </a:moveTo>
                <a:lnTo>
                  <a:pt x="0" y="372110"/>
                </a:lnTo>
                <a:lnTo>
                  <a:pt x="8635" y="381380"/>
                </a:lnTo>
                <a:lnTo>
                  <a:pt x="362149" y="56203"/>
                </a:lnTo>
                <a:lnTo>
                  <a:pt x="353635" y="46934"/>
                </a:lnTo>
                <a:close/>
              </a:path>
              <a:path w="414020" h="381635">
                <a:moveTo>
                  <a:pt x="399400" y="38353"/>
                </a:moveTo>
                <a:lnTo>
                  <a:pt x="362965" y="38353"/>
                </a:lnTo>
                <a:lnTo>
                  <a:pt x="371475" y="47625"/>
                </a:lnTo>
                <a:lnTo>
                  <a:pt x="362149" y="56203"/>
                </a:lnTo>
                <a:lnTo>
                  <a:pt x="383666" y="79628"/>
                </a:lnTo>
                <a:lnTo>
                  <a:pt x="399400" y="38353"/>
                </a:lnTo>
                <a:close/>
              </a:path>
              <a:path w="414020" h="381635">
                <a:moveTo>
                  <a:pt x="362965" y="38353"/>
                </a:moveTo>
                <a:lnTo>
                  <a:pt x="353635" y="46934"/>
                </a:lnTo>
                <a:lnTo>
                  <a:pt x="362149" y="56203"/>
                </a:lnTo>
                <a:lnTo>
                  <a:pt x="371475" y="47625"/>
                </a:lnTo>
                <a:lnTo>
                  <a:pt x="362965" y="38353"/>
                </a:lnTo>
                <a:close/>
              </a:path>
              <a:path w="414020" h="381635">
                <a:moveTo>
                  <a:pt x="414019" y="0"/>
                </a:moveTo>
                <a:lnTo>
                  <a:pt x="332104" y="23494"/>
                </a:lnTo>
                <a:lnTo>
                  <a:pt x="353635" y="46934"/>
                </a:lnTo>
                <a:lnTo>
                  <a:pt x="362965" y="38353"/>
                </a:lnTo>
                <a:lnTo>
                  <a:pt x="399400" y="38353"/>
                </a:lnTo>
                <a:lnTo>
                  <a:pt x="4140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3907" y="1712976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9463" y="1746504"/>
            <a:ext cx="414655" cy="400685"/>
          </a:xfrm>
          <a:custGeom>
            <a:avLst/>
            <a:gdLst/>
            <a:ahLst/>
            <a:cxnLst/>
            <a:rect l="l" t="t" r="r" b="b"/>
            <a:pathLst>
              <a:path w="414654" h="400685">
                <a:moveTo>
                  <a:pt x="354884" y="351893"/>
                </a:moveTo>
                <a:lnTo>
                  <a:pt x="332866" y="374650"/>
                </a:lnTo>
                <a:lnTo>
                  <a:pt x="414146" y="400304"/>
                </a:lnTo>
                <a:lnTo>
                  <a:pt x="400187" y="360680"/>
                </a:lnTo>
                <a:lnTo>
                  <a:pt x="363981" y="360680"/>
                </a:lnTo>
                <a:lnTo>
                  <a:pt x="354884" y="351893"/>
                </a:lnTo>
                <a:close/>
              </a:path>
              <a:path w="414654" h="400685">
                <a:moveTo>
                  <a:pt x="363752" y="342727"/>
                </a:moveTo>
                <a:lnTo>
                  <a:pt x="354884" y="351893"/>
                </a:lnTo>
                <a:lnTo>
                  <a:pt x="363981" y="360680"/>
                </a:lnTo>
                <a:lnTo>
                  <a:pt x="372871" y="351536"/>
                </a:lnTo>
                <a:lnTo>
                  <a:pt x="363752" y="342727"/>
                </a:lnTo>
                <a:close/>
              </a:path>
              <a:path w="414654" h="400685">
                <a:moveTo>
                  <a:pt x="385825" y="319913"/>
                </a:moveTo>
                <a:lnTo>
                  <a:pt x="363752" y="342727"/>
                </a:lnTo>
                <a:lnTo>
                  <a:pt x="372871" y="351536"/>
                </a:lnTo>
                <a:lnTo>
                  <a:pt x="363981" y="360680"/>
                </a:lnTo>
                <a:lnTo>
                  <a:pt x="400187" y="360680"/>
                </a:lnTo>
                <a:lnTo>
                  <a:pt x="385825" y="319913"/>
                </a:lnTo>
                <a:close/>
              </a:path>
              <a:path w="414654" h="400685">
                <a:moveTo>
                  <a:pt x="8889" y="0"/>
                </a:moveTo>
                <a:lnTo>
                  <a:pt x="0" y="9144"/>
                </a:lnTo>
                <a:lnTo>
                  <a:pt x="354884" y="351893"/>
                </a:lnTo>
                <a:lnTo>
                  <a:pt x="363752" y="342727"/>
                </a:lnTo>
                <a:lnTo>
                  <a:pt x="88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8193" y="1374647"/>
            <a:ext cx="418465" cy="890269"/>
          </a:xfrm>
          <a:custGeom>
            <a:avLst/>
            <a:gdLst/>
            <a:ahLst/>
            <a:cxnLst/>
            <a:rect l="l" t="t" r="r" b="b"/>
            <a:pathLst>
              <a:path w="418465" h="890269">
                <a:moveTo>
                  <a:pt x="377718" y="66499"/>
                </a:moveTo>
                <a:lnTo>
                  <a:pt x="0" y="884681"/>
                </a:lnTo>
                <a:lnTo>
                  <a:pt x="11429" y="890015"/>
                </a:lnTo>
                <a:lnTo>
                  <a:pt x="389175" y="71776"/>
                </a:lnTo>
                <a:lnTo>
                  <a:pt x="377718" y="66499"/>
                </a:lnTo>
                <a:close/>
              </a:path>
              <a:path w="418465" h="890269">
                <a:moveTo>
                  <a:pt x="417140" y="54990"/>
                </a:moveTo>
                <a:lnTo>
                  <a:pt x="383031" y="54990"/>
                </a:lnTo>
                <a:lnTo>
                  <a:pt x="394461" y="60325"/>
                </a:lnTo>
                <a:lnTo>
                  <a:pt x="389175" y="71776"/>
                </a:lnTo>
                <a:lnTo>
                  <a:pt x="418083" y="85089"/>
                </a:lnTo>
                <a:lnTo>
                  <a:pt x="417140" y="54990"/>
                </a:lnTo>
                <a:close/>
              </a:path>
              <a:path w="418465" h="890269">
                <a:moveTo>
                  <a:pt x="383031" y="54990"/>
                </a:moveTo>
                <a:lnTo>
                  <a:pt x="377718" y="66499"/>
                </a:lnTo>
                <a:lnTo>
                  <a:pt x="389175" y="71776"/>
                </a:lnTo>
                <a:lnTo>
                  <a:pt x="394461" y="60325"/>
                </a:lnTo>
                <a:lnTo>
                  <a:pt x="383031" y="54990"/>
                </a:lnTo>
                <a:close/>
              </a:path>
              <a:path w="418465" h="890269">
                <a:moveTo>
                  <a:pt x="415416" y="0"/>
                </a:moveTo>
                <a:lnTo>
                  <a:pt x="348868" y="53212"/>
                </a:lnTo>
                <a:lnTo>
                  <a:pt x="377718" y="66499"/>
                </a:lnTo>
                <a:lnTo>
                  <a:pt x="383031" y="54990"/>
                </a:lnTo>
                <a:lnTo>
                  <a:pt x="417140" y="54990"/>
                </a:lnTo>
                <a:lnTo>
                  <a:pt x="4154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8955" y="1751076"/>
            <a:ext cx="414655" cy="514984"/>
          </a:xfrm>
          <a:custGeom>
            <a:avLst/>
            <a:gdLst/>
            <a:ahLst/>
            <a:cxnLst/>
            <a:rect l="l" t="t" r="r" b="b"/>
            <a:pathLst>
              <a:path w="414654" h="514985">
                <a:moveTo>
                  <a:pt x="362002" y="55498"/>
                </a:moveTo>
                <a:lnTo>
                  <a:pt x="0" y="506602"/>
                </a:lnTo>
                <a:lnTo>
                  <a:pt x="9905" y="514476"/>
                </a:lnTo>
                <a:lnTo>
                  <a:pt x="371866" y="63423"/>
                </a:lnTo>
                <a:lnTo>
                  <a:pt x="362002" y="55498"/>
                </a:lnTo>
                <a:close/>
              </a:path>
              <a:path w="414654" h="514985">
                <a:moveTo>
                  <a:pt x="404785" y="45593"/>
                </a:moveTo>
                <a:lnTo>
                  <a:pt x="369950" y="45593"/>
                </a:lnTo>
                <a:lnTo>
                  <a:pt x="379856" y="53466"/>
                </a:lnTo>
                <a:lnTo>
                  <a:pt x="371866" y="63423"/>
                </a:lnTo>
                <a:lnTo>
                  <a:pt x="396621" y="83312"/>
                </a:lnTo>
                <a:lnTo>
                  <a:pt x="404785" y="45593"/>
                </a:lnTo>
                <a:close/>
              </a:path>
              <a:path w="414654" h="514985">
                <a:moveTo>
                  <a:pt x="369950" y="45593"/>
                </a:moveTo>
                <a:lnTo>
                  <a:pt x="362002" y="55498"/>
                </a:lnTo>
                <a:lnTo>
                  <a:pt x="371866" y="63423"/>
                </a:lnTo>
                <a:lnTo>
                  <a:pt x="379856" y="53466"/>
                </a:lnTo>
                <a:lnTo>
                  <a:pt x="369950" y="45593"/>
                </a:lnTo>
                <a:close/>
              </a:path>
              <a:path w="414654" h="514985">
                <a:moveTo>
                  <a:pt x="414654" y="0"/>
                </a:moveTo>
                <a:lnTo>
                  <a:pt x="337185" y="35560"/>
                </a:lnTo>
                <a:lnTo>
                  <a:pt x="362002" y="55498"/>
                </a:lnTo>
                <a:lnTo>
                  <a:pt x="369950" y="45593"/>
                </a:lnTo>
                <a:lnTo>
                  <a:pt x="404785" y="45593"/>
                </a:lnTo>
                <a:lnTo>
                  <a:pt x="4146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2130" y="2131186"/>
            <a:ext cx="411480" cy="137160"/>
          </a:xfrm>
          <a:custGeom>
            <a:avLst/>
            <a:gdLst/>
            <a:ahLst/>
            <a:cxnLst/>
            <a:rect l="l" t="t" r="r" b="b"/>
            <a:pathLst>
              <a:path w="411479" h="137160">
                <a:moveTo>
                  <a:pt x="336367" y="30613"/>
                </a:moveTo>
                <a:lnTo>
                  <a:pt x="0" y="124967"/>
                </a:lnTo>
                <a:lnTo>
                  <a:pt x="3428" y="137160"/>
                </a:lnTo>
                <a:lnTo>
                  <a:pt x="339785" y="42808"/>
                </a:lnTo>
                <a:lnTo>
                  <a:pt x="336367" y="30613"/>
                </a:lnTo>
                <a:close/>
              </a:path>
              <a:path w="411479" h="137160">
                <a:moveTo>
                  <a:pt x="399304" y="27177"/>
                </a:moveTo>
                <a:lnTo>
                  <a:pt x="348615" y="27177"/>
                </a:lnTo>
                <a:lnTo>
                  <a:pt x="352044" y="39370"/>
                </a:lnTo>
                <a:lnTo>
                  <a:pt x="339785" y="42808"/>
                </a:lnTo>
                <a:lnTo>
                  <a:pt x="348361" y="73405"/>
                </a:lnTo>
                <a:lnTo>
                  <a:pt x="399304" y="27177"/>
                </a:lnTo>
                <a:close/>
              </a:path>
              <a:path w="411479" h="137160">
                <a:moveTo>
                  <a:pt x="348615" y="27177"/>
                </a:moveTo>
                <a:lnTo>
                  <a:pt x="336367" y="30613"/>
                </a:lnTo>
                <a:lnTo>
                  <a:pt x="339785" y="42808"/>
                </a:lnTo>
                <a:lnTo>
                  <a:pt x="352044" y="39370"/>
                </a:lnTo>
                <a:lnTo>
                  <a:pt x="348615" y="27177"/>
                </a:lnTo>
                <a:close/>
              </a:path>
              <a:path w="411479" h="137160">
                <a:moveTo>
                  <a:pt x="327787" y="0"/>
                </a:moveTo>
                <a:lnTo>
                  <a:pt x="336367" y="30613"/>
                </a:lnTo>
                <a:lnTo>
                  <a:pt x="348615" y="27177"/>
                </a:lnTo>
                <a:lnTo>
                  <a:pt x="399304" y="27177"/>
                </a:lnTo>
                <a:lnTo>
                  <a:pt x="411479" y="16128"/>
                </a:lnTo>
                <a:lnTo>
                  <a:pt x="32778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1010" y="1368425"/>
            <a:ext cx="423545" cy="96520"/>
          </a:xfrm>
          <a:custGeom>
            <a:avLst/>
            <a:gdLst/>
            <a:ahLst/>
            <a:cxnLst/>
            <a:rect l="l" t="t" r="r" b="b"/>
            <a:pathLst>
              <a:path w="423545" h="96519">
                <a:moveTo>
                  <a:pt x="347109" y="64782"/>
                </a:moveTo>
                <a:lnTo>
                  <a:pt x="342392" y="96265"/>
                </a:lnTo>
                <a:lnTo>
                  <a:pt x="423418" y="69850"/>
                </a:lnTo>
                <a:lnTo>
                  <a:pt x="418902" y="66675"/>
                </a:lnTo>
                <a:lnTo>
                  <a:pt x="359664" y="66675"/>
                </a:lnTo>
                <a:lnTo>
                  <a:pt x="347109" y="64782"/>
                </a:lnTo>
                <a:close/>
              </a:path>
              <a:path w="423545" h="96519">
                <a:moveTo>
                  <a:pt x="348992" y="52210"/>
                </a:moveTo>
                <a:lnTo>
                  <a:pt x="347109" y="64782"/>
                </a:lnTo>
                <a:lnTo>
                  <a:pt x="359664" y="66675"/>
                </a:lnTo>
                <a:lnTo>
                  <a:pt x="361569" y="54101"/>
                </a:lnTo>
                <a:lnTo>
                  <a:pt x="348992" y="52210"/>
                </a:lnTo>
                <a:close/>
              </a:path>
              <a:path w="423545" h="96519">
                <a:moveTo>
                  <a:pt x="353695" y="20827"/>
                </a:moveTo>
                <a:lnTo>
                  <a:pt x="348992" y="52210"/>
                </a:lnTo>
                <a:lnTo>
                  <a:pt x="361569" y="54101"/>
                </a:lnTo>
                <a:lnTo>
                  <a:pt x="359664" y="66675"/>
                </a:lnTo>
                <a:lnTo>
                  <a:pt x="418902" y="66675"/>
                </a:lnTo>
                <a:lnTo>
                  <a:pt x="353695" y="20827"/>
                </a:lnTo>
                <a:close/>
              </a:path>
              <a:path w="423545" h="96519">
                <a:moveTo>
                  <a:pt x="1778" y="0"/>
                </a:moveTo>
                <a:lnTo>
                  <a:pt x="0" y="12446"/>
                </a:lnTo>
                <a:lnTo>
                  <a:pt x="347109" y="64782"/>
                </a:lnTo>
                <a:lnTo>
                  <a:pt x="348992" y="52210"/>
                </a:lnTo>
                <a:lnTo>
                  <a:pt x="177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7581" y="1370075"/>
            <a:ext cx="429895" cy="407670"/>
          </a:xfrm>
          <a:custGeom>
            <a:avLst/>
            <a:gdLst/>
            <a:ahLst/>
            <a:cxnLst/>
            <a:rect l="l" t="t" r="r" b="b"/>
            <a:pathLst>
              <a:path w="429895" h="407669">
                <a:moveTo>
                  <a:pt x="369984" y="359427"/>
                </a:moveTo>
                <a:lnTo>
                  <a:pt x="348107" y="382524"/>
                </a:lnTo>
                <a:lnTo>
                  <a:pt x="429641" y="407288"/>
                </a:lnTo>
                <a:lnTo>
                  <a:pt x="415445" y="368173"/>
                </a:lnTo>
                <a:lnTo>
                  <a:pt x="379222" y="368173"/>
                </a:lnTo>
                <a:lnTo>
                  <a:pt x="369984" y="359427"/>
                </a:lnTo>
                <a:close/>
              </a:path>
              <a:path w="429895" h="407669">
                <a:moveTo>
                  <a:pt x="378692" y="350234"/>
                </a:moveTo>
                <a:lnTo>
                  <a:pt x="369984" y="359427"/>
                </a:lnTo>
                <a:lnTo>
                  <a:pt x="379222" y="368173"/>
                </a:lnTo>
                <a:lnTo>
                  <a:pt x="387985" y="359028"/>
                </a:lnTo>
                <a:lnTo>
                  <a:pt x="378692" y="350234"/>
                </a:lnTo>
                <a:close/>
              </a:path>
              <a:path w="429895" h="407669">
                <a:moveTo>
                  <a:pt x="400558" y="327151"/>
                </a:moveTo>
                <a:lnTo>
                  <a:pt x="378692" y="350234"/>
                </a:lnTo>
                <a:lnTo>
                  <a:pt x="387985" y="359028"/>
                </a:lnTo>
                <a:lnTo>
                  <a:pt x="379222" y="368173"/>
                </a:lnTo>
                <a:lnTo>
                  <a:pt x="415445" y="368173"/>
                </a:lnTo>
                <a:lnTo>
                  <a:pt x="400558" y="327151"/>
                </a:lnTo>
                <a:close/>
              </a:path>
              <a:path w="429895" h="407669">
                <a:moveTo>
                  <a:pt x="8636" y="0"/>
                </a:moveTo>
                <a:lnTo>
                  <a:pt x="0" y="9144"/>
                </a:lnTo>
                <a:lnTo>
                  <a:pt x="369984" y="359427"/>
                </a:lnTo>
                <a:lnTo>
                  <a:pt x="378692" y="350234"/>
                </a:lnTo>
                <a:lnTo>
                  <a:pt x="86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6439" y="1371346"/>
            <a:ext cx="427990" cy="701675"/>
          </a:xfrm>
          <a:custGeom>
            <a:avLst/>
            <a:gdLst/>
            <a:ahLst/>
            <a:cxnLst/>
            <a:rect l="l" t="t" r="r" b="b"/>
            <a:pathLst>
              <a:path w="427990" h="701675">
                <a:moveTo>
                  <a:pt x="383022" y="639315"/>
                </a:moveTo>
                <a:lnTo>
                  <a:pt x="355853" y="655701"/>
                </a:lnTo>
                <a:lnTo>
                  <a:pt x="427989" y="701166"/>
                </a:lnTo>
                <a:lnTo>
                  <a:pt x="423873" y="650239"/>
                </a:lnTo>
                <a:lnTo>
                  <a:pt x="389635" y="650239"/>
                </a:lnTo>
                <a:lnTo>
                  <a:pt x="383022" y="639315"/>
                </a:lnTo>
                <a:close/>
              </a:path>
              <a:path w="427990" h="701675">
                <a:moveTo>
                  <a:pt x="393951" y="632723"/>
                </a:moveTo>
                <a:lnTo>
                  <a:pt x="383022" y="639315"/>
                </a:lnTo>
                <a:lnTo>
                  <a:pt x="389635" y="650239"/>
                </a:lnTo>
                <a:lnTo>
                  <a:pt x="400557" y="643636"/>
                </a:lnTo>
                <a:lnTo>
                  <a:pt x="393951" y="632723"/>
                </a:lnTo>
                <a:close/>
              </a:path>
              <a:path w="427990" h="701675">
                <a:moveTo>
                  <a:pt x="421131" y="616330"/>
                </a:moveTo>
                <a:lnTo>
                  <a:pt x="393951" y="632723"/>
                </a:lnTo>
                <a:lnTo>
                  <a:pt x="400557" y="643636"/>
                </a:lnTo>
                <a:lnTo>
                  <a:pt x="389635" y="650239"/>
                </a:lnTo>
                <a:lnTo>
                  <a:pt x="423873" y="650239"/>
                </a:lnTo>
                <a:lnTo>
                  <a:pt x="421131" y="616330"/>
                </a:lnTo>
                <a:close/>
              </a:path>
              <a:path w="427990" h="701675">
                <a:moveTo>
                  <a:pt x="10921" y="0"/>
                </a:moveTo>
                <a:lnTo>
                  <a:pt x="0" y="6603"/>
                </a:lnTo>
                <a:lnTo>
                  <a:pt x="383022" y="639315"/>
                </a:lnTo>
                <a:lnTo>
                  <a:pt x="393951" y="632723"/>
                </a:lnTo>
                <a:lnTo>
                  <a:pt x="1092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93076" y="1438655"/>
            <a:ext cx="410845" cy="344170"/>
          </a:xfrm>
          <a:custGeom>
            <a:avLst/>
            <a:gdLst/>
            <a:ahLst/>
            <a:cxnLst/>
            <a:rect l="l" t="t" r="r" b="b"/>
            <a:pathLst>
              <a:path w="410845" h="344169">
                <a:moveTo>
                  <a:pt x="348238" y="43958"/>
                </a:moveTo>
                <a:lnTo>
                  <a:pt x="0" y="334137"/>
                </a:lnTo>
                <a:lnTo>
                  <a:pt x="8127" y="343916"/>
                </a:lnTo>
                <a:lnTo>
                  <a:pt x="356377" y="53728"/>
                </a:lnTo>
                <a:lnTo>
                  <a:pt x="348238" y="43958"/>
                </a:lnTo>
                <a:close/>
              </a:path>
              <a:path w="410845" h="344169">
                <a:moveTo>
                  <a:pt x="395180" y="35814"/>
                </a:moveTo>
                <a:lnTo>
                  <a:pt x="358013" y="35814"/>
                </a:lnTo>
                <a:lnTo>
                  <a:pt x="366141" y="45593"/>
                </a:lnTo>
                <a:lnTo>
                  <a:pt x="356377" y="53728"/>
                </a:lnTo>
                <a:lnTo>
                  <a:pt x="376681" y="78105"/>
                </a:lnTo>
                <a:lnTo>
                  <a:pt x="395180" y="35814"/>
                </a:lnTo>
                <a:close/>
              </a:path>
              <a:path w="410845" h="344169">
                <a:moveTo>
                  <a:pt x="358013" y="35814"/>
                </a:moveTo>
                <a:lnTo>
                  <a:pt x="348238" y="43958"/>
                </a:lnTo>
                <a:lnTo>
                  <a:pt x="356377" y="53728"/>
                </a:lnTo>
                <a:lnTo>
                  <a:pt x="366141" y="45593"/>
                </a:lnTo>
                <a:lnTo>
                  <a:pt x="358013" y="35814"/>
                </a:lnTo>
                <a:close/>
              </a:path>
              <a:path w="410845" h="344169">
                <a:moveTo>
                  <a:pt x="410845" y="0"/>
                </a:moveTo>
                <a:lnTo>
                  <a:pt x="327914" y="19558"/>
                </a:lnTo>
                <a:lnTo>
                  <a:pt x="348238" y="43958"/>
                </a:lnTo>
                <a:lnTo>
                  <a:pt x="358013" y="35814"/>
                </a:lnTo>
                <a:lnTo>
                  <a:pt x="395180" y="35814"/>
                </a:lnTo>
                <a:lnTo>
                  <a:pt x="41084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7140" y="1738883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3456" y="1771904"/>
            <a:ext cx="410845" cy="300355"/>
          </a:xfrm>
          <a:custGeom>
            <a:avLst/>
            <a:gdLst/>
            <a:ahLst/>
            <a:cxnLst/>
            <a:rect l="l" t="t" r="r" b="b"/>
            <a:pathLst>
              <a:path w="410845" h="300355">
                <a:moveTo>
                  <a:pt x="345050" y="260746"/>
                </a:moveTo>
                <a:lnTo>
                  <a:pt x="326390" y="286385"/>
                </a:lnTo>
                <a:lnTo>
                  <a:pt x="410464" y="300355"/>
                </a:lnTo>
                <a:lnTo>
                  <a:pt x="393777" y="268224"/>
                </a:lnTo>
                <a:lnTo>
                  <a:pt x="355346" y="268224"/>
                </a:lnTo>
                <a:lnTo>
                  <a:pt x="345050" y="260746"/>
                </a:lnTo>
                <a:close/>
              </a:path>
              <a:path w="410845" h="300355">
                <a:moveTo>
                  <a:pt x="352536" y="250461"/>
                </a:moveTo>
                <a:lnTo>
                  <a:pt x="345050" y="260746"/>
                </a:lnTo>
                <a:lnTo>
                  <a:pt x="355346" y="268224"/>
                </a:lnTo>
                <a:lnTo>
                  <a:pt x="362839" y="257937"/>
                </a:lnTo>
                <a:lnTo>
                  <a:pt x="352536" y="250461"/>
                </a:lnTo>
                <a:close/>
              </a:path>
              <a:path w="410845" h="300355">
                <a:moveTo>
                  <a:pt x="371221" y="224790"/>
                </a:moveTo>
                <a:lnTo>
                  <a:pt x="352536" y="250461"/>
                </a:lnTo>
                <a:lnTo>
                  <a:pt x="362839" y="257937"/>
                </a:lnTo>
                <a:lnTo>
                  <a:pt x="355346" y="268224"/>
                </a:lnTo>
                <a:lnTo>
                  <a:pt x="393777" y="268224"/>
                </a:lnTo>
                <a:lnTo>
                  <a:pt x="371221" y="224790"/>
                </a:lnTo>
                <a:close/>
              </a:path>
              <a:path w="410845" h="300355">
                <a:moveTo>
                  <a:pt x="7366" y="0"/>
                </a:moveTo>
                <a:lnTo>
                  <a:pt x="0" y="10160"/>
                </a:lnTo>
                <a:lnTo>
                  <a:pt x="345050" y="260746"/>
                </a:lnTo>
                <a:lnTo>
                  <a:pt x="352536" y="250461"/>
                </a:lnTo>
                <a:lnTo>
                  <a:pt x="73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76439" y="1438655"/>
            <a:ext cx="427990" cy="712470"/>
          </a:xfrm>
          <a:custGeom>
            <a:avLst/>
            <a:gdLst/>
            <a:ahLst/>
            <a:cxnLst/>
            <a:rect l="l" t="t" r="r" b="b"/>
            <a:pathLst>
              <a:path w="427990" h="712469">
                <a:moveTo>
                  <a:pt x="383505" y="62230"/>
                </a:moveTo>
                <a:lnTo>
                  <a:pt x="0" y="705485"/>
                </a:lnTo>
                <a:lnTo>
                  <a:pt x="10921" y="711962"/>
                </a:lnTo>
                <a:lnTo>
                  <a:pt x="394412" y="68732"/>
                </a:lnTo>
                <a:lnTo>
                  <a:pt x="383505" y="62230"/>
                </a:lnTo>
                <a:close/>
              </a:path>
              <a:path w="427990" h="712469">
                <a:moveTo>
                  <a:pt x="424155" y="51308"/>
                </a:moveTo>
                <a:lnTo>
                  <a:pt x="390016" y="51308"/>
                </a:lnTo>
                <a:lnTo>
                  <a:pt x="400938" y="57785"/>
                </a:lnTo>
                <a:lnTo>
                  <a:pt x="394412" y="68732"/>
                </a:lnTo>
                <a:lnTo>
                  <a:pt x="421639" y="84963"/>
                </a:lnTo>
                <a:lnTo>
                  <a:pt x="424155" y="51308"/>
                </a:lnTo>
                <a:close/>
              </a:path>
              <a:path w="427990" h="712469">
                <a:moveTo>
                  <a:pt x="390016" y="51308"/>
                </a:moveTo>
                <a:lnTo>
                  <a:pt x="383505" y="62230"/>
                </a:lnTo>
                <a:lnTo>
                  <a:pt x="394412" y="68732"/>
                </a:lnTo>
                <a:lnTo>
                  <a:pt x="400938" y="57785"/>
                </a:lnTo>
                <a:lnTo>
                  <a:pt x="390016" y="51308"/>
                </a:lnTo>
                <a:close/>
              </a:path>
              <a:path w="427990" h="712469">
                <a:moveTo>
                  <a:pt x="427989" y="0"/>
                </a:moveTo>
                <a:lnTo>
                  <a:pt x="356234" y="45974"/>
                </a:lnTo>
                <a:lnTo>
                  <a:pt x="383505" y="62230"/>
                </a:lnTo>
                <a:lnTo>
                  <a:pt x="390016" y="51308"/>
                </a:lnTo>
                <a:lnTo>
                  <a:pt x="424155" y="51308"/>
                </a:lnTo>
                <a:lnTo>
                  <a:pt x="4279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7708" y="1776983"/>
            <a:ext cx="429895" cy="374650"/>
          </a:xfrm>
          <a:custGeom>
            <a:avLst/>
            <a:gdLst/>
            <a:ahLst/>
            <a:cxnLst/>
            <a:rect l="l" t="t" r="r" b="b"/>
            <a:pathLst>
              <a:path w="429895" h="374650">
                <a:moveTo>
                  <a:pt x="367866" y="45156"/>
                </a:moveTo>
                <a:lnTo>
                  <a:pt x="0" y="364998"/>
                </a:lnTo>
                <a:lnTo>
                  <a:pt x="8382" y="374523"/>
                </a:lnTo>
                <a:lnTo>
                  <a:pt x="376242" y="54811"/>
                </a:lnTo>
                <a:lnTo>
                  <a:pt x="367866" y="45156"/>
                </a:lnTo>
                <a:close/>
              </a:path>
              <a:path w="429895" h="374650">
                <a:moveTo>
                  <a:pt x="414306" y="36829"/>
                </a:moveTo>
                <a:lnTo>
                  <a:pt x="377444" y="36829"/>
                </a:lnTo>
                <a:lnTo>
                  <a:pt x="385825" y="46481"/>
                </a:lnTo>
                <a:lnTo>
                  <a:pt x="376242" y="54811"/>
                </a:lnTo>
                <a:lnTo>
                  <a:pt x="397001" y="78739"/>
                </a:lnTo>
                <a:lnTo>
                  <a:pt x="414306" y="36829"/>
                </a:lnTo>
                <a:close/>
              </a:path>
              <a:path w="429895" h="374650">
                <a:moveTo>
                  <a:pt x="377444" y="36829"/>
                </a:moveTo>
                <a:lnTo>
                  <a:pt x="367866" y="45156"/>
                </a:lnTo>
                <a:lnTo>
                  <a:pt x="376242" y="54811"/>
                </a:lnTo>
                <a:lnTo>
                  <a:pt x="385825" y="46481"/>
                </a:lnTo>
                <a:lnTo>
                  <a:pt x="377444" y="36829"/>
                </a:lnTo>
                <a:close/>
              </a:path>
              <a:path w="429895" h="374650">
                <a:moveTo>
                  <a:pt x="429514" y="0"/>
                </a:moveTo>
                <a:lnTo>
                  <a:pt x="347091" y="21208"/>
                </a:lnTo>
                <a:lnTo>
                  <a:pt x="367866" y="45156"/>
                </a:lnTo>
                <a:lnTo>
                  <a:pt x="377444" y="36829"/>
                </a:lnTo>
                <a:lnTo>
                  <a:pt x="414306" y="36829"/>
                </a:lnTo>
                <a:lnTo>
                  <a:pt x="429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80756" y="2048382"/>
            <a:ext cx="424180" cy="105410"/>
          </a:xfrm>
          <a:custGeom>
            <a:avLst/>
            <a:gdLst/>
            <a:ahLst/>
            <a:cxnLst/>
            <a:rect l="l" t="t" r="r" b="b"/>
            <a:pathLst>
              <a:path w="424179" h="105410">
                <a:moveTo>
                  <a:pt x="347516" y="31288"/>
                </a:moveTo>
                <a:lnTo>
                  <a:pt x="0" y="92455"/>
                </a:lnTo>
                <a:lnTo>
                  <a:pt x="2286" y="105028"/>
                </a:lnTo>
                <a:lnTo>
                  <a:pt x="349706" y="43733"/>
                </a:lnTo>
                <a:lnTo>
                  <a:pt x="347516" y="31288"/>
                </a:lnTo>
                <a:close/>
              </a:path>
              <a:path w="424179" h="105410">
                <a:moveTo>
                  <a:pt x="417168" y="29082"/>
                </a:moveTo>
                <a:lnTo>
                  <a:pt x="360045" y="29082"/>
                </a:lnTo>
                <a:lnTo>
                  <a:pt x="362203" y="41528"/>
                </a:lnTo>
                <a:lnTo>
                  <a:pt x="349706" y="43733"/>
                </a:lnTo>
                <a:lnTo>
                  <a:pt x="355219" y="75056"/>
                </a:lnTo>
                <a:lnTo>
                  <a:pt x="417168" y="29082"/>
                </a:lnTo>
                <a:close/>
              </a:path>
              <a:path w="424179" h="105410">
                <a:moveTo>
                  <a:pt x="360045" y="29082"/>
                </a:moveTo>
                <a:lnTo>
                  <a:pt x="347516" y="31288"/>
                </a:lnTo>
                <a:lnTo>
                  <a:pt x="349706" y="43733"/>
                </a:lnTo>
                <a:lnTo>
                  <a:pt x="362203" y="41528"/>
                </a:lnTo>
                <a:lnTo>
                  <a:pt x="360045" y="29082"/>
                </a:lnTo>
                <a:close/>
              </a:path>
              <a:path w="424179" h="105410">
                <a:moveTo>
                  <a:pt x="342011" y="0"/>
                </a:moveTo>
                <a:lnTo>
                  <a:pt x="347516" y="31288"/>
                </a:lnTo>
                <a:lnTo>
                  <a:pt x="360045" y="29082"/>
                </a:lnTo>
                <a:lnTo>
                  <a:pt x="417168" y="29082"/>
                </a:lnTo>
                <a:lnTo>
                  <a:pt x="423672" y="24256"/>
                </a:lnTo>
                <a:lnTo>
                  <a:pt x="34201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41868" y="1549983"/>
            <a:ext cx="748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_p</a:t>
            </a:r>
            <a:r>
              <a:rPr sz="2000" spc="-65" dirty="0">
                <a:latin typeface="Arial"/>
                <a:cs typeface="Arial"/>
              </a:rPr>
              <a:t>r</a:t>
            </a:r>
            <a:r>
              <a:rPr sz="2000" spc="-9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4339" y="6589420"/>
            <a:ext cx="776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http://pytorch.org/tutorials/beginner/pytorch_with_examples.html#pytorch-optim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76200"/>
            <a:ext cx="4820411" cy="643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4510" y="936497"/>
            <a:ext cx="257810" cy="836930"/>
          </a:xfrm>
          <a:custGeom>
            <a:avLst/>
            <a:gdLst/>
            <a:ahLst/>
            <a:cxnLst/>
            <a:rect l="l" t="t" r="r" b="b"/>
            <a:pathLst>
              <a:path w="257810" h="836930">
                <a:moveTo>
                  <a:pt x="257556" y="836676"/>
                </a:moveTo>
                <a:lnTo>
                  <a:pt x="207430" y="834983"/>
                </a:lnTo>
                <a:lnTo>
                  <a:pt x="166496" y="830373"/>
                </a:lnTo>
                <a:lnTo>
                  <a:pt x="138898" y="823549"/>
                </a:lnTo>
                <a:lnTo>
                  <a:pt x="128777" y="815213"/>
                </a:lnTo>
                <a:lnTo>
                  <a:pt x="128777" y="439800"/>
                </a:lnTo>
                <a:lnTo>
                  <a:pt x="118657" y="431464"/>
                </a:lnTo>
                <a:lnTo>
                  <a:pt x="91058" y="424640"/>
                </a:lnTo>
                <a:lnTo>
                  <a:pt x="50125" y="420030"/>
                </a:lnTo>
                <a:lnTo>
                  <a:pt x="0" y="418338"/>
                </a:lnTo>
                <a:lnTo>
                  <a:pt x="50125" y="416645"/>
                </a:lnTo>
                <a:lnTo>
                  <a:pt x="91058" y="412035"/>
                </a:lnTo>
                <a:lnTo>
                  <a:pt x="118657" y="405211"/>
                </a:lnTo>
                <a:lnTo>
                  <a:pt x="128777" y="396875"/>
                </a:lnTo>
                <a:lnTo>
                  <a:pt x="128777" y="21462"/>
                </a:lnTo>
                <a:lnTo>
                  <a:pt x="138898" y="13126"/>
                </a:lnTo>
                <a:lnTo>
                  <a:pt x="166496" y="6302"/>
                </a:lnTo>
                <a:lnTo>
                  <a:pt x="207430" y="1692"/>
                </a:lnTo>
                <a:lnTo>
                  <a:pt x="257556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845" y="2004822"/>
            <a:ext cx="236220" cy="920750"/>
          </a:xfrm>
          <a:custGeom>
            <a:avLst/>
            <a:gdLst/>
            <a:ahLst/>
            <a:cxnLst/>
            <a:rect l="l" t="t" r="r" b="b"/>
            <a:pathLst>
              <a:path w="236219" h="920750">
                <a:moveTo>
                  <a:pt x="236220" y="920495"/>
                </a:moveTo>
                <a:lnTo>
                  <a:pt x="190226" y="918956"/>
                </a:lnTo>
                <a:lnTo>
                  <a:pt x="152685" y="914749"/>
                </a:lnTo>
                <a:lnTo>
                  <a:pt x="127384" y="908494"/>
                </a:lnTo>
                <a:lnTo>
                  <a:pt x="118110" y="900811"/>
                </a:lnTo>
                <a:lnTo>
                  <a:pt x="118110" y="479932"/>
                </a:lnTo>
                <a:lnTo>
                  <a:pt x="108835" y="472249"/>
                </a:lnTo>
                <a:lnTo>
                  <a:pt x="83534" y="465994"/>
                </a:lnTo>
                <a:lnTo>
                  <a:pt x="45993" y="461787"/>
                </a:lnTo>
                <a:lnTo>
                  <a:pt x="0" y="460248"/>
                </a:lnTo>
                <a:lnTo>
                  <a:pt x="45993" y="458708"/>
                </a:lnTo>
                <a:lnTo>
                  <a:pt x="83534" y="454501"/>
                </a:lnTo>
                <a:lnTo>
                  <a:pt x="108835" y="448246"/>
                </a:lnTo>
                <a:lnTo>
                  <a:pt x="118110" y="440563"/>
                </a:lnTo>
                <a:lnTo>
                  <a:pt x="118110" y="19685"/>
                </a:lnTo>
                <a:lnTo>
                  <a:pt x="127384" y="12001"/>
                </a:lnTo>
                <a:lnTo>
                  <a:pt x="152685" y="5746"/>
                </a:lnTo>
                <a:lnTo>
                  <a:pt x="190226" y="1539"/>
                </a:lnTo>
                <a:lnTo>
                  <a:pt x="236220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" y="1016634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19" y="2054098"/>
            <a:ext cx="14655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4466" y="2588514"/>
            <a:ext cx="2368550" cy="410209"/>
          </a:xfrm>
          <a:custGeom>
            <a:avLst/>
            <a:gdLst/>
            <a:ahLst/>
            <a:cxnLst/>
            <a:rect l="l" t="t" r="r" b="b"/>
            <a:pathLst>
              <a:path w="2368550" h="410210">
                <a:moveTo>
                  <a:pt x="0" y="68325"/>
                </a:moveTo>
                <a:lnTo>
                  <a:pt x="5371" y="41737"/>
                </a:lnTo>
                <a:lnTo>
                  <a:pt x="20018" y="20018"/>
                </a:lnTo>
                <a:lnTo>
                  <a:pt x="41737" y="5371"/>
                </a:lnTo>
                <a:lnTo>
                  <a:pt x="68325" y="0"/>
                </a:lnTo>
                <a:lnTo>
                  <a:pt x="2299970" y="0"/>
                </a:lnTo>
                <a:lnTo>
                  <a:pt x="2326558" y="5371"/>
                </a:lnTo>
                <a:lnTo>
                  <a:pt x="2348277" y="20018"/>
                </a:lnTo>
                <a:lnTo>
                  <a:pt x="2362924" y="41737"/>
                </a:lnTo>
                <a:lnTo>
                  <a:pt x="2368296" y="68325"/>
                </a:lnTo>
                <a:lnTo>
                  <a:pt x="2368296" y="341630"/>
                </a:lnTo>
                <a:lnTo>
                  <a:pt x="2362924" y="368218"/>
                </a:lnTo>
                <a:lnTo>
                  <a:pt x="2348277" y="389937"/>
                </a:lnTo>
                <a:lnTo>
                  <a:pt x="2326558" y="404584"/>
                </a:lnTo>
                <a:lnTo>
                  <a:pt x="2299970" y="409956"/>
                </a:lnTo>
                <a:lnTo>
                  <a:pt x="68325" y="409956"/>
                </a:lnTo>
                <a:lnTo>
                  <a:pt x="41737" y="404584"/>
                </a:lnTo>
                <a:lnTo>
                  <a:pt x="20018" y="389937"/>
                </a:lnTo>
                <a:lnTo>
                  <a:pt x="5371" y="368218"/>
                </a:lnTo>
                <a:lnTo>
                  <a:pt x="0" y="341630"/>
                </a:lnTo>
                <a:lnTo>
                  <a:pt x="0" y="6832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6394" y="2524505"/>
            <a:ext cx="2208530" cy="437515"/>
          </a:xfrm>
          <a:custGeom>
            <a:avLst/>
            <a:gdLst/>
            <a:ahLst/>
            <a:cxnLst/>
            <a:rect l="l" t="t" r="r" b="b"/>
            <a:pathLst>
              <a:path w="2208529" h="437514">
                <a:moveTo>
                  <a:pt x="0" y="328041"/>
                </a:moveTo>
                <a:lnTo>
                  <a:pt x="2044319" y="328041"/>
                </a:lnTo>
                <a:lnTo>
                  <a:pt x="2044319" y="109347"/>
                </a:lnTo>
                <a:lnTo>
                  <a:pt x="1989581" y="109347"/>
                </a:lnTo>
                <a:lnTo>
                  <a:pt x="2098929" y="0"/>
                </a:lnTo>
                <a:lnTo>
                  <a:pt x="2208276" y="109347"/>
                </a:lnTo>
                <a:lnTo>
                  <a:pt x="2153538" y="109347"/>
                </a:lnTo>
                <a:lnTo>
                  <a:pt x="2153538" y="437388"/>
                </a:lnTo>
                <a:lnTo>
                  <a:pt x="0" y="437388"/>
                </a:lnTo>
                <a:lnTo>
                  <a:pt x="0" y="3280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1685" y="267462"/>
            <a:ext cx="1725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Trebuchet MS"/>
                <a:cs typeface="Trebuchet MS"/>
              </a:rPr>
              <a:t>What </a:t>
            </a:r>
            <a:r>
              <a:rPr sz="2000" b="1" spc="-90" dirty="0">
                <a:latin typeface="Trebuchet MS"/>
                <a:cs typeface="Trebuchet MS"/>
              </a:rPr>
              <a:t>We</a:t>
            </a:r>
            <a:r>
              <a:rPr sz="2000" b="1" spc="-29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Build?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6633" y="108737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6633" y="21191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7146" y="1673098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4626" y="123215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4626" y="20048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35139" y="1685289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04809" y="129463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4809" y="193014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45704" y="1663445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7754" y="697230"/>
            <a:ext cx="1144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D_in=1000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5490" y="2320798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latin typeface="Arial"/>
                <a:cs typeface="Arial"/>
              </a:rPr>
              <a:t>H=100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9420" y="821182"/>
            <a:ext cx="1176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D_out=100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1748" y="1225422"/>
            <a:ext cx="412115" cy="160655"/>
          </a:xfrm>
          <a:custGeom>
            <a:avLst/>
            <a:gdLst/>
            <a:ahLst/>
            <a:cxnLst/>
            <a:rect l="l" t="t" r="r" b="b"/>
            <a:pathLst>
              <a:path w="412115" h="160655">
                <a:moveTo>
                  <a:pt x="337818" y="130677"/>
                </a:moveTo>
                <a:lnTo>
                  <a:pt x="327278" y="160654"/>
                </a:lnTo>
                <a:lnTo>
                  <a:pt x="411860" y="149987"/>
                </a:lnTo>
                <a:lnTo>
                  <a:pt x="397218" y="134874"/>
                </a:lnTo>
                <a:lnTo>
                  <a:pt x="349757" y="134874"/>
                </a:lnTo>
                <a:lnTo>
                  <a:pt x="337818" y="130677"/>
                </a:lnTo>
                <a:close/>
              </a:path>
              <a:path w="412115" h="160655">
                <a:moveTo>
                  <a:pt x="342029" y="118701"/>
                </a:moveTo>
                <a:lnTo>
                  <a:pt x="337818" y="130677"/>
                </a:lnTo>
                <a:lnTo>
                  <a:pt x="349757" y="134874"/>
                </a:lnTo>
                <a:lnTo>
                  <a:pt x="354075" y="122936"/>
                </a:lnTo>
                <a:lnTo>
                  <a:pt x="342029" y="118701"/>
                </a:lnTo>
                <a:close/>
              </a:path>
              <a:path w="412115" h="160655">
                <a:moveTo>
                  <a:pt x="352551" y="88773"/>
                </a:moveTo>
                <a:lnTo>
                  <a:pt x="342029" y="118701"/>
                </a:lnTo>
                <a:lnTo>
                  <a:pt x="354075" y="122936"/>
                </a:lnTo>
                <a:lnTo>
                  <a:pt x="349757" y="134874"/>
                </a:lnTo>
                <a:lnTo>
                  <a:pt x="397218" y="134874"/>
                </a:lnTo>
                <a:lnTo>
                  <a:pt x="352551" y="88773"/>
                </a:lnTo>
                <a:close/>
              </a:path>
              <a:path w="412115" h="160655">
                <a:moveTo>
                  <a:pt x="4318" y="0"/>
                </a:moveTo>
                <a:lnTo>
                  <a:pt x="0" y="11937"/>
                </a:lnTo>
                <a:lnTo>
                  <a:pt x="337818" y="130677"/>
                </a:lnTo>
                <a:lnTo>
                  <a:pt x="342029" y="118701"/>
                </a:lnTo>
                <a:lnTo>
                  <a:pt x="43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8955" y="1227455"/>
            <a:ext cx="414655" cy="525145"/>
          </a:xfrm>
          <a:custGeom>
            <a:avLst/>
            <a:gdLst/>
            <a:ahLst/>
            <a:cxnLst/>
            <a:rect l="l" t="t" r="r" b="b"/>
            <a:pathLst>
              <a:path w="414654" h="525144">
                <a:moveTo>
                  <a:pt x="362506" y="468838"/>
                </a:moveTo>
                <a:lnTo>
                  <a:pt x="337566" y="488442"/>
                </a:lnTo>
                <a:lnTo>
                  <a:pt x="414654" y="524764"/>
                </a:lnTo>
                <a:lnTo>
                  <a:pt x="405208" y="478790"/>
                </a:lnTo>
                <a:lnTo>
                  <a:pt x="370331" y="478790"/>
                </a:lnTo>
                <a:lnTo>
                  <a:pt x="362506" y="468838"/>
                </a:lnTo>
                <a:close/>
              </a:path>
              <a:path w="414654" h="525144">
                <a:moveTo>
                  <a:pt x="372531" y="460958"/>
                </a:moveTo>
                <a:lnTo>
                  <a:pt x="362506" y="468838"/>
                </a:lnTo>
                <a:lnTo>
                  <a:pt x="370331" y="478790"/>
                </a:lnTo>
                <a:lnTo>
                  <a:pt x="380365" y="470916"/>
                </a:lnTo>
                <a:lnTo>
                  <a:pt x="372531" y="460958"/>
                </a:lnTo>
                <a:close/>
              </a:path>
              <a:path w="414654" h="525144">
                <a:moveTo>
                  <a:pt x="397510" y="441325"/>
                </a:moveTo>
                <a:lnTo>
                  <a:pt x="372531" y="460958"/>
                </a:lnTo>
                <a:lnTo>
                  <a:pt x="380365" y="470916"/>
                </a:lnTo>
                <a:lnTo>
                  <a:pt x="370331" y="478790"/>
                </a:lnTo>
                <a:lnTo>
                  <a:pt x="405208" y="478790"/>
                </a:lnTo>
                <a:lnTo>
                  <a:pt x="397510" y="441325"/>
                </a:lnTo>
                <a:close/>
              </a:path>
              <a:path w="414654" h="525144">
                <a:moveTo>
                  <a:pt x="9905" y="0"/>
                </a:moveTo>
                <a:lnTo>
                  <a:pt x="0" y="7874"/>
                </a:lnTo>
                <a:lnTo>
                  <a:pt x="362506" y="468838"/>
                </a:lnTo>
                <a:lnTo>
                  <a:pt x="372531" y="460958"/>
                </a:lnTo>
                <a:lnTo>
                  <a:pt x="990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8066" y="1228852"/>
            <a:ext cx="419734" cy="919480"/>
          </a:xfrm>
          <a:custGeom>
            <a:avLst/>
            <a:gdLst/>
            <a:ahLst/>
            <a:cxnLst/>
            <a:rect l="l" t="t" r="r" b="b"/>
            <a:pathLst>
              <a:path w="419734" h="919480">
                <a:moveTo>
                  <a:pt x="378623" y="852034"/>
                </a:moveTo>
                <a:lnTo>
                  <a:pt x="349630" y="864997"/>
                </a:lnTo>
                <a:lnTo>
                  <a:pt x="415543" y="918972"/>
                </a:lnTo>
                <a:lnTo>
                  <a:pt x="417940" y="863600"/>
                </a:lnTo>
                <a:lnTo>
                  <a:pt x="383793" y="863600"/>
                </a:lnTo>
                <a:lnTo>
                  <a:pt x="378623" y="852034"/>
                </a:lnTo>
                <a:close/>
              </a:path>
              <a:path w="419734" h="919480">
                <a:moveTo>
                  <a:pt x="390196" y="846860"/>
                </a:moveTo>
                <a:lnTo>
                  <a:pt x="378623" y="852034"/>
                </a:lnTo>
                <a:lnTo>
                  <a:pt x="383793" y="863600"/>
                </a:lnTo>
                <a:lnTo>
                  <a:pt x="395350" y="858393"/>
                </a:lnTo>
                <a:lnTo>
                  <a:pt x="390196" y="846860"/>
                </a:lnTo>
                <a:close/>
              </a:path>
              <a:path w="419734" h="919480">
                <a:moveTo>
                  <a:pt x="419226" y="833882"/>
                </a:moveTo>
                <a:lnTo>
                  <a:pt x="390196" y="846860"/>
                </a:lnTo>
                <a:lnTo>
                  <a:pt x="395350" y="858393"/>
                </a:lnTo>
                <a:lnTo>
                  <a:pt x="383793" y="863600"/>
                </a:lnTo>
                <a:lnTo>
                  <a:pt x="417940" y="863600"/>
                </a:lnTo>
                <a:lnTo>
                  <a:pt x="419226" y="833882"/>
                </a:lnTo>
                <a:close/>
              </a:path>
              <a:path w="419734" h="919480">
                <a:moveTo>
                  <a:pt x="11683" y="0"/>
                </a:moveTo>
                <a:lnTo>
                  <a:pt x="0" y="5080"/>
                </a:lnTo>
                <a:lnTo>
                  <a:pt x="378623" y="852034"/>
                </a:lnTo>
                <a:lnTo>
                  <a:pt x="390196" y="846860"/>
                </a:lnTo>
                <a:lnTo>
                  <a:pt x="1168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9590" y="1374647"/>
            <a:ext cx="414020" cy="381635"/>
          </a:xfrm>
          <a:custGeom>
            <a:avLst/>
            <a:gdLst/>
            <a:ahLst/>
            <a:cxnLst/>
            <a:rect l="l" t="t" r="r" b="b"/>
            <a:pathLst>
              <a:path w="414020" h="381635">
                <a:moveTo>
                  <a:pt x="353635" y="46934"/>
                </a:moveTo>
                <a:lnTo>
                  <a:pt x="0" y="372110"/>
                </a:lnTo>
                <a:lnTo>
                  <a:pt x="8635" y="381380"/>
                </a:lnTo>
                <a:lnTo>
                  <a:pt x="362149" y="56203"/>
                </a:lnTo>
                <a:lnTo>
                  <a:pt x="353635" y="46934"/>
                </a:lnTo>
                <a:close/>
              </a:path>
              <a:path w="414020" h="381635">
                <a:moveTo>
                  <a:pt x="399400" y="38353"/>
                </a:moveTo>
                <a:lnTo>
                  <a:pt x="362965" y="38353"/>
                </a:lnTo>
                <a:lnTo>
                  <a:pt x="371475" y="47625"/>
                </a:lnTo>
                <a:lnTo>
                  <a:pt x="362149" y="56203"/>
                </a:lnTo>
                <a:lnTo>
                  <a:pt x="383666" y="79628"/>
                </a:lnTo>
                <a:lnTo>
                  <a:pt x="399400" y="38353"/>
                </a:lnTo>
                <a:close/>
              </a:path>
              <a:path w="414020" h="381635">
                <a:moveTo>
                  <a:pt x="362965" y="38353"/>
                </a:moveTo>
                <a:lnTo>
                  <a:pt x="353635" y="46934"/>
                </a:lnTo>
                <a:lnTo>
                  <a:pt x="362149" y="56203"/>
                </a:lnTo>
                <a:lnTo>
                  <a:pt x="371475" y="47625"/>
                </a:lnTo>
                <a:lnTo>
                  <a:pt x="362965" y="38353"/>
                </a:lnTo>
                <a:close/>
              </a:path>
              <a:path w="414020" h="381635">
                <a:moveTo>
                  <a:pt x="414019" y="0"/>
                </a:moveTo>
                <a:lnTo>
                  <a:pt x="332104" y="23494"/>
                </a:lnTo>
                <a:lnTo>
                  <a:pt x="353635" y="46934"/>
                </a:lnTo>
                <a:lnTo>
                  <a:pt x="362965" y="38353"/>
                </a:lnTo>
                <a:lnTo>
                  <a:pt x="399400" y="38353"/>
                </a:lnTo>
                <a:lnTo>
                  <a:pt x="4140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3907" y="1712976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9463" y="1746504"/>
            <a:ext cx="414655" cy="400685"/>
          </a:xfrm>
          <a:custGeom>
            <a:avLst/>
            <a:gdLst/>
            <a:ahLst/>
            <a:cxnLst/>
            <a:rect l="l" t="t" r="r" b="b"/>
            <a:pathLst>
              <a:path w="414654" h="400685">
                <a:moveTo>
                  <a:pt x="354884" y="351893"/>
                </a:moveTo>
                <a:lnTo>
                  <a:pt x="332866" y="374650"/>
                </a:lnTo>
                <a:lnTo>
                  <a:pt x="414146" y="400304"/>
                </a:lnTo>
                <a:lnTo>
                  <a:pt x="400187" y="360680"/>
                </a:lnTo>
                <a:lnTo>
                  <a:pt x="363981" y="360680"/>
                </a:lnTo>
                <a:lnTo>
                  <a:pt x="354884" y="351893"/>
                </a:lnTo>
                <a:close/>
              </a:path>
              <a:path w="414654" h="400685">
                <a:moveTo>
                  <a:pt x="363752" y="342727"/>
                </a:moveTo>
                <a:lnTo>
                  <a:pt x="354884" y="351893"/>
                </a:lnTo>
                <a:lnTo>
                  <a:pt x="363981" y="360680"/>
                </a:lnTo>
                <a:lnTo>
                  <a:pt x="372871" y="351536"/>
                </a:lnTo>
                <a:lnTo>
                  <a:pt x="363752" y="342727"/>
                </a:lnTo>
                <a:close/>
              </a:path>
              <a:path w="414654" h="400685">
                <a:moveTo>
                  <a:pt x="385825" y="319913"/>
                </a:moveTo>
                <a:lnTo>
                  <a:pt x="363752" y="342727"/>
                </a:lnTo>
                <a:lnTo>
                  <a:pt x="372871" y="351536"/>
                </a:lnTo>
                <a:lnTo>
                  <a:pt x="363981" y="360680"/>
                </a:lnTo>
                <a:lnTo>
                  <a:pt x="400187" y="360680"/>
                </a:lnTo>
                <a:lnTo>
                  <a:pt x="385825" y="319913"/>
                </a:lnTo>
                <a:close/>
              </a:path>
              <a:path w="414654" h="400685">
                <a:moveTo>
                  <a:pt x="8889" y="0"/>
                </a:moveTo>
                <a:lnTo>
                  <a:pt x="0" y="9144"/>
                </a:lnTo>
                <a:lnTo>
                  <a:pt x="354884" y="351893"/>
                </a:lnTo>
                <a:lnTo>
                  <a:pt x="363752" y="342727"/>
                </a:lnTo>
                <a:lnTo>
                  <a:pt x="88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8193" y="1374647"/>
            <a:ext cx="418465" cy="890269"/>
          </a:xfrm>
          <a:custGeom>
            <a:avLst/>
            <a:gdLst/>
            <a:ahLst/>
            <a:cxnLst/>
            <a:rect l="l" t="t" r="r" b="b"/>
            <a:pathLst>
              <a:path w="418465" h="890269">
                <a:moveTo>
                  <a:pt x="377718" y="66499"/>
                </a:moveTo>
                <a:lnTo>
                  <a:pt x="0" y="884681"/>
                </a:lnTo>
                <a:lnTo>
                  <a:pt x="11429" y="890015"/>
                </a:lnTo>
                <a:lnTo>
                  <a:pt x="389175" y="71776"/>
                </a:lnTo>
                <a:lnTo>
                  <a:pt x="377718" y="66499"/>
                </a:lnTo>
                <a:close/>
              </a:path>
              <a:path w="418465" h="890269">
                <a:moveTo>
                  <a:pt x="417140" y="54990"/>
                </a:moveTo>
                <a:lnTo>
                  <a:pt x="383031" y="54990"/>
                </a:lnTo>
                <a:lnTo>
                  <a:pt x="394461" y="60325"/>
                </a:lnTo>
                <a:lnTo>
                  <a:pt x="389175" y="71776"/>
                </a:lnTo>
                <a:lnTo>
                  <a:pt x="418083" y="85089"/>
                </a:lnTo>
                <a:lnTo>
                  <a:pt x="417140" y="54990"/>
                </a:lnTo>
                <a:close/>
              </a:path>
              <a:path w="418465" h="890269">
                <a:moveTo>
                  <a:pt x="383031" y="54990"/>
                </a:moveTo>
                <a:lnTo>
                  <a:pt x="377718" y="66499"/>
                </a:lnTo>
                <a:lnTo>
                  <a:pt x="389175" y="71776"/>
                </a:lnTo>
                <a:lnTo>
                  <a:pt x="394461" y="60325"/>
                </a:lnTo>
                <a:lnTo>
                  <a:pt x="383031" y="54990"/>
                </a:lnTo>
                <a:close/>
              </a:path>
              <a:path w="418465" h="890269">
                <a:moveTo>
                  <a:pt x="415416" y="0"/>
                </a:moveTo>
                <a:lnTo>
                  <a:pt x="348868" y="53212"/>
                </a:lnTo>
                <a:lnTo>
                  <a:pt x="377718" y="66499"/>
                </a:lnTo>
                <a:lnTo>
                  <a:pt x="383031" y="54990"/>
                </a:lnTo>
                <a:lnTo>
                  <a:pt x="417140" y="54990"/>
                </a:lnTo>
                <a:lnTo>
                  <a:pt x="4154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8955" y="1751076"/>
            <a:ext cx="414655" cy="514984"/>
          </a:xfrm>
          <a:custGeom>
            <a:avLst/>
            <a:gdLst/>
            <a:ahLst/>
            <a:cxnLst/>
            <a:rect l="l" t="t" r="r" b="b"/>
            <a:pathLst>
              <a:path w="414654" h="514985">
                <a:moveTo>
                  <a:pt x="362002" y="55498"/>
                </a:moveTo>
                <a:lnTo>
                  <a:pt x="0" y="506602"/>
                </a:lnTo>
                <a:lnTo>
                  <a:pt x="9905" y="514476"/>
                </a:lnTo>
                <a:lnTo>
                  <a:pt x="371866" y="63423"/>
                </a:lnTo>
                <a:lnTo>
                  <a:pt x="362002" y="55498"/>
                </a:lnTo>
                <a:close/>
              </a:path>
              <a:path w="414654" h="514985">
                <a:moveTo>
                  <a:pt x="404785" y="45593"/>
                </a:moveTo>
                <a:lnTo>
                  <a:pt x="369950" y="45593"/>
                </a:lnTo>
                <a:lnTo>
                  <a:pt x="379856" y="53466"/>
                </a:lnTo>
                <a:lnTo>
                  <a:pt x="371866" y="63423"/>
                </a:lnTo>
                <a:lnTo>
                  <a:pt x="396621" y="83312"/>
                </a:lnTo>
                <a:lnTo>
                  <a:pt x="404785" y="45593"/>
                </a:lnTo>
                <a:close/>
              </a:path>
              <a:path w="414654" h="514985">
                <a:moveTo>
                  <a:pt x="369950" y="45593"/>
                </a:moveTo>
                <a:lnTo>
                  <a:pt x="362002" y="55498"/>
                </a:lnTo>
                <a:lnTo>
                  <a:pt x="371866" y="63423"/>
                </a:lnTo>
                <a:lnTo>
                  <a:pt x="379856" y="53466"/>
                </a:lnTo>
                <a:lnTo>
                  <a:pt x="369950" y="45593"/>
                </a:lnTo>
                <a:close/>
              </a:path>
              <a:path w="414654" h="514985">
                <a:moveTo>
                  <a:pt x="414654" y="0"/>
                </a:moveTo>
                <a:lnTo>
                  <a:pt x="337185" y="35560"/>
                </a:lnTo>
                <a:lnTo>
                  <a:pt x="362002" y="55498"/>
                </a:lnTo>
                <a:lnTo>
                  <a:pt x="369950" y="45593"/>
                </a:lnTo>
                <a:lnTo>
                  <a:pt x="404785" y="45593"/>
                </a:lnTo>
                <a:lnTo>
                  <a:pt x="4146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2130" y="2131186"/>
            <a:ext cx="411480" cy="137160"/>
          </a:xfrm>
          <a:custGeom>
            <a:avLst/>
            <a:gdLst/>
            <a:ahLst/>
            <a:cxnLst/>
            <a:rect l="l" t="t" r="r" b="b"/>
            <a:pathLst>
              <a:path w="411479" h="137160">
                <a:moveTo>
                  <a:pt x="336367" y="30613"/>
                </a:moveTo>
                <a:lnTo>
                  <a:pt x="0" y="124967"/>
                </a:lnTo>
                <a:lnTo>
                  <a:pt x="3428" y="137160"/>
                </a:lnTo>
                <a:lnTo>
                  <a:pt x="339785" y="42808"/>
                </a:lnTo>
                <a:lnTo>
                  <a:pt x="336367" y="30613"/>
                </a:lnTo>
                <a:close/>
              </a:path>
              <a:path w="411479" h="137160">
                <a:moveTo>
                  <a:pt x="399304" y="27177"/>
                </a:moveTo>
                <a:lnTo>
                  <a:pt x="348615" y="27177"/>
                </a:lnTo>
                <a:lnTo>
                  <a:pt x="352044" y="39370"/>
                </a:lnTo>
                <a:lnTo>
                  <a:pt x="339785" y="42808"/>
                </a:lnTo>
                <a:lnTo>
                  <a:pt x="348361" y="73405"/>
                </a:lnTo>
                <a:lnTo>
                  <a:pt x="399304" y="27177"/>
                </a:lnTo>
                <a:close/>
              </a:path>
              <a:path w="411479" h="137160">
                <a:moveTo>
                  <a:pt x="348615" y="27177"/>
                </a:moveTo>
                <a:lnTo>
                  <a:pt x="336367" y="30613"/>
                </a:lnTo>
                <a:lnTo>
                  <a:pt x="339785" y="42808"/>
                </a:lnTo>
                <a:lnTo>
                  <a:pt x="352044" y="39370"/>
                </a:lnTo>
                <a:lnTo>
                  <a:pt x="348615" y="27177"/>
                </a:lnTo>
                <a:close/>
              </a:path>
              <a:path w="411479" h="137160">
                <a:moveTo>
                  <a:pt x="327787" y="0"/>
                </a:moveTo>
                <a:lnTo>
                  <a:pt x="336367" y="30613"/>
                </a:lnTo>
                <a:lnTo>
                  <a:pt x="348615" y="27177"/>
                </a:lnTo>
                <a:lnTo>
                  <a:pt x="399304" y="27177"/>
                </a:lnTo>
                <a:lnTo>
                  <a:pt x="411479" y="16128"/>
                </a:lnTo>
                <a:lnTo>
                  <a:pt x="32778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1010" y="1368425"/>
            <a:ext cx="423545" cy="96520"/>
          </a:xfrm>
          <a:custGeom>
            <a:avLst/>
            <a:gdLst/>
            <a:ahLst/>
            <a:cxnLst/>
            <a:rect l="l" t="t" r="r" b="b"/>
            <a:pathLst>
              <a:path w="423545" h="96519">
                <a:moveTo>
                  <a:pt x="347109" y="64782"/>
                </a:moveTo>
                <a:lnTo>
                  <a:pt x="342392" y="96265"/>
                </a:lnTo>
                <a:lnTo>
                  <a:pt x="423418" y="69850"/>
                </a:lnTo>
                <a:lnTo>
                  <a:pt x="418902" y="66675"/>
                </a:lnTo>
                <a:lnTo>
                  <a:pt x="359664" y="66675"/>
                </a:lnTo>
                <a:lnTo>
                  <a:pt x="347109" y="64782"/>
                </a:lnTo>
                <a:close/>
              </a:path>
              <a:path w="423545" h="96519">
                <a:moveTo>
                  <a:pt x="348992" y="52210"/>
                </a:moveTo>
                <a:lnTo>
                  <a:pt x="347109" y="64782"/>
                </a:lnTo>
                <a:lnTo>
                  <a:pt x="359664" y="66675"/>
                </a:lnTo>
                <a:lnTo>
                  <a:pt x="361569" y="54101"/>
                </a:lnTo>
                <a:lnTo>
                  <a:pt x="348992" y="52210"/>
                </a:lnTo>
                <a:close/>
              </a:path>
              <a:path w="423545" h="96519">
                <a:moveTo>
                  <a:pt x="353695" y="20827"/>
                </a:moveTo>
                <a:lnTo>
                  <a:pt x="348992" y="52210"/>
                </a:lnTo>
                <a:lnTo>
                  <a:pt x="361569" y="54101"/>
                </a:lnTo>
                <a:lnTo>
                  <a:pt x="359664" y="66675"/>
                </a:lnTo>
                <a:lnTo>
                  <a:pt x="418902" y="66675"/>
                </a:lnTo>
                <a:lnTo>
                  <a:pt x="353695" y="20827"/>
                </a:lnTo>
                <a:close/>
              </a:path>
              <a:path w="423545" h="96519">
                <a:moveTo>
                  <a:pt x="1778" y="0"/>
                </a:moveTo>
                <a:lnTo>
                  <a:pt x="0" y="12446"/>
                </a:lnTo>
                <a:lnTo>
                  <a:pt x="347109" y="64782"/>
                </a:lnTo>
                <a:lnTo>
                  <a:pt x="348992" y="52210"/>
                </a:lnTo>
                <a:lnTo>
                  <a:pt x="177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7581" y="1370075"/>
            <a:ext cx="429895" cy="407670"/>
          </a:xfrm>
          <a:custGeom>
            <a:avLst/>
            <a:gdLst/>
            <a:ahLst/>
            <a:cxnLst/>
            <a:rect l="l" t="t" r="r" b="b"/>
            <a:pathLst>
              <a:path w="429895" h="407669">
                <a:moveTo>
                  <a:pt x="369984" y="359427"/>
                </a:moveTo>
                <a:lnTo>
                  <a:pt x="348107" y="382524"/>
                </a:lnTo>
                <a:lnTo>
                  <a:pt x="429641" y="407288"/>
                </a:lnTo>
                <a:lnTo>
                  <a:pt x="415445" y="368173"/>
                </a:lnTo>
                <a:lnTo>
                  <a:pt x="379222" y="368173"/>
                </a:lnTo>
                <a:lnTo>
                  <a:pt x="369984" y="359427"/>
                </a:lnTo>
                <a:close/>
              </a:path>
              <a:path w="429895" h="407669">
                <a:moveTo>
                  <a:pt x="378692" y="350234"/>
                </a:moveTo>
                <a:lnTo>
                  <a:pt x="369984" y="359427"/>
                </a:lnTo>
                <a:lnTo>
                  <a:pt x="379222" y="368173"/>
                </a:lnTo>
                <a:lnTo>
                  <a:pt x="387985" y="359028"/>
                </a:lnTo>
                <a:lnTo>
                  <a:pt x="378692" y="350234"/>
                </a:lnTo>
                <a:close/>
              </a:path>
              <a:path w="429895" h="407669">
                <a:moveTo>
                  <a:pt x="400558" y="327151"/>
                </a:moveTo>
                <a:lnTo>
                  <a:pt x="378692" y="350234"/>
                </a:lnTo>
                <a:lnTo>
                  <a:pt x="387985" y="359028"/>
                </a:lnTo>
                <a:lnTo>
                  <a:pt x="379222" y="368173"/>
                </a:lnTo>
                <a:lnTo>
                  <a:pt x="415445" y="368173"/>
                </a:lnTo>
                <a:lnTo>
                  <a:pt x="400558" y="327151"/>
                </a:lnTo>
                <a:close/>
              </a:path>
              <a:path w="429895" h="407669">
                <a:moveTo>
                  <a:pt x="8636" y="0"/>
                </a:moveTo>
                <a:lnTo>
                  <a:pt x="0" y="9144"/>
                </a:lnTo>
                <a:lnTo>
                  <a:pt x="369984" y="359427"/>
                </a:lnTo>
                <a:lnTo>
                  <a:pt x="378692" y="350234"/>
                </a:lnTo>
                <a:lnTo>
                  <a:pt x="86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6439" y="1371346"/>
            <a:ext cx="427990" cy="701675"/>
          </a:xfrm>
          <a:custGeom>
            <a:avLst/>
            <a:gdLst/>
            <a:ahLst/>
            <a:cxnLst/>
            <a:rect l="l" t="t" r="r" b="b"/>
            <a:pathLst>
              <a:path w="427990" h="701675">
                <a:moveTo>
                  <a:pt x="383022" y="639315"/>
                </a:moveTo>
                <a:lnTo>
                  <a:pt x="355853" y="655701"/>
                </a:lnTo>
                <a:lnTo>
                  <a:pt x="427989" y="701166"/>
                </a:lnTo>
                <a:lnTo>
                  <a:pt x="423873" y="650239"/>
                </a:lnTo>
                <a:lnTo>
                  <a:pt x="389635" y="650239"/>
                </a:lnTo>
                <a:lnTo>
                  <a:pt x="383022" y="639315"/>
                </a:lnTo>
                <a:close/>
              </a:path>
              <a:path w="427990" h="701675">
                <a:moveTo>
                  <a:pt x="393951" y="632723"/>
                </a:moveTo>
                <a:lnTo>
                  <a:pt x="383022" y="639315"/>
                </a:lnTo>
                <a:lnTo>
                  <a:pt x="389635" y="650239"/>
                </a:lnTo>
                <a:lnTo>
                  <a:pt x="400557" y="643636"/>
                </a:lnTo>
                <a:lnTo>
                  <a:pt x="393951" y="632723"/>
                </a:lnTo>
                <a:close/>
              </a:path>
              <a:path w="427990" h="701675">
                <a:moveTo>
                  <a:pt x="421131" y="616330"/>
                </a:moveTo>
                <a:lnTo>
                  <a:pt x="393951" y="632723"/>
                </a:lnTo>
                <a:lnTo>
                  <a:pt x="400557" y="643636"/>
                </a:lnTo>
                <a:lnTo>
                  <a:pt x="389635" y="650239"/>
                </a:lnTo>
                <a:lnTo>
                  <a:pt x="423873" y="650239"/>
                </a:lnTo>
                <a:lnTo>
                  <a:pt x="421131" y="616330"/>
                </a:lnTo>
                <a:close/>
              </a:path>
              <a:path w="427990" h="701675">
                <a:moveTo>
                  <a:pt x="10921" y="0"/>
                </a:moveTo>
                <a:lnTo>
                  <a:pt x="0" y="6603"/>
                </a:lnTo>
                <a:lnTo>
                  <a:pt x="383022" y="639315"/>
                </a:lnTo>
                <a:lnTo>
                  <a:pt x="393951" y="632723"/>
                </a:lnTo>
                <a:lnTo>
                  <a:pt x="1092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93076" y="1438655"/>
            <a:ext cx="410845" cy="344170"/>
          </a:xfrm>
          <a:custGeom>
            <a:avLst/>
            <a:gdLst/>
            <a:ahLst/>
            <a:cxnLst/>
            <a:rect l="l" t="t" r="r" b="b"/>
            <a:pathLst>
              <a:path w="410845" h="344169">
                <a:moveTo>
                  <a:pt x="348238" y="43958"/>
                </a:moveTo>
                <a:lnTo>
                  <a:pt x="0" y="334137"/>
                </a:lnTo>
                <a:lnTo>
                  <a:pt x="8127" y="343916"/>
                </a:lnTo>
                <a:lnTo>
                  <a:pt x="356377" y="53728"/>
                </a:lnTo>
                <a:lnTo>
                  <a:pt x="348238" y="43958"/>
                </a:lnTo>
                <a:close/>
              </a:path>
              <a:path w="410845" h="344169">
                <a:moveTo>
                  <a:pt x="395180" y="35814"/>
                </a:moveTo>
                <a:lnTo>
                  <a:pt x="358013" y="35814"/>
                </a:lnTo>
                <a:lnTo>
                  <a:pt x="366141" y="45593"/>
                </a:lnTo>
                <a:lnTo>
                  <a:pt x="356377" y="53728"/>
                </a:lnTo>
                <a:lnTo>
                  <a:pt x="376681" y="78105"/>
                </a:lnTo>
                <a:lnTo>
                  <a:pt x="395180" y="35814"/>
                </a:lnTo>
                <a:close/>
              </a:path>
              <a:path w="410845" h="344169">
                <a:moveTo>
                  <a:pt x="358013" y="35814"/>
                </a:moveTo>
                <a:lnTo>
                  <a:pt x="348238" y="43958"/>
                </a:lnTo>
                <a:lnTo>
                  <a:pt x="356377" y="53728"/>
                </a:lnTo>
                <a:lnTo>
                  <a:pt x="366141" y="45593"/>
                </a:lnTo>
                <a:lnTo>
                  <a:pt x="358013" y="35814"/>
                </a:lnTo>
                <a:close/>
              </a:path>
              <a:path w="410845" h="344169">
                <a:moveTo>
                  <a:pt x="410845" y="0"/>
                </a:moveTo>
                <a:lnTo>
                  <a:pt x="327914" y="19558"/>
                </a:lnTo>
                <a:lnTo>
                  <a:pt x="348238" y="43958"/>
                </a:lnTo>
                <a:lnTo>
                  <a:pt x="358013" y="35814"/>
                </a:lnTo>
                <a:lnTo>
                  <a:pt x="395180" y="35814"/>
                </a:lnTo>
                <a:lnTo>
                  <a:pt x="41084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7140" y="1738883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3456" y="1771904"/>
            <a:ext cx="410845" cy="300355"/>
          </a:xfrm>
          <a:custGeom>
            <a:avLst/>
            <a:gdLst/>
            <a:ahLst/>
            <a:cxnLst/>
            <a:rect l="l" t="t" r="r" b="b"/>
            <a:pathLst>
              <a:path w="410845" h="300355">
                <a:moveTo>
                  <a:pt x="345050" y="260746"/>
                </a:moveTo>
                <a:lnTo>
                  <a:pt x="326390" y="286385"/>
                </a:lnTo>
                <a:lnTo>
                  <a:pt x="410464" y="300355"/>
                </a:lnTo>
                <a:lnTo>
                  <a:pt x="393777" y="268224"/>
                </a:lnTo>
                <a:lnTo>
                  <a:pt x="355346" y="268224"/>
                </a:lnTo>
                <a:lnTo>
                  <a:pt x="345050" y="260746"/>
                </a:lnTo>
                <a:close/>
              </a:path>
              <a:path w="410845" h="300355">
                <a:moveTo>
                  <a:pt x="352536" y="250461"/>
                </a:moveTo>
                <a:lnTo>
                  <a:pt x="345050" y="260746"/>
                </a:lnTo>
                <a:lnTo>
                  <a:pt x="355346" y="268224"/>
                </a:lnTo>
                <a:lnTo>
                  <a:pt x="362839" y="257937"/>
                </a:lnTo>
                <a:lnTo>
                  <a:pt x="352536" y="250461"/>
                </a:lnTo>
                <a:close/>
              </a:path>
              <a:path w="410845" h="300355">
                <a:moveTo>
                  <a:pt x="371221" y="224790"/>
                </a:moveTo>
                <a:lnTo>
                  <a:pt x="352536" y="250461"/>
                </a:lnTo>
                <a:lnTo>
                  <a:pt x="362839" y="257937"/>
                </a:lnTo>
                <a:lnTo>
                  <a:pt x="355346" y="268224"/>
                </a:lnTo>
                <a:lnTo>
                  <a:pt x="393777" y="268224"/>
                </a:lnTo>
                <a:lnTo>
                  <a:pt x="371221" y="224790"/>
                </a:lnTo>
                <a:close/>
              </a:path>
              <a:path w="410845" h="300355">
                <a:moveTo>
                  <a:pt x="7366" y="0"/>
                </a:moveTo>
                <a:lnTo>
                  <a:pt x="0" y="10160"/>
                </a:lnTo>
                <a:lnTo>
                  <a:pt x="345050" y="260746"/>
                </a:lnTo>
                <a:lnTo>
                  <a:pt x="352536" y="250461"/>
                </a:lnTo>
                <a:lnTo>
                  <a:pt x="73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76439" y="1438655"/>
            <a:ext cx="427990" cy="712470"/>
          </a:xfrm>
          <a:custGeom>
            <a:avLst/>
            <a:gdLst/>
            <a:ahLst/>
            <a:cxnLst/>
            <a:rect l="l" t="t" r="r" b="b"/>
            <a:pathLst>
              <a:path w="427990" h="712469">
                <a:moveTo>
                  <a:pt x="383505" y="62230"/>
                </a:moveTo>
                <a:lnTo>
                  <a:pt x="0" y="705485"/>
                </a:lnTo>
                <a:lnTo>
                  <a:pt x="10921" y="711962"/>
                </a:lnTo>
                <a:lnTo>
                  <a:pt x="394412" y="68732"/>
                </a:lnTo>
                <a:lnTo>
                  <a:pt x="383505" y="62230"/>
                </a:lnTo>
                <a:close/>
              </a:path>
              <a:path w="427990" h="712469">
                <a:moveTo>
                  <a:pt x="424155" y="51308"/>
                </a:moveTo>
                <a:lnTo>
                  <a:pt x="390016" y="51308"/>
                </a:lnTo>
                <a:lnTo>
                  <a:pt x="400938" y="57785"/>
                </a:lnTo>
                <a:lnTo>
                  <a:pt x="394412" y="68732"/>
                </a:lnTo>
                <a:lnTo>
                  <a:pt x="421639" y="84963"/>
                </a:lnTo>
                <a:lnTo>
                  <a:pt x="424155" y="51308"/>
                </a:lnTo>
                <a:close/>
              </a:path>
              <a:path w="427990" h="712469">
                <a:moveTo>
                  <a:pt x="390016" y="51308"/>
                </a:moveTo>
                <a:lnTo>
                  <a:pt x="383505" y="62230"/>
                </a:lnTo>
                <a:lnTo>
                  <a:pt x="394412" y="68732"/>
                </a:lnTo>
                <a:lnTo>
                  <a:pt x="400938" y="57785"/>
                </a:lnTo>
                <a:lnTo>
                  <a:pt x="390016" y="51308"/>
                </a:lnTo>
                <a:close/>
              </a:path>
              <a:path w="427990" h="712469">
                <a:moveTo>
                  <a:pt x="427989" y="0"/>
                </a:moveTo>
                <a:lnTo>
                  <a:pt x="356234" y="45974"/>
                </a:lnTo>
                <a:lnTo>
                  <a:pt x="383505" y="62230"/>
                </a:lnTo>
                <a:lnTo>
                  <a:pt x="390016" y="51308"/>
                </a:lnTo>
                <a:lnTo>
                  <a:pt x="424155" y="51308"/>
                </a:lnTo>
                <a:lnTo>
                  <a:pt x="4279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7708" y="1776983"/>
            <a:ext cx="429895" cy="374650"/>
          </a:xfrm>
          <a:custGeom>
            <a:avLst/>
            <a:gdLst/>
            <a:ahLst/>
            <a:cxnLst/>
            <a:rect l="l" t="t" r="r" b="b"/>
            <a:pathLst>
              <a:path w="429895" h="374650">
                <a:moveTo>
                  <a:pt x="367866" y="45156"/>
                </a:moveTo>
                <a:lnTo>
                  <a:pt x="0" y="364998"/>
                </a:lnTo>
                <a:lnTo>
                  <a:pt x="8382" y="374523"/>
                </a:lnTo>
                <a:lnTo>
                  <a:pt x="376242" y="54811"/>
                </a:lnTo>
                <a:lnTo>
                  <a:pt x="367866" y="45156"/>
                </a:lnTo>
                <a:close/>
              </a:path>
              <a:path w="429895" h="374650">
                <a:moveTo>
                  <a:pt x="414306" y="36829"/>
                </a:moveTo>
                <a:lnTo>
                  <a:pt x="377444" y="36829"/>
                </a:lnTo>
                <a:lnTo>
                  <a:pt x="385825" y="46481"/>
                </a:lnTo>
                <a:lnTo>
                  <a:pt x="376242" y="54811"/>
                </a:lnTo>
                <a:lnTo>
                  <a:pt x="397001" y="78739"/>
                </a:lnTo>
                <a:lnTo>
                  <a:pt x="414306" y="36829"/>
                </a:lnTo>
                <a:close/>
              </a:path>
              <a:path w="429895" h="374650">
                <a:moveTo>
                  <a:pt x="377444" y="36829"/>
                </a:moveTo>
                <a:lnTo>
                  <a:pt x="367866" y="45156"/>
                </a:lnTo>
                <a:lnTo>
                  <a:pt x="376242" y="54811"/>
                </a:lnTo>
                <a:lnTo>
                  <a:pt x="385825" y="46481"/>
                </a:lnTo>
                <a:lnTo>
                  <a:pt x="377444" y="36829"/>
                </a:lnTo>
                <a:close/>
              </a:path>
              <a:path w="429895" h="374650">
                <a:moveTo>
                  <a:pt x="429514" y="0"/>
                </a:moveTo>
                <a:lnTo>
                  <a:pt x="347091" y="21208"/>
                </a:lnTo>
                <a:lnTo>
                  <a:pt x="367866" y="45156"/>
                </a:lnTo>
                <a:lnTo>
                  <a:pt x="377444" y="36829"/>
                </a:lnTo>
                <a:lnTo>
                  <a:pt x="414306" y="36829"/>
                </a:lnTo>
                <a:lnTo>
                  <a:pt x="429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80756" y="2048382"/>
            <a:ext cx="424180" cy="105410"/>
          </a:xfrm>
          <a:custGeom>
            <a:avLst/>
            <a:gdLst/>
            <a:ahLst/>
            <a:cxnLst/>
            <a:rect l="l" t="t" r="r" b="b"/>
            <a:pathLst>
              <a:path w="424179" h="105410">
                <a:moveTo>
                  <a:pt x="347516" y="31288"/>
                </a:moveTo>
                <a:lnTo>
                  <a:pt x="0" y="92455"/>
                </a:lnTo>
                <a:lnTo>
                  <a:pt x="2286" y="105028"/>
                </a:lnTo>
                <a:lnTo>
                  <a:pt x="349706" y="43733"/>
                </a:lnTo>
                <a:lnTo>
                  <a:pt x="347516" y="31288"/>
                </a:lnTo>
                <a:close/>
              </a:path>
              <a:path w="424179" h="105410">
                <a:moveTo>
                  <a:pt x="417168" y="29082"/>
                </a:moveTo>
                <a:lnTo>
                  <a:pt x="360045" y="29082"/>
                </a:lnTo>
                <a:lnTo>
                  <a:pt x="362203" y="41528"/>
                </a:lnTo>
                <a:lnTo>
                  <a:pt x="349706" y="43733"/>
                </a:lnTo>
                <a:lnTo>
                  <a:pt x="355219" y="75056"/>
                </a:lnTo>
                <a:lnTo>
                  <a:pt x="417168" y="29082"/>
                </a:lnTo>
                <a:close/>
              </a:path>
              <a:path w="424179" h="105410">
                <a:moveTo>
                  <a:pt x="360045" y="29082"/>
                </a:moveTo>
                <a:lnTo>
                  <a:pt x="347516" y="31288"/>
                </a:lnTo>
                <a:lnTo>
                  <a:pt x="349706" y="43733"/>
                </a:lnTo>
                <a:lnTo>
                  <a:pt x="362203" y="41528"/>
                </a:lnTo>
                <a:lnTo>
                  <a:pt x="360045" y="29082"/>
                </a:lnTo>
                <a:close/>
              </a:path>
              <a:path w="424179" h="105410">
                <a:moveTo>
                  <a:pt x="342011" y="0"/>
                </a:moveTo>
                <a:lnTo>
                  <a:pt x="347516" y="31288"/>
                </a:lnTo>
                <a:lnTo>
                  <a:pt x="360045" y="29082"/>
                </a:lnTo>
                <a:lnTo>
                  <a:pt x="417168" y="29082"/>
                </a:lnTo>
                <a:lnTo>
                  <a:pt x="423672" y="24256"/>
                </a:lnTo>
                <a:lnTo>
                  <a:pt x="34201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41868" y="1549983"/>
            <a:ext cx="748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_p</a:t>
            </a:r>
            <a:r>
              <a:rPr sz="2000" spc="-65" dirty="0">
                <a:latin typeface="Arial"/>
                <a:cs typeface="Arial"/>
              </a:rPr>
              <a:t>r</a:t>
            </a:r>
            <a:r>
              <a:rPr sz="2000" spc="-9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89041" y="4717541"/>
            <a:ext cx="219710" cy="337185"/>
          </a:xfrm>
          <a:custGeom>
            <a:avLst/>
            <a:gdLst/>
            <a:ahLst/>
            <a:cxnLst/>
            <a:rect l="l" t="t" r="r" b="b"/>
            <a:pathLst>
              <a:path w="219710" h="337185">
                <a:moveTo>
                  <a:pt x="0" y="0"/>
                </a:moveTo>
                <a:lnTo>
                  <a:pt x="42701" y="1428"/>
                </a:lnTo>
                <a:lnTo>
                  <a:pt x="77581" y="5333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150113"/>
                </a:lnTo>
                <a:lnTo>
                  <a:pt x="118354" y="157257"/>
                </a:lnTo>
                <a:lnTo>
                  <a:pt x="141874" y="163067"/>
                </a:lnTo>
                <a:lnTo>
                  <a:pt x="176754" y="166973"/>
                </a:lnTo>
                <a:lnTo>
                  <a:pt x="219456" y="168401"/>
                </a:lnTo>
                <a:lnTo>
                  <a:pt x="176754" y="169830"/>
                </a:lnTo>
                <a:lnTo>
                  <a:pt x="141874" y="173735"/>
                </a:lnTo>
                <a:lnTo>
                  <a:pt x="118354" y="179546"/>
                </a:lnTo>
                <a:lnTo>
                  <a:pt x="109728" y="186689"/>
                </a:lnTo>
                <a:lnTo>
                  <a:pt x="109728" y="318515"/>
                </a:lnTo>
                <a:lnTo>
                  <a:pt x="101101" y="325659"/>
                </a:lnTo>
                <a:lnTo>
                  <a:pt x="77581" y="331469"/>
                </a:lnTo>
                <a:lnTo>
                  <a:pt x="42701" y="335375"/>
                </a:lnTo>
                <a:lnTo>
                  <a:pt x="0" y="336803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03520" y="4149852"/>
            <a:ext cx="217931" cy="224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03520" y="3825240"/>
            <a:ext cx="217931" cy="22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93460" y="3706215"/>
            <a:ext cx="3491229" cy="132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12599"/>
              </a:lnSpc>
              <a:spcBef>
                <a:spcPts val="95"/>
              </a:spcBef>
            </a:pPr>
            <a:r>
              <a:rPr sz="2000" spc="-35" dirty="0">
                <a:latin typeface="Arial"/>
                <a:cs typeface="Arial"/>
              </a:rPr>
              <a:t>Don’t </a:t>
            </a:r>
            <a:r>
              <a:rPr sz="2000" spc="-80" dirty="0">
                <a:latin typeface="Arial"/>
                <a:cs typeface="Arial"/>
              </a:rPr>
              <a:t>Update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80" dirty="0">
                <a:latin typeface="Arial"/>
                <a:cs typeface="Arial"/>
              </a:rPr>
              <a:t>(y </a:t>
            </a:r>
            <a:r>
              <a:rPr sz="2000" spc="-90" dirty="0">
                <a:latin typeface="Arial"/>
                <a:cs typeface="Arial"/>
              </a:rPr>
              <a:t>are labels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here)  </a:t>
            </a:r>
            <a:r>
              <a:rPr sz="2000" spc="-80" dirty="0">
                <a:latin typeface="Arial"/>
                <a:cs typeface="Arial"/>
              </a:rPr>
              <a:t>Construct </a:t>
            </a:r>
            <a:r>
              <a:rPr sz="2000" spc="-90" dirty="0">
                <a:latin typeface="Arial"/>
                <a:cs typeface="Arial"/>
              </a:rPr>
              <a:t>Our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2000" spc="-65" dirty="0">
                <a:latin typeface="Arial"/>
                <a:cs typeface="Arial"/>
              </a:rPr>
              <a:t>Optimizer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95" dirty="0">
                <a:latin typeface="Arial"/>
                <a:cs typeface="Arial"/>
              </a:rPr>
              <a:t>Loss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80282" y="3838194"/>
            <a:ext cx="1224280" cy="233679"/>
          </a:xfrm>
          <a:custGeom>
            <a:avLst/>
            <a:gdLst/>
            <a:ahLst/>
            <a:cxnLst/>
            <a:rect l="l" t="t" r="r" b="b"/>
            <a:pathLst>
              <a:path w="1224279" h="233679">
                <a:moveTo>
                  <a:pt x="0" y="38861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1184909" y="0"/>
                </a:lnTo>
                <a:lnTo>
                  <a:pt x="1200036" y="3053"/>
                </a:lnTo>
                <a:lnTo>
                  <a:pt x="1212389" y="11382"/>
                </a:lnTo>
                <a:lnTo>
                  <a:pt x="1220718" y="23735"/>
                </a:lnTo>
                <a:lnTo>
                  <a:pt x="1223771" y="38861"/>
                </a:lnTo>
                <a:lnTo>
                  <a:pt x="1223771" y="194309"/>
                </a:lnTo>
                <a:lnTo>
                  <a:pt x="1220718" y="209436"/>
                </a:lnTo>
                <a:lnTo>
                  <a:pt x="1212389" y="221789"/>
                </a:lnTo>
                <a:lnTo>
                  <a:pt x="1200036" y="230118"/>
                </a:lnTo>
                <a:lnTo>
                  <a:pt x="1184909" y="233171"/>
                </a:lnTo>
                <a:lnTo>
                  <a:pt x="38862" y="233171"/>
                </a:lnTo>
                <a:lnTo>
                  <a:pt x="23735" y="230118"/>
                </a:lnTo>
                <a:lnTo>
                  <a:pt x="11382" y="221789"/>
                </a:lnTo>
                <a:lnTo>
                  <a:pt x="3053" y="209436"/>
                </a:lnTo>
                <a:lnTo>
                  <a:pt x="0" y="194309"/>
                </a:lnTo>
                <a:lnTo>
                  <a:pt x="0" y="38861"/>
                </a:lnTo>
                <a:close/>
              </a:path>
            </a:pathLst>
          </a:custGeom>
          <a:ln w="25907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4339" y="6589420"/>
            <a:ext cx="776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http://pytorch.org/tutorials/beginner/pytorch_with_examples.html#pytorch-optim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76200"/>
            <a:ext cx="4820411" cy="643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4510" y="936497"/>
            <a:ext cx="257810" cy="836930"/>
          </a:xfrm>
          <a:custGeom>
            <a:avLst/>
            <a:gdLst/>
            <a:ahLst/>
            <a:cxnLst/>
            <a:rect l="l" t="t" r="r" b="b"/>
            <a:pathLst>
              <a:path w="257810" h="836930">
                <a:moveTo>
                  <a:pt x="257556" y="836676"/>
                </a:moveTo>
                <a:lnTo>
                  <a:pt x="207430" y="834983"/>
                </a:lnTo>
                <a:lnTo>
                  <a:pt x="166496" y="830373"/>
                </a:lnTo>
                <a:lnTo>
                  <a:pt x="138898" y="823549"/>
                </a:lnTo>
                <a:lnTo>
                  <a:pt x="128777" y="815213"/>
                </a:lnTo>
                <a:lnTo>
                  <a:pt x="128777" y="439800"/>
                </a:lnTo>
                <a:lnTo>
                  <a:pt x="118657" y="431464"/>
                </a:lnTo>
                <a:lnTo>
                  <a:pt x="91058" y="424640"/>
                </a:lnTo>
                <a:lnTo>
                  <a:pt x="50125" y="420030"/>
                </a:lnTo>
                <a:lnTo>
                  <a:pt x="0" y="418338"/>
                </a:lnTo>
                <a:lnTo>
                  <a:pt x="50125" y="416645"/>
                </a:lnTo>
                <a:lnTo>
                  <a:pt x="91058" y="412035"/>
                </a:lnTo>
                <a:lnTo>
                  <a:pt x="118657" y="405211"/>
                </a:lnTo>
                <a:lnTo>
                  <a:pt x="128777" y="396875"/>
                </a:lnTo>
                <a:lnTo>
                  <a:pt x="128777" y="21462"/>
                </a:lnTo>
                <a:lnTo>
                  <a:pt x="138898" y="13126"/>
                </a:lnTo>
                <a:lnTo>
                  <a:pt x="166496" y="6302"/>
                </a:lnTo>
                <a:lnTo>
                  <a:pt x="207430" y="1692"/>
                </a:lnTo>
                <a:lnTo>
                  <a:pt x="257556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845" y="2004822"/>
            <a:ext cx="236220" cy="920750"/>
          </a:xfrm>
          <a:custGeom>
            <a:avLst/>
            <a:gdLst/>
            <a:ahLst/>
            <a:cxnLst/>
            <a:rect l="l" t="t" r="r" b="b"/>
            <a:pathLst>
              <a:path w="236219" h="920750">
                <a:moveTo>
                  <a:pt x="236220" y="920495"/>
                </a:moveTo>
                <a:lnTo>
                  <a:pt x="190226" y="918956"/>
                </a:lnTo>
                <a:lnTo>
                  <a:pt x="152685" y="914749"/>
                </a:lnTo>
                <a:lnTo>
                  <a:pt x="127384" y="908494"/>
                </a:lnTo>
                <a:lnTo>
                  <a:pt x="118110" y="900811"/>
                </a:lnTo>
                <a:lnTo>
                  <a:pt x="118110" y="479932"/>
                </a:lnTo>
                <a:lnTo>
                  <a:pt x="108835" y="472249"/>
                </a:lnTo>
                <a:lnTo>
                  <a:pt x="83534" y="465994"/>
                </a:lnTo>
                <a:lnTo>
                  <a:pt x="45993" y="461787"/>
                </a:lnTo>
                <a:lnTo>
                  <a:pt x="0" y="460248"/>
                </a:lnTo>
                <a:lnTo>
                  <a:pt x="45993" y="458708"/>
                </a:lnTo>
                <a:lnTo>
                  <a:pt x="83534" y="454501"/>
                </a:lnTo>
                <a:lnTo>
                  <a:pt x="108835" y="448246"/>
                </a:lnTo>
                <a:lnTo>
                  <a:pt x="118110" y="440563"/>
                </a:lnTo>
                <a:lnTo>
                  <a:pt x="118110" y="19685"/>
                </a:lnTo>
                <a:lnTo>
                  <a:pt x="127384" y="12001"/>
                </a:lnTo>
                <a:lnTo>
                  <a:pt x="152685" y="5746"/>
                </a:lnTo>
                <a:lnTo>
                  <a:pt x="190226" y="1539"/>
                </a:lnTo>
                <a:lnTo>
                  <a:pt x="236220" y="0"/>
                </a:lnTo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9" y="1016634"/>
            <a:ext cx="1649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latin typeface="Arial"/>
                <a:cs typeface="Arial"/>
              </a:rPr>
              <a:t>Define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modules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19" y="2054098"/>
            <a:ext cx="14655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Build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65" dirty="0">
                <a:latin typeface="Arial"/>
                <a:cs typeface="Arial"/>
              </a:rPr>
              <a:t>(must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6633" y="108737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6633" y="21191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7146" y="1673098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4626" y="123215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4626" y="200482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5139" y="1685289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4809" y="129463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4809" y="193014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45704" y="1663445"/>
            <a:ext cx="280035" cy="2012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7754" y="697230"/>
            <a:ext cx="1144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D_in=1000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5490" y="2320798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latin typeface="Arial"/>
                <a:cs typeface="Arial"/>
              </a:rPr>
              <a:t>H=100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59420" y="821182"/>
            <a:ext cx="1176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D_out=100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81748" y="1225422"/>
            <a:ext cx="412115" cy="160655"/>
          </a:xfrm>
          <a:custGeom>
            <a:avLst/>
            <a:gdLst/>
            <a:ahLst/>
            <a:cxnLst/>
            <a:rect l="l" t="t" r="r" b="b"/>
            <a:pathLst>
              <a:path w="412115" h="160655">
                <a:moveTo>
                  <a:pt x="337818" y="130677"/>
                </a:moveTo>
                <a:lnTo>
                  <a:pt x="327278" y="160654"/>
                </a:lnTo>
                <a:lnTo>
                  <a:pt x="411860" y="149987"/>
                </a:lnTo>
                <a:lnTo>
                  <a:pt x="397218" y="134874"/>
                </a:lnTo>
                <a:lnTo>
                  <a:pt x="349757" y="134874"/>
                </a:lnTo>
                <a:lnTo>
                  <a:pt x="337818" y="130677"/>
                </a:lnTo>
                <a:close/>
              </a:path>
              <a:path w="412115" h="160655">
                <a:moveTo>
                  <a:pt x="342029" y="118701"/>
                </a:moveTo>
                <a:lnTo>
                  <a:pt x="337818" y="130677"/>
                </a:lnTo>
                <a:lnTo>
                  <a:pt x="349757" y="134874"/>
                </a:lnTo>
                <a:lnTo>
                  <a:pt x="354075" y="122936"/>
                </a:lnTo>
                <a:lnTo>
                  <a:pt x="342029" y="118701"/>
                </a:lnTo>
                <a:close/>
              </a:path>
              <a:path w="412115" h="160655">
                <a:moveTo>
                  <a:pt x="352551" y="88773"/>
                </a:moveTo>
                <a:lnTo>
                  <a:pt x="342029" y="118701"/>
                </a:lnTo>
                <a:lnTo>
                  <a:pt x="354075" y="122936"/>
                </a:lnTo>
                <a:lnTo>
                  <a:pt x="349757" y="134874"/>
                </a:lnTo>
                <a:lnTo>
                  <a:pt x="397218" y="134874"/>
                </a:lnTo>
                <a:lnTo>
                  <a:pt x="352551" y="88773"/>
                </a:lnTo>
                <a:close/>
              </a:path>
              <a:path w="412115" h="160655">
                <a:moveTo>
                  <a:pt x="4318" y="0"/>
                </a:moveTo>
                <a:lnTo>
                  <a:pt x="0" y="11937"/>
                </a:lnTo>
                <a:lnTo>
                  <a:pt x="337818" y="130677"/>
                </a:lnTo>
                <a:lnTo>
                  <a:pt x="342029" y="118701"/>
                </a:lnTo>
                <a:lnTo>
                  <a:pt x="43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8955" y="1227455"/>
            <a:ext cx="414655" cy="525145"/>
          </a:xfrm>
          <a:custGeom>
            <a:avLst/>
            <a:gdLst/>
            <a:ahLst/>
            <a:cxnLst/>
            <a:rect l="l" t="t" r="r" b="b"/>
            <a:pathLst>
              <a:path w="414654" h="525144">
                <a:moveTo>
                  <a:pt x="362506" y="468838"/>
                </a:moveTo>
                <a:lnTo>
                  <a:pt x="337566" y="488442"/>
                </a:lnTo>
                <a:lnTo>
                  <a:pt x="414654" y="524764"/>
                </a:lnTo>
                <a:lnTo>
                  <a:pt x="405208" y="478790"/>
                </a:lnTo>
                <a:lnTo>
                  <a:pt x="370331" y="478790"/>
                </a:lnTo>
                <a:lnTo>
                  <a:pt x="362506" y="468838"/>
                </a:lnTo>
                <a:close/>
              </a:path>
              <a:path w="414654" h="525144">
                <a:moveTo>
                  <a:pt x="372531" y="460958"/>
                </a:moveTo>
                <a:lnTo>
                  <a:pt x="362506" y="468838"/>
                </a:lnTo>
                <a:lnTo>
                  <a:pt x="370331" y="478790"/>
                </a:lnTo>
                <a:lnTo>
                  <a:pt x="380365" y="470916"/>
                </a:lnTo>
                <a:lnTo>
                  <a:pt x="372531" y="460958"/>
                </a:lnTo>
                <a:close/>
              </a:path>
              <a:path w="414654" h="525144">
                <a:moveTo>
                  <a:pt x="397510" y="441325"/>
                </a:moveTo>
                <a:lnTo>
                  <a:pt x="372531" y="460958"/>
                </a:lnTo>
                <a:lnTo>
                  <a:pt x="380365" y="470916"/>
                </a:lnTo>
                <a:lnTo>
                  <a:pt x="370331" y="478790"/>
                </a:lnTo>
                <a:lnTo>
                  <a:pt x="405208" y="478790"/>
                </a:lnTo>
                <a:lnTo>
                  <a:pt x="397510" y="441325"/>
                </a:lnTo>
                <a:close/>
              </a:path>
              <a:path w="414654" h="525144">
                <a:moveTo>
                  <a:pt x="9905" y="0"/>
                </a:moveTo>
                <a:lnTo>
                  <a:pt x="0" y="7874"/>
                </a:lnTo>
                <a:lnTo>
                  <a:pt x="362506" y="468838"/>
                </a:lnTo>
                <a:lnTo>
                  <a:pt x="372531" y="460958"/>
                </a:lnTo>
                <a:lnTo>
                  <a:pt x="990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8066" y="1228852"/>
            <a:ext cx="419734" cy="919480"/>
          </a:xfrm>
          <a:custGeom>
            <a:avLst/>
            <a:gdLst/>
            <a:ahLst/>
            <a:cxnLst/>
            <a:rect l="l" t="t" r="r" b="b"/>
            <a:pathLst>
              <a:path w="419734" h="919480">
                <a:moveTo>
                  <a:pt x="378623" y="852034"/>
                </a:moveTo>
                <a:lnTo>
                  <a:pt x="349630" y="864997"/>
                </a:lnTo>
                <a:lnTo>
                  <a:pt x="415543" y="918972"/>
                </a:lnTo>
                <a:lnTo>
                  <a:pt x="417940" y="863600"/>
                </a:lnTo>
                <a:lnTo>
                  <a:pt x="383793" y="863600"/>
                </a:lnTo>
                <a:lnTo>
                  <a:pt x="378623" y="852034"/>
                </a:lnTo>
                <a:close/>
              </a:path>
              <a:path w="419734" h="919480">
                <a:moveTo>
                  <a:pt x="390196" y="846860"/>
                </a:moveTo>
                <a:lnTo>
                  <a:pt x="378623" y="852034"/>
                </a:lnTo>
                <a:lnTo>
                  <a:pt x="383793" y="863600"/>
                </a:lnTo>
                <a:lnTo>
                  <a:pt x="395350" y="858393"/>
                </a:lnTo>
                <a:lnTo>
                  <a:pt x="390196" y="846860"/>
                </a:lnTo>
                <a:close/>
              </a:path>
              <a:path w="419734" h="919480">
                <a:moveTo>
                  <a:pt x="419226" y="833882"/>
                </a:moveTo>
                <a:lnTo>
                  <a:pt x="390196" y="846860"/>
                </a:lnTo>
                <a:lnTo>
                  <a:pt x="395350" y="858393"/>
                </a:lnTo>
                <a:lnTo>
                  <a:pt x="383793" y="863600"/>
                </a:lnTo>
                <a:lnTo>
                  <a:pt x="417940" y="863600"/>
                </a:lnTo>
                <a:lnTo>
                  <a:pt x="419226" y="833882"/>
                </a:lnTo>
                <a:close/>
              </a:path>
              <a:path w="419734" h="919480">
                <a:moveTo>
                  <a:pt x="11683" y="0"/>
                </a:moveTo>
                <a:lnTo>
                  <a:pt x="0" y="5080"/>
                </a:lnTo>
                <a:lnTo>
                  <a:pt x="378623" y="852034"/>
                </a:lnTo>
                <a:lnTo>
                  <a:pt x="390196" y="846860"/>
                </a:lnTo>
                <a:lnTo>
                  <a:pt x="1168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590" y="1374647"/>
            <a:ext cx="414020" cy="381635"/>
          </a:xfrm>
          <a:custGeom>
            <a:avLst/>
            <a:gdLst/>
            <a:ahLst/>
            <a:cxnLst/>
            <a:rect l="l" t="t" r="r" b="b"/>
            <a:pathLst>
              <a:path w="414020" h="381635">
                <a:moveTo>
                  <a:pt x="353635" y="46934"/>
                </a:moveTo>
                <a:lnTo>
                  <a:pt x="0" y="372110"/>
                </a:lnTo>
                <a:lnTo>
                  <a:pt x="8635" y="381380"/>
                </a:lnTo>
                <a:lnTo>
                  <a:pt x="362149" y="56203"/>
                </a:lnTo>
                <a:lnTo>
                  <a:pt x="353635" y="46934"/>
                </a:lnTo>
                <a:close/>
              </a:path>
              <a:path w="414020" h="381635">
                <a:moveTo>
                  <a:pt x="399400" y="38353"/>
                </a:moveTo>
                <a:lnTo>
                  <a:pt x="362965" y="38353"/>
                </a:lnTo>
                <a:lnTo>
                  <a:pt x="371475" y="47625"/>
                </a:lnTo>
                <a:lnTo>
                  <a:pt x="362149" y="56203"/>
                </a:lnTo>
                <a:lnTo>
                  <a:pt x="383666" y="79628"/>
                </a:lnTo>
                <a:lnTo>
                  <a:pt x="399400" y="38353"/>
                </a:lnTo>
                <a:close/>
              </a:path>
              <a:path w="414020" h="381635">
                <a:moveTo>
                  <a:pt x="362965" y="38353"/>
                </a:moveTo>
                <a:lnTo>
                  <a:pt x="353635" y="46934"/>
                </a:lnTo>
                <a:lnTo>
                  <a:pt x="362149" y="56203"/>
                </a:lnTo>
                <a:lnTo>
                  <a:pt x="371475" y="47625"/>
                </a:lnTo>
                <a:lnTo>
                  <a:pt x="362965" y="38353"/>
                </a:lnTo>
                <a:close/>
              </a:path>
              <a:path w="414020" h="381635">
                <a:moveTo>
                  <a:pt x="414019" y="0"/>
                </a:moveTo>
                <a:lnTo>
                  <a:pt x="332104" y="23494"/>
                </a:lnTo>
                <a:lnTo>
                  <a:pt x="353635" y="46934"/>
                </a:lnTo>
                <a:lnTo>
                  <a:pt x="362965" y="38353"/>
                </a:lnTo>
                <a:lnTo>
                  <a:pt x="399400" y="38353"/>
                </a:lnTo>
                <a:lnTo>
                  <a:pt x="4140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907" y="1712976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9463" y="1746504"/>
            <a:ext cx="414655" cy="400685"/>
          </a:xfrm>
          <a:custGeom>
            <a:avLst/>
            <a:gdLst/>
            <a:ahLst/>
            <a:cxnLst/>
            <a:rect l="l" t="t" r="r" b="b"/>
            <a:pathLst>
              <a:path w="414654" h="400685">
                <a:moveTo>
                  <a:pt x="354884" y="351893"/>
                </a:moveTo>
                <a:lnTo>
                  <a:pt x="332866" y="374650"/>
                </a:lnTo>
                <a:lnTo>
                  <a:pt x="414146" y="400304"/>
                </a:lnTo>
                <a:lnTo>
                  <a:pt x="400187" y="360680"/>
                </a:lnTo>
                <a:lnTo>
                  <a:pt x="363981" y="360680"/>
                </a:lnTo>
                <a:lnTo>
                  <a:pt x="354884" y="351893"/>
                </a:lnTo>
                <a:close/>
              </a:path>
              <a:path w="414654" h="400685">
                <a:moveTo>
                  <a:pt x="363752" y="342727"/>
                </a:moveTo>
                <a:lnTo>
                  <a:pt x="354884" y="351893"/>
                </a:lnTo>
                <a:lnTo>
                  <a:pt x="363981" y="360680"/>
                </a:lnTo>
                <a:lnTo>
                  <a:pt x="372871" y="351536"/>
                </a:lnTo>
                <a:lnTo>
                  <a:pt x="363752" y="342727"/>
                </a:lnTo>
                <a:close/>
              </a:path>
              <a:path w="414654" h="400685">
                <a:moveTo>
                  <a:pt x="385825" y="319913"/>
                </a:moveTo>
                <a:lnTo>
                  <a:pt x="363752" y="342727"/>
                </a:lnTo>
                <a:lnTo>
                  <a:pt x="372871" y="351536"/>
                </a:lnTo>
                <a:lnTo>
                  <a:pt x="363981" y="360680"/>
                </a:lnTo>
                <a:lnTo>
                  <a:pt x="400187" y="360680"/>
                </a:lnTo>
                <a:lnTo>
                  <a:pt x="385825" y="319913"/>
                </a:lnTo>
                <a:close/>
              </a:path>
              <a:path w="414654" h="400685">
                <a:moveTo>
                  <a:pt x="8889" y="0"/>
                </a:moveTo>
                <a:lnTo>
                  <a:pt x="0" y="9144"/>
                </a:lnTo>
                <a:lnTo>
                  <a:pt x="354884" y="351893"/>
                </a:lnTo>
                <a:lnTo>
                  <a:pt x="363752" y="342727"/>
                </a:lnTo>
                <a:lnTo>
                  <a:pt x="88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8193" y="1374647"/>
            <a:ext cx="418465" cy="890269"/>
          </a:xfrm>
          <a:custGeom>
            <a:avLst/>
            <a:gdLst/>
            <a:ahLst/>
            <a:cxnLst/>
            <a:rect l="l" t="t" r="r" b="b"/>
            <a:pathLst>
              <a:path w="418465" h="890269">
                <a:moveTo>
                  <a:pt x="377718" y="66499"/>
                </a:moveTo>
                <a:lnTo>
                  <a:pt x="0" y="884681"/>
                </a:lnTo>
                <a:lnTo>
                  <a:pt x="11429" y="890015"/>
                </a:lnTo>
                <a:lnTo>
                  <a:pt x="389175" y="71776"/>
                </a:lnTo>
                <a:lnTo>
                  <a:pt x="377718" y="66499"/>
                </a:lnTo>
                <a:close/>
              </a:path>
              <a:path w="418465" h="890269">
                <a:moveTo>
                  <a:pt x="417140" y="54990"/>
                </a:moveTo>
                <a:lnTo>
                  <a:pt x="383031" y="54990"/>
                </a:lnTo>
                <a:lnTo>
                  <a:pt x="394461" y="60325"/>
                </a:lnTo>
                <a:lnTo>
                  <a:pt x="389175" y="71776"/>
                </a:lnTo>
                <a:lnTo>
                  <a:pt x="418083" y="85089"/>
                </a:lnTo>
                <a:lnTo>
                  <a:pt x="417140" y="54990"/>
                </a:lnTo>
                <a:close/>
              </a:path>
              <a:path w="418465" h="890269">
                <a:moveTo>
                  <a:pt x="383031" y="54990"/>
                </a:moveTo>
                <a:lnTo>
                  <a:pt x="377718" y="66499"/>
                </a:lnTo>
                <a:lnTo>
                  <a:pt x="389175" y="71776"/>
                </a:lnTo>
                <a:lnTo>
                  <a:pt x="394461" y="60325"/>
                </a:lnTo>
                <a:lnTo>
                  <a:pt x="383031" y="54990"/>
                </a:lnTo>
                <a:close/>
              </a:path>
              <a:path w="418465" h="890269">
                <a:moveTo>
                  <a:pt x="415416" y="0"/>
                </a:moveTo>
                <a:lnTo>
                  <a:pt x="348868" y="53212"/>
                </a:lnTo>
                <a:lnTo>
                  <a:pt x="377718" y="66499"/>
                </a:lnTo>
                <a:lnTo>
                  <a:pt x="383031" y="54990"/>
                </a:lnTo>
                <a:lnTo>
                  <a:pt x="417140" y="54990"/>
                </a:lnTo>
                <a:lnTo>
                  <a:pt x="4154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8955" y="1751076"/>
            <a:ext cx="414655" cy="514984"/>
          </a:xfrm>
          <a:custGeom>
            <a:avLst/>
            <a:gdLst/>
            <a:ahLst/>
            <a:cxnLst/>
            <a:rect l="l" t="t" r="r" b="b"/>
            <a:pathLst>
              <a:path w="414654" h="514985">
                <a:moveTo>
                  <a:pt x="362002" y="55498"/>
                </a:moveTo>
                <a:lnTo>
                  <a:pt x="0" y="506602"/>
                </a:lnTo>
                <a:lnTo>
                  <a:pt x="9905" y="514476"/>
                </a:lnTo>
                <a:lnTo>
                  <a:pt x="371866" y="63423"/>
                </a:lnTo>
                <a:lnTo>
                  <a:pt x="362002" y="55498"/>
                </a:lnTo>
                <a:close/>
              </a:path>
              <a:path w="414654" h="514985">
                <a:moveTo>
                  <a:pt x="404785" y="45593"/>
                </a:moveTo>
                <a:lnTo>
                  <a:pt x="369950" y="45593"/>
                </a:lnTo>
                <a:lnTo>
                  <a:pt x="379856" y="53466"/>
                </a:lnTo>
                <a:lnTo>
                  <a:pt x="371866" y="63423"/>
                </a:lnTo>
                <a:lnTo>
                  <a:pt x="396621" y="83312"/>
                </a:lnTo>
                <a:lnTo>
                  <a:pt x="404785" y="45593"/>
                </a:lnTo>
                <a:close/>
              </a:path>
              <a:path w="414654" h="514985">
                <a:moveTo>
                  <a:pt x="369950" y="45593"/>
                </a:moveTo>
                <a:lnTo>
                  <a:pt x="362002" y="55498"/>
                </a:lnTo>
                <a:lnTo>
                  <a:pt x="371866" y="63423"/>
                </a:lnTo>
                <a:lnTo>
                  <a:pt x="379856" y="53466"/>
                </a:lnTo>
                <a:lnTo>
                  <a:pt x="369950" y="45593"/>
                </a:lnTo>
                <a:close/>
              </a:path>
              <a:path w="414654" h="514985">
                <a:moveTo>
                  <a:pt x="414654" y="0"/>
                </a:moveTo>
                <a:lnTo>
                  <a:pt x="337185" y="35560"/>
                </a:lnTo>
                <a:lnTo>
                  <a:pt x="362002" y="55498"/>
                </a:lnTo>
                <a:lnTo>
                  <a:pt x="369950" y="45593"/>
                </a:lnTo>
                <a:lnTo>
                  <a:pt x="404785" y="45593"/>
                </a:lnTo>
                <a:lnTo>
                  <a:pt x="4146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82130" y="2131186"/>
            <a:ext cx="411480" cy="137160"/>
          </a:xfrm>
          <a:custGeom>
            <a:avLst/>
            <a:gdLst/>
            <a:ahLst/>
            <a:cxnLst/>
            <a:rect l="l" t="t" r="r" b="b"/>
            <a:pathLst>
              <a:path w="411479" h="137160">
                <a:moveTo>
                  <a:pt x="336367" y="30613"/>
                </a:moveTo>
                <a:lnTo>
                  <a:pt x="0" y="124967"/>
                </a:lnTo>
                <a:lnTo>
                  <a:pt x="3428" y="137160"/>
                </a:lnTo>
                <a:lnTo>
                  <a:pt x="339785" y="42808"/>
                </a:lnTo>
                <a:lnTo>
                  <a:pt x="336367" y="30613"/>
                </a:lnTo>
                <a:close/>
              </a:path>
              <a:path w="411479" h="137160">
                <a:moveTo>
                  <a:pt x="399304" y="27177"/>
                </a:moveTo>
                <a:lnTo>
                  <a:pt x="348615" y="27177"/>
                </a:lnTo>
                <a:lnTo>
                  <a:pt x="352044" y="39370"/>
                </a:lnTo>
                <a:lnTo>
                  <a:pt x="339785" y="42808"/>
                </a:lnTo>
                <a:lnTo>
                  <a:pt x="348361" y="73405"/>
                </a:lnTo>
                <a:lnTo>
                  <a:pt x="399304" y="27177"/>
                </a:lnTo>
                <a:close/>
              </a:path>
              <a:path w="411479" h="137160">
                <a:moveTo>
                  <a:pt x="348615" y="27177"/>
                </a:moveTo>
                <a:lnTo>
                  <a:pt x="336367" y="30613"/>
                </a:lnTo>
                <a:lnTo>
                  <a:pt x="339785" y="42808"/>
                </a:lnTo>
                <a:lnTo>
                  <a:pt x="352044" y="39370"/>
                </a:lnTo>
                <a:lnTo>
                  <a:pt x="348615" y="27177"/>
                </a:lnTo>
                <a:close/>
              </a:path>
              <a:path w="411479" h="137160">
                <a:moveTo>
                  <a:pt x="327787" y="0"/>
                </a:moveTo>
                <a:lnTo>
                  <a:pt x="336367" y="30613"/>
                </a:lnTo>
                <a:lnTo>
                  <a:pt x="348615" y="27177"/>
                </a:lnTo>
                <a:lnTo>
                  <a:pt x="399304" y="27177"/>
                </a:lnTo>
                <a:lnTo>
                  <a:pt x="411479" y="16128"/>
                </a:lnTo>
                <a:lnTo>
                  <a:pt x="32778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81010" y="1368425"/>
            <a:ext cx="423545" cy="96520"/>
          </a:xfrm>
          <a:custGeom>
            <a:avLst/>
            <a:gdLst/>
            <a:ahLst/>
            <a:cxnLst/>
            <a:rect l="l" t="t" r="r" b="b"/>
            <a:pathLst>
              <a:path w="423545" h="96519">
                <a:moveTo>
                  <a:pt x="347109" y="64782"/>
                </a:moveTo>
                <a:lnTo>
                  <a:pt x="342392" y="96265"/>
                </a:lnTo>
                <a:lnTo>
                  <a:pt x="423418" y="69850"/>
                </a:lnTo>
                <a:lnTo>
                  <a:pt x="418902" y="66675"/>
                </a:lnTo>
                <a:lnTo>
                  <a:pt x="359664" y="66675"/>
                </a:lnTo>
                <a:lnTo>
                  <a:pt x="347109" y="64782"/>
                </a:lnTo>
                <a:close/>
              </a:path>
              <a:path w="423545" h="96519">
                <a:moveTo>
                  <a:pt x="348992" y="52210"/>
                </a:moveTo>
                <a:lnTo>
                  <a:pt x="347109" y="64782"/>
                </a:lnTo>
                <a:lnTo>
                  <a:pt x="359664" y="66675"/>
                </a:lnTo>
                <a:lnTo>
                  <a:pt x="361569" y="54101"/>
                </a:lnTo>
                <a:lnTo>
                  <a:pt x="348992" y="52210"/>
                </a:lnTo>
                <a:close/>
              </a:path>
              <a:path w="423545" h="96519">
                <a:moveTo>
                  <a:pt x="353695" y="20827"/>
                </a:moveTo>
                <a:lnTo>
                  <a:pt x="348992" y="52210"/>
                </a:lnTo>
                <a:lnTo>
                  <a:pt x="361569" y="54101"/>
                </a:lnTo>
                <a:lnTo>
                  <a:pt x="359664" y="66675"/>
                </a:lnTo>
                <a:lnTo>
                  <a:pt x="418902" y="66675"/>
                </a:lnTo>
                <a:lnTo>
                  <a:pt x="353695" y="20827"/>
                </a:lnTo>
                <a:close/>
              </a:path>
              <a:path w="423545" h="96519">
                <a:moveTo>
                  <a:pt x="1778" y="0"/>
                </a:moveTo>
                <a:lnTo>
                  <a:pt x="0" y="12446"/>
                </a:lnTo>
                <a:lnTo>
                  <a:pt x="347109" y="64782"/>
                </a:lnTo>
                <a:lnTo>
                  <a:pt x="348992" y="52210"/>
                </a:lnTo>
                <a:lnTo>
                  <a:pt x="177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7581" y="1370075"/>
            <a:ext cx="429895" cy="407670"/>
          </a:xfrm>
          <a:custGeom>
            <a:avLst/>
            <a:gdLst/>
            <a:ahLst/>
            <a:cxnLst/>
            <a:rect l="l" t="t" r="r" b="b"/>
            <a:pathLst>
              <a:path w="429895" h="407669">
                <a:moveTo>
                  <a:pt x="369984" y="359427"/>
                </a:moveTo>
                <a:lnTo>
                  <a:pt x="348107" y="382524"/>
                </a:lnTo>
                <a:lnTo>
                  <a:pt x="429641" y="407288"/>
                </a:lnTo>
                <a:lnTo>
                  <a:pt x="415445" y="368173"/>
                </a:lnTo>
                <a:lnTo>
                  <a:pt x="379222" y="368173"/>
                </a:lnTo>
                <a:lnTo>
                  <a:pt x="369984" y="359427"/>
                </a:lnTo>
                <a:close/>
              </a:path>
              <a:path w="429895" h="407669">
                <a:moveTo>
                  <a:pt x="378692" y="350234"/>
                </a:moveTo>
                <a:lnTo>
                  <a:pt x="369984" y="359427"/>
                </a:lnTo>
                <a:lnTo>
                  <a:pt x="379222" y="368173"/>
                </a:lnTo>
                <a:lnTo>
                  <a:pt x="387985" y="359028"/>
                </a:lnTo>
                <a:lnTo>
                  <a:pt x="378692" y="350234"/>
                </a:lnTo>
                <a:close/>
              </a:path>
              <a:path w="429895" h="407669">
                <a:moveTo>
                  <a:pt x="400558" y="327151"/>
                </a:moveTo>
                <a:lnTo>
                  <a:pt x="378692" y="350234"/>
                </a:lnTo>
                <a:lnTo>
                  <a:pt x="387985" y="359028"/>
                </a:lnTo>
                <a:lnTo>
                  <a:pt x="379222" y="368173"/>
                </a:lnTo>
                <a:lnTo>
                  <a:pt x="415445" y="368173"/>
                </a:lnTo>
                <a:lnTo>
                  <a:pt x="400558" y="327151"/>
                </a:lnTo>
                <a:close/>
              </a:path>
              <a:path w="429895" h="407669">
                <a:moveTo>
                  <a:pt x="8636" y="0"/>
                </a:moveTo>
                <a:lnTo>
                  <a:pt x="0" y="9144"/>
                </a:lnTo>
                <a:lnTo>
                  <a:pt x="369984" y="359427"/>
                </a:lnTo>
                <a:lnTo>
                  <a:pt x="378692" y="350234"/>
                </a:lnTo>
                <a:lnTo>
                  <a:pt x="86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6439" y="1371346"/>
            <a:ext cx="427990" cy="701675"/>
          </a:xfrm>
          <a:custGeom>
            <a:avLst/>
            <a:gdLst/>
            <a:ahLst/>
            <a:cxnLst/>
            <a:rect l="l" t="t" r="r" b="b"/>
            <a:pathLst>
              <a:path w="427990" h="701675">
                <a:moveTo>
                  <a:pt x="383022" y="639315"/>
                </a:moveTo>
                <a:lnTo>
                  <a:pt x="355853" y="655701"/>
                </a:lnTo>
                <a:lnTo>
                  <a:pt x="427989" y="701166"/>
                </a:lnTo>
                <a:lnTo>
                  <a:pt x="423873" y="650239"/>
                </a:lnTo>
                <a:lnTo>
                  <a:pt x="389635" y="650239"/>
                </a:lnTo>
                <a:lnTo>
                  <a:pt x="383022" y="639315"/>
                </a:lnTo>
                <a:close/>
              </a:path>
              <a:path w="427990" h="701675">
                <a:moveTo>
                  <a:pt x="393951" y="632723"/>
                </a:moveTo>
                <a:lnTo>
                  <a:pt x="383022" y="639315"/>
                </a:lnTo>
                <a:lnTo>
                  <a:pt x="389635" y="650239"/>
                </a:lnTo>
                <a:lnTo>
                  <a:pt x="400557" y="643636"/>
                </a:lnTo>
                <a:lnTo>
                  <a:pt x="393951" y="632723"/>
                </a:lnTo>
                <a:close/>
              </a:path>
              <a:path w="427990" h="701675">
                <a:moveTo>
                  <a:pt x="421131" y="616330"/>
                </a:moveTo>
                <a:lnTo>
                  <a:pt x="393951" y="632723"/>
                </a:lnTo>
                <a:lnTo>
                  <a:pt x="400557" y="643636"/>
                </a:lnTo>
                <a:lnTo>
                  <a:pt x="389635" y="650239"/>
                </a:lnTo>
                <a:lnTo>
                  <a:pt x="423873" y="650239"/>
                </a:lnTo>
                <a:lnTo>
                  <a:pt x="421131" y="616330"/>
                </a:lnTo>
                <a:close/>
              </a:path>
              <a:path w="427990" h="701675">
                <a:moveTo>
                  <a:pt x="10921" y="0"/>
                </a:moveTo>
                <a:lnTo>
                  <a:pt x="0" y="6603"/>
                </a:lnTo>
                <a:lnTo>
                  <a:pt x="383022" y="639315"/>
                </a:lnTo>
                <a:lnTo>
                  <a:pt x="393951" y="632723"/>
                </a:lnTo>
                <a:lnTo>
                  <a:pt x="1092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93076" y="1438655"/>
            <a:ext cx="410845" cy="344170"/>
          </a:xfrm>
          <a:custGeom>
            <a:avLst/>
            <a:gdLst/>
            <a:ahLst/>
            <a:cxnLst/>
            <a:rect l="l" t="t" r="r" b="b"/>
            <a:pathLst>
              <a:path w="410845" h="344169">
                <a:moveTo>
                  <a:pt x="348238" y="43958"/>
                </a:moveTo>
                <a:lnTo>
                  <a:pt x="0" y="334137"/>
                </a:lnTo>
                <a:lnTo>
                  <a:pt x="8127" y="343916"/>
                </a:lnTo>
                <a:lnTo>
                  <a:pt x="356377" y="53728"/>
                </a:lnTo>
                <a:lnTo>
                  <a:pt x="348238" y="43958"/>
                </a:lnTo>
                <a:close/>
              </a:path>
              <a:path w="410845" h="344169">
                <a:moveTo>
                  <a:pt x="395180" y="35814"/>
                </a:moveTo>
                <a:lnTo>
                  <a:pt x="358013" y="35814"/>
                </a:lnTo>
                <a:lnTo>
                  <a:pt x="366141" y="45593"/>
                </a:lnTo>
                <a:lnTo>
                  <a:pt x="356377" y="53728"/>
                </a:lnTo>
                <a:lnTo>
                  <a:pt x="376681" y="78105"/>
                </a:lnTo>
                <a:lnTo>
                  <a:pt x="395180" y="35814"/>
                </a:lnTo>
                <a:close/>
              </a:path>
              <a:path w="410845" h="344169">
                <a:moveTo>
                  <a:pt x="358013" y="35814"/>
                </a:moveTo>
                <a:lnTo>
                  <a:pt x="348238" y="43958"/>
                </a:lnTo>
                <a:lnTo>
                  <a:pt x="356377" y="53728"/>
                </a:lnTo>
                <a:lnTo>
                  <a:pt x="366141" y="45593"/>
                </a:lnTo>
                <a:lnTo>
                  <a:pt x="358013" y="35814"/>
                </a:lnTo>
                <a:close/>
              </a:path>
              <a:path w="410845" h="344169">
                <a:moveTo>
                  <a:pt x="410845" y="0"/>
                </a:moveTo>
                <a:lnTo>
                  <a:pt x="327914" y="19558"/>
                </a:lnTo>
                <a:lnTo>
                  <a:pt x="348238" y="43958"/>
                </a:lnTo>
                <a:lnTo>
                  <a:pt x="358013" y="35814"/>
                </a:lnTo>
                <a:lnTo>
                  <a:pt x="395180" y="35814"/>
                </a:lnTo>
                <a:lnTo>
                  <a:pt x="41084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97140" y="1738883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501" y="0"/>
                </a:moveTo>
                <a:lnTo>
                  <a:pt x="333501" y="76200"/>
                </a:lnTo>
                <a:lnTo>
                  <a:pt x="397001" y="44450"/>
                </a:lnTo>
                <a:lnTo>
                  <a:pt x="346201" y="44450"/>
                </a:lnTo>
                <a:lnTo>
                  <a:pt x="346201" y="31750"/>
                </a:lnTo>
                <a:lnTo>
                  <a:pt x="397001" y="31750"/>
                </a:lnTo>
                <a:lnTo>
                  <a:pt x="333501" y="0"/>
                </a:lnTo>
                <a:close/>
              </a:path>
              <a:path w="410209" h="76200">
                <a:moveTo>
                  <a:pt x="333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3501" y="44450"/>
                </a:lnTo>
                <a:lnTo>
                  <a:pt x="333501" y="31750"/>
                </a:lnTo>
                <a:close/>
              </a:path>
              <a:path w="410209" h="76200">
                <a:moveTo>
                  <a:pt x="397001" y="31750"/>
                </a:moveTo>
                <a:lnTo>
                  <a:pt x="346201" y="31750"/>
                </a:lnTo>
                <a:lnTo>
                  <a:pt x="346201" y="44450"/>
                </a:lnTo>
                <a:lnTo>
                  <a:pt x="397001" y="44450"/>
                </a:lnTo>
                <a:lnTo>
                  <a:pt x="409701" y="38100"/>
                </a:lnTo>
                <a:lnTo>
                  <a:pt x="39700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93456" y="1771904"/>
            <a:ext cx="410845" cy="300355"/>
          </a:xfrm>
          <a:custGeom>
            <a:avLst/>
            <a:gdLst/>
            <a:ahLst/>
            <a:cxnLst/>
            <a:rect l="l" t="t" r="r" b="b"/>
            <a:pathLst>
              <a:path w="410845" h="300355">
                <a:moveTo>
                  <a:pt x="345050" y="260746"/>
                </a:moveTo>
                <a:lnTo>
                  <a:pt x="326390" y="286385"/>
                </a:lnTo>
                <a:lnTo>
                  <a:pt x="410464" y="300355"/>
                </a:lnTo>
                <a:lnTo>
                  <a:pt x="393777" y="268224"/>
                </a:lnTo>
                <a:lnTo>
                  <a:pt x="355346" y="268224"/>
                </a:lnTo>
                <a:lnTo>
                  <a:pt x="345050" y="260746"/>
                </a:lnTo>
                <a:close/>
              </a:path>
              <a:path w="410845" h="300355">
                <a:moveTo>
                  <a:pt x="352536" y="250461"/>
                </a:moveTo>
                <a:lnTo>
                  <a:pt x="345050" y="260746"/>
                </a:lnTo>
                <a:lnTo>
                  <a:pt x="355346" y="268224"/>
                </a:lnTo>
                <a:lnTo>
                  <a:pt x="362839" y="257937"/>
                </a:lnTo>
                <a:lnTo>
                  <a:pt x="352536" y="250461"/>
                </a:lnTo>
                <a:close/>
              </a:path>
              <a:path w="410845" h="300355">
                <a:moveTo>
                  <a:pt x="371221" y="224790"/>
                </a:moveTo>
                <a:lnTo>
                  <a:pt x="352536" y="250461"/>
                </a:lnTo>
                <a:lnTo>
                  <a:pt x="362839" y="257937"/>
                </a:lnTo>
                <a:lnTo>
                  <a:pt x="355346" y="268224"/>
                </a:lnTo>
                <a:lnTo>
                  <a:pt x="393777" y="268224"/>
                </a:lnTo>
                <a:lnTo>
                  <a:pt x="371221" y="224790"/>
                </a:lnTo>
                <a:close/>
              </a:path>
              <a:path w="410845" h="300355">
                <a:moveTo>
                  <a:pt x="7366" y="0"/>
                </a:moveTo>
                <a:lnTo>
                  <a:pt x="0" y="10160"/>
                </a:lnTo>
                <a:lnTo>
                  <a:pt x="345050" y="260746"/>
                </a:lnTo>
                <a:lnTo>
                  <a:pt x="352536" y="250461"/>
                </a:lnTo>
                <a:lnTo>
                  <a:pt x="73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76439" y="1438655"/>
            <a:ext cx="427990" cy="712470"/>
          </a:xfrm>
          <a:custGeom>
            <a:avLst/>
            <a:gdLst/>
            <a:ahLst/>
            <a:cxnLst/>
            <a:rect l="l" t="t" r="r" b="b"/>
            <a:pathLst>
              <a:path w="427990" h="712469">
                <a:moveTo>
                  <a:pt x="383505" y="62230"/>
                </a:moveTo>
                <a:lnTo>
                  <a:pt x="0" y="705485"/>
                </a:lnTo>
                <a:lnTo>
                  <a:pt x="10921" y="711962"/>
                </a:lnTo>
                <a:lnTo>
                  <a:pt x="394412" y="68732"/>
                </a:lnTo>
                <a:lnTo>
                  <a:pt x="383505" y="62230"/>
                </a:lnTo>
                <a:close/>
              </a:path>
              <a:path w="427990" h="712469">
                <a:moveTo>
                  <a:pt x="424155" y="51308"/>
                </a:moveTo>
                <a:lnTo>
                  <a:pt x="390016" y="51308"/>
                </a:lnTo>
                <a:lnTo>
                  <a:pt x="400938" y="57785"/>
                </a:lnTo>
                <a:lnTo>
                  <a:pt x="394412" y="68732"/>
                </a:lnTo>
                <a:lnTo>
                  <a:pt x="421639" y="84963"/>
                </a:lnTo>
                <a:lnTo>
                  <a:pt x="424155" y="51308"/>
                </a:lnTo>
                <a:close/>
              </a:path>
              <a:path w="427990" h="712469">
                <a:moveTo>
                  <a:pt x="390016" y="51308"/>
                </a:moveTo>
                <a:lnTo>
                  <a:pt x="383505" y="62230"/>
                </a:lnTo>
                <a:lnTo>
                  <a:pt x="394412" y="68732"/>
                </a:lnTo>
                <a:lnTo>
                  <a:pt x="400938" y="57785"/>
                </a:lnTo>
                <a:lnTo>
                  <a:pt x="390016" y="51308"/>
                </a:lnTo>
                <a:close/>
              </a:path>
              <a:path w="427990" h="712469">
                <a:moveTo>
                  <a:pt x="427989" y="0"/>
                </a:moveTo>
                <a:lnTo>
                  <a:pt x="356234" y="45974"/>
                </a:lnTo>
                <a:lnTo>
                  <a:pt x="383505" y="62230"/>
                </a:lnTo>
                <a:lnTo>
                  <a:pt x="390016" y="51308"/>
                </a:lnTo>
                <a:lnTo>
                  <a:pt x="424155" y="51308"/>
                </a:lnTo>
                <a:lnTo>
                  <a:pt x="4279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77708" y="1776983"/>
            <a:ext cx="429895" cy="374650"/>
          </a:xfrm>
          <a:custGeom>
            <a:avLst/>
            <a:gdLst/>
            <a:ahLst/>
            <a:cxnLst/>
            <a:rect l="l" t="t" r="r" b="b"/>
            <a:pathLst>
              <a:path w="429895" h="374650">
                <a:moveTo>
                  <a:pt x="367866" y="45156"/>
                </a:moveTo>
                <a:lnTo>
                  <a:pt x="0" y="364998"/>
                </a:lnTo>
                <a:lnTo>
                  <a:pt x="8382" y="374523"/>
                </a:lnTo>
                <a:lnTo>
                  <a:pt x="376242" y="54811"/>
                </a:lnTo>
                <a:lnTo>
                  <a:pt x="367866" y="45156"/>
                </a:lnTo>
                <a:close/>
              </a:path>
              <a:path w="429895" h="374650">
                <a:moveTo>
                  <a:pt x="414306" y="36829"/>
                </a:moveTo>
                <a:lnTo>
                  <a:pt x="377444" y="36829"/>
                </a:lnTo>
                <a:lnTo>
                  <a:pt x="385825" y="46481"/>
                </a:lnTo>
                <a:lnTo>
                  <a:pt x="376242" y="54811"/>
                </a:lnTo>
                <a:lnTo>
                  <a:pt x="397001" y="78739"/>
                </a:lnTo>
                <a:lnTo>
                  <a:pt x="414306" y="36829"/>
                </a:lnTo>
                <a:close/>
              </a:path>
              <a:path w="429895" h="374650">
                <a:moveTo>
                  <a:pt x="377444" y="36829"/>
                </a:moveTo>
                <a:lnTo>
                  <a:pt x="367866" y="45156"/>
                </a:lnTo>
                <a:lnTo>
                  <a:pt x="376242" y="54811"/>
                </a:lnTo>
                <a:lnTo>
                  <a:pt x="385825" y="46481"/>
                </a:lnTo>
                <a:lnTo>
                  <a:pt x="377444" y="36829"/>
                </a:lnTo>
                <a:close/>
              </a:path>
              <a:path w="429895" h="374650">
                <a:moveTo>
                  <a:pt x="429514" y="0"/>
                </a:moveTo>
                <a:lnTo>
                  <a:pt x="347091" y="21208"/>
                </a:lnTo>
                <a:lnTo>
                  <a:pt x="367866" y="45156"/>
                </a:lnTo>
                <a:lnTo>
                  <a:pt x="377444" y="36829"/>
                </a:lnTo>
                <a:lnTo>
                  <a:pt x="414306" y="36829"/>
                </a:lnTo>
                <a:lnTo>
                  <a:pt x="429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80756" y="2048382"/>
            <a:ext cx="424180" cy="105410"/>
          </a:xfrm>
          <a:custGeom>
            <a:avLst/>
            <a:gdLst/>
            <a:ahLst/>
            <a:cxnLst/>
            <a:rect l="l" t="t" r="r" b="b"/>
            <a:pathLst>
              <a:path w="424179" h="105410">
                <a:moveTo>
                  <a:pt x="347516" y="31288"/>
                </a:moveTo>
                <a:lnTo>
                  <a:pt x="0" y="92455"/>
                </a:lnTo>
                <a:lnTo>
                  <a:pt x="2286" y="105028"/>
                </a:lnTo>
                <a:lnTo>
                  <a:pt x="349706" y="43733"/>
                </a:lnTo>
                <a:lnTo>
                  <a:pt x="347516" y="31288"/>
                </a:lnTo>
                <a:close/>
              </a:path>
              <a:path w="424179" h="105410">
                <a:moveTo>
                  <a:pt x="417168" y="29082"/>
                </a:moveTo>
                <a:lnTo>
                  <a:pt x="360045" y="29082"/>
                </a:lnTo>
                <a:lnTo>
                  <a:pt x="362203" y="41528"/>
                </a:lnTo>
                <a:lnTo>
                  <a:pt x="349706" y="43733"/>
                </a:lnTo>
                <a:lnTo>
                  <a:pt x="355219" y="75056"/>
                </a:lnTo>
                <a:lnTo>
                  <a:pt x="417168" y="29082"/>
                </a:lnTo>
                <a:close/>
              </a:path>
              <a:path w="424179" h="105410">
                <a:moveTo>
                  <a:pt x="360045" y="29082"/>
                </a:moveTo>
                <a:lnTo>
                  <a:pt x="347516" y="31288"/>
                </a:lnTo>
                <a:lnTo>
                  <a:pt x="349706" y="43733"/>
                </a:lnTo>
                <a:lnTo>
                  <a:pt x="362203" y="41528"/>
                </a:lnTo>
                <a:lnTo>
                  <a:pt x="360045" y="29082"/>
                </a:lnTo>
                <a:close/>
              </a:path>
              <a:path w="424179" h="105410">
                <a:moveTo>
                  <a:pt x="342011" y="0"/>
                </a:moveTo>
                <a:lnTo>
                  <a:pt x="347516" y="31288"/>
                </a:lnTo>
                <a:lnTo>
                  <a:pt x="360045" y="29082"/>
                </a:lnTo>
                <a:lnTo>
                  <a:pt x="417168" y="29082"/>
                </a:lnTo>
                <a:lnTo>
                  <a:pt x="423672" y="24256"/>
                </a:lnTo>
                <a:lnTo>
                  <a:pt x="34201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41868" y="1549983"/>
            <a:ext cx="748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_p</a:t>
            </a:r>
            <a:r>
              <a:rPr sz="2000" spc="-65" dirty="0">
                <a:latin typeface="Arial"/>
                <a:cs typeface="Arial"/>
              </a:rPr>
              <a:t>r</a:t>
            </a:r>
            <a:r>
              <a:rPr sz="2000" spc="-9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4989" y="6022085"/>
            <a:ext cx="227329" cy="426720"/>
          </a:xfrm>
          <a:custGeom>
            <a:avLst/>
            <a:gdLst/>
            <a:ahLst/>
            <a:cxnLst/>
            <a:rect l="l" t="t" r="r" b="b"/>
            <a:pathLst>
              <a:path w="227330" h="426720">
                <a:moveTo>
                  <a:pt x="227076" y="426719"/>
                </a:moveTo>
                <a:lnTo>
                  <a:pt x="182868" y="425233"/>
                </a:lnTo>
                <a:lnTo>
                  <a:pt x="146780" y="421178"/>
                </a:lnTo>
                <a:lnTo>
                  <a:pt x="122455" y="415163"/>
                </a:lnTo>
                <a:lnTo>
                  <a:pt x="113537" y="407796"/>
                </a:lnTo>
                <a:lnTo>
                  <a:pt x="113537" y="232282"/>
                </a:lnTo>
                <a:lnTo>
                  <a:pt x="104620" y="224916"/>
                </a:lnTo>
                <a:lnTo>
                  <a:pt x="80295" y="218901"/>
                </a:lnTo>
                <a:lnTo>
                  <a:pt x="44207" y="214846"/>
                </a:lnTo>
                <a:lnTo>
                  <a:pt x="0" y="213359"/>
                </a:lnTo>
                <a:lnTo>
                  <a:pt x="44207" y="211873"/>
                </a:lnTo>
                <a:lnTo>
                  <a:pt x="80295" y="207818"/>
                </a:lnTo>
                <a:lnTo>
                  <a:pt x="104620" y="201803"/>
                </a:lnTo>
                <a:lnTo>
                  <a:pt x="113537" y="194436"/>
                </a:lnTo>
                <a:lnTo>
                  <a:pt x="113537" y="18922"/>
                </a:lnTo>
                <a:lnTo>
                  <a:pt x="122455" y="11556"/>
                </a:lnTo>
                <a:lnTo>
                  <a:pt x="146780" y="5541"/>
                </a:lnTo>
                <a:lnTo>
                  <a:pt x="182868" y="1486"/>
                </a:lnTo>
                <a:lnTo>
                  <a:pt x="227076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3474" y="5584342"/>
            <a:ext cx="15862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Reset</a:t>
            </a:r>
            <a:r>
              <a:rPr sz="20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C00000"/>
                </a:solidFill>
                <a:latin typeface="Trebuchet MS"/>
                <a:cs typeface="Trebuchet MS"/>
              </a:rPr>
              <a:t>Gradient  Backward 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Update</a:t>
            </a:r>
            <a:r>
              <a:rPr sz="2000" b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89041" y="4717541"/>
            <a:ext cx="219710" cy="337185"/>
          </a:xfrm>
          <a:custGeom>
            <a:avLst/>
            <a:gdLst/>
            <a:ahLst/>
            <a:cxnLst/>
            <a:rect l="l" t="t" r="r" b="b"/>
            <a:pathLst>
              <a:path w="219710" h="337185">
                <a:moveTo>
                  <a:pt x="0" y="0"/>
                </a:moveTo>
                <a:lnTo>
                  <a:pt x="42701" y="1428"/>
                </a:lnTo>
                <a:lnTo>
                  <a:pt x="77581" y="5333"/>
                </a:lnTo>
                <a:lnTo>
                  <a:pt x="101101" y="11144"/>
                </a:lnTo>
                <a:lnTo>
                  <a:pt x="109728" y="18287"/>
                </a:lnTo>
                <a:lnTo>
                  <a:pt x="109728" y="150113"/>
                </a:lnTo>
                <a:lnTo>
                  <a:pt x="118354" y="157257"/>
                </a:lnTo>
                <a:lnTo>
                  <a:pt x="141874" y="163067"/>
                </a:lnTo>
                <a:lnTo>
                  <a:pt x="176754" y="166973"/>
                </a:lnTo>
                <a:lnTo>
                  <a:pt x="219456" y="168401"/>
                </a:lnTo>
                <a:lnTo>
                  <a:pt x="176754" y="169830"/>
                </a:lnTo>
                <a:lnTo>
                  <a:pt x="141874" y="173735"/>
                </a:lnTo>
                <a:lnTo>
                  <a:pt x="118354" y="179546"/>
                </a:lnTo>
                <a:lnTo>
                  <a:pt x="109728" y="186689"/>
                </a:lnTo>
                <a:lnTo>
                  <a:pt x="109728" y="318515"/>
                </a:lnTo>
                <a:lnTo>
                  <a:pt x="101101" y="325659"/>
                </a:lnTo>
                <a:lnTo>
                  <a:pt x="77581" y="331469"/>
                </a:lnTo>
                <a:lnTo>
                  <a:pt x="42701" y="335375"/>
                </a:lnTo>
                <a:lnTo>
                  <a:pt x="0" y="336803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03520" y="4149852"/>
            <a:ext cx="217931" cy="224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31685" y="267462"/>
            <a:ext cx="1725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Trebuchet MS"/>
                <a:cs typeface="Trebuchet MS"/>
              </a:rPr>
              <a:t>What </a:t>
            </a:r>
            <a:r>
              <a:rPr sz="2000" b="1" spc="-90" dirty="0">
                <a:latin typeface="Trebuchet MS"/>
                <a:cs typeface="Trebuchet MS"/>
              </a:rPr>
              <a:t>We</a:t>
            </a:r>
            <a:r>
              <a:rPr sz="2000" b="1" spc="-29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Build?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03520" y="3825240"/>
            <a:ext cx="217931" cy="22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0282" y="3838194"/>
            <a:ext cx="1224280" cy="233679"/>
          </a:xfrm>
          <a:custGeom>
            <a:avLst/>
            <a:gdLst/>
            <a:ahLst/>
            <a:cxnLst/>
            <a:rect l="l" t="t" r="r" b="b"/>
            <a:pathLst>
              <a:path w="1224279" h="233679">
                <a:moveTo>
                  <a:pt x="0" y="38861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1184909" y="0"/>
                </a:lnTo>
                <a:lnTo>
                  <a:pt x="1200036" y="3053"/>
                </a:lnTo>
                <a:lnTo>
                  <a:pt x="1212389" y="11382"/>
                </a:lnTo>
                <a:lnTo>
                  <a:pt x="1220718" y="23735"/>
                </a:lnTo>
                <a:lnTo>
                  <a:pt x="1223771" y="38861"/>
                </a:lnTo>
                <a:lnTo>
                  <a:pt x="1223771" y="194309"/>
                </a:lnTo>
                <a:lnTo>
                  <a:pt x="1220718" y="209436"/>
                </a:lnTo>
                <a:lnTo>
                  <a:pt x="1212389" y="221789"/>
                </a:lnTo>
                <a:lnTo>
                  <a:pt x="1200036" y="230118"/>
                </a:lnTo>
                <a:lnTo>
                  <a:pt x="1184909" y="233171"/>
                </a:lnTo>
                <a:lnTo>
                  <a:pt x="38862" y="233171"/>
                </a:lnTo>
                <a:lnTo>
                  <a:pt x="23735" y="230118"/>
                </a:lnTo>
                <a:lnTo>
                  <a:pt x="11382" y="221789"/>
                </a:lnTo>
                <a:lnTo>
                  <a:pt x="3053" y="209436"/>
                </a:lnTo>
                <a:lnTo>
                  <a:pt x="0" y="194309"/>
                </a:lnTo>
                <a:lnTo>
                  <a:pt x="0" y="38861"/>
                </a:lnTo>
                <a:close/>
              </a:path>
            </a:pathLst>
          </a:custGeom>
          <a:ln w="25907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4466" y="2588514"/>
            <a:ext cx="2368550" cy="410209"/>
          </a:xfrm>
          <a:custGeom>
            <a:avLst/>
            <a:gdLst/>
            <a:ahLst/>
            <a:cxnLst/>
            <a:rect l="l" t="t" r="r" b="b"/>
            <a:pathLst>
              <a:path w="2368550" h="410210">
                <a:moveTo>
                  <a:pt x="0" y="68325"/>
                </a:moveTo>
                <a:lnTo>
                  <a:pt x="5371" y="41737"/>
                </a:lnTo>
                <a:lnTo>
                  <a:pt x="20018" y="20018"/>
                </a:lnTo>
                <a:lnTo>
                  <a:pt x="41737" y="5371"/>
                </a:lnTo>
                <a:lnTo>
                  <a:pt x="68325" y="0"/>
                </a:lnTo>
                <a:lnTo>
                  <a:pt x="2299970" y="0"/>
                </a:lnTo>
                <a:lnTo>
                  <a:pt x="2326558" y="5371"/>
                </a:lnTo>
                <a:lnTo>
                  <a:pt x="2348277" y="20018"/>
                </a:lnTo>
                <a:lnTo>
                  <a:pt x="2362924" y="41737"/>
                </a:lnTo>
                <a:lnTo>
                  <a:pt x="2368296" y="68325"/>
                </a:lnTo>
                <a:lnTo>
                  <a:pt x="2368296" y="341630"/>
                </a:lnTo>
                <a:lnTo>
                  <a:pt x="2362924" y="368218"/>
                </a:lnTo>
                <a:lnTo>
                  <a:pt x="2348277" y="389937"/>
                </a:lnTo>
                <a:lnTo>
                  <a:pt x="2326558" y="404584"/>
                </a:lnTo>
                <a:lnTo>
                  <a:pt x="2299970" y="409956"/>
                </a:lnTo>
                <a:lnTo>
                  <a:pt x="68325" y="409956"/>
                </a:lnTo>
                <a:lnTo>
                  <a:pt x="41737" y="404584"/>
                </a:lnTo>
                <a:lnTo>
                  <a:pt x="20018" y="389937"/>
                </a:lnTo>
                <a:lnTo>
                  <a:pt x="5371" y="368218"/>
                </a:lnTo>
                <a:lnTo>
                  <a:pt x="0" y="341630"/>
                </a:lnTo>
                <a:lnTo>
                  <a:pt x="0" y="68325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6394" y="2524505"/>
            <a:ext cx="2208530" cy="437515"/>
          </a:xfrm>
          <a:custGeom>
            <a:avLst/>
            <a:gdLst/>
            <a:ahLst/>
            <a:cxnLst/>
            <a:rect l="l" t="t" r="r" b="b"/>
            <a:pathLst>
              <a:path w="2208529" h="437514">
                <a:moveTo>
                  <a:pt x="0" y="328041"/>
                </a:moveTo>
                <a:lnTo>
                  <a:pt x="2044319" y="328041"/>
                </a:lnTo>
                <a:lnTo>
                  <a:pt x="2044319" y="109347"/>
                </a:lnTo>
                <a:lnTo>
                  <a:pt x="1989581" y="109347"/>
                </a:lnTo>
                <a:lnTo>
                  <a:pt x="2098929" y="0"/>
                </a:lnTo>
                <a:lnTo>
                  <a:pt x="2208276" y="109347"/>
                </a:lnTo>
                <a:lnTo>
                  <a:pt x="2153538" y="109347"/>
                </a:lnTo>
                <a:lnTo>
                  <a:pt x="2153538" y="437388"/>
                </a:lnTo>
                <a:lnTo>
                  <a:pt x="0" y="437388"/>
                </a:lnTo>
                <a:lnTo>
                  <a:pt x="0" y="32804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93460" y="3706215"/>
            <a:ext cx="3491229" cy="132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12599"/>
              </a:lnSpc>
              <a:spcBef>
                <a:spcPts val="95"/>
              </a:spcBef>
            </a:pPr>
            <a:r>
              <a:rPr sz="2000" spc="-35" dirty="0">
                <a:latin typeface="Arial"/>
                <a:cs typeface="Arial"/>
              </a:rPr>
              <a:t>Don’t </a:t>
            </a:r>
            <a:r>
              <a:rPr sz="2000" spc="-80" dirty="0">
                <a:latin typeface="Arial"/>
                <a:cs typeface="Arial"/>
              </a:rPr>
              <a:t>Update </a:t>
            </a:r>
            <a:r>
              <a:rPr sz="2000" spc="-95" dirty="0">
                <a:latin typeface="Arial"/>
                <a:cs typeface="Arial"/>
              </a:rPr>
              <a:t>y </a:t>
            </a:r>
            <a:r>
              <a:rPr sz="2000" spc="-80" dirty="0">
                <a:latin typeface="Arial"/>
                <a:cs typeface="Arial"/>
              </a:rPr>
              <a:t>(y </a:t>
            </a:r>
            <a:r>
              <a:rPr sz="2000" spc="-90" dirty="0">
                <a:latin typeface="Arial"/>
                <a:cs typeface="Arial"/>
              </a:rPr>
              <a:t>are labels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here)  </a:t>
            </a:r>
            <a:r>
              <a:rPr sz="2000" spc="-80" dirty="0">
                <a:latin typeface="Arial"/>
                <a:cs typeface="Arial"/>
              </a:rPr>
              <a:t>Construct </a:t>
            </a:r>
            <a:r>
              <a:rPr sz="2000" spc="-90" dirty="0">
                <a:latin typeface="Arial"/>
                <a:cs typeface="Arial"/>
              </a:rPr>
              <a:t>Our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2000" spc="-65" dirty="0">
                <a:latin typeface="Arial"/>
                <a:cs typeface="Arial"/>
              </a:rPr>
              <a:t>Optimizer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95" dirty="0">
                <a:latin typeface="Arial"/>
                <a:cs typeface="Arial"/>
              </a:rPr>
              <a:t>Loss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4339" y="6589420"/>
            <a:ext cx="776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http://pytorch.org/tutorials/beginner/pytorch_with_examples.html#pytorch-optim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69" y="483234"/>
            <a:ext cx="3696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Saving</a:t>
            </a:r>
            <a:r>
              <a:rPr spc="-6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901" y="1526216"/>
            <a:ext cx="8448040" cy="50736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8610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586105" algn="l"/>
                <a:tab pos="586740" algn="l"/>
              </a:tabLst>
            </a:pPr>
            <a:r>
              <a:rPr sz="3000" dirty="0">
                <a:latin typeface="Arial"/>
                <a:cs typeface="Arial"/>
              </a:rPr>
              <a:t>First Approach (Recommend by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PyTorch)</a:t>
            </a:r>
            <a:endParaRPr sz="30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50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# save only the model</a:t>
            </a:r>
            <a:r>
              <a:rPr sz="2200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latin typeface="Arial"/>
                <a:cs typeface="Arial"/>
              </a:rPr>
              <a:t>torch.save(the_model.state_dict(),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PATH)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1386840" lvl="1" indent="-228600">
              <a:lnSpc>
                <a:spcPct val="100000"/>
              </a:lnSpc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# load </a:t>
            </a:r>
            <a:r>
              <a:rPr sz="2200" dirty="0">
                <a:solidFill>
                  <a:srgbClr val="00AF50"/>
                </a:solidFill>
                <a:latin typeface="Arial"/>
                <a:cs typeface="Arial"/>
              </a:rPr>
              <a:t>only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the model</a:t>
            </a:r>
            <a:r>
              <a:rPr sz="2200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latin typeface="Arial"/>
                <a:cs typeface="Arial"/>
              </a:rPr>
              <a:t>the_model = TheModelClass(*args,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**kwargs)</a:t>
            </a:r>
            <a:endParaRPr sz="22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10" dirty="0">
                <a:latin typeface="Arial"/>
                <a:cs typeface="Arial"/>
              </a:rPr>
              <a:t>the_model.load_state_dict(torch.load(PATH))</a:t>
            </a:r>
            <a:endParaRPr sz="2200">
              <a:latin typeface="Arial"/>
              <a:cs typeface="Arial"/>
            </a:endParaRPr>
          </a:p>
          <a:p>
            <a:pPr marL="5861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586105" algn="l"/>
                <a:tab pos="586740" algn="l"/>
              </a:tabLst>
            </a:pPr>
            <a:r>
              <a:rPr sz="3000" dirty="0">
                <a:latin typeface="Arial"/>
                <a:cs typeface="Arial"/>
              </a:rPr>
              <a:t>Second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Approach</a:t>
            </a:r>
            <a:endParaRPr sz="30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55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latin typeface="Arial"/>
                <a:cs typeface="Arial"/>
              </a:rPr>
              <a:t>torch.save(the_model, </a:t>
            </a:r>
            <a:r>
              <a:rPr sz="2200" spc="-70" dirty="0">
                <a:latin typeface="Arial"/>
                <a:cs typeface="Arial"/>
              </a:rPr>
              <a:t>PATH)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# save the entire</a:t>
            </a:r>
            <a:r>
              <a:rPr sz="2200" spc="20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1386840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386840" algn="l"/>
                <a:tab pos="1387475" algn="l"/>
              </a:tabLst>
            </a:pPr>
            <a:r>
              <a:rPr sz="2200" spc="-5" dirty="0">
                <a:latin typeface="Arial"/>
                <a:cs typeface="Arial"/>
              </a:rPr>
              <a:t>the_model = </a:t>
            </a:r>
            <a:r>
              <a:rPr sz="2200" spc="-25" dirty="0">
                <a:latin typeface="Arial"/>
                <a:cs typeface="Arial"/>
              </a:rPr>
              <a:t>torch.load(PATH)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# load the entire</a:t>
            </a:r>
            <a:r>
              <a:rPr sz="2200" spc="1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http://pytorch.org/docs/master/notes/serialization.html#recommended-approach-for-saving-a-model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483234"/>
            <a:ext cx="8226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Recurrent Neural </a:t>
            </a: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(RNN)</a:t>
            </a:r>
          </a:p>
        </p:txBody>
      </p:sp>
      <p:sp>
        <p:nvSpPr>
          <p:cNvPr id="3" name="object 3"/>
          <p:cNvSpPr/>
          <p:nvPr/>
        </p:nvSpPr>
        <p:spPr>
          <a:xfrm>
            <a:off x="5202935" y="1684020"/>
            <a:ext cx="3724656" cy="250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8364" y="1679448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0" y="2514600"/>
                </a:moveTo>
                <a:lnTo>
                  <a:pt x="3733799" y="2514600"/>
                </a:lnTo>
                <a:lnTo>
                  <a:pt x="3733799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394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2394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1" y="0"/>
                </a:moveTo>
                <a:lnTo>
                  <a:pt x="252221" y="129539"/>
                </a:lnTo>
                <a:lnTo>
                  <a:pt x="355854" y="77723"/>
                </a:lnTo>
                <a:lnTo>
                  <a:pt x="265176" y="77723"/>
                </a:lnTo>
                <a:lnTo>
                  <a:pt x="265176" y="51815"/>
                </a:lnTo>
                <a:lnTo>
                  <a:pt x="355854" y="51815"/>
                </a:lnTo>
                <a:lnTo>
                  <a:pt x="252221" y="0"/>
                </a:lnTo>
                <a:close/>
              </a:path>
              <a:path w="382270" h="129539">
                <a:moveTo>
                  <a:pt x="252221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1" y="77723"/>
                </a:lnTo>
                <a:lnTo>
                  <a:pt x="252221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6" y="51815"/>
                </a:lnTo>
                <a:lnTo>
                  <a:pt x="265176" y="77723"/>
                </a:lnTo>
                <a:lnTo>
                  <a:pt x="355854" y="77723"/>
                </a:lnTo>
                <a:lnTo>
                  <a:pt x="381761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3403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6" y="116585"/>
                </a:lnTo>
                <a:lnTo>
                  <a:pt x="51816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3403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6" y="116585"/>
                </a:lnTo>
                <a:lnTo>
                  <a:pt x="51816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1429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3953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2440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2440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1990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4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4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2990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0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1026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2035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2035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1585" y="5341620"/>
            <a:ext cx="379730" cy="129539"/>
          </a:xfrm>
          <a:custGeom>
            <a:avLst/>
            <a:gdLst/>
            <a:ahLst/>
            <a:cxnLst/>
            <a:rect l="l" t="t" r="r" b="b"/>
            <a:pathLst>
              <a:path w="379729" h="129539">
                <a:moveTo>
                  <a:pt x="249936" y="0"/>
                </a:moveTo>
                <a:lnTo>
                  <a:pt x="249936" y="129539"/>
                </a:lnTo>
                <a:lnTo>
                  <a:pt x="353567" y="77723"/>
                </a:lnTo>
                <a:lnTo>
                  <a:pt x="262889" y="77723"/>
                </a:lnTo>
                <a:lnTo>
                  <a:pt x="262889" y="51815"/>
                </a:lnTo>
                <a:lnTo>
                  <a:pt x="353568" y="51815"/>
                </a:lnTo>
                <a:lnTo>
                  <a:pt x="249936" y="0"/>
                </a:lnTo>
                <a:close/>
              </a:path>
              <a:path w="379729" h="129539">
                <a:moveTo>
                  <a:pt x="249936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49936" y="77723"/>
                </a:lnTo>
                <a:lnTo>
                  <a:pt x="249936" y="51815"/>
                </a:lnTo>
                <a:close/>
              </a:path>
              <a:path w="379729" h="129539">
                <a:moveTo>
                  <a:pt x="353568" y="51815"/>
                </a:moveTo>
                <a:lnTo>
                  <a:pt x="262889" y="51815"/>
                </a:lnTo>
                <a:lnTo>
                  <a:pt x="262889" y="77723"/>
                </a:lnTo>
                <a:lnTo>
                  <a:pt x="353567" y="77723"/>
                </a:lnTo>
                <a:lnTo>
                  <a:pt x="379475" y="64769"/>
                </a:lnTo>
                <a:lnTo>
                  <a:pt x="353568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1061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9547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547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9097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3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3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1" y="64769"/>
                </a:lnTo>
                <a:lnTo>
                  <a:pt x="355853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7614" y="5333238"/>
            <a:ext cx="763905" cy="647700"/>
          </a:xfrm>
          <a:custGeom>
            <a:avLst/>
            <a:gdLst/>
            <a:ahLst/>
            <a:cxnLst/>
            <a:rect l="l" t="t" r="r" b="b"/>
            <a:pathLst>
              <a:path w="763904" h="647700">
                <a:moveTo>
                  <a:pt x="107950" y="0"/>
                </a:moveTo>
                <a:lnTo>
                  <a:pt x="655574" y="0"/>
                </a:lnTo>
                <a:lnTo>
                  <a:pt x="763524" y="107950"/>
                </a:lnTo>
                <a:lnTo>
                  <a:pt x="763524" y="647700"/>
                </a:lnTo>
                <a:lnTo>
                  <a:pt x="0" y="647700"/>
                </a:lnTo>
                <a:lnTo>
                  <a:pt x="0" y="107950"/>
                </a:ln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64709" y="4510785"/>
            <a:ext cx="73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out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088" y="1540763"/>
            <a:ext cx="4134612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515" y="1536191"/>
            <a:ext cx="4144010" cy="2905125"/>
          </a:xfrm>
          <a:custGeom>
            <a:avLst/>
            <a:gdLst/>
            <a:ahLst/>
            <a:cxnLst/>
            <a:rect l="l" t="t" r="r" b="b"/>
            <a:pathLst>
              <a:path w="4144010" h="2905125">
                <a:moveTo>
                  <a:pt x="0" y="2904743"/>
                </a:moveTo>
                <a:lnTo>
                  <a:pt x="4143755" y="2904743"/>
                </a:lnTo>
                <a:lnTo>
                  <a:pt x="4143755" y="0"/>
                </a:lnTo>
                <a:lnTo>
                  <a:pt x="0" y="0"/>
                </a:lnTo>
                <a:lnTo>
                  <a:pt x="0" y="2904743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47642" y="5111622"/>
            <a:ext cx="5289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latin typeface="Arial"/>
                <a:cs typeface="Arial"/>
              </a:rPr>
              <a:t>h</a:t>
            </a:r>
            <a:r>
              <a:rPr sz="1400" spc="-25" dirty="0">
                <a:latin typeface="Arial"/>
                <a:cs typeface="Arial"/>
              </a:rPr>
              <a:t>id</a:t>
            </a:r>
            <a:r>
              <a:rPr sz="1400" spc="-40" dirty="0">
                <a:latin typeface="Arial"/>
                <a:cs typeface="Arial"/>
              </a:rPr>
              <a:t>d</a:t>
            </a:r>
            <a:r>
              <a:rPr sz="1400" spc="-65" dirty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523" y="5342254"/>
            <a:ext cx="22307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05"/>
              </a:lnSpc>
            </a:pPr>
            <a:r>
              <a:rPr sz="2000" spc="-80" dirty="0">
                <a:latin typeface="Arial"/>
                <a:cs typeface="Arial"/>
              </a:rPr>
              <a:t>self.i2h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input_size=50+20=70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1966" y="5990259"/>
            <a:ext cx="710945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4390" algn="ctr">
              <a:lnSpc>
                <a:spcPts val="2005"/>
              </a:lnSpc>
            </a:pPr>
            <a:r>
              <a:rPr sz="2000" spc="-1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5" dirty="0">
                <a:latin typeface="Arial"/>
                <a:cs typeface="Arial"/>
                <a:hlinkClick r:id="rId4"/>
              </a:rPr>
              <a:t>http://pytorch.org/tutorials/beginner/former_torchies/nn_tutorial.html#example-2-recurrent-net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483234"/>
            <a:ext cx="8226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Recurrent Neural </a:t>
            </a: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(RNN)</a:t>
            </a:r>
          </a:p>
        </p:txBody>
      </p:sp>
      <p:sp>
        <p:nvSpPr>
          <p:cNvPr id="3" name="object 3"/>
          <p:cNvSpPr/>
          <p:nvPr/>
        </p:nvSpPr>
        <p:spPr>
          <a:xfrm>
            <a:off x="5202935" y="1684020"/>
            <a:ext cx="3724656" cy="250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8364" y="1679448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0" y="2514600"/>
                </a:moveTo>
                <a:lnTo>
                  <a:pt x="3733799" y="2514600"/>
                </a:lnTo>
                <a:lnTo>
                  <a:pt x="3733799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394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2394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1" y="0"/>
                </a:moveTo>
                <a:lnTo>
                  <a:pt x="252221" y="129539"/>
                </a:lnTo>
                <a:lnTo>
                  <a:pt x="355854" y="77723"/>
                </a:lnTo>
                <a:lnTo>
                  <a:pt x="265176" y="77723"/>
                </a:lnTo>
                <a:lnTo>
                  <a:pt x="265176" y="51815"/>
                </a:lnTo>
                <a:lnTo>
                  <a:pt x="355854" y="51815"/>
                </a:lnTo>
                <a:lnTo>
                  <a:pt x="252221" y="0"/>
                </a:lnTo>
                <a:close/>
              </a:path>
              <a:path w="382270" h="129539">
                <a:moveTo>
                  <a:pt x="252221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1" y="77723"/>
                </a:lnTo>
                <a:lnTo>
                  <a:pt x="252221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6" y="51815"/>
                </a:lnTo>
                <a:lnTo>
                  <a:pt x="265176" y="77723"/>
                </a:lnTo>
                <a:lnTo>
                  <a:pt x="355854" y="77723"/>
                </a:lnTo>
                <a:lnTo>
                  <a:pt x="381761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3403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6" y="116585"/>
                </a:lnTo>
                <a:lnTo>
                  <a:pt x="51816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3403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6" y="116585"/>
                </a:lnTo>
                <a:lnTo>
                  <a:pt x="51816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1429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3953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2440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2440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1990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4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4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2990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0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1026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4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4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2" y="64769"/>
                </a:lnTo>
                <a:lnTo>
                  <a:pt x="355854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2035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2035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1585" y="5341620"/>
            <a:ext cx="379730" cy="129539"/>
          </a:xfrm>
          <a:custGeom>
            <a:avLst/>
            <a:gdLst/>
            <a:ahLst/>
            <a:cxnLst/>
            <a:rect l="l" t="t" r="r" b="b"/>
            <a:pathLst>
              <a:path w="379729" h="129539">
                <a:moveTo>
                  <a:pt x="249936" y="0"/>
                </a:moveTo>
                <a:lnTo>
                  <a:pt x="249936" y="129539"/>
                </a:lnTo>
                <a:lnTo>
                  <a:pt x="353567" y="77723"/>
                </a:lnTo>
                <a:lnTo>
                  <a:pt x="262889" y="77723"/>
                </a:lnTo>
                <a:lnTo>
                  <a:pt x="262889" y="51815"/>
                </a:lnTo>
                <a:lnTo>
                  <a:pt x="353568" y="51815"/>
                </a:lnTo>
                <a:lnTo>
                  <a:pt x="249936" y="0"/>
                </a:lnTo>
                <a:close/>
              </a:path>
              <a:path w="379729" h="129539">
                <a:moveTo>
                  <a:pt x="249936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49936" y="77723"/>
                </a:lnTo>
                <a:lnTo>
                  <a:pt x="249936" y="51815"/>
                </a:lnTo>
                <a:close/>
              </a:path>
              <a:path w="379729" h="129539">
                <a:moveTo>
                  <a:pt x="353568" y="51815"/>
                </a:moveTo>
                <a:lnTo>
                  <a:pt x="262889" y="51815"/>
                </a:lnTo>
                <a:lnTo>
                  <a:pt x="262889" y="77723"/>
                </a:lnTo>
                <a:lnTo>
                  <a:pt x="353567" y="77723"/>
                </a:lnTo>
                <a:lnTo>
                  <a:pt x="379475" y="64769"/>
                </a:lnTo>
                <a:lnTo>
                  <a:pt x="353568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1061" y="526160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5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9547" y="55496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547" y="4901946"/>
            <a:ext cx="129539" cy="360045"/>
          </a:xfrm>
          <a:custGeom>
            <a:avLst/>
            <a:gdLst/>
            <a:ahLst/>
            <a:cxnLst/>
            <a:rect l="l" t="t" r="r" b="b"/>
            <a:pathLst>
              <a:path w="129539" h="360045">
                <a:moveTo>
                  <a:pt x="77724" y="116585"/>
                </a:moveTo>
                <a:lnTo>
                  <a:pt x="51815" y="116585"/>
                </a:lnTo>
                <a:lnTo>
                  <a:pt x="51815" y="360044"/>
                </a:lnTo>
                <a:lnTo>
                  <a:pt x="77724" y="360044"/>
                </a:lnTo>
                <a:lnTo>
                  <a:pt x="77724" y="116585"/>
                </a:lnTo>
                <a:close/>
              </a:path>
              <a:path w="129539" h="36004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60045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9097" y="5341620"/>
            <a:ext cx="382270" cy="129539"/>
          </a:xfrm>
          <a:custGeom>
            <a:avLst/>
            <a:gdLst/>
            <a:ahLst/>
            <a:cxnLst/>
            <a:rect l="l" t="t" r="r" b="b"/>
            <a:pathLst>
              <a:path w="382270" h="129539">
                <a:moveTo>
                  <a:pt x="252222" y="0"/>
                </a:moveTo>
                <a:lnTo>
                  <a:pt x="252222" y="129539"/>
                </a:lnTo>
                <a:lnTo>
                  <a:pt x="355853" y="77723"/>
                </a:lnTo>
                <a:lnTo>
                  <a:pt x="265175" y="77723"/>
                </a:lnTo>
                <a:lnTo>
                  <a:pt x="265175" y="51815"/>
                </a:lnTo>
                <a:lnTo>
                  <a:pt x="355853" y="51815"/>
                </a:lnTo>
                <a:lnTo>
                  <a:pt x="252222" y="0"/>
                </a:lnTo>
                <a:close/>
              </a:path>
              <a:path w="382270" h="129539">
                <a:moveTo>
                  <a:pt x="252222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252222" y="77723"/>
                </a:lnTo>
                <a:lnTo>
                  <a:pt x="252222" y="51815"/>
                </a:lnTo>
                <a:close/>
              </a:path>
              <a:path w="382270" h="129539">
                <a:moveTo>
                  <a:pt x="355853" y="51815"/>
                </a:moveTo>
                <a:lnTo>
                  <a:pt x="265175" y="51815"/>
                </a:lnTo>
                <a:lnTo>
                  <a:pt x="265175" y="77723"/>
                </a:lnTo>
                <a:lnTo>
                  <a:pt x="355853" y="77723"/>
                </a:lnTo>
                <a:lnTo>
                  <a:pt x="381761" y="64769"/>
                </a:lnTo>
                <a:lnTo>
                  <a:pt x="355853" y="518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7614" y="5333238"/>
            <a:ext cx="763905" cy="647700"/>
          </a:xfrm>
          <a:custGeom>
            <a:avLst/>
            <a:gdLst/>
            <a:ahLst/>
            <a:cxnLst/>
            <a:rect l="l" t="t" r="r" b="b"/>
            <a:pathLst>
              <a:path w="763904" h="647700">
                <a:moveTo>
                  <a:pt x="107950" y="0"/>
                </a:moveTo>
                <a:lnTo>
                  <a:pt x="655574" y="0"/>
                </a:lnTo>
                <a:lnTo>
                  <a:pt x="763524" y="107950"/>
                </a:lnTo>
                <a:lnTo>
                  <a:pt x="763524" y="647700"/>
                </a:lnTo>
                <a:lnTo>
                  <a:pt x="0" y="647700"/>
                </a:lnTo>
                <a:lnTo>
                  <a:pt x="0" y="107950"/>
                </a:ln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64709" y="4510785"/>
            <a:ext cx="73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out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088" y="1540763"/>
            <a:ext cx="4134612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515" y="1536191"/>
            <a:ext cx="4144010" cy="2905125"/>
          </a:xfrm>
          <a:custGeom>
            <a:avLst/>
            <a:gdLst/>
            <a:ahLst/>
            <a:cxnLst/>
            <a:rect l="l" t="t" r="r" b="b"/>
            <a:pathLst>
              <a:path w="4144010" h="2905125">
                <a:moveTo>
                  <a:pt x="0" y="2904743"/>
                </a:moveTo>
                <a:lnTo>
                  <a:pt x="4143755" y="2904743"/>
                </a:lnTo>
                <a:lnTo>
                  <a:pt x="4143755" y="0"/>
                </a:lnTo>
                <a:lnTo>
                  <a:pt x="0" y="0"/>
                </a:lnTo>
                <a:lnTo>
                  <a:pt x="0" y="2904743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9897" y="4116451"/>
            <a:ext cx="3500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Same module </a:t>
            </a:r>
            <a:r>
              <a:rPr sz="1800" b="1" spc="-140" dirty="0">
                <a:solidFill>
                  <a:srgbClr val="C00000"/>
                </a:solidFill>
                <a:latin typeface="Trebuchet MS"/>
                <a:cs typeface="Trebuchet MS"/>
              </a:rPr>
              <a:t>(i.e. </a:t>
            </a:r>
            <a:r>
              <a:rPr sz="1800" b="1" spc="-85" dirty="0">
                <a:solidFill>
                  <a:srgbClr val="C00000"/>
                </a:solidFill>
                <a:latin typeface="Trebuchet MS"/>
                <a:cs typeface="Trebuchet MS"/>
              </a:rPr>
              <a:t>same</a:t>
            </a:r>
            <a:r>
              <a:rPr sz="1800" b="1" spc="-3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parameters)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9040" y="4390770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C00000"/>
                </a:solidFill>
                <a:latin typeface="Trebuchet MS"/>
                <a:cs typeface="Trebuchet MS"/>
              </a:rPr>
              <a:t>among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800" b="1" spc="-3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02202" y="2833877"/>
            <a:ext cx="219710" cy="337185"/>
          </a:xfrm>
          <a:custGeom>
            <a:avLst/>
            <a:gdLst/>
            <a:ahLst/>
            <a:cxnLst/>
            <a:rect l="l" t="t" r="r" b="b"/>
            <a:pathLst>
              <a:path w="219710" h="337185">
                <a:moveTo>
                  <a:pt x="0" y="0"/>
                </a:moveTo>
                <a:lnTo>
                  <a:pt x="42701" y="1428"/>
                </a:lnTo>
                <a:lnTo>
                  <a:pt x="77581" y="5334"/>
                </a:lnTo>
                <a:lnTo>
                  <a:pt x="101101" y="11144"/>
                </a:lnTo>
                <a:lnTo>
                  <a:pt x="109727" y="18287"/>
                </a:lnTo>
                <a:lnTo>
                  <a:pt x="109727" y="150113"/>
                </a:lnTo>
                <a:lnTo>
                  <a:pt x="118354" y="157257"/>
                </a:lnTo>
                <a:lnTo>
                  <a:pt x="141874" y="163067"/>
                </a:lnTo>
                <a:lnTo>
                  <a:pt x="176754" y="166973"/>
                </a:lnTo>
                <a:lnTo>
                  <a:pt x="219456" y="168401"/>
                </a:lnTo>
                <a:lnTo>
                  <a:pt x="176754" y="169830"/>
                </a:lnTo>
                <a:lnTo>
                  <a:pt x="141874" y="173736"/>
                </a:lnTo>
                <a:lnTo>
                  <a:pt x="118354" y="179546"/>
                </a:lnTo>
                <a:lnTo>
                  <a:pt x="109727" y="186689"/>
                </a:lnTo>
                <a:lnTo>
                  <a:pt x="109727" y="318516"/>
                </a:lnTo>
                <a:lnTo>
                  <a:pt x="101101" y="325659"/>
                </a:lnTo>
                <a:lnTo>
                  <a:pt x="77581" y="331470"/>
                </a:lnTo>
                <a:lnTo>
                  <a:pt x="42701" y="335375"/>
                </a:lnTo>
                <a:lnTo>
                  <a:pt x="0" y="336804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1658" y="2990088"/>
            <a:ext cx="1064895" cy="1497330"/>
          </a:xfrm>
          <a:custGeom>
            <a:avLst/>
            <a:gdLst/>
            <a:ahLst/>
            <a:cxnLst/>
            <a:rect l="l" t="t" r="r" b="b"/>
            <a:pathLst>
              <a:path w="1064895" h="1497329">
                <a:moveTo>
                  <a:pt x="934974" y="1367536"/>
                </a:moveTo>
                <a:lnTo>
                  <a:pt x="934974" y="1497076"/>
                </a:lnTo>
                <a:lnTo>
                  <a:pt x="1038605" y="1445260"/>
                </a:lnTo>
                <a:lnTo>
                  <a:pt x="947927" y="1445260"/>
                </a:lnTo>
                <a:lnTo>
                  <a:pt x="947927" y="1419352"/>
                </a:lnTo>
                <a:lnTo>
                  <a:pt x="1038605" y="1419352"/>
                </a:lnTo>
                <a:lnTo>
                  <a:pt x="934974" y="1367536"/>
                </a:lnTo>
                <a:close/>
              </a:path>
              <a:path w="1064895" h="1497329">
                <a:moveTo>
                  <a:pt x="548639" y="12953"/>
                </a:moveTo>
                <a:lnTo>
                  <a:pt x="548639" y="1439545"/>
                </a:lnTo>
                <a:lnTo>
                  <a:pt x="554481" y="1445260"/>
                </a:lnTo>
                <a:lnTo>
                  <a:pt x="934974" y="1445260"/>
                </a:lnTo>
                <a:lnTo>
                  <a:pt x="934974" y="1432306"/>
                </a:lnTo>
                <a:lnTo>
                  <a:pt x="574547" y="1432306"/>
                </a:lnTo>
                <a:lnTo>
                  <a:pt x="561593" y="1419352"/>
                </a:lnTo>
                <a:lnTo>
                  <a:pt x="574547" y="1419352"/>
                </a:lnTo>
                <a:lnTo>
                  <a:pt x="574547" y="25908"/>
                </a:lnTo>
                <a:lnTo>
                  <a:pt x="561593" y="25908"/>
                </a:lnTo>
                <a:lnTo>
                  <a:pt x="548639" y="12953"/>
                </a:lnTo>
                <a:close/>
              </a:path>
              <a:path w="1064895" h="1497329">
                <a:moveTo>
                  <a:pt x="1038605" y="1419352"/>
                </a:moveTo>
                <a:lnTo>
                  <a:pt x="947927" y="1419352"/>
                </a:lnTo>
                <a:lnTo>
                  <a:pt x="947927" y="1445260"/>
                </a:lnTo>
                <a:lnTo>
                  <a:pt x="1038605" y="1445260"/>
                </a:lnTo>
                <a:lnTo>
                  <a:pt x="1064514" y="1432306"/>
                </a:lnTo>
                <a:lnTo>
                  <a:pt x="1038605" y="1419352"/>
                </a:lnTo>
                <a:close/>
              </a:path>
              <a:path w="1064895" h="1497329">
                <a:moveTo>
                  <a:pt x="574547" y="1419352"/>
                </a:moveTo>
                <a:lnTo>
                  <a:pt x="561593" y="1419352"/>
                </a:lnTo>
                <a:lnTo>
                  <a:pt x="574547" y="1432306"/>
                </a:lnTo>
                <a:lnTo>
                  <a:pt x="574547" y="1419352"/>
                </a:lnTo>
                <a:close/>
              </a:path>
              <a:path w="1064895" h="1497329">
                <a:moveTo>
                  <a:pt x="934974" y="1419352"/>
                </a:moveTo>
                <a:lnTo>
                  <a:pt x="574547" y="1419352"/>
                </a:lnTo>
                <a:lnTo>
                  <a:pt x="574547" y="1432306"/>
                </a:lnTo>
                <a:lnTo>
                  <a:pt x="934974" y="1432306"/>
                </a:lnTo>
                <a:lnTo>
                  <a:pt x="934974" y="1419352"/>
                </a:lnTo>
                <a:close/>
              </a:path>
              <a:path w="1064895" h="1497329">
                <a:moveTo>
                  <a:pt x="568705" y="0"/>
                </a:moveTo>
                <a:lnTo>
                  <a:pt x="0" y="0"/>
                </a:lnTo>
                <a:lnTo>
                  <a:pt x="0" y="25908"/>
                </a:lnTo>
                <a:lnTo>
                  <a:pt x="548639" y="25908"/>
                </a:lnTo>
                <a:lnTo>
                  <a:pt x="548639" y="12953"/>
                </a:lnTo>
                <a:lnTo>
                  <a:pt x="574547" y="12953"/>
                </a:lnTo>
                <a:lnTo>
                  <a:pt x="574547" y="5841"/>
                </a:lnTo>
                <a:lnTo>
                  <a:pt x="568705" y="0"/>
                </a:lnTo>
                <a:close/>
              </a:path>
              <a:path w="1064895" h="1497329">
                <a:moveTo>
                  <a:pt x="574547" y="12953"/>
                </a:moveTo>
                <a:lnTo>
                  <a:pt x="548639" y="12953"/>
                </a:lnTo>
                <a:lnTo>
                  <a:pt x="561593" y="25908"/>
                </a:lnTo>
                <a:lnTo>
                  <a:pt x="574547" y="25908"/>
                </a:lnTo>
                <a:lnTo>
                  <a:pt x="574547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47642" y="5111622"/>
            <a:ext cx="5289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5" dirty="0">
                <a:latin typeface="Arial"/>
                <a:cs typeface="Arial"/>
              </a:rPr>
              <a:t>h</a:t>
            </a:r>
            <a:r>
              <a:rPr sz="1400" spc="-25" dirty="0">
                <a:latin typeface="Arial"/>
                <a:cs typeface="Arial"/>
              </a:rPr>
              <a:t>id</a:t>
            </a:r>
            <a:r>
              <a:rPr sz="1400" spc="-40" dirty="0">
                <a:latin typeface="Arial"/>
                <a:cs typeface="Arial"/>
              </a:rPr>
              <a:t>d</a:t>
            </a:r>
            <a:r>
              <a:rPr sz="1400" spc="-65" dirty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6523" y="5342254"/>
            <a:ext cx="22307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05"/>
              </a:lnSpc>
            </a:pPr>
            <a:r>
              <a:rPr sz="2000" spc="-80" dirty="0">
                <a:latin typeface="Arial"/>
                <a:cs typeface="Arial"/>
              </a:rPr>
              <a:t>self.i2h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input_size=50+20=70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1966" y="5990259"/>
            <a:ext cx="710945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4390" algn="ctr">
              <a:lnSpc>
                <a:spcPts val="2005"/>
              </a:lnSpc>
            </a:pPr>
            <a:r>
              <a:rPr sz="2000" spc="-1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5" dirty="0">
                <a:latin typeface="Arial"/>
                <a:cs typeface="Arial"/>
                <a:hlinkClick r:id="rId4"/>
              </a:rPr>
              <a:t>http://pytorch.org/tutorials/beginner/former_torchies/nn_tutorial.html#example-2-recurrent-net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483234"/>
            <a:ext cx="7193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 with</a:t>
            </a:r>
            <a:r>
              <a:rPr spc="-145" dirty="0"/>
              <a:t> </a:t>
            </a:r>
            <a:r>
              <a:rPr spc="-50" dirty="0"/>
              <a:t>TensorFlow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759" y="1616075"/>
          <a:ext cx="8820149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4775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Properties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9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TensorFlow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PyTorch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marL="47625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Graph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Static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5900" algn="ctr">
                        <a:lnSpc>
                          <a:spcPct val="100000"/>
                        </a:lnSpc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Dynamic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(TensorFlow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Fold)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Dynamic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759" y="2730500"/>
          <a:ext cx="8821419" cy="3244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R="20955" algn="ctr">
                        <a:lnSpc>
                          <a:spcPts val="1710"/>
                        </a:lnSpc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Ramp-up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171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Graph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Creation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Debugging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Feature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Coverage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Catch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quickly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Documentation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Tie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Tie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Serialization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Win (support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lang.)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Deployment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Win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(Cloud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Mobile)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Loading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Management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.cuda()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Custom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Extensions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Win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81377" y="6328359"/>
            <a:ext cx="573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Summarized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https://awni.github.io/pytorch-tensorflow/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602" y="483234"/>
            <a:ext cx="1797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3658"/>
            <a:ext cx="5574665" cy="23891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Neural Network in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Brief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Concepts of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0" dirty="0" err="1">
                <a:latin typeface="Arial"/>
                <a:cs typeface="Arial"/>
              </a:rPr>
              <a:t>PyTorch</a:t>
            </a:r>
            <a:endParaRPr lang="en-US" altLang="ko-KR" sz="3200" spc="-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RNN</a:t>
            </a:r>
            <a:endParaRPr lang="en-US" altLang="ko-KR"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Comparison with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TensorFlow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3234"/>
            <a:ext cx="577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5782945" cy="11296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Supervised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Learning a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f, that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f(x)=y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6032" y="3972686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19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6032" y="3601846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19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032" y="5085207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19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6032" y="3979036"/>
            <a:ext cx="3552190" cy="36449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24765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95"/>
              </a:spcBef>
              <a:tabLst>
                <a:tab pos="2550795" algn="l"/>
              </a:tabLst>
            </a:pPr>
            <a:r>
              <a:rPr sz="1800" spc="-180" dirty="0">
                <a:latin typeface="Arial"/>
                <a:cs typeface="Arial"/>
              </a:rPr>
              <a:t>X1	</a:t>
            </a:r>
            <a:r>
              <a:rPr sz="1800" spc="-210" dirty="0">
                <a:latin typeface="Arial"/>
                <a:cs typeface="Arial"/>
              </a:rPr>
              <a:t>Y1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714" y="4362069"/>
            <a:ext cx="203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3239" algn="l"/>
              </a:tabLst>
            </a:pPr>
            <a:r>
              <a:rPr sz="1800" spc="-180" dirty="0">
                <a:latin typeface="Arial"/>
                <a:cs typeface="Arial"/>
              </a:rPr>
              <a:t>X2	</a:t>
            </a:r>
            <a:r>
              <a:rPr sz="1800" spc="-215" dirty="0">
                <a:latin typeface="Arial"/>
                <a:cs typeface="Arial"/>
              </a:rPr>
              <a:t>Y2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6032" y="4714366"/>
            <a:ext cx="3552190" cy="36449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31115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245"/>
              </a:spcBef>
              <a:tabLst>
                <a:tab pos="2584450" algn="l"/>
              </a:tabLst>
            </a:pPr>
            <a:r>
              <a:rPr sz="1800" spc="-560" dirty="0">
                <a:latin typeface="Arial"/>
                <a:cs typeface="Arial"/>
              </a:rPr>
              <a:t>…	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8710" y="3102356"/>
            <a:ext cx="28168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44400"/>
              </a:lnSpc>
              <a:spcBef>
                <a:spcPts val="100"/>
              </a:spcBef>
              <a:tabLst>
                <a:tab pos="2059939" algn="l"/>
              </a:tabLst>
            </a:pPr>
            <a:r>
              <a:rPr sz="1800" b="1" spc="-135" dirty="0">
                <a:latin typeface="Trebuchet MS"/>
                <a:cs typeface="Trebuchet MS"/>
              </a:rPr>
              <a:t>Trying </a:t>
            </a:r>
            <a:r>
              <a:rPr sz="1800" b="1" spc="-80" dirty="0">
                <a:latin typeface="Trebuchet MS"/>
                <a:cs typeface="Trebuchet MS"/>
              </a:rPr>
              <a:t>to </a:t>
            </a:r>
            <a:r>
              <a:rPr sz="1800" b="1" spc="-105" dirty="0">
                <a:latin typeface="Trebuchet MS"/>
                <a:cs typeface="Trebuchet MS"/>
              </a:rPr>
              <a:t>learn </a:t>
            </a:r>
            <a:r>
              <a:rPr sz="1800" b="1" spc="-140" dirty="0">
                <a:latin typeface="Trebuchet MS"/>
                <a:cs typeface="Trebuchet MS"/>
              </a:rPr>
              <a:t>f(.), </a:t>
            </a:r>
            <a:r>
              <a:rPr sz="1800" b="1" spc="-95" dirty="0">
                <a:latin typeface="Trebuchet MS"/>
                <a:cs typeface="Trebuchet MS"/>
              </a:rPr>
              <a:t>that</a:t>
            </a:r>
            <a:r>
              <a:rPr sz="1800" b="1" spc="-300" dirty="0">
                <a:latin typeface="Trebuchet MS"/>
                <a:cs typeface="Trebuchet MS"/>
              </a:rPr>
              <a:t> </a:t>
            </a:r>
            <a:r>
              <a:rPr sz="1800" b="1" spc="-125" dirty="0">
                <a:latin typeface="Trebuchet MS"/>
                <a:cs typeface="Trebuchet MS"/>
              </a:rPr>
              <a:t>f(x)=y  </a:t>
            </a:r>
            <a:r>
              <a:rPr sz="1800" b="1" spc="-75" dirty="0">
                <a:latin typeface="Trebuchet MS"/>
                <a:cs typeface="Trebuchet MS"/>
              </a:rPr>
              <a:t>Data	</a:t>
            </a:r>
            <a:r>
              <a:rPr sz="1800" b="1" spc="-125" dirty="0">
                <a:latin typeface="Trebuchet MS"/>
                <a:cs typeface="Trebuchet MS"/>
              </a:rPr>
              <a:t>Label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3234"/>
            <a:ext cx="577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6270" y="3823842"/>
            <a:ext cx="27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b="1" spc="-97" baseline="-20833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7E7E7E"/>
                </a:solidFill>
                <a:latin typeface="Arial"/>
                <a:cs typeface="Arial"/>
              </a:rPr>
              <a:t>Neural</a:t>
            </a:r>
            <a:r>
              <a:rPr sz="1800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7E7E7E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2738" y="2323338"/>
            <a:ext cx="1440180" cy="3194685"/>
          </a:xfrm>
          <a:custGeom>
            <a:avLst/>
            <a:gdLst/>
            <a:ahLst/>
            <a:cxnLst/>
            <a:rect l="l" t="t" r="r" b="b"/>
            <a:pathLst>
              <a:path w="1440180" h="3194685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30" y="0"/>
                </a:lnTo>
                <a:lnTo>
                  <a:pt x="1200150" y="0"/>
                </a:lnTo>
                <a:lnTo>
                  <a:pt x="1248531" y="4875"/>
                </a:lnTo>
                <a:lnTo>
                  <a:pt x="1293590" y="18859"/>
                </a:lnTo>
                <a:lnTo>
                  <a:pt x="1334363" y="40987"/>
                </a:lnTo>
                <a:lnTo>
                  <a:pt x="1369885" y="70294"/>
                </a:lnTo>
                <a:lnTo>
                  <a:pt x="1399192" y="105816"/>
                </a:lnTo>
                <a:lnTo>
                  <a:pt x="1421320" y="146589"/>
                </a:lnTo>
                <a:lnTo>
                  <a:pt x="1435304" y="191648"/>
                </a:lnTo>
                <a:lnTo>
                  <a:pt x="1440180" y="240029"/>
                </a:lnTo>
                <a:lnTo>
                  <a:pt x="1440180" y="2954274"/>
                </a:lnTo>
                <a:lnTo>
                  <a:pt x="1435304" y="3002655"/>
                </a:lnTo>
                <a:lnTo>
                  <a:pt x="1421320" y="3047714"/>
                </a:lnTo>
                <a:lnTo>
                  <a:pt x="1399192" y="3088487"/>
                </a:lnTo>
                <a:lnTo>
                  <a:pt x="1369885" y="3124009"/>
                </a:lnTo>
                <a:lnTo>
                  <a:pt x="1334363" y="3153316"/>
                </a:lnTo>
                <a:lnTo>
                  <a:pt x="1293590" y="3175444"/>
                </a:lnTo>
                <a:lnTo>
                  <a:pt x="1248531" y="3189428"/>
                </a:lnTo>
                <a:lnTo>
                  <a:pt x="1200150" y="3194304"/>
                </a:lnTo>
                <a:lnTo>
                  <a:pt x="240030" y="3194304"/>
                </a:lnTo>
                <a:lnTo>
                  <a:pt x="191648" y="3189428"/>
                </a:lnTo>
                <a:lnTo>
                  <a:pt x="146589" y="3175444"/>
                </a:lnTo>
                <a:lnTo>
                  <a:pt x="105816" y="3153316"/>
                </a:lnTo>
                <a:lnTo>
                  <a:pt x="70294" y="3124009"/>
                </a:lnTo>
                <a:lnTo>
                  <a:pt x="40987" y="3088487"/>
                </a:lnTo>
                <a:lnTo>
                  <a:pt x="18859" y="3047714"/>
                </a:lnTo>
                <a:lnTo>
                  <a:pt x="4875" y="3002655"/>
                </a:lnTo>
                <a:lnTo>
                  <a:pt x="0" y="2954274"/>
                </a:lnTo>
                <a:lnTo>
                  <a:pt x="0" y="2400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5241" y="4796790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7161" y="4846701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55241" y="2550414"/>
            <a:ext cx="996950" cy="428625"/>
          </a:xfrm>
          <a:custGeom>
            <a:avLst/>
            <a:gdLst/>
            <a:ahLst/>
            <a:cxnLst/>
            <a:rect l="l" t="t" r="r" b="b"/>
            <a:pathLst>
              <a:path w="99695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5322" y="0"/>
                </a:lnTo>
                <a:lnTo>
                  <a:pt x="953083" y="5615"/>
                </a:lnTo>
                <a:lnTo>
                  <a:pt x="975772" y="20923"/>
                </a:lnTo>
                <a:lnTo>
                  <a:pt x="991080" y="43612"/>
                </a:lnTo>
                <a:lnTo>
                  <a:pt x="996696" y="71374"/>
                </a:lnTo>
                <a:lnTo>
                  <a:pt x="996696" y="356870"/>
                </a:lnTo>
                <a:lnTo>
                  <a:pt x="991080" y="384631"/>
                </a:lnTo>
                <a:lnTo>
                  <a:pt x="975772" y="407320"/>
                </a:lnTo>
                <a:lnTo>
                  <a:pt x="953083" y="422628"/>
                </a:lnTo>
                <a:lnTo>
                  <a:pt x="925322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0619" y="1923669"/>
            <a:ext cx="79311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Big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85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5241" y="3187445"/>
            <a:ext cx="995680" cy="429895"/>
          </a:xfrm>
          <a:custGeom>
            <a:avLst/>
            <a:gdLst/>
            <a:ahLst/>
            <a:cxnLst/>
            <a:rect l="l" t="t" r="r" b="b"/>
            <a:pathLst>
              <a:path w="995680" h="429895">
                <a:moveTo>
                  <a:pt x="0" y="71627"/>
                </a:moveTo>
                <a:lnTo>
                  <a:pt x="5637" y="43773"/>
                </a:lnTo>
                <a:lnTo>
                  <a:pt x="21002" y="21002"/>
                </a:lnTo>
                <a:lnTo>
                  <a:pt x="43773" y="5637"/>
                </a:lnTo>
                <a:lnTo>
                  <a:pt x="71628" y="0"/>
                </a:lnTo>
                <a:lnTo>
                  <a:pt x="923544" y="0"/>
                </a:lnTo>
                <a:lnTo>
                  <a:pt x="951398" y="5637"/>
                </a:lnTo>
                <a:lnTo>
                  <a:pt x="974169" y="21002"/>
                </a:lnTo>
                <a:lnTo>
                  <a:pt x="989534" y="43773"/>
                </a:lnTo>
                <a:lnTo>
                  <a:pt x="995172" y="71627"/>
                </a:lnTo>
                <a:lnTo>
                  <a:pt x="995172" y="358139"/>
                </a:lnTo>
                <a:lnTo>
                  <a:pt x="989534" y="385994"/>
                </a:lnTo>
                <a:lnTo>
                  <a:pt x="974169" y="408765"/>
                </a:lnTo>
                <a:lnTo>
                  <a:pt x="951398" y="424130"/>
                </a:lnTo>
                <a:lnTo>
                  <a:pt x="923544" y="429767"/>
                </a:lnTo>
                <a:lnTo>
                  <a:pt x="71628" y="429767"/>
                </a:lnTo>
                <a:lnTo>
                  <a:pt x="43773" y="424130"/>
                </a:lnTo>
                <a:lnTo>
                  <a:pt x="21002" y="408765"/>
                </a:lnTo>
                <a:lnTo>
                  <a:pt x="5637" y="385994"/>
                </a:lnTo>
                <a:lnTo>
                  <a:pt x="0" y="358139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3926" y="3237103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5241" y="3826002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3926" y="3875658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2310" y="4433696"/>
            <a:ext cx="254000" cy="1835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0414" y="3389376"/>
            <a:ext cx="697230" cy="415290"/>
          </a:xfrm>
          <a:custGeom>
            <a:avLst/>
            <a:gdLst/>
            <a:ahLst/>
            <a:cxnLst/>
            <a:rect l="l" t="t" r="r" b="b"/>
            <a:pathLst>
              <a:path w="697230" h="415289">
                <a:moveTo>
                  <a:pt x="619125" y="285242"/>
                </a:moveTo>
                <a:lnTo>
                  <a:pt x="567309" y="285242"/>
                </a:lnTo>
                <a:lnTo>
                  <a:pt x="632079" y="414781"/>
                </a:lnTo>
                <a:lnTo>
                  <a:pt x="690371" y="298196"/>
                </a:lnTo>
                <a:lnTo>
                  <a:pt x="619125" y="298196"/>
                </a:lnTo>
                <a:lnTo>
                  <a:pt x="619125" y="285242"/>
                </a:lnTo>
                <a:close/>
              </a:path>
              <a:path w="697230" h="415289">
                <a:moveTo>
                  <a:pt x="619125" y="12953"/>
                </a:moveTo>
                <a:lnTo>
                  <a:pt x="619125" y="298196"/>
                </a:lnTo>
                <a:lnTo>
                  <a:pt x="645033" y="298196"/>
                </a:lnTo>
                <a:lnTo>
                  <a:pt x="645033" y="25908"/>
                </a:lnTo>
                <a:lnTo>
                  <a:pt x="632079" y="25908"/>
                </a:lnTo>
                <a:lnTo>
                  <a:pt x="619125" y="12953"/>
                </a:lnTo>
                <a:close/>
              </a:path>
              <a:path w="697230" h="415289">
                <a:moveTo>
                  <a:pt x="696849" y="285242"/>
                </a:moveTo>
                <a:lnTo>
                  <a:pt x="645033" y="285242"/>
                </a:lnTo>
                <a:lnTo>
                  <a:pt x="645033" y="298196"/>
                </a:lnTo>
                <a:lnTo>
                  <a:pt x="690371" y="298196"/>
                </a:lnTo>
                <a:lnTo>
                  <a:pt x="696849" y="285242"/>
                </a:lnTo>
                <a:close/>
              </a:path>
              <a:path w="697230" h="415289">
                <a:moveTo>
                  <a:pt x="639191" y="0"/>
                </a:moveTo>
                <a:lnTo>
                  <a:pt x="0" y="0"/>
                </a:lnTo>
                <a:lnTo>
                  <a:pt x="0" y="25908"/>
                </a:lnTo>
                <a:lnTo>
                  <a:pt x="619125" y="25908"/>
                </a:lnTo>
                <a:lnTo>
                  <a:pt x="619125" y="12953"/>
                </a:lnTo>
                <a:lnTo>
                  <a:pt x="645033" y="12953"/>
                </a:lnTo>
                <a:lnTo>
                  <a:pt x="645033" y="5841"/>
                </a:lnTo>
                <a:lnTo>
                  <a:pt x="639191" y="0"/>
                </a:lnTo>
                <a:close/>
              </a:path>
              <a:path w="697230" h="415289">
                <a:moveTo>
                  <a:pt x="645033" y="12953"/>
                </a:moveTo>
                <a:lnTo>
                  <a:pt x="619125" y="12953"/>
                </a:lnTo>
                <a:lnTo>
                  <a:pt x="632079" y="25908"/>
                </a:lnTo>
                <a:lnTo>
                  <a:pt x="645033" y="25908"/>
                </a:lnTo>
                <a:lnTo>
                  <a:pt x="645033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205" y="2492501"/>
            <a:ext cx="342900" cy="2848610"/>
          </a:xfrm>
          <a:custGeom>
            <a:avLst/>
            <a:gdLst/>
            <a:ahLst/>
            <a:cxnLst/>
            <a:rect l="l" t="t" r="r" b="b"/>
            <a:pathLst>
              <a:path w="342900" h="2848610">
                <a:moveTo>
                  <a:pt x="342900" y="2848356"/>
                </a:moveTo>
                <a:lnTo>
                  <a:pt x="276163" y="2846105"/>
                </a:lnTo>
                <a:lnTo>
                  <a:pt x="221665" y="2839974"/>
                </a:lnTo>
                <a:lnTo>
                  <a:pt x="184923" y="2830889"/>
                </a:lnTo>
                <a:lnTo>
                  <a:pt x="171450" y="2819781"/>
                </a:lnTo>
                <a:lnTo>
                  <a:pt x="171450" y="1452753"/>
                </a:lnTo>
                <a:lnTo>
                  <a:pt x="157976" y="1441644"/>
                </a:lnTo>
                <a:lnTo>
                  <a:pt x="121234" y="1432560"/>
                </a:lnTo>
                <a:lnTo>
                  <a:pt x="66736" y="1426428"/>
                </a:lnTo>
                <a:lnTo>
                  <a:pt x="0" y="1424178"/>
                </a:lnTo>
                <a:lnTo>
                  <a:pt x="66736" y="1421927"/>
                </a:lnTo>
                <a:lnTo>
                  <a:pt x="121234" y="1415796"/>
                </a:lnTo>
                <a:lnTo>
                  <a:pt x="157976" y="1406711"/>
                </a:lnTo>
                <a:lnTo>
                  <a:pt x="171450" y="1395603"/>
                </a:lnTo>
                <a:lnTo>
                  <a:pt x="171450" y="28575"/>
                </a:lnTo>
                <a:lnTo>
                  <a:pt x="184923" y="17466"/>
                </a:lnTo>
                <a:lnTo>
                  <a:pt x="221665" y="8382"/>
                </a:lnTo>
                <a:lnTo>
                  <a:pt x="276163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3779" y="3902786"/>
            <a:ext cx="770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Epoch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7511" y="5625414"/>
            <a:ext cx="2074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5" dirty="0">
                <a:latin typeface="Arial"/>
                <a:cs typeface="Arial"/>
              </a:rPr>
              <a:t>N=Big </a:t>
            </a:r>
            <a:r>
              <a:rPr sz="1800" spc="-75" dirty="0">
                <a:latin typeface="Arial"/>
                <a:cs typeface="Arial"/>
              </a:rPr>
              <a:t>Data/Batch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401" y="483234"/>
            <a:ext cx="577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</a:t>
            </a:r>
            <a:r>
              <a:rPr spc="-5" dirty="0"/>
              <a:t>Network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Brief</a:t>
            </a:r>
          </a:p>
        </p:txBody>
      </p:sp>
      <p:sp>
        <p:nvSpPr>
          <p:cNvPr id="3" name="object 3"/>
          <p:cNvSpPr/>
          <p:nvPr/>
        </p:nvSpPr>
        <p:spPr>
          <a:xfrm>
            <a:off x="3862578" y="3592829"/>
            <a:ext cx="1440180" cy="792480"/>
          </a:xfrm>
          <a:custGeom>
            <a:avLst/>
            <a:gdLst/>
            <a:ahLst/>
            <a:cxnLst/>
            <a:rect l="l" t="t" r="r" b="b"/>
            <a:pathLst>
              <a:path w="1440179" h="792479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08100" y="0"/>
                </a:lnTo>
                <a:lnTo>
                  <a:pt x="1349829" y="6738"/>
                </a:lnTo>
                <a:lnTo>
                  <a:pt x="1386084" y="25497"/>
                </a:lnTo>
                <a:lnTo>
                  <a:pt x="1414682" y="54095"/>
                </a:lnTo>
                <a:lnTo>
                  <a:pt x="1433441" y="90350"/>
                </a:lnTo>
                <a:lnTo>
                  <a:pt x="1440180" y="132080"/>
                </a:lnTo>
                <a:lnTo>
                  <a:pt x="1440180" y="660400"/>
                </a:lnTo>
                <a:lnTo>
                  <a:pt x="1433441" y="702129"/>
                </a:lnTo>
                <a:lnTo>
                  <a:pt x="1414682" y="738384"/>
                </a:lnTo>
                <a:lnTo>
                  <a:pt x="1386084" y="766982"/>
                </a:lnTo>
                <a:lnTo>
                  <a:pt x="1349829" y="785741"/>
                </a:lnTo>
                <a:lnTo>
                  <a:pt x="1308100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6270" y="3823842"/>
            <a:ext cx="27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Trebuchet MS"/>
                <a:cs typeface="Trebuchet MS"/>
              </a:rPr>
              <a:t>W</a:t>
            </a:r>
            <a:r>
              <a:rPr sz="1800" b="1" spc="-97" baseline="-20833" dirty="0">
                <a:latin typeface="Trebuchet MS"/>
                <a:cs typeface="Trebuchet MS"/>
              </a:rPr>
              <a:t>i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591" y="382193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"/>
                <a:cs typeface="Arial"/>
              </a:rPr>
              <a:t>D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073" y="382193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Lab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246" y="3924300"/>
            <a:ext cx="369570" cy="129539"/>
          </a:xfrm>
          <a:custGeom>
            <a:avLst/>
            <a:gdLst/>
            <a:ahLst/>
            <a:cxnLst/>
            <a:rect l="l" t="t" r="r" b="b"/>
            <a:pathLst>
              <a:path w="369570" h="129539">
                <a:moveTo>
                  <a:pt x="240029" y="0"/>
                </a:moveTo>
                <a:lnTo>
                  <a:pt x="240029" y="129539"/>
                </a:lnTo>
                <a:lnTo>
                  <a:pt x="343661" y="77724"/>
                </a:lnTo>
                <a:lnTo>
                  <a:pt x="252983" y="77724"/>
                </a:lnTo>
                <a:lnTo>
                  <a:pt x="252983" y="51816"/>
                </a:lnTo>
                <a:lnTo>
                  <a:pt x="343662" y="51816"/>
                </a:lnTo>
                <a:lnTo>
                  <a:pt x="240029" y="0"/>
                </a:lnTo>
                <a:close/>
              </a:path>
              <a:path w="369570" h="129539">
                <a:moveTo>
                  <a:pt x="24002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240029" y="77724"/>
                </a:lnTo>
                <a:lnTo>
                  <a:pt x="240029" y="51816"/>
                </a:lnTo>
                <a:close/>
              </a:path>
              <a:path w="369570" h="129539">
                <a:moveTo>
                  <a:pt x="343662" y="51816"/>
                </a:moveTo>
                <a:lnTo>
                  <a:pt x="252983" y="51816"/>
                </a:lnTo>
                <a:lnTo>
                  <a:pt x="252983" y="77724"/>
                </a:lnTo>
                <a:lnTo>
                  <a:pt x="343661" y="77724"/>
                </a:lnTo>
                <a:lnTo>
                  <a:pt x="369569" y="64769"/>
                </a:lnTo>
                <a:lnTo>
                  <a:pt x="343662" y="5181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2758" y="3924300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542163" y="0"/>
                </a:moveTo>
                <a:lnTo>
                  <a:pt x="542163" y="129539"/>
                </a:lnTo>
                <a:lnTo>
                  <a:pt x="645794" y="77724"/>
                </a:lnTo>
                <a:lnTo>
                  <a:pt x="555116" y="77724"/>
                </a:lnTo>
                <a:lnTo>
                  <a:pt x="555116" y="51816"/>
                </a:lnTo>
                <a:lnTo>
                  <a:pt x="645795" y="51816"/>
                </a:lnTo>
                <a:lnTo>
                  <a:pt x="542163" y="0"/>
                </a:lnTo>
                <a:close/>
              </a:path>
              <a:path w="671829" h="129539">
                <a:moveTo>
                  <a:pt x="542163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542163" y="77724"/>
                </a:lnTo>
                <a:lnTo>
                  <a:pt x="542163" y="51816"/>
                </a:lnTo>
                <a:close/>
              </a:path>
              <a:path w="671829" h="129539">
                <a:moveTo>
                  <a:pt x="645795" y="51816"/>
                </a:moveTo>
                <a:lnTo>
                  <a:pt x="555116" y="51816"/>
                </a:lnTo>
                <a:lnTo>
                  <a:pt x="555116" y="77724"/>
                </a:lnTo>
                <a:lnTo>
                  <a:pt x="645794" y="77724"/>
                </a:lnTo>
                <a:lnTo>
                  <a:pt x="671702" y="64769"/>
                </a:lnTo>
                <a:lnTo>
                  <a:pt x="645795" y="5181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732" y="324104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Neural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1053" y="2867405"/>
            <a:ext cx="2847340" cy="393700"/>
          </a:xfrm>
          <a:custGeom>
            <a:avLst/>
            <a:gdLst/>
            <a:ahLst/>
            <a:cxnLst/>
            <a:rect l="l" t="t" r="r" b="b"/>
            <a:pathLst>
              <a:path w="2847340" h="393700">
                <a:moveTo>
                  <a:pt x="0" y="393192"/>
                </a:moveTo>
                <a:lnTo>
                  <a:pt x="2583" y="316664"/>
                </a:lnTo>
                <a:lnTo>
                  <a:pt x="9620" y="254174"/>
                </a:lnTo>
                <a:lnTo>
                  <a:pt x="20038" y="212044"/>
                </a:lnTo>
                <a:lnTo>
                  <a:pt x="32766" y="196596"/>
                </a:lnTo>
                <a:lnTo>
                  <a:pt x="1390650" y="196596"/>
                </a:lnTo>
                <a:lnTo>
                  <a:pt x="1403377" y="181147"/>
                </a:lnTo>
                <a:lnTo>
                  <a:pt x="1413795" y="139017"/>
                </a:lnTo>
                <a:lnTo>
                  <a:pt x="1420832" y="76527"/>
                </a:lnTo>
                <a:lnTo>
                  <a:pt x="1423416" y="0"/>
                </a:lnTo>
                <a:lnTo>
                  <a:pt x="1425999" y="76527"/>
                </a:lnTo>
                <a:lnTo>
                  <a:pt x="1433036" y="139017"/>
                </a:lnTo>
                <a:lnTo>
                  <a:pt x="1443454" y="181147"/>
                </a:lnTo>
                <a:lnTo>
                  <a:pt x="1456182" y="196596"/>
                </a:lnTo>
                <a:lnTo>
                  <a:pt x="2814066" y="196596"/>
                </a:lnTo>
                <a:lnTo>
                  <a:pt x="2826793" y="212044"/>
                </a:lnTo>
                <a:lnTo>
                  <a:pt x="2837211" y="254174"/>
                </a:lnTo>
                <a:lnTo>
                  <a:pt x="2844248" y="316664"/>
                </a:lnTo>
                <a:lnTo>
                  <a:pt x="2846831" y="3931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3878" y="2567685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0619" y="1923669"/>
            <a:ext cx="79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Big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2738" y="2323338"/>
            <a:ext cx="1440180" cy="3194685"/>
          </a:xfrm>
          <a:custGeom>
            <a:avLst/>
            <a:gdLst/>
            <a:ahLst/>
            <a:cxnLst/>
            <a:rect l="l" t="t" r="r" b="b"/>
            <a:pathLst>
              <a:path w="1440180" h="3194685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30" y="0"/>
                </a:lnTo>
                <a:lnTo>
                  <a:pt x="1200150" y="0"/>
                </a:lnTo>
                <a:lnTo>
                  <a:pt x="1248531" y="4875"/>
                </a:lnTo>
                <a:lnTo>
                  <a:pt x="1293590" y="18859"/>
                </a:lnTo>
                <a:lnTo>
                  <a:pt x="1334363" y="40987"/>
                </a:lnTo>
                <a:lnTo>
                  <a:pt x="1369885" y="70294"/>
                </a:lnTo>
                <a:lnTo>
                  <a:pt x="1399192" y="105816"/>
                </a:lnTo>
                <a:lnTo>
                  <a:pt x="1421320" y="146589"/>
                </a:lnTo>
                <a:lnTo>
                  <a:pt x="1435304" y="191648"/>
                </a:lnTo>
                <a:lnTo>
                  <a:pt x="1440180" y="240029"/>
                </a:lnTo>
                <a:lnTo>
                  <a:pt x="1440180" y="2954274"/>
                </a:lnTo>
                <a:lnTo>
                  <a:pt x="1435304" y="3002655"/>
                </a:lnTo>
                <a:lnTo>
                  <a:pt x="1421320" y="3047714"/>
                </a:lnTo>
                <a:lnTo>
                  <a:pt x="1399192" y="3088487"/>
                </a:lnTo>
                <a:lnTo>
                  <a:pt x="1369885" y="3124009"/>
                </a:lnTo>
                <a:lnTo>
                  <a:pt x="1334363" y="3153316"/>
                </a:lnTo>
                <a:lnTo>
                  <a:pt x="1293590" y="3175444"/>
                </a:lnTo>
                <a:lnTo>
                  <a:pt x="1248531" y="3189428"/>
                </a:lnTo>
                <a:lnTo>
                  <a:pt x="1200150" y="3194304"/>
                </a:lnTo>
                <a:lnTo>
                  <a:pt x="240030" y="3194304"/>
                </a:lnTo>
                <a:lnTo>
                  <a:pt x="191648" y="3189428"/>
                </a:lnTo>
                <a:lnTo>
                  <a:pt x="146589" y="3175444"/>
                </a:lnTo>
                <a:lnTo>
                  <a:pt x="105816" y="3153316"/>
                </a:lnTo>
                <a:lnTo>
                  <a:pt x="70294" y="3124009"/>
                </a:lnTo>
                <a:lnTo>
                  <a:pt x="40987" y="3088487"/>
                </a:lnTo>
                <a:lnTo>
                  <a:pt x="18859" y="3047714"/>
                </a:lnTo>
                <a:lnTo>
                  <a:pt x="4875" y="3002655"/>
                </a:lnTo>
                <a:lnTo>
                  <a:pt x="0" y="2954274"/>
                </a:lnTo>
                <a:lnTo>
                  <a:pt x="0" y="2400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5241" y="4796790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7161" y="4846701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5241" y="2550414"/>
            <a:ext cx="996950" cy="428625"/>
          </a:xfrm>
          <a:custGeom>
            <a:avLst/>
            <a:gdLst/>
            <a:ahLst/>
            <a:cxnLst/>
            <a:rect l="l" t="t" r="r" b="b"/>
            <a:pathLst>
              <a:path w="99695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5322" y="0"/>
                </a:lnTo>
                <a:lnTo>
                  <a:pt x="953083" y="5615"/>
                </a:lnTo>
                <a:lnTo>
                  <a:pt x="975772" y="20923"/>
                </a:lnTo>
                <a:lnTo>
                  <a:pt x="991080" y="43612"/>
                </a:lnTo>
                <a:lnTo>
                  <a:pt x="996696" y="71374"/>
                </a:lnTo>
                <a:lnTo>
                  <a:pt x="996696" y="356870"/>
                </a:lnTo>
                <a:lnTo>
                  <a:pt x="991080" y="384631"/>
                </a:lnTo>
                <a:lnTo>
                  <a:pt x="975772" y="407320"/>
                </a:lnTo>
                <a:lnTo>
                  <a:pt x="953083" y="422628"/>
                </a:lnTo>
                <a:lnTo>
                  <a:pt x="925322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5069" y="2598801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55241" y="3187445"/>
            <a:ext cx="995680" cy="429895"/>
          </a:xfrm>
          <a:custGeom>
            <a:avLst/>
            <a:gdLst/>
            <a:ahLst/>
            <a:cxnLst/>
            <a:rect l="l" t="t" r="r" b="b"/>
            <a:pathLst>
              <a:path w="995680" h="429895">
                <a:moveTo>
                  <a:pt x="0" y="71627"/>
                </a:moveTo>
                <a:lnTo>
                  <a:pt x="5637" y="43773"/>
                </a:lnTo>
                <a:lnTo>
                  <a:pt x="21002" y="21002"/>
                </a:lnTo>
                <a:lnTo>
                  <a:pt x="43773" y="5637"/>
                </a:lnTo>
                <a:lnTo>
                  <a:pt x="71628" y="0"/>
                </a:lnTo>
                <a:lnTo>
                  <a:pt x="923544" y="0"/>
                </a:lnTo>
                <a:lnTo>
                  <a:pt x="951398" y="5637"/>
                </a:lnTo>
                <a:lnTo>
                  <a:pt x="974169" y="21002"/>
                </a:lnTo>
                <a:lnTo>
                  <a:pt x="989534" y="43773"/>
                </a:lnTo>
                <a:lnTo>
                  <a:pt x="995172" y="71627"/>
                </a:lnTo>
                <a:lnTo>
                  <a:pt x="995172" y="358139"/>
                </a:lnTo>
                <a:lnTo>
                  <a:pt x="989534" y="385994"/>
                </a:lnTo>
                <a:lnTo>
                  <a:pt x="974169" y="408765"/>
                </a:lnTo>
                <a:lnTo>
                  <a:pt x="951398" y="424130"/>
                </a:lnTo>
                <a:lnTo>
                  <a:pt x="923544" y="429767"/>
                </a:lnTo>
                <a:lnTo>
                  <a:pt x="71628" y="429767"/>
                </a:lnTo>
                <a:lnTo>
                  <a:pt x="43773" y="424130"/>
                </a:lnTo>
                <a:lnTo>
                  <a:pt x="21002" y="408765"/>
                </a:lnTo>
                <a:lnTo>
                  <a:pt x="5637" y="385994"/>
                </a:lnTo>
                <a:lnTo>
                  <a:pt x="0" y="358139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3926" y="3237103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55241" y="3826002"/>
            <a:ext cx="995680" cy="428625"/>
          </a:xfrm>
          <a:custGeom>
            <a:avLst/>
            <a:gdLst/>
            <a:ahLst/>
            <a:cxnLst/>
            <a:rect l="l" t="t" r="r" b="b"/>
            <a:pathLst>
              <a:path w="995680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923797" y="0"/>
                </a:lnTo>
                <a:lnTo>
                  <a:pt x="951559" y="5615"/>
                </a:lnTo>
                <a:lnTo>
                  <a:pt x="974248" y="20923"/>
                </a:lnTo>
                <a:lnTo>
                  <a:pt x="989556" y="43612"/>
                </a:lnTo>
                <a:lnTo>
                  <a:pt x="995172" y="71374"/>
                </a:lnTo>
                <a:lnTo>
                  <a:pt x="995172" y="356870"/>
                </a:lnTo>
                <a:lnTo>
                  <a:pt x="989556" y="384631"/>
                </a:lnTo>
                <a:lnTo>
                  <a:pt x="974248" y="407320"/>
                </a:lnTo>
                <a:lnTo>
                  <a:pt x="951559" y="422628"/>
                </a:lnTo>
                <a:lnTo>
                  <a:pt x="923797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3926" y="3875658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Batch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2310" y="4433696"/>
            <a:ext cx="254000" cy="1835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0414" y="3389376"/>
            <a:ext cx="697230" cy="415290"/>
          </a:xfrm>
          <a:custGeom>
            <a:avLst/>
            <a:gdLst/>
            <a:ahLst/>
            <a:cxnLst/>
            <a:rect l="l" t="t" r="r" b="b"/>
            <a:pathLst>
              <a:path w="697230" h="415289">
                <a:moveTo>
                  <a:pt x="619125" y="285242"/>
                </a:moveTo>
                <a:lnTo>
                  <a:pt x="567309" y="285242"/>
                </a:lnTo>
                <a:lnTo>
                  <a:pt x="632079" y="414781"/>
                </a:lnTo>
                <a:lnTo>
                  <a:pt x="690371" y="298196"/>
                </a:lnTo>
                <a:lnTo>
                  <a:pt x="619125" y="298196"/>
                </a:lnTo>
                <a:lnTo>
                  <a:pt x="619125" y="285242"/>
                </a:lnTo>
                <a:close/>
              </a:path>
              <a:path w="697230" h="415289">
                <a:moveTo>
                  <a:pt x="619125" y="12953"/>
                </a:moveTo>
                <a:lnTo>
                  <a:pt x="619125" y="298196"/>
                </a:lnTo>
                <a:lnTo>
                  <a:pt x="645033" y="298196"/>
                </a:lnTo>
                <a:lnTo>
                  <a:pt x="645033" y="25908"/>
                </a:lnTo>
                <a:lnTo>
                  <a:pt x="632079" y="25908"/>
                </a:lnTo>
                <a:lnTo>
                  <a:pt x="619125" y="12953"/>
                </a:lnTo>
                <a:close/>
              </a:path>
              <a:path w="697230" h="415289">
                <a:moveTo>
                  <a:pt x="696849" y="285242"/>
                </a:moveTo>
                <a:lnTo>
                  <a:pt x="645033" y="285242"/>
                </a:lnTo>
                <a:lnTo>
                  <a:pt x="645033" y="298196"/>
                </a:lnTo>
                <a:lnTo>
                  <a:pt x="690371" y="298196"/>
                </a:lnTo>
                <a:lnTo>
                  <a:pt x="696849" y="285242"/>
                </a:lnTo>
                <a:close/>
              </a:path>
              <a:path w="697230" h="415289">
                <a:moveTo>
                  <a:pt x="639191" y="0"/>
                </a:moveTo>
                <a:lnTo>
                  <a:pt x="0" y="0"/>
                </a:lnTo>
                <a:lnTo>
                  <a:pt x="0" y="25908"/>
                </a:lnTo>
                <a:lnTo>
                  <a:pt x="619125" y="25908"/>
                </a:lnTo>
                <a:lnTo>
                  <a:pt x="619125" y="12953"/>
                </a:lnTo>
                <a:lnTo>
                  <a:pt x="645033" y="12953"/>
                </a:lnTo>
                <a:lnTo>
                  <a:pt x="645033" y="5841"/>
                </a:lnTo>
                <a:lnTo>
                  <a:pt x="639191" y="0"/>
                </a:lnTo>
                <a:close/>
              </a:path>
              <a:path w="697230" h="415289">
                <a:moveTo>
                  <a:pt x="645033" y="12953"/>
                </a:moveTo>
                <a:lnTo>
                  <a:pt x="619125" y="12953"/>
                </a:lnTo>
                <a:lnTo>
                  <a:pt x="632079" y="25908"/>
                </a:lnTo>
                <a:lnTo>
                  <a:pt x="645033" y="25908"/>
                </a:lnTo>
                <a:lnTo>
                  <a:pt x="645033" y="129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205" y="2492501"/>
            <a:ext cx="342900" cy="2848610"/>
          </a:xfrm>
          <a:custGeom>
            <a:avLst/>
            <a:gdLst/>
            <a:ahLst/>
            <a:cxnLst/>
            <a:rect l="l" t="t" r="r" b="b"/>
            <a:pathLst>
              <a:path w="342900" h="2848610">
                <a:moveTo>
                  <a:pt x="342900" y="2848356"/>
                </a:moveTo>
                <a:lnTo>
                  <a:pt x="276163" y="2846105"/>
                </a:lnTo>
                <a:lnTo>
                  <a:pt x="221665" y="2839974"/>
                </a:lnTo>
                <a:lnTo>
                  <a:pt x="184923" y="2830889"/>
                </a:lnTo>
                <a:lnTo>
                  <a:pt x="171450" y="2819781"/>
                </a:lnTo>
                <a:lnTo>
                  <a:pt x="171450" y="1452753"/>
                </a:lnTo>
                <a:lnTo>
                  <a:pt x="157976" y="1441644"/>
                </a:lnTo>
                <a:lnTo>
                  <a:pt x="121234" y="1432560"/>
                </a:lnTo>
                <a:lnTo>
                  <a:pt x="66736" y="1426428"/>
                </a:lnTo>
                <a:lnTo>
                  <a:pt x="0" y="1424178"/>
                </a:lnTo>
                <a:lnTo>
                  <a:pt x="66736" y="1421927"/>
                </a:lnTo>
                <a:lnTo>
                  <a:pt x="121234" y="1415796"/>
                </a:lnTo>
                <a:lnTo>
                  <a:pt x="157976" y="1406711"/>
                </a:lnTo>
                <a:lnTo>
                  <a:pt x="171450" y="1395603"/>
                </a:lnTo>
                <a:lnTo>
                  <a:pt x="171450" y="28575"/>
                </a:lnTo>
                <a:lnTo>
                  <a:pt x="184923" y="17466"/>
                </a:lnTo>
                <a:lnTo>
                  <a:pt x="221665" y="8382"/>
                </a:lnTo>
                <a:lnTo>
                  <a:pt x="276163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3779" y="3902786"/>
            <a:ext cx="770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Epoch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7511" y="5625414"/>
            <a:ext cx="2074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5" dirty="0">
                <a:latin typeface="Arial"/>
                <a:cs typeface="Arial"/>
              </a:rPr>
              <a:t>N=Big </a:t>
            </a:r>
            <a:r>
              <a:rPr sz="1800" spc="-75" dirty="0">
                <a:latin typeface="Arial"/>
                <a:cs typeface="Arial"/>
              </a:rPr>
              <a:t>Data/Batch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79723" y="2094102"/>
            <a:ext cx="3773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006FC0"/>
                </a:solidFill>
                <a:latin typeface="Trebuchet MS"/>
                <a:cs typeface="Trebuchet MS"/>
              </a:rPr>
              <a:t>Forward </a:t>
            </a:r>
            <a:r>
              <a:rPr sz="2000" b="1" spc="-125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2000" b="1" spc="-125" dirty="0">
                <a:latin typeface="Trebuchet MS"/>
                <a:cs typeface="Trebuchet MS"/>
              </a:rPr>
              <a:t>: </a:t>
            </a:r>
            <a:r>
              <a:rPr sz="2000" b="1" spc="-110" dirty="0">
                <a:latin typeface="Trebuchet MS"/>
                <a:cs typeface="Trebuchet MS"/>
              </a:rPr>
              <a:t>from </a:t>
            </a:r>
            <a:r>
              <a:rPr sz="2000" b="1" spc="-100" dirty="0">
                <a:latin typeface="Trebuchet MS"/>
                <a:cs typeface="Trebuchet MS"/>
              </a:rPr>
              <a:t>data </a:t>
            </a:r>
            <a:r>
              <a:rPr sz="2000" b="1" spc="-95" dirty="0">
                <a:latin typeface="Trebuchet MS"/>
                <a:cs typeface="Trebuchet MS"/>
              </a:rPr>
              <a:t>to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label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3092</Words>
  <Application>Microsoft Office PowerPoint</Application>
  <PresentationFormat>화면 슬라이드 쇼(4:3)</PresentationFormat>
  <Paragraphs>860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Trebuchet MS</vt:lpstr>
      <vt:lpstr>Office Theme</vt:lpstr>
      <vt:lpstr>PyTorch Tutorial</vt:lpstr>
      <vt:lpstr>1. git clone https://github.com/Nardien/samsung_text_classification  2. cd samsung_text_classification  3. jupyter notebook  =&gt; 인터넷 창 열림 =&gt; dependencies.ipynb 클릭 =&gt; shift + enter  </vt:lpstr>
      <vt:lpstr>What is PyTorch?</vt:lpstr>
      <vt:lpstr>Installation</vt:lpstr>
      <vt:lpstr>Packages of PyTorch</vt:lpstr>
      <vt:lpstr>Outline</vt:lpstr>
      <vt:lpstr>Neural Network in Brief</vt:lpstr>
      <vt:lpstr>Neural Network in Brief</vt:lpstr>
      <vt:lpstr>Neural Network in Brief</vt:lpstr>
      <vt:lpstr>Neural Network in Brief</vt:lpstr>
      <vt:lpstr>Neural Network in Brief</vt:lpstr>
      <vt:lpstr>Neural Network in Brief Inside the Neural Network  Forward</vt:lpstr>
      <vt:lpstr>Neural Network in Brief Inside the Neural Network  Forward</vt:lpstr>
      <vt:lpstr>Concepts of PyTorch</vt:lpstr>
      <vt:lpstr>Concepts of PyTorch</vt:lpstr>
      <vt:lpstr>Concepts of PyTorch</vt:lpstr>
      <vt:lpstr>Concepts of PyTorch</vt:lpstr>
      <vt:lpstr>Concepts of PyTorch</vt:lpstr>
      <vt:lpstr>Concepts of PyTorch</vt:lpstr>
      <vt:lpstr>Neural Network in Brief Inside the Neural Network  Forward</vt:lpstr>
      <vt:lpstr>PowerPoint 프레젠테이션</vt:lpstr>
      <vt:lpstr>Define modules  (must have)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Concepts of PyTorch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NN Modules</vt:lpstr>
      <vt:lpstr>Concepts of PyTorch</vt:lpstr>
      <vt:lpstr>Concepts of PyTorch</vt:lpstr>
      <vt:lpstr>What We Build?</vt:lpstr>
      <vt:lpstr>PowerPoint 프레젠테이션</vt:lpstr>
      <vt:lpstr>PowerPoint 프레젠테이션</vt:lpstr>
      <vt:lpstr>PowerPoint 프레젠테이션</vt:lpstr>
      <vt:lpstr>Saving Models</vt:lpstr>
      <vt:lpstr>Recurrent Neural Network (RNN)</vt:lpstr>
      <vt:lpstr>Recurrent Neural Network (RNN)</vt:lpstr>
      <vt:lpstr>Comparison with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Tutorial</dc:title>
  <dc:creator>user</dc:creator>
  <cp:lastModifiedBy>이 동복</cp:lastModifiedBy>
  <cp:revision>3</cp:revision>
  <dcterms:created xsi:type="dcterms:W3CDTF">2019-10-06T16:00:58Z</dcterms:created>
  <dcterms:modified xsi:type="dcterms:W3CDTF">2019-10-07T03:58:03Z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2019-10-06T00:00:00Z</vt:filetime>
  </property>
</Properties>
</file>