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3"/>
    <p:restoredTop sz="94694"/>
  </p:normalViewPr>
  <p:slideViewPr>
    <p:cSldViewPr snapToGrid="0">
      <p:cViewPr>
        <p:scale>
          <a:sx n="88" d="100"/>
          <a:sy n="88" d="100"/>
        </p:scale>
        <p:origin x="1600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23E43F-4F98-5476-15E1-A7B2758D0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52080A0-4D83-27E3-30B7-2C7DD8BD7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D51E0B-CF6A-233D-88FC-86A6E53CB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FDE2-BBE7-EC43-9F8E-AD044C122952}" type="datetimeFigureOut">
              <a:rPr kumimoji="1" lang="zh-TW" altLang="en-US" smtClean="0"/>
              <a:t>2025/10/14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17397B-0EA8-E12E-67C3-44AF746F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A6CF0B-B5AD-6CD7-45F4-16C295AD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36BF-5B65-3945-85E7-0C98DD0E1B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7357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AC8E96-A838-8159-EE8D-357BED5CC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6EC5C71-5D9B-8F54-0242-CD781DB01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C0E827-F13C-7E38-C1D1-3580B7C5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FDE2-BBE7-EC43-9F8E-AD044C122952}" type="datetimeFigureOut">
              <a:rPr kumimoji="1" lang="zh-TW" altLang="en-US" smtClean="0"/>
              <a:t>2025/10/14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8022E8-F0E0-2C77-70C8-00D904B0F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BDD580-EF49-B0BE-7D8D-335BA40E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36BF-5B65-3945-85E7-0C98DD0E1B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6788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7196646-39A2-D878-4278-9AC0E0D10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3B3B9F7-02BA-F591-6250-BB13F7066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A2D791-6661-5453-D01B-18D39A7B4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FDE2-BBE7-EC43-9F8E-AD044C122952}" type="datetimeFigureOut">
              <a:rPr kumimoji="1" lang="zh-TW" altLang="en-US" smtClean="0"/>
              <a:t>2025/10/14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5BC9EC-2766-08BA-EC69-216F85BB2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F4C665-3EFA-6955-FEB2-7B2BFC289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36BF-5B65-3945-85E7-0C98DD0E1B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1341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F7C144-004D-924B-53B4-287856B4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BDDC-D9EE-EA2A-C7B6-848834BC1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7F488D-7524-B397-ADD3-3A6754A6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FDE2-BBE7-EC43-9F8E-AD044C122952}" type="datetimeFigureOut">
              <a:rPr kumimoji="1" lang="zh-TW" altLang="en-US" smtClean="0"/>
              <a:t>2025/10/14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3FDC8F-32FF-286B-341C-8E2F8548D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774933-03E1-AB6C-E429-6BFB36CD8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36BF-5B65-3945-85E7-0C98DD0E1B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8585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650B94-13CB-BDB7-DD78-E3A626CF4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92FDB6-F868-7CB1-859D-DAC937B2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CD89E0-B55F-1D6F-DE46-25775C3C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FDE2-BBE7-EC43-9F8E-AD044C122952}" type="datetimeFigureOut">
              <a:rPr kumimoji="1" lang="zh-TW" altLang="en-US" smtClean="0"/>
              <a:t>2025/10/14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90BBA3-3D7D-5CDB-E8E2-3268FC43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39B8CD-70AC-60D3-A279-59934BC4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36BF-5B65-3945-85E7-0C98DD0E1B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0548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4CEA03-CE5F-4EEE-188C-3F7F4B66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0D1474-A26C-6B31-8198-A40BF82CB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52DEAFE-F2B5-11FA-CA29-88F68E3CC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FCEF2A-C098-6E34-6C5E-41E91F80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FDE2-BBE7-EC43-9F8E-AD044C122952}" type="datetimeFigureOut">
              <a:rPr kumimoji="1" lang="zh-TW" altLang="en-US" smtClean="0"/>
              <a:t>2025/10/14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264BC1-0D42-BE07-B96F-B8FD86D1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0465BE-C0BB-F343-9D51-6E439EBB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36BF-5B65-3945-85E7-0C98DD0E1B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614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F4ADFD-0F3A-D505-E2DE-52EBF9387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ADBBA1-7CEF-38D9-0A35-B6CCD4189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475B957-A174-50EA-400E-6B3A111C2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C124E6C-A3B4-EBC8-60ED-4C393D661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5B8D09E-8B02-1508-6C4C-94CAE1A12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A35F4F5-2DAC-DDC3-7F3B-9570670F5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FDE2-BBE7-EC43-9F8E-AD044C122952}" type="datetimeFigureOut">
              <a:rPr kumimoji="1" lang="zh-TW" altLang="en-US" smtClean="0"/>
              <a:t>2025/10/14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55AC2D-360E-5164-C21B-D0611432A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E4F0EDF-1BD9-B4BB-A89B-CA7766AA8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36BF-5B65-3945-85E7-0C98DD0E1B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800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CDE165-1A2C-5FC7-BCFB-863AF5D63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E7D1B51-56F9-DE62-954F-90710F5B6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FDE2-BBE7-EC43-9F8E-AD044C122952}" type="datetimeFigureOut">
              <a:rPr kumimoji="1" lang="zh-TW" altLang="en-US" smtClean="0"/>
              <a:t>2025/10/14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5437EB1-E937-1CB5-7327-A41488B5F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1993DC6-9174-6487-A4F7-636E75C28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36BF-5B65-3945-85E7-0C98DD0E1B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640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20E974E-20F4-7AB0-38F1-CEE39372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FDE2-BBE7-EC43-9F8E-AD044C122952}" type="datetimeFigureOut">
              <a:rPr kumimoji="1" lang="zh-TW" altLang="en-US" smtClean="0"/>
              <a:t>2025/10/14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42096CD-1151-2067-2BFD-3DF4E585E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64FC51-20E5-62A2-0378-C2174D95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36BF-5B65-3945-85E7-0C98DD0E1B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3672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58D3D6-804F-8046-AE33-03B81AB07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5D0E80-7C56-A3B0-A537-F1F2B6547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825A1D-08B2-974C-ED32-461423327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B327BE-7370-E78C-F42F-8DC20F213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FDE2-BBE7-EC43-9F8E-AD044C122952}" type="datetimeFigureOut">
              <a:rPr kumimoji="1" lang="zh-TW" altLang="en-US" smtClean="0"/>
              <a:t>2025/10/14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4E3A98-F332-645C-59C7-B9C8585C8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420D1B-970E-3CB2-DA69-970E3E74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36BF-5B65-3945-85E7-0C98DD0E1B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151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57BF4C-7EAC-E55B-53A8-AF1A87979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957BE04-E65C-6DB4-C954-550082FE0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4314D84-9B62-706E-AC5C-BFF2C50C6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5752F7-303E-5D61-7E82-ADD9AED8B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FDE2-BBE7-EC43-9F8E-AD044C122952}" type="datetimeFigureOut">
              <a:rPr kumimoji="1" lang="zh-TW" altLang="en-US" smtClean="0"/>
              <a:t>2025/10/14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CE152D-3885-DE97-B6D2-67F88AF0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EF5CAE-09B0-6B79-31B6-81D4EA7A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736BF-5B65-3945-85E7-0C98DD0E1B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664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632080C-3D1D-A2C0-1829-55556507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AF7CA9-16E8-EABF-6CF4-3B2F2AE7B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D4CA3C-38B8-2993-7236-80E9EE00E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BFFDE2-BBE7-EC43-9F8E-AD044C122952}" type="datetimeFigureOut">
              <a:rPr kumimoji="1" lang="zh-TW" altLang="en-US" smtClean="0"/>
              <a:t>2025/10/14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33B257-7B9C-DA74-29DB-C0A357CBD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739496-1C64-65B6-BAAA-FCFF0610B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5736BF-5B65-3945-85E7-0C98DD0E1B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695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1B1A5D7-476F-F636-3ED1-E0FC411D0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252027"/>
              </p:ext>
            </p:extLst>
          </p:nvPr>
        </p:nvGraphicFramePr>
        <p:xfrm>
          <a:off x="-766484" y="1390625"/>
          <a:ext cx="13724968" cy="371609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431242">
                  <a:extLst>
                    <a:ext uri="{9D8B030D-6E8A-4147-A177-3AD203B41FA5}">
                      <a16:colId xmlns:a16="http://schemas.microsoft.com/office/drawing/2014/main" val="1482215051"/>
                    </a:ext>
                  </a:extLst>
                </a:gridCol>
                <a:gridCol w="3431242">
                  <a:extLst>
                    <a:ext uri="{9D8B030D-6E8A-4147-A177-3AD203B41FA5}">
                      <a16:colId xmlns:a16="http://schemas.microsoft.com/office/drawing/2014/main" val="3150562257"/>
                    </a:ext>
                  </a:extLst>
                </a:gridCol>
                <a:gridCol w="3431242">
                  <a:extLst>
                    <a:ext uri="{9D8B030D-6E8A-4147-A177-3AD203B41FA5}">
                      <a16:colId xmlns:a16="http://schemas.microsoft.com/office/drawing/2014/main" val="1303143466"/>
                    </a:ext>
                  </a:extLst>
                </a:gridCol>
                <a:gridCol w="3431242">
                  <a:extLst>
                    <a:ext uri="{9D8B030D-6E8A-4147-A177-3AD203B41FA5}">
                      <a16:colId xmlns:a16="http://schemas.microsoft.com/office/drawing/2014/main" val="3819527619"/>
                    </a:ext>
                  </a:extLst>
                </a:gridCol>
              </a:tblGrid>
              <a:tr h="53087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Style Name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Azo Sans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Font Size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Font Family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68503"/>
                  </a:ext>
                </a:extLst>
              </a:tr>
              <a:tr h="530870">
                <a:tc>
                  <a:txBody>
                    <a:bodyPr/>
                    <a:lstStyle/>
                    <a:p>
                      <a:r>
                        <a:rPr lang="en-US" altLang="zh-TW" sz="2800" b="1" i="0" dirty="0">
                          <a:solidFill>
                            <a:schemeClr val="tx1"/>
                          </a:solidFill>
                          <a:latin typeface="American Typewriter" panose="02090604020004020304" pitchFamily="18" charset="0"/>
                        </a:rPr>
                        <a:t>Heading Large</a:t>
                      </a:r>
                      <a:endParaRPr lang="zh-TW" altLang="en-US" sz="2800" b="1" i="0" dirty="0">
                        <a:solidFill>
                          <a:schemeClr val="tx1"/>
                        </a:solidFill>
                        <a:latin typeface="American Typewriter" panose="02090604020004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b="1" i="0" dirty="0">
                          <a:solidFill>
                            <a:schemeClr val="tx1"/>
                          </a:solidFill>
                          <a:latin typeface="American Typewriter" panose="02090604020004020304" pitchFamily="18" charset="0"/>
                        </a:rPr>
                        <a:t>Bold</a:t>
                      </a:r>
                      <a:endParaRPr lang="zh-TW" altLang="en-US" b="1" i="0" dirty="0">
                        <a:solidFill>
                          <a:schemeClr val="tx1"/>
                        </a:solidFill>
                        <a:latin typeface="American Typewriter" panose="02090604020004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b="1" i="0" dirty="0">
                          <a:solidFill>
                            <a:schemeClr val="tx1"/>
                          </a:solidFill>
                          <a:latin typeface="American Typewriter" panose="02090604020004020304" pitchFamily="18" charset="0"/>
                        </a:rPr>
                        <a:t>28pt</a:t>
                      </a:r>
                      <a:endParaRPr lang="zh-TW" altLang="en-US" b="1" i="0" dirty="0">
                        <a:solidFill>
                          <a:schemeClr val="tx1"/>
                        </a:solidFill>
                        <a:latin typeface="American Typewriter" panose="02090604020004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American Typewriter" panose="02090604020004020304" pitchFamily="18" charset="0"/>
                          <a:ea typeface="+mn-ea"/>
                          <a:cs typeface="+mn-cs"/>
                        </a:rPr>
                        <a:t>American Typewriter Bold</a:t>
                      </a:r>
                      <a:r>
                        <a:rPr lang="zh-TW" altLang="zh-TW" b="1" i="0" dirty="0">
                          <a:solidFill>
                            <a:schemeClr val="tx1"/>
                          </a:solidFill>
                          <a:effectLst/>
                          <a:latin typeface="American Typewriter" panose="02090604020004020304" pitchFamily="18" charset="0"/>
                        </a:rPr>
                        <a:t> </a:t>
                      </a:r>
                      <a:endParaRPr lang="zh-TW" altLang="en-US" b="1" i="0" dirty="0">
                        <a:solidFill>
                          <a:schemeClr val="tx1"/>
                        </a:solidFill>
                        <a:latin typeface="American Typewriter" panose="02090604020004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025102"/>
                  </a:ext>
                </a:extLst>
              </a:tr>
              <a:tr h="530870">
                <a:tc>
                  <a:txBody>
                    <a:bodyPr/>
                    <a:lstStyle/>
                    <a:p>
                      <a:r>
                        <a:rPr lang="en-US" altLang="zh-TW" sz="2600" b="0" i="0" dirty="0">
                          <a:solidFill>
                            <a:schemeClr val="tx1"/>
                          </a:solidFill>
                          <a:latin typeface="American Typewriter Light" panose="02090304020004020304" pitchFamily="18" charset="0"/>
                        </a:rPr>
                        <a:t>Heading Small</a:t>
                      </a:r>
                      <a:endParaRPr lang="zh-TW" altLang="en-US" sz="2600" b="0" i="0" dirty="0">
                        <a:solidFill>
                          <a:schemeClr val="tx1"/>
                        </a:solidFill>
                        <a:latin typeface="American Typewriter Light" panose="02090304020004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b="0" i="0" dirty="0">
                          <a:solidFill>
                            <a:schemeClr val="tx1"/>
                          </a:solidFill>
                          <a:latin typeface="American Typewriter Light" panose="02090304020004020304" pitchFamily="18" charset="0"/>
                        </a:rPr>
                        <a:t>Regular</a:t>
                      </a:r>
                      <a:endParaRPr lang="zh-TW" altLang="en-US" b="0" i="0" dirty="0">
                        <a:solidFill>
                          <a:schemeClr val="tx1"/>
                        </a:solidFill>
                        <a:latin typeface="American Typewriter Light" panose="02090304020004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b="0" i="0" dirty="0">
                          <a:solidFill>
                            <a:schemeClr val="tx1"/>
                          </a:solidFill>
                          <a:latin typeface="American Typewriter Light" panose="02090304020004020304" pitchFamily="18" charset="0"/>
                        </a:rPr>
                        <a:t>26pt</a:t>
                      </a:r>
                      <a:endParaRPr lang="zh-TW" altLang="en-US" b="0" i="0" dirty="0">
                        <a:solidFill>
                          <a:schemeClr val="tx1"/>
                        </a:solidFill>
                        <a:latin typeface="American Typewriter Light" panose="02090304020004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American Typewriter Light" panose="02090304020004020304" pitchFamily="18" charset="0"/>
                          <a:ea typeface="+mn-ea"/>
                          <a:cs typeface="+mn-cs"/>
                        </a:rPr>
                        <a:t>American Typewriter Light</a:t>
                      </a:r>
                      <a:r>
                        <a:rPr lang="zh-TW" altLang="zh-TW" b="0" i="0" dirty="0">
                          <a:solidFill>
                            <a:schemeClr val="tx1"/>
                          </a:solidFill>
                          <a:effectLst/>
                          <a:latin typeface="American Typewriter Light" panose="02090304020004020304" pitchFamily="18" charset="0"/>
                        </a:rPr>
                        <a:t> </a:t>
                      </a:r>
                      <a:endParaRPr lang="zh-TW" altLang="en-US" b="0" i="0" dirty="0">
                        <a:solidFill>
                          <a:schemeClr val="tx1"/>
                        </a:solidFill>
                        <a:latin typeface="American Typewriter Light" panose="02090304020004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082558"/>
                  </a:ext>
                </a:extLst>
              </a:tr>
              <a:tr h="530870">
                <a:tc>
                  <a:txBody>
                    <a:bodyPr/>
                    <a:lstStyle/>
                    <a:p>
                      <a:r>
                        <a:rPr lang="en-US" altLang="zh-TW" sz="2000" b="1" i="0" dirty="0">
                          <a:solidFill>
                            <a:schemeClr val="tx1"/>
                          </a:solidFill>
                          <a:latin typeface="American Typewriter" panose="02090604020004020304" pitchFamily="18" charset="0"/>
                        </a:rPr>
                        <a:t>Body Text Large</a:t>
                      </a:r>
                      <a:endParaRPr lang="zh-TW" altLang="en-US" sz="2000" b="1" i="0" dirty="0">
                        <a:solidFill>
                          <a:schemeClr val="tx1"/>
                        </a:solidFill>
                        <a:latin typeface="American Typewriter" panose="02090604020004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b="1" i="0" dirty="0">
                          <a:solidFill>
                            <a:schemeClr val="tx1"/>
                          </a:solidFill>
                          <a:latin typeface="American Typewriter" panose="02090604020004020304" pitchFamily="18" charset="0"/>
                        </a:rPr>
                        <a:t>Bold</a:t>
                      </a:r>
                      <a:endParaRPr lang="zh-TW" altLang="en-US" b="1" i="0" dirty="0">
                        <a:solidFill>
                          <a:schemeClr val="tx1"/>
                        </a:solidFill>
                        <a:latin typeface="American Typewriter" panose="02090604020004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b="1" i="0" dirty="0">
                          <a:solidFill>
                            <a:schemeClr val="tx1"/>
                          </a:solidFill>
                          <a:latin typeface="American Typewriter" panose="02090604020004020304" pitchFamily="18" charset="0"/>
                        </a:rPr>
                        <a:t>20pt</a:t>
                      </a:r>
                      <a:endParaRPr lang="zh-TW" altLang="en-US" b="1" i="0" dirty="0">
                        <a:solidFill>
                          <a:schemeClr val="tx1"/>
                        </a:solidFill>
                        <a:latin typeface="American Typewriter" panose="02090604020004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American Typewriter" panose="02090604020004020304" pitchFamily="18" charset="0"/>
                          <a:ea typeface="+mn-ea"/>
                          <a:cs typeface="+mn-cs"/>
                        </a:rPr>
                        <a:t>American Typewriter Bold</a:t>
                      </a:r>
                      <a:r>
                        <a:rPr lang="zh-TW" altLang="zh-TW" b="1" i="0" dirty="0">
                          <a:solidFill>
                            <a:schemeClr val="tx1"/>
                          </a:solidFill>
                          <a:effectLst/>
                          <a:latin typeface="American Typewriter" panose="02090604020004020304" pitchFamily="18" charset="0"/>
                        </a:rPr>
                        <a:t> </a:t>
                      </a:r>
                      <a:endParaRPr lang="zh-TW" altLang="en-US" b="1" i="0" dirty="0">
                        <a:solidFill>
                          <a:schemeClr val="tx1"/>
                        </a:solidFill>
                        <a:latin typeface="American Typewriter" panose="02090604020004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8795171"/>
                  </a:ext>
                </a:extLst>
              </a:tr>
              <a:tr h="530870">
                <a:tc>
                  <a:txBody>
                    <a:bodyPr/>
                    <a:lstStyle/>
                    <a:p>
                      <a:r>
                        <a:rPr lang="en-US" altLang="zh-TW" sz="1800" b="0" i="0" dirty="0">
                          <a:solidFill>
                            <a:schemeClr val="tx1"/>
                          </a:solidFill>
                          <a:latin typeface="American Typewriter Light" panose="02090304020004020304" pitchFamily="18" charset="0"/>
                        </a:rPr>
                        <a:t>Body Text Small</a:t>
                      </a:r>
                      <a:endParaRPr lang="zh-TW" altLang="en-US" sz="1800" b="0" i="0" dirty="0">
                        <a:solidFill>
                          <a:schemeClr val="tx1"/>
                        </a:solidFill>
                        <a:latin typeface="American Typewriter Light" panose="02090304020004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b="0" i="0" dirty="0">
                          <a:solidFill>
                            <a:schemeClr val="tx1"/>
                          </a:solidFill>
                          <a:latin typeface="American Typewriter Light" panose="02090304020004020304" pitchFamily="18" charset="0"/>
                        </a:rPr>
                        <a:t>Regular</a:t>
                      </a:r>
                      <a:endParaRPr lang="zh-TW" altLang="en-US" b="0" i="0" dirty="0">
                        <a:solidFill>
                          <a:schemeClr val="tx1"/>
                        </a:solidFill>
                        <a:latin typeface="American Typewriter Light" panose="02090304020004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b="0" i="0" dirty="0">
                          <a:solidFill>
                            <a:schemeClr val="tx1"/>
                          </a:solidFill>
                          <a:latin typeface="American Typewriter Light" panose="02090304020004020304" pitchFamily="18" charset="0"/>
                        </a:rPr>
                        <a:t>18pt</a:t>
                      </a:r>
                      <a:endParaRPr lang="zh-TW" altLang="en-US" b="0" i="0" dirty="0">
                        <a:solidFill>
                          <a:schemeClr val="tx1"/>
                        </a:solidFill>
                        <a:latin typeface="American Typewriter Light" panose="02090304020004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American Typewriter Light" panose="02090304020004020304" pitchFamily="18" charset="0"/>
                          <a:ea typeface="+mn-ea"/>
                          <a:cs typeface="+mn-cs"/>
                        </a:rPr>
                        <a:t>American Typewriter Light</a:t>
                      </a:r>
                      <a:r>
                        <a:rPr lang="zh-TW" altLang="zh-TW" b="0" i="0" dirty="0">
                          <a:solidFill>
                            <a:schemeClr val="tx1"/>
                          </a:solidFill>
                          <a:effectLst/>
                          <a:latin typeface="American Typewriter Light" panose="02090304020004020304" pitchFamily="18" charset="0"/>
                        </a:rPr>
                        <a:t> </a:t>
                      </a:r>
                      <a:endParaRPr lang="zh-TW" altLang="en-US" b="0" i="0" dirty="0">
                        <a:solidFill>
                          <a:schemeClr val="tx1"/>
                        </a:solidFill>
                        <a:latin typeface="American Typewriter Light" panose="02090304020004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1125041"/>
                  </a:ext>
                </a:extLst>
              </a:tr>
              <a:tr h="530870">
                <a:tc>
                  <a:txBody>
                    <a:bodyPr/>
                    <a:lstStyle/>
                    <a:p>
                      <a:r>
                        <a:rPr lang="en-US" altLang="zh-TW" sz="1800" b="0" i="0" dirty="0">
                          <a:solidFill>
                            <a:schemeClr val="tx1"/>
                          </a:solidFill>
                          <a:latin typeface="American Typewriter Light" panose="02090304020004020304" pitchFamily="18" charset="0"/>
                        </a:rPr>
                        <a:t>Button Text</a:t>
                      </a:r>
                      <a:endParaRPr lang="zh-TW" altLang="en-US" sz="1800" b="0" i="0" dirty="0">
                        <a:solidFill>
                          <a:schemeClr val="tx1"/>
                        </a:solidFill>
                        <a:latin typeface="American Typewriter Light" panose="02090304020004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b="0" i="0" dirty="0">
                          <a:solidFill>
                            <a:schemeClr val="tx1"/>
                          </a:solidFill>
                          <a:latin typeface="American Typewriter Light" panose="02090304020004020304" pitchFamily="18" charset="0"/>
                        </a:rPr>
                        <a:t>Regular</a:t>
                      </a:r>
                      <a:endParaRPr lang="zh-TW" altLang="en-US" b="0" i="0" dirty="0">
                        <a:solidFill>
                          <a:schemeClr val="tx1"/>
                        </a:solidFill>
                        <a:latin typeface="American Typewriter Light" panose="02090304020004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b="0" i="0" dirty="0">
                          <a:solidFill>
                            <a:schemeClr val="tx1"/>
                          </a:solidFill>
                          <a:latin typeface="American Typewriter Light" panose="02090304020004020304" pitchFamily="18" charset="0"/>
                        </a:rPr>
                        <a:t>18pt</a:t>
                      </a:r>
                      <a:endParaRPr lang="zh-TW" altLang="en-US" b="0" i="0" dirty="0">
                        <a:solidFill>
                          <a:schemeClr val="tx1"/>
                        </a:solidFill>
                        <a:latin typeface="American Typewriter Light" panose="02090304020004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American Typewriter Light" panose="02090304020004020304" pitchFamily="18" charset="0"/>
                          <a:ea typeface="+mn-ea"/>
                          <a:cs typeface="+mn-cs"/>
                        </a:rPr>
                        <a:t>American Typewriter Light</a:t>
                      </a:r>
                      <a:r>
                        <a:rPr lang="zh-TW" altLang="zh-TW" b="0" i="0" dirty="0">
                          <a:solidFill>
                            <a:schemeClr val="tx1"/>
                          </a:solidFill>
                          <a:effectLst/>
                          <a:latin typeface="American Typewriter Light" panose="02090304020004020304" pitchFamily="18" charset="0"/>
                        </a:rPr>
                        <a:t> </a:t>
                      </a:r>
                      <a:endParaRPr lang="zh-TW" altLang="en-US" b="0" i="0" dirty="0">
                        <a:solidFill>
                          <a:schemeClr val="tx1"/>
                        </a:solidFill>
                        <a:latin typeface="American Typewriter Light" panose="02090304020004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1449"/>
                  </a:ext>
                </a:extLst>
              </a:tr>
              <a:tr h="530870">
                <a:tc>
                  <a:txBody>
                    <a:bodyPr/>
                    <a:lstStyle/>
                    <a:p>
                      <a:r>
                        <a:rPr lang="en-US" altLang="zh-TW" sz="1000" b="0" i="0" dirty="0">
                          <a:solidFill>
                            <a:schemeClr val="tx1"/>
                          </a:solidFill>
                          <a:latin typeface="American Typewriter Light" panose="02090304020004020304" pitchFamily="18" charset="0"/>
                        </a:rPr>
                        <a:t>Caption</a:t>
                      </a:r>
                      <a:endParaRPr lang="zh-TW" altLang="en-US" sz="1000" b="0" i="0" dirty="0">
                        <a:solidFill>
                          <a:schemeClr val="tx1"/>
                        </a:solidFill>
                        <a:latin typeface="American Typewriter Light" panose="02090304020004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b="0" i="0" dirty="0">
                          <a:solidFill>
                            <a:schemeClr val="tx1"/>
                          </a:solidFill>
                          <a:latin typeface="American Typewriter Light" panose="02090304020004020304" pitchFamily="18" charset="0"/>
                        </a:rPr>
                        <a:t>Regular</a:t>
                      </a:r>
                      <a:endParaRPr lang="zh-TW" altLang="en-US" b="0" i="0" dirty="0">
                        <a:solidFill>
                          <a:schemeClr val="tx1"/>
                        </a:solidFill>
                        <a:latin typeface="American Typewriter Light" panose="02090304020004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b="0" i="0" dirty="0">
                          <a:solidFill>
                            <a:schemeClr val="tx1"/>
                          </a:solidFill>
                          <a:latin typeface="American Typewriter Light" panose="02090304020004020304" pitchFamily="18" charset="0"/>
                        </a:rPr>
                        <a:t>10pt</a:t>
                      </a:r>
                      <a:endParaRPr lang="zh-TW" altLang="en-US" b="0" i="0" dirty="0">
                        <a:solidFill>
                          <a:schemeClr val="tx1"/>
                        </a:solidFill>
                        <a:latin typeface="American Typewriter Light" panose="02090304020004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American Typewriter Light" panose="02090304020004020304" pitchFamily="18" charset="0"/>
                          <a:ea typeface="+mn-ea"/>
                          <a:cs typeface="+mn-cs"/>
                        </a:rPr>
                        <a:t>American Typewriter Light</a:t>
                      </a:r>
                      <a:r>
                        <a:rPr lang="zh-TW" altLang="zh-TW" b="0" i="0" dirty="0">
                          <a:solidFill>
                            <a:schemeClr val="tx1"/>
                          </a:solidFill>
                          <a:effectLst/>
                          <a:latin typeface="American Typewriter Light" panose="02090304020004020304" pitchFamily="18" charset="0"/>
                        </a:rPr>
                        <a:t> </a:t>
                      </a:r>
                      <a:endParaRPr lang="zh-TW" altLang="en-US" b="0" i="0" dirty="0">
                        <a:solidFill>
                          <a:schemeClr val="tx1"/>
                        </a:solidFill>
                        <a:latin typeface="American Typewriter Light" panose="02090304020004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3749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230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51</Words>
  <Application>Microsoft Macintosh PowerPoint</Application>
  <PresentationFormat>寬螢幕</PresentationFormat>
  <Paragraphs>28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American Typewriter</vt:lpstr>
      <vt:lpstr>American Typewriter Light</vt:lpstr>
      <vt:lpstr>American Typewriter Light</vt:lpstr>
      <vt:lpstr>Aptos</vt:lpstr>
      <vt:lpstr>Aptos Display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Chiu Li-Feng</dc:creator>
  <cp:lastModifiedBy>Chiu Li-Feng</cp:lastModifiedBy>
  <cp:revision>1</cp:revision>
  <dcterms:created xsi:type="dcterms:W3CDTF">2025-10-14T21:40:47Z</dcterms:created>
  <dcterms:modified xsi:type="dcterms:W3CDTF">2025-10-14T23:07:30Z</dcterms:modified>
</cp:coreProperties>
</file>