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2"/>
  </p:notesMasterIdLst>
  <p:sldIdLst>
    <p:sldId id="305" r:id="rId2"/>
    <p:sldId id="302" r:id="rId3"/>
    <p:sldId id="312" r:id="rId4"/>
    <p:sldId id="292" r:id="rId5"/>
    <p:sldId id="299" r:id="rId6"/>
    <p:sldId id="308" r:id="rId7"/>
    <p:sldId id="294" r:id="rId8"/>
    <p:sldId id="301" r:id="rId9"/>
    <p:sldId id="293" r:id="rId10"/>
    <p:sldId id="29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D59"/>
    <a:srgbClr val="62723F"/>
    <a:srgbClr val="648068"/>
    <a:srgbClr val="FCCF64"/>
    <a:srgbClr val="CFA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>
        <p:scale>
          <a:sx n="69" d="100"/>
          <a:sy n="69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0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0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0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3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10489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89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0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90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8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89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05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490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90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1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1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90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16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49017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1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4901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2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902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8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898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24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2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490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90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9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9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489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89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2D97-34F4-4975-9846-D2FC9F163825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6D04-E212-4022-8BA8-9E5EF68A7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6200000">
            <a:off x="5113609" y="-2563098"/>
            <a:ext cx="1893896" cy="8123275"/>
          </a:xfrm>
          <a:custGeom>
            <a:avLst/>
            <a:gdLst>
              <a:gd name="connsiteX0" fmla="*/ 6480776 w 6592215"/>
              <a:gd name="connsiteY0" fmla="*/ 90151 h 9239281"/>
              <a:gd name="connsiteX1" fmla="*/ 92856 w 6592215"/>
              <a:gd name="connsiteY1" fmla="*/ 90151 h 9239281"/>
              <a:gd name="connsiteX2" fmla="*/ 92855 w 6592215"/>
              <a:gd name="connsiteY2" fmla="*/ 9126826 h 9239281"/>
              <a:gd name="connsiteX3" fmla="*/ 6480776 w 6592215"/>
              <a:gd name="connsiteY3" fmla="*/ 9126827 h 9239281"/>
              <a:gd name="connsiteX4" fmla="*/ 6592215 w 6592215"/>
              <a:gd name="connsiteY4" fmla="*/ 0 h 9239281"/>
              <a:gd name="connsiteX5" fmla="*/ 6592215 w 6592215"/>
              <a:gd name="connsiteY5" fmla="*/ 9239281 h 9239281"/>
              <a:gd name="connsiteX6" fmla="*/ 0 w 6592215"/>
              <a:gd name="connsiteY6" fmla="*/ 9239280 h 9239281"/>
              <a:gd name="connsiteX7" fmla="*/ 0 w 6592215"/>
              <a:gd name="connsiteY7" fmla="*/ 0 h 923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215" h="9239281">
                <a:moveTo>
                  <a:pt x="6480776" y="90151"/>
                </a:moveTo>
                <a:lnTo>
                  <a:pt x="92856" y="90151"/>
                </a:lnTo>
                <a:lnTo>
                  <a:pt x="92855" y="9126826"/>
                </a:lnTo>
                <a:lnTo>
                  <a:pt x="6480776" y="9126827"/>
                </a:lnTo>
                <a:close/>
                <a:moveTo>
                  <a:pt x="6592215" y="0"/>
                </a:moveTo>
                <a:lnTo>
                  <a:pt x="6592215" y="9239281"/>
                </a:lnTo>
                <a:lnTo>
                  <a:pt x="0" y="923928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203" name="图片 2"/>
          <p:cNvPicPr>
            <a:picLocks noChangeAspect="1"/>
          </p:cNvPicPr>
          <p:nvPr/>
        </p:nvPicPr>
        <p:blipFill rotWithShape="1">
          <a:blip r:embed="rId3" cstate="print"/>
          <a:srcRect b="75484"/>
          <a:stretch>
            <a:fillRect/>
          </a:stretch>
        </p:blipFill>
        <p:spPr>
          <a:xfrm rot="16200000">
            <a:off x="1024708" y="-255563"/>
            <a:ext cx="3062178" cy="2977878"/>
          </a:xfrm>
          <a:prstGeom prst="rect">
            <a:avLst/>
          </a:prstGeom>
        </p:spPr>
      </p:pic>
      <p:pic>
        <p:nvPicPr>
          <p:cNvPr id="2097204" name="图片 3"/>
          <p:cNvPicPr>
            <a:picLocks noChangeAspect="1"/>
          </p:cNvPicPr>
          <p:nvPr/>
        </p:nvPicPr>
        <p:blipFill rotWithShape="1">
          <a:blip r:embed="rId3" cstate="print"/>
          <a:srcRect t="68857"/>
          <a:stretch>
            <a:fillRect/>
          </a:stretch>
        </p:blipFill>
        <p:spPr>
          <a:xfrm rot="15019141">
            <a:off x="8627066" y="-116983"/>
            <a:ext cx="2615611" cy="3231043"/>
          </a:xfrm>
          <a:prstGeom prst="rect">
            <a:avLst/>
          </a:prstGeom>
        </p:spPr>
      </p:pic>
      <p:sp>
        <p:nvSpPr>
          <p:cNvPr id="1048822" name="矩形 19"/>
          <p:cNvSpPr/>
          <p:nvPr/>
        </p:nvSpPr>
        <p:spPr>
          <a:xfrm>
            <a:off x="1868485" y="-2056959"/>
            <a:ext cx="1206588" cy="1623465"/>
          </a:xfrm>
          <a:prstGeom prst="rect">
            <a:avLst/>
          </a:prstGeom>
          <a:solidFill>
            <a:srgbClr val="627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23" name="矩形 20"/>
          <p:cNvSpPr/>
          <p:nvPr/>
        </p:nvSpPr>
        <p:spPr>
          <a:xfrm>
            <a:off x="3075073" y="-2056959"/>
            <a:ext cx="1206588" cy="1623465"/>
          </a:xfrm>
          <a:prstGeom prst="rect">
            <a:avLst/>
          </a:prstGeom>
          <a:solidFill>
            <a:srgbClr val="566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37" name="文本框 24"/>
          <p:cNvSpPr txBox="1"/>
          <p:nvPr/>
        </p:nvSpPr>
        <p:spPr>
          <a:xfrm>
            <a:off x="3485894" y="2494750"/>
            <a:ext cx="2362942" cy="10747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j-ea"/>
              </a:rPr>
              <a:t>                   ANGELICA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048839" name="文本框 27"/>
          <p:cNvSpPr txBox="1"/>
          <p:nvPr/>
        </p:nvSpPr>
        <p:spPr>
          <a:xfrm>
            <a:off x="3678367" y="4110876"/>
            <a:ext cx="2362942" cy="5555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j-ea"/>
              </a:rPr>
              <a:t>TIKA BANGRE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048843" name="文本框 33"/>
          <p:cNvSpPr txBox="1"/>
          <p:nvPr/>
        </p:nvSpPr>
        <p:spPr>
          <a:xfrm>
            <a:off x="3485894" y="3542370"/>
            <a:ext cx="4136676" cy="5555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j-ea"/>
              </a:rPr>
              <a:t>BERLIAN MILDA DASTRI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048844" name="文本框 34"/>
          <p:cNvSpPr txBox="1"/>
          <p:nvPr/>
        </p:nvSpPr>
        <p:spPr>
          <a:xfrm>
            <a:off x="4281661" y="1087919"/>
            <a:ext cx="3691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 smtClean="0">
                <a:gradFill>
                  <a:gsLst>
                    <a:gs pos="0">
                      <a:srgbClr val="CFA038"/>
                    </a:gs>
                    <a:gs pos="50000">
                      <a:srgbClr val="FCCF64"/>
                    </a:gs>
                    <a:gs pos="100000">
                      <a:srgbClr val="CFA038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KELOMPOK 3</a:t>
            </a:r>
            <a:endParaRPr lang="zh-CN" altLang="en-US" sz="4800" b="1" dirty="0">
              <a:gradFill>
                <a:gsLst>
                  <a:gs pos="0">
                    <a:srgbClr val="CFA038"/>
                  </a:gs>
                  <a:gs pos="50000">
                    <a:srgbClr val="FCCF64"/>
                  </a:gs>
                  <a:gs pos="100000">
                    <a:srgbClr val="CFA038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/>
          <p:cNvPicPr>
            <a:picLocks noChangeAspect="1"/>
          </p:cNvPicPr>
          <p:nvPr/>
        </p:nvPicPr>
        <p:blipFill rotWithShape="1">
          <a:blip r:embed="rId2" cstate="print"/>
          <a:srcRect l="57836" t="15559" r="1343" b="18252"/>
          <a:stretch>
            <a:fillRect/>
          </a:stretch>
        </p:blipFill>
        <p:spPr>
          <a:xfrm rot="16200000">
            <a:off x="1942532" y="-1335420"/>
            <a:ext cx="6847088" cy="9248942"/>
          </a:xfrm>
          <a:prstGeom prst="rect">
            <a:avLst/>
          </a:prstGeom>
        </p:spPr>
      </p:pic>
      <p:pic>
        <p:nvPicPr>
          <p:cNvPr id="2097153" name="图片 2"/>
          <p:cNvPicPr>
            <a:picLocks noChangeAspect="1"/>
          </p:cNvPicPr>
          <p:nvPr/>
        </p:nvPicPr>
        <p:blipFill rotWithShape="1">
          <a:blip r:embed="rId3" cstate="print"/>
          <a:srcRect l="21726" t="28390" r="19078" b="28538"/>
          <a:stretch>
            <a:fillRect/>
          </a:stretch>
        </p:blipFill>
        <p:spPr>
          <a:xfrm rot="16200000">
            <a:off x="4172752" y="1646407"/>
            <a:ext cx="3902300" cy="3979569"/>
          </a:xfrm>
          <a:prstGeom prst="rect">
            <a:avLst/>
          </a:prstGeom>
        </p:spPr>
      </p:pic>
      <p:pic>
        <p:nvPicPr>
          <p:cNvPr id="2097154" name="图片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16200000">
            <a:off x="2838440" y="-2529348"/>
            <a:ext cx="6570927" cy="11912958"/>
          </a:xfrm>
          <a:custGeom>
            <a:avLst/>
            <a:gdLst>
              <a:gd name="connsiteX0" fmla="*/ 6480776 w 6592215"/>
              <a:gd name="connsiteY0" fmla="*/ 90151 h 9239281"/>
              <a:gd name="connsiteX1" fmla="*/ 92856 w 6592215"/>
              <a:gd name="connsiteY1" fmla="*/ 90151 h 9239281"/>
              <a:gd name="connsiteX2" fmla="*/ 92855 w 6592215"/>
              <a:gd name="connsiteY2" fmla="*/ 9126826 h 9239281"/>
              <a:gd name="connsiteX3" fmla="*/ 6480776 w 6592215"/>
              <a:gd name="connsiteY3" fmla="*/ 9126827 h 9239281"/>
              <a:gd name="connsiteX4" fmla="*/ 6592215 w 6592215"/>
              <a:gd name="connsiteY4" fmla="*/ 0 h 9239281"/>
              <a:gd name="connsiteX5" fmla="*/ 6592215 w 6592215"/>
              <a:gd name="connsiteY5" fmla="*/ 9239281 h 9239281"/>
              <a:gd name="connsiteX6" fmla="*/ 0 w 6592215"/>
              <a:gd name="connsiteY6" fmla="*/ 9239280 h 9239281"/>
              <a:gd name="connsiteX7" fmla="*/ 0 w 6592215"/>
              <a:gd name="connsiteY7" fmla="*/ 0 h 923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215" h="9239281">
                <a:moveTo>
                  <a:pt x="6480776" y="90151"/>
                </a:moveTo>
                <a:lnTo>
                  <a:pt x="92856" y="90151"/>
                </a:lnTo>
                <a:lnTo>
                  <a:pt x="92855" y="9126826"/>
                </a:lnTo>
                <a:lnTo>
                  <a:pt x="6480776" y="9126827"/>
                </a:lnTo>
                <a:close/>
                <a:moveTo>
                  <a:pt x="6592215" y="0"/>
                </a:moveTo>
                <a:lnTo>
                  <a:pt x="6592215" y="9239281"/>
                </a:lnTo>
                <a:lnTo>
                  <a:pt x="0" y="92392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48584" name="文本框 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4350448" y="2759029"/>
            <a:ext cx="354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gradFill>
                  <a:gsLst>
                    <a:gs pos="0">
                      <a:srgbClr val="CFA038"/>
                    </a:gs>
                    <a:gs pos="50000">
                      <a:srgbClr val="FCCF64"/>
                    </a:gs>
                    <a:gs pos="100000">
                      <a:srgbClr val="CFA038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Aharoni" panose="02010803020104030203" pitchFamily="2" charset="-79"/>
              </a:rPr>
              <a:t>SEKIAN DAN TERIMAH KASIH</a:t>
            </a:r>
            <a:endParaRPr lang="en-US" altLang="zh-CN" sz="3600" b="1" dirty="0" smtClean="0">
              <a:gradFill>
                <a:gsLst>
                  <a:gs pos="0">
                    <a:srgbClr val="CFA038"/>
                  </a:gs>
                  <a:gs pos="50000">
                    <a:srgbClr val="FCCF64"/>
                  </a:gs>
                  <a:gs pos="100000">
                    <a:srgbClr val="CFA038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6200000">
            <a:off x="5113609" y="-2563098"/>
            <a:ext cx="1893896" cy="8123275"/>
          </a:xfrm>
          <a:custGeom>
            <a:avLst/>
            <a:gdLst>
              <a:gd name="connsiteX0" fmla="*/ 6480776 w 6592215"/>
              <a:gd name="connsiteY0" fmla="*/ 90151 h 9239281"/>
              <a:gd name="connsiteX1" fmla="*/ 92856 w 6592215"/>
              <a:gd name="connsiteY1" fmla="*/ 90151 h 9239281"/>
              <a:gd name="connsiteX2" fmla="*/ 92855 w 6592215"/>
              <a:gd name="connsiteY2" fmla="*/ 9126826 h 9239281"/>
              <a:gd name="connsiteX3" fmla="*/ 6480776 w 6592215"/>
              <a:gd name="connsiteY3" fmla="*/ 9126827 h 9239281"/>
              <a:gd name="connsiteX4" fmla="*/ 6592215 w 6592215"/>
              <a:gd name="connsiteY4" fmla="*/ 0 h 9239281"/>
              <a:gd name="connsiteX5" fmla="*/ 6592215 w 6592215"/>
              <a:gd name="connsiteY5" fmla="*/ 9239281 h 9239281"/>
              <a:gd name="connsiteX6" fmla="*/ 0 w 6592215"/>
              <a:gd name="connsiteY6" fmla="*/ 9239280 h 9239281"/>
              <a:gd name="connsiteX7" fmla="*/ 0 w 6592215"/>
              <a:gd name="connsiteY7" fmla="*/ 0 h 923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215" h="9239281">
                <a:moveTo>
                  <a:pt x="6480776" y="90151"/>
                </a:moveTo>
                <a:lnTo>
                  <a:pt x="92856" y="90151"/>
                </a:lnTo>
                <a:lnTo>
                  <a:pt x="92855" y="9126826"/>
                </a:lnTo>
                <a:lnTo>
                  <a:pt x="6480776" y="9126827"/>
                </a:lnTo>
                <a:close/>
                <a:moveTo>
                  <a:pt x="6592215" y="0"/>
                </a:moveTo>
                <a:lnTo>
                  <a:pt x="6592215" y="9239281"/>
                </a:lnTo>
                <a:lnTo>
                  <a:pt x="0" y="923928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191" name="图片 2"/>
          <p:cNvPicPr>
            <a:picLocks noChangeAspect="1"/>
          </p:cNvPicPr>
          <p:nvPr/>
        </p:nvPicPr>
        <p:blipFill rotWithShape="1">
          <a:blip r:embed="rId3" cstate="print"/>
          <a:srcRect b="75484"/>
          <a:stretch>
            <a:fillRect/>
          </a:stretch>
        </p:blipFill>
        <p:spPr>
          <a:xfrm rot="16200000">
            <a:off x="762104" y="-401019"/>
            <a:ext cx="3062178" cy="2977878"/>
          </a:xfrm>
          <a:prstGeom prst="rect">
            <a:avLst/>
          </a:prstGeom>
        </p:spPr>
      </p:pic>
      <p:pic>
        <p:nvPicPr>
          <p:cNvPr id="2097192" name="图片 3"/>
          <p:cNvPicPr>
            <a:picLocks noChangeAspect="1"/>
          </p:cNvPicPr>
          <p:nvPr/>
        </p:nvPicPr>
        <p:blipFill rotWithShape="1">
          <a:blip r:embed="rId3" cstate="print"/>
          <a:srcRect t="68857"/>
          <a:stretch>
            <a:fillRect/>
          </a:stretch>
        </p:blipFill>
        <p:spPr>
          <a:xfrm rot="15019141">
            <a:off x="9088065" y="-116982"/>
            <a:ext cx="2615611" cy="3231043"/>
          </a:xfrm>
          <a:prstGeom prst="rect">
            <a:avLst/>
          </a:prstGeom>
        </p:spPr>
      </p:pic>
      <p:sp>
        <p:nvSpPr>
          <p:cNvPr id="1048791" name="Freeform 27"/>
          <p:cNvSpPr>
            <a:spLocks noEditPoints="1"/>
          </p:cNvSpPr>
          <p:nvPr/>
        </p:nvSpPr>
        <p:spPr bwMode="auto">
          <a:xfrm>
            <a:off x="5063174" y="4559527"/>
            <a:ext cx="377799" cy="378896"/>
          </a:xfrm>
          <a:custGeom>
            <a:avLst/>
            <a:gdLst>
              <a:gd name="T0" fmla="*/ 219 w 437"/>
              <a:gd name="T1" fmla="*/ 0 h 438"/>
              <a:gd name="T2" fmla="*/ 0 w 437"/>
              <a:gd name="T3" fmla="*/ 219 h 438"/>
              <a:gd name="T4" fmla="*/ 219 w 437"/>
              <a:gd name="T5" fmla="*/ 438 h 438"/>
              <a:gd name="T6" fmla="*/ 437 w 437"/>
              <a:gd name="T7" fmla="*/ 219 h 438"/>
              <a:gd name="T8" fmla="*/ 219 w 437"/>
              <a:gd name="T9" fmla="*/ 0 h 438"/>
              <a:gd name="T10" fmla="*/ 248 w 437"/>
              <a:gd name="T11" fmla="*/ 295 h 438"/>
              <a:gd name="T12" fmla="*/ 204 w 437"/>
              <a:gd name="T13" fmla="*/ 274 h 438"/>
              <a:gd name="T14" fmla="*/ 192 w 437"/>
              <a:gd name="T15" fmla="*/ 322 h 438"/>
              <a:gd name="T16" fmla="*/ 175 w 437"/>
              <a:gd name="T17" fmla="*/ 357 h 438"/>
              <a:gd name="T18" fmla="*/ 159 w 437"/>
              <a:gd name="T19" fmla="*/ 364 h 438"/>
              <a:gd name="T20" fmla="*/ 152 w 437"/>
              <a:gd name="T21" fmla="*/ 353 h 438"/>
              <a:gd name="T22" fmla="*/ 156 w 437"/>
              <a:gd name="T23" fmla="*/ 312 h 438"/>
              <a:gd name="T24" fmla="*/ 179 w 437"/>
              <a:gd name="T25" fmla="*/ 216 h 438"/>
              <a:gd name="T26" fmla="*/ 173 w 437"/>
              <a:gd name="T27" fmla="*/ 188 h 438"/>
              <a:gd name="T28" fmla="*/ 207 w 437"/>
              <a:gd name="T29" fmla="*/ 142 h 438"/>
              <a:gd name="T30" fmla="*/ 232 w 437"/>
              <a:gd name="T31" fmla="*/ 168 h 438"/>
              <a:gd name="T32" fmla="*/ 217 w 437"/>
              <a:gd name="T33" fmla="*/ 232 h 438"/>
              <a:gd name="T34" fmla="*/ 244 w 437"/>
              <a:gd name="T35" fmla="*/ 265 h 438"/>
              <a:gd name="T36" fmla="*/ 300 w 437"/>
              <a:gd name="T37" fmla="*/ 171 h 438"/>
              <a:gd name="T38" fmla="*/ 225 w 437"/>
              <a:gd name="T39" fmla="*/ 104 h 438"/>
              <a:gd name="T40" fmla="*/ 139 w 437"/>
              <a:gd name="T41" fmla="*/ 188 h 438"/>
              <a:gd name="T42" fmla="*/ 151 w 437"/>
              <a:gd name="T43" fmla="*/ 223 h 438"/>
              <a:gd name="T44" fmla="*/ 152 w 437"/>
              <a:gd name="T45" fmla="*/ 233 h 438"/>
              <a:gd name="T46" fmla="*/ 149 w 437"/>
              <a:gd name="T47" fmla="*/ 247 h 438"/>
              <a:gd name="T48" fmla="*/ 141 w 437"/>
              <a:gd name="T49" fmla="*/ 251 h 438"/>
              <a:gd name="T50" fmla="*/ 104 w 437"/>
              <a:gd name="T51" fmla="*/ 184 h 438"/>
              <a:gd name="T52" fmla="*/ 231 w 437"/>
              <a:gd name="T53" fmla="*/ 74 h 438"/>
              <a:gd name="T54" fmla="*/ 343 w 437"/>
              <a:gd name="T55" fmla="*/ 174 h 438"/>
              <a:gd name="T56" fmla="*/ 248 w 437"/>
              <a:gd name="T57" fmla="*/ 295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7" h="438">
                <a:moveTo>
                  <a:pt x="219" y="0"/>
                </a:moveTo>
                <a:cubicBezTo>
                  <a:pt x="98" y="0"/>
                  <a:pt x="0" y="99"/>
                  <a:pt x="0" y="219"/>
                </a:cubicBezTo>
                <a:cubicBezTo>
                  <a:pt x="0" y="339"/>
                  <a:pt x="98" y="438"/>
                  <a:pt x="219" y="438"/>
                </a:cubicBezTo>
                <a:cubicBezTo>
                  <a:pt x="339" y="438"/>
                  <a:pt x="437" y="339"/>
                  <a:pt x="437" y="219"/>
                </a:cubicBezTo>
                <a:cubicBezTo>
                  <a:pt x="437" y="99"/>
                  <a:pt x="339" y="0"/>
                  <a:pt x="219" y="0"/>
                </a:cubicBezTo>
                <a:close/>
                <a:moveTo>
                  <a:pt x="248" y="295"/>
                </a:moveTo>
                <a:cubicBezTo>
                  <a:pt x="228" y="295"/>
                  <a:pt x="210" y="287"/>
                  <a:pt x="204" y="274"/>
                </a:cubicBezTo>
                <a:cubicBezTo>
                  <a:pt x="204" y="274"/>
                  <a:pt x="194" y="313"/>
                  <a:pt x="192" y="322"/>
                </a:cubicBezTo>
                <a:cubicBezTo>
                  <a:pt x="190" y="330"/>
                  <a:pt x="183" y="347"/>
                  <a:pt x="175" y="357"/>
                </a:cubicBezTo>
                <a:cubicBezTo>
                  <a:pt x="169" y="361"/>
                  <a:pt x="162" y="365"/>
                  <a:pt x="159" y="364"/>
                </a:cubicBezTo>
                <a:cubicBezTo>
                  <a:pt x="152" y="362"/>
                  <a:pt x="152" y="353"/>
                  <a:pt x="152" y="353"/>
                </a:cubicBezTo>
                <a:cubicBezTo>
                  <a:pt x="152" y="340"/>
                  <a:pt x="152" y="324"/>
                  <a:pt x="156" y="312"/>
                </a:cubicBezTo>
                <a:cubicBezTo>
                  <a:pt x="161" y="298"/>
                  <a:pt x="179" y="216"/>
                  <a:pt x="179" y="216"/>
                </a:cubicBezTo>
                <a:cubicBezTo>
                  <a:pt x="179" y="216"/>
                  <a:pt x="173" y="204"/>
                  <a:pt x="173" y="188"/>
                </a:cubicBezTo>
                <a:cubicBezTo>
                  <a:pt x="173" y="163"/>
                  <a:pt x="189" y="142"/>
                  <a:pt x="207" y="142"/>
                </a:cubicBezTo>
                <a:cubicBezTo>
                  <a:pt x="224" y="142"/>
                  <a:pt x="232" y="154"/>
                  <a:pt x="232" y="168"/>
                </a:cubicBezTo>
                <a:cubicBezTo>
                  <a:pt x="232" y="185"/>
                  <a:pt x="221" y="209"/>
                  <a:pt x="217" y="232"/>
                </a:cubicBezTo>
                <a:cubicBezTo>
                  <a:pt x="211" y="250"/>
                  <a:pt x="225" y="265"/>
                  <a:pt x="244" y="265"/>
                </a:cubicBezTo>
                <a:cubicBezTo>
                  <a:pt x="277" y="265"/>
                  <a:pt x="300" y="223"/>
                  <a:pt x="300" y="171"/>
                </a:cubicBezTo>
                <a:cubicBezTo>
                  <a:pt x="300" y="133"/>
                  <a:pt x="273" y="104"/>
                  <a:pt x="225" y="104"/>
                </a:cubicBezTo>
                <a:cubicBezTo>
                  <a:pt x="173" y="104"/>
                  <a:pt x="139" y="144"/>
                  <a:pt x="139" y="188"/>
                </a:cubicBezTo>
                <a:cubicBezTo>
                  <a:pt x="139" y="204"/>
                  <a:pt x="144" y="215"/>
                  <a:pt x="151" y="223"/>
                </a:cubicBezTo>
                <a:cubicBezTo>
                  <a:pt x="155" y="227"/>
                  <a:pt x="155" y="229"/>
                  <a:pt x="152" y="233"/>
                </a:cubicBezTo>
                <a:cubicBezTo>
                  <a:pt x="152" y="236"/>
                  <a:pt x="151" y="244"/>
                  <a:pt x="149" y="247"/>
                </a:cubicBezTo>
                <a:cubicBezTo>
                  <a:pt x="148" y="251"/>
                  <a:pt x="145" y="254"/>
                  <a:pt x="141" y="251"/>
                </a:cubicBezTo>
                <a:cubicBezTo>
                  <a:pt x="116" y="241"/>
                  <a:pt x="104" y="215"/>
                  <a:pt x="104" y="184"/>
                </a:cubicBezTo>
                <a:cubicBezTo>
                  <a:pt x="104" y="135"/>
                  <a:pt x="147" y="74"/>
                  <a:pt x="231" y="74"/>
                </a:cubicBezTo>
                <a:cubicBezTo>
                  <a:pt x="298" y="74"/>
                  <a:pt x="343" y="123"/>
                  <a:pt x="343" y="174"/>
                </a:cubicBezTo>
                <a:cubicBezTo>
                  <a:pt x="343" y="244"/>
                  <a:pt x="304" y="295"/>
                  <a:pt x="248" y="2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792" name="Freeform 29"/>
          <p:cNvSpPr>
            <a:spLocks noEditPoints="1"/>
          </p:cNvSpPr>
          <p:nvPr/>
        </p:nvSpPr>
        <p:spPr bwMode="auto">
          <a:xfrm>
            <a:off x="6702286" y="4559527"/>
            <a:ext cx="377799" cy="378896"/>
          </a:xfrm>
          <a:custGeom>
            <a:avLst/>
            <a:gdLst>
              <a:gd name="T0" fmla="*/ 218 w 437"/>
              <a:gd name="T1" fmla="*/ 0 h 438"/>
              <a:gd name="T2" fmla="*/ 0 w 437"/>
              <a:gd name="T3" fmla="*/ 219 h 438"/>
              <a:gd name="T4" fmla="*/ 218 w 437"/>
              <a:gd name="T5" fmla="*/ 438 h 438"/>
              <a:gd name="T6" fmla="*/ 437 w 437"/>
              <a:gd name="T7" fmla="*/ 219 h 438"/>
              <a:gd name="T8" fmla="*/ 218 w 437"/>
              <a:gd name="T9" fmla="*/ 0 h 438"/>
              <a:gd name="T10" fmla="*/ 277 w 437"/>
              <a:gd name="T11" fmla="*/ 219 h 438"/>
              <a:gd name="T12" fmla="*/ 241 w 437"/>
              <a:gd name="T13" fmla="*/ 219 h 438"/>
              <a:gd name="T14" fmla="*/ 241 w 437"/>
              <a:gd name="T15" fmla="*/ 345 h 438"/>
              <a:gd name="T16" fmla="*/ 189 w 437"/>
              <a:gd name="T17" fmla="*/ 345 h 438"/>
              <a:gd name="T18" fmla="*/ 189 w 437"/>
              <a:gd name="T19" fmla="*/ 219 h 438"/>
              <a:gd name="T20" fmla="*/ 164 w 437"/>
              <a:gd name="T21" fmla="*/ 219 h 438"/>
              <a:gd name="T22" fmla="*/ 164 w 437"/>
              <a:gd name="T23" fmla="*/ 174 h 438"/>
              <a:gd name="T24" fmla="*/ 189 w 437"/>
              <a:gd name="T25" fmla="*/ 174 h 438"/>
              <a:gd name="T26" fmla="*/ 189 w 437"/>
              <a:gd name="T27" fmla="*/ 145 h 438"/>
              <a:gd name="T28" fmla="*/ 241 w 437"/>
              <a:gd name="T29" fmla="*/ 93 h 438"/>
              <a:gd name="T30" fmla="*/ 279 w 437"/>
              <a:gd name="T31" fmla="*/ 93 h 438"/>
              <a:gd name="T32" fmla="*/ 279 w 437"/>
              <a:gd name="T33" fmla="*/ 137 h 438"/>
              <a:gd name="T34" fmla="*/ 253 w 437"/>
              <a:gd name="T35" fmla="*/ 137 h 438"/>
              <a:gd name="T36" fmla="*/ 241 w 437"/>
              <a:gd name="T37" fmla="*/ 149 h 438"/>
              <a:gd name="T38" fmla="*/ 241 w 437"/>
              <a:gd name="T39" fmla="*/ 174 h 438"/>
              <a:gd name="T40" fmla="*/ 281 w 437"/>
              <a:gd name="T41" fmla="*/ 174 h 438"/>
              <a:gd name="T42" fmla="*/ 277 w 437"/>
              <a:gd name="T43" fmla="*/ 219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7" h="438">
                <a:moveTo>
                  <a:pt x="218" y="0"/>
                </a:moveTo>
                <a:cubicBezTo>
                  <a:pt x="98" y="0"/>
                  <a:pt x="0" y="99"/>
                  <a:pt x="0" y="219"/>
                </a:cubicBezTo>
                <a:cubicBezTo>
                  <a:pt x="0" y="339"/>
                  <a:pt x="98" y="438"/>
                  <a:pt x="218" y="438"/>
                </a:cubicBezTo>
                <a:cubicBezTo>
                  <a:pt x="339" y="438"/>
                  <a:pt x="437" y="339"/>
                  <a:pt x="437" y="219"/>
                </a:cubicBezTo>
                <a:cubicBezTo>
                  <a:pt x="437" y="99"/>
                  <a:pt x="339" y="0"/>
                  <a:pt x="218" y="0"/>
                </a:cubicBezTo>
                <a:close/>
                <a:moveTo>
                  <a:pt x="277" y="219"/>
                </a:moveTo>
                <a:cubicBezTo>
                  <a:pt x="241" y="219"/>
                  <a:pt x="241" y="219"/>
                  <a:pt x="241" y="219"/>
                </a:cubicBezTo>
                <a:cubicBezTo>
                  <a:pt x="241" y="275"/>
                  <a:pt x="241" y="345"/>
                  <a:pt x="241" y="345"/>
                </a:cubicBezTo>
                <a:cubicBezTo>
                  <a:pt x="189" y="345"/>
                  <a:pt x="189" y="345"/>
                  <a:pt x="189" y="345"/>
                </a:cubicBezTo>
                <a:cubicBezTo>
                  <a:pt x="189" y="345"/>
                  <a:pt x="189" y="276"/>
                  <a:pt x="189" y="219"/>
                </a:cubicBezTo>
                <a:cubicBezTo>
                  <a:pt x="164" y="219"/>
                  <a:pt x="164" y="219"/>
                  <a:pt x="164" y="219"/>
                </a:cubicBezTo>
                <a:cubicBezTo>
                  <a:pt x="164" y="174"/>
                  <a:pt x="164" y="174"/>
                  <a:pt x="164" y="174"/>
                </a:cubicBezTo>
                <a:cubicBezTo>
                  <a:pt x="189" y="174"/>
                  <a:pt x="189" y="174"/>
                  <a:pt x="189" y="174"/>
                </a:cubicBezTo>
                <a:cubicBezTo>
                  <a:pt x="189" y="145"/>
                  <a:pt x="189" y="145"/>
                  <a:pt x="189" y="145"/>
                </a:cubicBezTo>
                <a:cubicBezTo>
                  <a:pt x="189" y="125"/>
                  <a:pt x="199" y="93"/>
                  <a:pt x="241" y="93"/>
                </a:cubicBezTo>
                <a:cubicBezTo>
                  <a:pt x="279" y="93"/>
                  <a:pt x="279" y="93"/>
                  <a:pt x="279" y="93"/>
                </a:cubicBezTo>
                <a:cubicBezTo>
                  <a:pt x="279" y="137"/>
                  <a:pt x="279" y="137"/>
                  <a:pt x="279" y="137"/>
                </a:cubicBezTo>
                <a:cubicBezTo>
                  <a:pt x="279" y="137"/>
                  <a:pt x="256" y="137"/>
                  <a:pt x="253" y="137"/>
                </a:cubicBezTo>
                <a:cubicBezTo>
                  <a:pt x="248" y="137"/>
                  <a:pt x="241" y="138"/>
                  <a:pt x="241" y="149"/>
                </a:cubicBezTo>
                <a:cubicBezTo>
                  <a:pt x="241" y="174"/>
                  <a:pt x="241" y="174"/>
                  <a:pt x="241" y="174"/>
                </a:cubicBezTo>
                <a:cubicBezTo>
                  <a:pt x="281" y="174"/>
                  <a:pt x="281" y="174"/>
                  <a:pt x="281" y="174"/>
                </a:cubicBezTo>
                <a:cubicBezTo>
                  <a:pt x="277" y="219"/>
                  <a:pt x="277" y="219"/>
                  <a:pt x="277" y="2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793" name="Freeform 30"/>
          <p:cNvSpPr>
            <a:spLocks noEditPoints="1"/>
          </p:cNvSpPr>
          <p:nvPr/>
        </p:nvSpPr>
        <p:spPr bwMode="auto">
          <a:xfrm>
            <a:off x="5872449" y="3090695"/>
            <a:ext cx="377433" cy="378896"/>
          </a:xfrm>
          <a:custGeom>
            <a:avLst/>
            <a:gdLst>
              <a:gd name="T0" fmla="*/ 219 w 437"/>
              <a:gd name="T1" fmla="*/ 0 h 438"/>
              <a:gd name="T2" fmla="*/ 0 w 437"/>
              <a:gd name="T3" fmla="*/ 219 h 438"/>
              <a:gd name="T4" fmla="*/ 219 w 437"/>
              <a:gd name="T5" fmla="*/ 438 h 438"/>
              <a:gd name="T6" fmla="*/ 437 w 437"/>
              <a:gd name="T7" fmla="*/ 219 h 438"/>
              <a:gd name="T8" fmla="*/ 219 w 437"/>
              <a:gd name="T9" fmla="*/ 0 h 438"/>
              <a:gd name="T10" fmla="*/ 334 w 437"/>
              <a:gd name="T11" fmla="*/ 162 h 438"/>
              <a:gd name="T12" fmla="*/ 334 w 437"/>
              <a:gd name="T13" fmla="*/ 171 h 438"/>
              <a:gd name="T14" fmla="*/ 171 w 437"/>
              <a:gd name="T15" fmla="*/ 333 h 438"/>
              <a:gd name="T16" fmla="*/ 84 w 437"/>
              <a:gd name="T17" fmla="*/ 308 h 438"/>
              <a:gd name="T18" fmla="*/ 97 w 437"/>
              <a:gd name="T19" fmla="*/ 309 h 438"/>
              <a:gd name="T20" fmla="*/ 168 w 437"/>
              <a:gd name="T21" fmla="*/ 284 h 438"/>
              <a:gd name="T22" fmla="*/ 114 w 437"/>
              <a:gd name="T23" fmla="*/ 245 h 438"/>
              <a:gd name="T24" fmla="*/ 126 w 437"/>
              <a:gd name="T25" fmla="*/ 246 h 438"/>
              <a:gd name="T26" fmla="*/ 141 w 437"/>
              <a:gd name="T27" fmla="*/ 243 h 438"/>
              <a:gd name="T28" fmla="*/ 94 w 437"/>
              <a:gd name="T29" fmla="*/ 186 h 438"/>
              <a:gd name="T30" fmla="*/ 120 w 437"/>
              <a:gd name="T31" fmla="*/ 194 h 438"/>
              <a:gd name="T32" fmla="*/ 96 w 437"/>
              <a:gd name="T33" fmla="*/ 146 h 438"/>
              <a:gd name="T34" fmla="*/ 102 w 437"/>
              <a:gd name="T35" fmla="*/ 117 h 438"/>
              <a:gd name="T36" fmla="*/ 222 w 437"/>
              <a:gd name="T37" fmla="*/ 177 h 438"/>
              <a:gd name="T38" fmla="*/ 219 w 437"/>
              <a:gd name="T39" fmla="*/ 164 h 438"/>
              <a:gd name="T40" fmla="*/ 277 w 437"/>
              <a:gd name="T41" fmla="*/ 105 h 438"/>
              <a:gd name="T42" fmla="*/ 319 w 437"/>
              <a:gd name="T43" fmla="*/ 125 h 438"/>
              <a:gd name="T44" fmla="*/ 355 w 437"/>
              <a:gd name="T45" fmla="*/ 111 h 438"/>
              <a:gd name="T46" fmla="*/ 330 w 437"/>
              <a:gd name="T47" fmla="*/ 141 h 438"/>
              <a:gd name="T48" fmla="*/ 363 w 437"/>
              <a:gd name="T49" fmla="*/ 132 h 438"/>
              <a:gd name="T50" fmla="*/ 334 w 437"/>
              <a:gd name="T51" fmla="*/ 16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7" h="438">
                <a:moveTo>
                  <a:pt x="219" y="0"/>
                </a:moveTo>
                <a:cubicBezTo>
                  <a:pt x="98" y="0"/>
                  <a:pt x="0" y="99"/>
                  <a:pt x="0" y="219"/>
                </a:cubicBezTo>
                <a:cubicBezTo>
                  <a:pt x="0" y="339"/>
                  <a:pt x="98" y="438"/>
                  <a:pt x="219" y="438"/>
                </a:cubicBezTo>
                <a:cubicBezTo>
                  <a:pt x="339" y="438"/>
                  <a:pt x="437" y="339"/>
                  <a:pt x="437" y="219"/>
                </a:cubicBezTo>
                <a:cubicBezTo>
                  <a:pt x="437" y="99"/>
                  <a:pt x="339" y="0"/>
                  <a:pt x="219" y="0"/>
                </a:cubicBezTo>
                <a:close/>
                <a:moveTo>
                  <a:pt x="334" y="162"/>
                </a:moveTo>
                <a:cubicBezTo>
                  <a:pt x="334" y="165"/>
                  <a:pt x="334" y="168"/>
                  <a:pt x="334" y="171"/>
                </a:cubicBezTo>
                <a:cubicBezTo>
                  <a:pt x="334" y="246"/>
                  <a:pt x="277" y="333"/>
                  <a:pt x="171" y="333"/>
                </a:cubicBezTo>
                <a:cubicBezTo>
                  <a:pt x="138" y="333"/>
                  <a:pt x="108" y="324"/>
                  <a:pt x="84" y="308"/>
                </a:cubicBezTo>
                <a:cubicBezTo>
                  <a:pt x="87" y="309"/>
                  <a:pt x="93" y="309"/>
                  <a:pt x="97" y="309"/>
                </a:cubicBezTo>
                <a:cubicBezTo>
                  <a:pt x="123" y="309"/>
                  <a:pt x="148" y="300"/>
                  <a:pt x="168" y="284"/>
                </a:cubicBezTo>
                <a:cubicBezTo>
                  <a:pt x="144" y="284"/>
                  <a:pt x="123" y="267"/>
                  <a:pt x="114" y="245"/>
                </a:cubicBezTo>
                <a:cubicBezTo>
                  <a:pt x="118" y="245"/>
                  <a:pt x="121" y="246"/>
                  <a:pt x="126" y="246"/>
                </a:cubicBezTo>
                <a:cubicBezTo>
                  <a:pt x="130" y="246"/>
                  <a:pt x="135" y="245"/>
                  <a:pt x="141" y="243"/>
                </a:cubicBezTo>
                <a:cubicBezTo>
                  <a:pt x="114" y="237"/>
                  <a:pt x="94" y="215"/>
                  <a:pt x="94" y="186"/>
                </a:cubicBezTo>
                <a:cubicBezTo>
                  <a:pt x="102" y="191"/>
                  <a:pt x="111" y="192"/>
                  <a:pt x="120" y="194"/>
                </a:cubicBezTo>
                <a:cubicBezTo>
                  <a:pt x="105" y="183"/>
                  <a:pt x="96" y="165"/>
                  <a:pt x="96" y="146"/>
                </a:cubicBezTo>
                <a:cubicBezTo>
                  <a:pt x="96" y="135"/>
                  <a:pt x="97" y="125"/>
                  <a:pt x="102" y="117"/>
                </a:cubicBezTo>
                <a:cubicBezTo>
                  <a:pt x="132" y="152"/>
                  <a:pt x="174" y="174"/>
                  <a:pt x="222" y="177"/>
                </a:cubicBezTo>
                <a:cubicBezTo>
                  <a:pt x="220" y="173"/>
                  <a:pt x="219" y="168"/>
                  <a:pt x="219" y="164"/>
                </a:cubicBezTo>
                <a:cubicBezTo>
                  <a:pt x="219" y="132"/>
                  <a:pt x="246" y="105"/>
                  <a:pt x="277" y="105"/>
                </a:cubicBezTo>
                <a:cubicBezTo>
                  <a:pt x="294" y="105"/>
                  <a:pt x="309" y="113"/>
                  <a:pt x="319" y="125"/>
                </a:cubicBezTo>
                <a:cubicBezTo>
                  <a:pt x="333" y="122"/>
                  <a:pt x="345" y="117"/>
                  <a:pt x="355" y="111"/>
                </a:cubicBezTo>
                <a:cubicBezTo>
                  <a:pt x="351" y="123"/>
                  <a:pt x="342" y="135"/>
                  <a:pt x="330" y="141"/>
                </a:cubicBezTo>
                <a:cubicBezTo>
                  <a:pt x="342" y="141"/>
                  <a:pt x="354" y="138"/>
                  <a:pt x="363" y="132"/>
                </a:cubicBezTo>
                <a:cubicBezTo>
                  <a:pt x="355" y="144"/>
                  <a:pt x="346" y="155"/>
                  <a:pt x="334" y="1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794" name="文本框 14"/>
          <p:cNvSpPr txBox="1"/>
          <p:nvPr/>
        </p:nvSpPr>
        <p:spPr>
          <a:xfrm>
            <a:off x="2795449" y="2672851"/>
            <a:ext cx="37621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P</a:t>
            </a:r>
            <a:r>
              <a:rPr lang="en-US" sz="1600" dirty="0" smtClean="0">
                <a:latin typeface="Arial Black" panose="020B0A04020102020204" pitchFamily="34" charset="0"/>
              </a:rPr>
              <a:t>ENGERTIAN </a:t>
            </a:r>
            <a:r>
              <a:rPr lang="en-US" sz="1600" dirty="0">
                <a:latin typeface="Arial Black" panose="020B0A04020102020204" pitchFamily="34" charset="0"/>
              </a:rPr>
              <a:t>E-COMMERCE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48795" name="文本框 15"/>
          <p:cNvSpPr txBox="1"/>
          <p:nvPr/>
        </p:nvSpPr>
        <p:spPr>
          <a:xfrm>
            <a:off x="2795448" y="3239864"/>
            <a:ext cx="4637317" cy="16712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dirty="0" smtClean="0"/>
              <a:t>   E-commerce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digital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dianatara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individu.Pada</a:t>
            </a:r>
            <a:r>
              <a:rPr lang="en-US" dirty="0"/>
              <a:t> </a:t>
            </a:r>
            <a:r>
              <a:rPr lang="en-US" dirty="0" err="1"/>
              <a:t>umumnya,e</a:t>
            </a:r>
            <a:r>
              <a:rPr lang="en-US" dirty="0"/>
              <a:t>-commerce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web.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048800" name="文本框 25"/>
          <p:cNvSpPr txBox="1"/>
          <p:nvPr/>
        </p:nvSpPr>
        <p:spPr>
          <a:xfrm>
            <a:off x="2795450" y="1087920"/>
            <a:ext cx="634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 Black" panose="020B0A04020102020204" pitchFamily="34" charset="0"/>
              </a:rPr>
              <a:t>E-COMMERCE;PASAR DIGITAL,SEBAGAI MODEL PASAR BARU</a:t>
            </a:r>
            <a:endParaRPr lang="zh-CN" altLang="en-US" sz="1400" b="1" dirty="0">
              <a:gradFill>
                <a:gsLst>
                  <a:gs pos="0">
                    <a:srgbClr val="CFA038"/>
                  </a:gs>
                  <a:gs pos="50000">
                    <a:srgbClr val="FCCF64"/>
                  </a:gs>
                  <a:gs pos="100000">
                    <a:srgbClr val="CFA038"/>
                  </a:gs>
                </a:gsLst>
                <a:lin ang="0" scaled="0"/>
              </a:gradFill>
              <a:latin typeface="Arial Black" panose="020B0A0402010202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4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6200000">
            <a:off x="5113609" y="-2563098"/>
            <a:ext cx="1893896" cy="8123275"/>
          </a:xfrm>
          <a:custGeom>
            <a:avLst/>
            <a:gdLst>
              <a:gd name="connsiteX0" fmla="*/ 6480776 w 6592215"/>
              <a:gd name="connsiteY0" fmla="*/ 90151 h 9239281"/>
              <a:gd name="connsiteX1" fmla="*/ 92856 w 6592215"/>
              <a:gd name="connsiteY1" fmla="*/ 90151 h 9239281"/>
              <a:gd name="connsiteX2" fmla="*/ 92855 w 6592215"/>
              <a:gd name="connsiteY2" fmla="*/ 9126826 h 9239281"/>
              <a:gd name="connsiteX3" fmla="*/ 6480776 w 6592215"/>
              <a:gd name="connsiteY3" fmla="*/ 9126827 h 9239281"/>
              <a:gd name="connsiteX4" fmla="*/ 6592215 w 6592215"/>
              <a:gd name="connsiteY4" fmla="*/ 0 h 9239281"/>
              <a:gd name="connsiteX5" fmla="*/ 6592215 w 6592215"/>
              <a:gd name="connsiteY5" fmla="*/ 9239281 h 9239281"/>
              <a:gd name="connsiteX6" fmla="*/ 0 w 6592215"/>
              <a:gd name="connsiteY6" fmla="*/ 9239280 h 9239281"/>
              <a:gd name="connsiteX7" fmla="*/ 0 w 6592215"/>
              <a:gd name="connsiteY7" fmla="*/ 0 h 923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215" h="9239281">
                <a:moveTo>
                  <a:pt x="6480776" y="90151"/>
                </a:moveTo>
                <a:lnTo>
                  <a:pt x="92856" y="90151"/>
                </a:lnTo>
                <a:lnTo>
                  <a:pt x="92855" y="9126826"/>
                </a:lnTo>
                <a:lnTo>
                  <a:pt x="6480776" y="9126827"/>
                </a:lnTo>
                <a:close/>
                <a:moveTo>
                  <a:pt x="6592215" y="0"/>
                </a:moveTo>
                <a:lnTo>
                  <a:pt x="6592215" y="9239281"/>
                </a:lnTo>
                <a:lnTo>
                  <a:pt x="0" y="923928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225" name="图片 2"/>
          <p:cNvPicPr>
            <a:picLocks noChangeAspect="1"/>
          </p:cNvPicPr>
          <p:nvPr/>
        </p:nvPicPr>
        <p:blipFill rotWithShape="1">
          <a:blip r:embed="rId3" cstate="print"/>
          <a:srcRect b="75484"/>
          <a:stretch>
            <a:fillRect/>
          </a:stretch>
        </p:blipFill>
        <p:spPr>
          <a:xfrm rot="16200000">
            <a:off x="1024708" y="-255563"/>
            <a:ext cx="3062178" cy="2977878"/>
          </a:xfrm>
          <a:prstGeom prst="rect">
            <a:avLst/>
          </a:prstGeom>
        </p:spPr>
      </p:pic>
      <p:pic>
        <p:nvPicPr>
          <p:cNvPr id="2097226" name="图片 3"/>
          <p:cNvPicPr>
            <a:picLocks noChangeAspect="1"/>
          </p:cNvPicPr>
          <p:nvPr/>
        </p:nvPicPr>
        <p:blipFill rotWithShape="1">
          <a:blip r:embed="rId3" cstate="print"/>
          <a:srcRect t="68857"/>
          <a:stretch>
            <a:fillRect/>
          </a:stretch>
        </p:blipFill>
        <p:spPr>
          <a:xfrm rot="15019141">
            <a:off x="8627066" y="-116983"/>
            <a:ext cx="2615611" cy="3231043"/>
          </a:xfrm>
          <a:prstGeom prst="rect">
            <a:avLst/>
          </a:prstGeom>
        </p:spPr>
      </p:pic>
      <p:sp>
        <p:nvSpPr>
          <p:cNvPr id="1048956" name="矩形 19"/>
          <p:cNvSpPr/>
          <p:nvPr/>
        </p:nvSpPr>
        <p:spPr>
          <a:xfrm>
            <a:off x="1868485" y="-2056959"/>
            <a:ext cx="1206588" cy="1623465"/>
          </a:xfrm>
          <a:prstGeom prst="rect">
            <a:avLst/>
          </a:prstGeom>
          <a:solidFill>
            <a:srgbClr val="627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57" name="矩形 20"/>
          <p:cNvSpPr/>
          <p:nvPr/>
        </p:nvSpPr>
        <p:spPr>
          <a:xfrm>
            <a:off x="3075073" y="-2056959"/>
            <a:ext cx="1206588" cy="1623465"/>
          </a:xfrm>
          <a:prstGeom prst="rect">
            <a:avLst/>
          </a:prstGeom>
          <a:solidFill>
            <a:srgbClr val="566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67" name="Inhaltsplatzhalter 4"/>
          <p:cNvSpPr txBox="1"/>
          <p:nvPr/>
        </p:nvSpPr>
        <p:spPr>
          <a:xfrm>
            <a:off x="3257621" y="2648961"/>
            <a:ext cx="5220791" cy="29072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 smtClean="0">
                <a:solidFill>
                  <a:srgbClr val="41536B"/>
                </a:solidFill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Pasar</a:t>
            </a:r>
            <a:r>
              <a:rPr lang="en-US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digital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sangat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fleksibel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efisien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karena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beroperasi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biaya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pencarian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transanksi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sangat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kecil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,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pasar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digital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memberikan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banyak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kesempatan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menjual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barang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langsung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kepada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pembeli,dengan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melewati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banyak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perantara,seperti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ditributor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gedai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enceran.Menghilangakan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perantara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saluran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distribusi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sangat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menurunkan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biaya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transaksi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pembelian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.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.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1929" y="1127669"/>
            <a:ext cx="70745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konsep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utama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E-Commerce :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pasar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digital,</a:t>
            </a:r>
          </a:p>
          <a:p>
            <a:pPr algn="ctr"/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barang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digital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6200000">
            <a:off x="5039182" y="-2042103"/>
            <a:ext cx="1893896" cy="7251407"/>
          </a:xfrm>
          <a:custGeom>
            <a:avLst/>
            <a:gdLst>
              <a:gd name="connsiteX0" fmla="*/ 6480776 w 6592215"/>
              <a:gd name="connsiteY0" fmla="*/ 90151 h 9239281"/>
              <a:gd name="connsiteX1" fmla="*/ 92856 w 6592215"/>
              <a:gd name="connsiteY1" fmla="*/ 90151 h 9239281"/>
              <a:gd name="connsiteX2" fmla="*/ 92855 w 6592215"/>
              <a:gd name="connsiteY2" fmla="*/ 9126826 h 9239281"/>
              <a:gd name="connsiteX3" fmla="*/ 6480776 w 6592215"/>
              <a:gd name="connsiteY3" fmla="*/ 9126827 h 9239281"/>
              <a:gd name="connsiteX4" fmla="*/ 6592215 w 6592215"/>
              <a:gd name="connsiteY4" fmla="*/ 0 h 9239281"/>
              <a:gd name="connsiteX5" fmla="*/ 6592215 w 6592215"/>
              <a:gd name="connsiteY5" fmla="*/ 9239281 h 9239281"/>
              <a:gd name="connsiteX6" fmla="*/ 0 w 6592215"/>
              <a:gd name="connsiteY6" fmla="*/ 9239280 h 9239281"/>
              <a:gd name="connsiteX7" fmla="*/ 0 w 6592215"/>
              <a:gd name="connsiteY7" fmla="*/ 0 h 923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215" h="9239281">
                <a:moveTo>
                  <a:pt x="6480776" y="90151"/>
                </a:moveTo>
                <a:lnTo>
                  <a:pt x="92856" y="90151"/>
                </a:lnTo>
                <a:lnTo>
                  <a:pt x="92855" y="9126826"/>
                </a:lnTo>
                <a:lnTo>
                  <a:pt x="6480776" y="9126827"/>
                </a:lnTo>
                <a:close/>
                <a:moveTo>
                  <a:pt x="6592215" y="0"/>
                </a:moveTo>
                <a:lnTo>
                  <a:pt x="6592215" y="9239281"/>
                </a:lnTo>
                <a:lnTo>
                  <a:pt x="0" y="923928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157" name="图片 2"/>
          <p:cNvPicPr>
            <a:picLocks noChangeAspect="1"/>
          </p:cNvPicPr>
          <p:nvPr/>
        </p:nvPicPr>
        <p:blipFill rotWithShape="1">
          <a:blip r:embed="rId3" cstate="print"/>
          <a:srcRect b="75484"/>
          <a:stretch>
            <a:fillRect/>
          </a:stretch>
        </p:blipFill>
        <p:spPr>
          <a:xfrm rot="16200000">
            <a:off x="108739" y="245372"/>
            <a:ext cx="3062178" cy="2977878"/>
          </a:xfrm>
          <a:prstGeom prst="rect">
            <a:avLst/>
          </a:prstGeom>
        </p:spPr>
      </p:pic>
      <p:pic>
        <p:nvPicPr>
          <p:cNvPr id="2097158" name="图片 3"/>
          <p:cNvPicPr>
            <a:picLocks noChangeAspect="1"/>
          </p:cNvPicPr>
          <p:nvPr/>
        </p:nvPicPr>
        <p:blipFill rotWithShape="1">
          <a:blip r:embed="rId3" cstate="print"/>
          <a:srcRect t="68857"/>
          <a:stretch>
            <a:fillRect/>
          </a:stretch>
        </p:blipFill>
        <p:spPr>
          <a:xfrm rot="15019141">
            <a:off x="8433652" y="229732"/>
            <a:ext cx="2615611" cy="3231043"/>
          </a:xfrm>
          <a:prstGeom prst="rect">
            <a:avLst/>
          </a:prstGeom>
        </p:spPr>
      </p:pic>
      <p:sp>
        <p:nvSpPr>
          <p:cNvPr id="1048592" name="文本框 16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2843820" y="1121934"/>
            <a:ext cx="586910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Perbedaan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E-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Commerce,Marketplace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dan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Online Shop</a:t>
            </a:r>
            <a:endParaRPr lang="zh-CN" altLang="en-US" sz="1400" b="1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048593" name="文本框 17"/>
          <p:cNvSpPr txBox="1"/>
          <p:nvPr/>
        </p:nvSpPr>
        <p:spPr>
          <a:xfrm>
            <a:off x="2614686" y="2626273"/>
            <a:ext cx="674288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1.E-Commerce</a:t>
            </a:r>
            <a:endParaRPr lang="en-US" b="1" dirty="0"/>
          </a:p>
          <a:p>
            <a:r>
              <a:rPr lang="en-US" b="1" dirty="0"/>
              <a:t>E-Commerce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menjual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webside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sendiri.Jadi</a:t>
            </a:r>
            <a:r>
              <a:rPr lang="en-US" b="1" dirty="0"/>
              <a:t> </a:t>
            </a:r>
            <a:r>
              <a:rPr lang="en-US" b="1" dirty="0" err="1"/>
              <a:t>kita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menemukan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toko</a:t>
            </a:r>
            <a:r>
              <a:rPr lang="en-US" b="1" dirty="0"/>
              <a:t> online </a:t>
            </a:r>
            <a:r>
              <a:rPr lang="en-US" b="1" dirty="0" err="1"/>
              <a:t>seperti</a:t>
            </a:r>
            <a:r>
              <a:rPr lang="en-US" b="1" dirty="0"/>
              <a:t> di marketplace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2.</a:t>
            </a:r>
            <a:r>
              <a:rPr lang="en-US" dirty="0"/>
              <a:t> </a:t>
            </a:r>
            <a:r>
              <a:rPr lang="en-US" b="1" dirty="0" err="1" smtClean="0"/>
              <a:t>Marketpalce</a:t>
            </a:r>
            <a:endParaRPr lang="en-US" b="1" dirty="0" smtClean="0"/>
          </a:p>
          <a:p>
            <a:r>
              <a:rPr lang="en-US" b="1" dirty="0"/>
              <a:t>Marketplace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webside</a:t>
            </a:r>
            <a:r>
              <a:rPr lang="en-US" b="1" dirty="0"/>
              <a:t> yang </a:t>
            </a:r>
            <a:r>
              <a:rPr lang="en-US" b="1" dirty="0" err="1"/>
              <a:t>menghubungkan</a:t>
            </a:r>
            <a:r>
              <a:rPr lang="en-US" b="1" dirty="0"/>
              <a:t> </a:t>
            </a:r>
            <a:r>
              <a:rPr lang="en-US" b="1" dirty="0" err="1"/>
              <a:t>seorang</a:t>
            </a:r>
            <a:r>
              <a:rPr lang="en-US" b="1" dirty="0"/>
              <a:t> </a:t>
            </a:r>
            <a:r>
              <a:rPr lang="en-US" b="1" dirty="0" err="1"/>
              <a:t>penjual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pembeli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internet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dasarnya,marketplace</a:t>
            </a:r>
            <a:r>
              <a:rPr lang="en-US" b="1" dirty="0"/>
              <a:t> </a:t>
            </a:r>
            <a:r>
              <a:rPr lang="en-US" b="1" dirty="0" err="1"/>
              <a:t>menyediakan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mereka</a:t>
            </a:r>
            <a:r>
              <a:rPr lang="en-US" b="1" dirty="0"/>
              <a:t> yang </a:t>
            </a:r>
            <a:r>
              <a:rPr lang="en-US" b="1" dirty="0" err="1"/>
              <a:t>ingin</a:t>
            </a:r>
            <a:r>
              <a:rPr lang="en-US" b="1" dirty="0"/>
              <a:t> </a:t>
            </a:r>
            <a:r>
              <a:rPr lang="en-US" b="1" dirty="0" err="1"/>
              <a:t>menjual</a:t>
            </a:r>
            <a:r>
              <a:rPr lang="en-US" b="1" dirty="0"/>
              <a:t> </a:t>
            </a:r>
            <a:r>
              <a:rPr lang="en-US" b="1" dirty="0" err="1"/>
              <a:t>webside</a:t>
            </a:r>
            <a:r>
              <a:rPr lang="en-US" b="1" dirty="0"/>
              <a:t> </a:t>
            </a:r>
            <a:r>
              <a:rPr lang="en-US" b="1" dirty="0" err="1"/>
              <a:t>mereka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3.</a:t>
            </a:r>
            <a:r>
              <a:rPr lang="en-US" dirty="0"/>
              <a:t> </a:t>
            </a:r>
            <a:r>
              <a:rPr lang="en-US" b="1" dirty="0"/>
              <a:t>Online </a:t>
            </a:r>
            <a:r>
              <a:rPr lang="en-US" b="1" dirty="0" smtClean="0"/>
              <a:t>Shop</a:t>
            </a:r>
          </a:p>
          <a:p>
            <a:r>
              <a:rPr lang="en-US" b="1" dirty="0" smtClean="0"/>
              <a:t>Online shop </a:t>
            </a:r>
            <a:r>
              <a:rPr lang="en-US" b="1" dirty="0" err="1" smtClean="0"/>
              <a:t>mengacu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berbagai</a:t>
            </a:r>
            <a:r>
              <a:rPr lang="en-US" b="1" dirty="0" smtClean="0"/>
              <a:t> </a:t>
            </a:r>
            <a:r>
              <a:rPr lang="en-US" b="1" dirty="0" err="1" smtClean="0"/>
              <a:t>toko</a:t>
            </a:r>
            <a:r>
              <a:rPr lang="en-US" b="1" dirty="0" smtClean="0"/>
              <a:t> yang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platfrom</a:t>
            </a:r>
            <a:r>
              <a:rPr lang="en-US" b="1" dirty="0" smtClean="0"/>
              <a:t> </a:t>
            </a:r>
            <a:r>
              <a:rPr lang="en-US" b="1" dirty="0" err="1" smtClean="0"/>
              <a:t>online.Pada</a:t>
            </a:r>
            <a:r>
              <a:rPr lang="en-US" b="1" dirty="0" smtClean="0"/>
              <a:t> </a:t>
            </a:r>
            <a:r>
              <a:rPr lang="en-US" b="1" dirty="0" err="1" smtClean="0"/>
              <a:t>dasarnya,online</a:t>
            </a:r>
            <a:r>
              <a:rPr lang="en-US" b="1" dirty="0" smtClean="0"/>
              <a:t> shop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tempat</a:t>
            </a:r>
            <a:r>
              <a:rPr lang="en-US" b="1" dirty="0" smtClean="0"/>
              <a:t> </a:t>
            </a:r>
            <a:r>
              <a:rPr lang="en-US" b="1" dirty="0" err="1" smtClean="0"/>
              <a:t>dimana</a:t>
            </a:r>
            <a:r>
              <a:rPr lang="en-US" b="1" dirty="0" smtClean="0"/>
              <a:t> </a:t>
            </a:r>
            <a:r>
              <a:rPr lang="en-US" b="1" dirty="0" err="1" smtClean="0"/>
              <a:t>terjadinya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transaksi</a:t>
            </a:r>
            <a:r>
              <a:rPr lang="en-US" b="1" dirty="0" smtClean="0"/>
              <a:t> </a:t>
            </a:r>
            <a:r>
              <a:rPr lang="en-US" b="1" dirty="0" err="1" smtClean="0"/>
              <a:t>penjualan</a:t>
            </a:r>
            <a:r>
              <a:rPr lang="en-US" b="1" dirty="0" smtClean="0"/>
              <a:t> </a:t>
            </a:r>
            <a:r>
              <a:rPr lang="en-US" b="1" dirty="0" err="1" smtClean="0"/>
              <a:t>barang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jasa</a:t>
            </a:r>
            <a:r>
              <a:rPr lang="en-US" b="1" dirty="0" smtClean="0"/>
              <a:t> di internet.</a:t>
            </a:r>
          </a:p>
          <a:p>
            <a:endParaRPr lang="en-US" b="1" dirty="0" smtClean="0"/>
          </a:p>
          <a:p>
            <a:endParaRPr lang="en-US" b="1" dirty="0"/>
          </a:p>
          <a:p>
            <a:pPr algn="ctr"/>
            <a:endParaRPr lang="zh-CN" altLang="en-US" sz="2800" b="1" dirty="0">
              <a:gradFill>
                <a:gsLst>
                  <a:gs pos="0">
                    <a:srgbClr val="CFA038"/>
                  </a:gs>
                  <a:gs pos="50000">
                    <a:srgbClr val="FCCF64"/>
                  </a:gs>
                  <a:gs pos="100000">
                    <a:srgbClr val="CFA038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2" grpId="0"/>
      <p:bldP spid="10485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6200000">
            <a:off x="5113609" y="-2563098"/>
            <a:ext cx="1893896" cy="8123275"/>
          </a:xfrm>
          <a:custGeom>
            <a:avLst/>
            <a:gdLst>
              <a:gd name="connsiteX0" fmla="*/ 6480776 w 6592215"/>
              <a:gd name="connsiteY0" fmla="*/ 90151 h 9239281"/>
              <a:gd name="connsiteX1" fmla="*/ 92856 w 6592215"/>
              <a:gd name="connsiteY1" fmla="*/ 90151 h 9239281"/>
              <a:gd name="connsiteX2" fmla="*/ 92855 w 6592215"/>
              <a:gd name="connsiteY2" fmla="*/ 9126826 h 9239281"/>
              <a:gd name="connsiteX3" fmla="*/ 6480776 w 6592215"/>
              <a:gd name="connsiteY3" fmla="*/ 9126827 h 9239281"/>
              <a:gd name="connsiteX4" fmla="*/ 6592215 w 6592215"/>
              <a:gd name="connsiteY4" fmla="*/ 0 h 9239281"/>
              <a:gd name="connsiteX5" fmla="*/ 6592215 w 6592215"/>
              <a:gd name="connsiteY5" fmla="*/ 9239281 h 9239281"/>
              <a:gd name="connsiteX6" fmla="*/ 0 w 6592215"/>
              <a:gd name="connsiteY6" fmla="*/ 9239280 h 9239281"/>
              <a:gd name="connsiteX7" fmla="*/ 0 w 6592215"/>
              <a:gd name="connsiteY7" fmla="*/ 0 h 923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215" h="9239281">
                <a:moveTo>
                  <a:pt x="6480776" y="90151"/>
                </a:moveTo>
                <a:lnTo>
                  <a:pt x="92856" y="90151"/>
                </a:lnTo>
                <a:lnTo>
                  <a:pt x="92855" y="9126826"/>
                </a:lnTo>
                <a:lnTo>
                  <a:pt x="6480776" y="9126827"/>
                </a:lnTo>
                <a:close/>
                <a:moveTo>
                  <a:pt x="6592215" y="0"/>
                </a:moveTo>
                <a:lnTo>
                  <a:pt x="6592215" y="9239281"/>
                </a:lnTo>
                <a:lnTo>
                  <a:pt x="0" y="923928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182" name="图片 2"/>
          <p:cNvPicPr>
            <a:picLocks noChangeAspect="1"/>
          </p:cNvPicPr>
          <p:nvPr/>
        </p:nvPicPr>
        <p:blipFill rotWithShape="1">
          <a:blip r:embed="rId3" cstate="print"/>
          <a:srcRect b="75484"/>
          <a:stretch>
            <a:fillRect/>
          </a:stretch>
        </p:blipFill>
        <p:spPr>
          <a:xfrm rot="16200000">
            <a:off x="1024708" y="-255563"/>
            <a:ext cx="3062178" cy="2977878"/>
          </a:xfrm>
          <a:prstGeom prst="rect">
            <a:avLst/>
          </a:prstGeom>
        </p:spPr>
      </p:pic>
      <p:pic>
        <p:nvPicPr>
          <p:cNvPr id="2097183" name="图片 3"/>
          <p:cNvPicPr>
            <a:picLocks noChangeAspect="1"/>
          </p:cNvPicPr>
          <p:nvPr/>
        </p:nvPicPr>
        <p:blipFill rotWithShape="1">
          <a:blip r:embed="rId3" cstate="print"/>
          <a:srcRect t="68857"/>
          <a:stretch>
            <a:fillRect/>
          </a:stretch>
        </p:blipFill>
        <p:spPr>
          <a:xfrm rot="15019141">
            <a:off x="8643770" y="-273528"/>
            <a:ext cx="2615611" cy="3231043"/>
          </a:xfrm>
          <a:prstGeom prst="rect">
            <a:avLst/>
          </a:prstGeom>
        </p:spPr>
      </p:pic>
      <p:sp>
        <p:nvSpPr>
          <p:cNvPr id="1048702" name="矩形 19"/>
          <p:cNvSpPr/>
          <p:nvPr/>
        </p:nvSpPr>
        <p:spPr>
          <a:xfrm>
            <a:off x="1868485" y="-2056959"/>
            <a:ext cx="1206588" cy="1623465"/>
          </a:xfrm>
          <a:prstGeom prst="rect">
            <a:avLst/>
          </a:prstGeom>
          <a:solidFill>
            <a:srgbClr val="627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3" name="矩形 20"/>
          <p:cNvSpPr/>
          <p:nvPr/>
        </p:nvSpPr>
        <p:spPr>
          <a:xfrm>
            <a:off x="3075073" y="-2056959"/>
            <a:ext cx="1206588" cy="1623465"/>
          </a:xfrm>
          <a:prstGeom prst="rect">
            <a:avLst/>
          </a:prstGeom>
          <a:solidFill>
            <a:srgbClr val="566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4" name="Shape 2739"/>
          <p:cNvSpPr/>
          <p:nvPr/>
        </p:nvSpPr>
        <p:spPr>
          <a:xfrm>
            <a:off x="1800572" y="4042529"/>
            <a:ext cx="6692263" cy="660136"/>
          </a:xfrm>
          <a:prstGeom prst="roundRect">
            <a:avLst>
              <a:gd name="adj" fmla="val 49977"/>
            </a:avLst>
          </a:prstGeom>
          <a:solidFill>
            <a:srgbClr val="F4F5F7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sym typeface="Helvetica Light"/>
              </a:rPr>
              <a:t>Pendapatan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Helvetica Light"/>
              </a:rPr>
              <a:t> Dari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sym typeface="Helvetica Light"/>
              </a:rPr>
              <a:t>Penjualan</a:t>
            </a:r>
            <a:endParaRPr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2" name="Group 2744"/>
          <p:cNvGrpSpPr/>
          <p:nvPr/>
        </p:nvGrpSpPr>
        <p:grpSpPr>
          <a:xfrm>
            <a:off x="1918827" y="4160932"/>
            <a:ext cx="423330" cy="423330"/>
            <a:chOff x="0" y="0"/>
            <a:chExt cx="1204988" cy="1204988"/>
          </a:xfrm>
          <a:solidFill>
            <a:srgbClr val="566D59"/>
          </a:solidFill>
        </p:grpSpPr>
        <p:sp>
          <p:nvSpPr>
            <p:cNvPr id="1048705" name="Shape 2742"/>
            <p:cNvSpPr/>
            <p:nvPr/>
          </p:nvSpPr>
          <p:spPr>
            <a:xfrm>
              <a:off x="0" y="0"/>
              <a:ext cx="1204989" cy="1204989"/>
            </a:xfrm>
            <a:prstGeom prst="ellipse">
              <a:avLst/>
            </a:prstGeom>
            <a:grpFill/>
            <a:ln w="3175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/>
            </a:p>
          </p:txBody>
        </p:sp>
        <p:sp>
          <p:nvSpPr>
            <p:cNvPr id="1048706" name="Shape 2743"/>
            <p:cNvSpPr/>
            <p:nvPr/>
          </p:nvSpPr>
          <p:spPr>
            <a:xfrm>
              <a:off x="465040" y="467684"/>
              <a:ext cx="338250" cy="2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7" y="5082"/>
                  </a:moveTo>
                  <a:cubicBezTo>
                    <a:pt x="19237" y="5506"/>
                    <a:pt x="19237" y="5929"/>
                    <a:pt x="19237" y="5929"/>
                  </a:cubicBezTo>
                  <a:cubicBezTo>
                    <a:pt x="19237" y="13129"/>
                    <a:pt x="14850" y="21600"/>
                    <a:pt x="6750" y="21600"/>
                  </a:cubicBezTo>
                  <a:cubicBezTo>
                    <a:pt x="4388" y="21600"/>
                    <a:pt x="2025" y="20753"/>
                    <a:pt x="0" y="19059"/>
                  </a:cubicBezTo>
                  <a:cubicBezTo>
                    <a:pt x="338" y="19059"/>
                    <a:pt x="675" y="19059"/>
                    <a:pt x="1013" y="19059"/>
                  </a:cubicBezTo>
                  <a:cubicBezTo>
                    <a:pt x="3038" y="19059"/>
                    <a:pt x="5063" y="18212"/>
                    <a:pt x="6413" y="16941"/>
                  </a:cubicBezTo>
                  <a:cubicBezTo>
                    <a:pt x="4725" y="16941"/>
                    <a:pt x="3038" y="15247"/>
                    <a:pt x="2363" y="13129"/>
                  </a:cubicBezTo>
                  <a:cubicBezTo>
                    <a:pt x="2700" y="13129"/>
                    <a:pt x="3038" y="13129"/>
                    <a:pt x="3375" y="13129"/>
                  </a:cubicBezTo>
                  <a:cubicBezTo>
                    <a:pt x="3713" y="13129"/>
                    <a:pt x="4050" y="13129"/>
                    <a:pt x="4388" y="13129"/>
                  </a:cubicBezTo>
                  <a:cubicBezTo>
                    <a:pt x="2363" y="12282"/>
                    <a:pt x="1013" y="10165"/>
                    <a:pt x="1013" y="7624"/>
                  </a:cubicBezTo>
                  <a:cubicBezTo>
                    <a:pt x="1013" y="7624"/>
                    <a:pt x="1013" y="7624"/>
                    <a:pt x="1013" y="7624"/>
                  </a:cubicBezTo>
                  <a:cubicBezTo>
                    <a:pt x="1688" y="8047"/>
                    <a:pt x="2363" y="8047"/>
                    <a:pt x="3038" y="8047"/>
                  </a:cubicBezTo>
                  <a:cubicBezTo>
                    <a:pt x="1688" y="7200"/>
                    <a:pt x="1013" y="5506"/>
                    <a:pt x="1013" y="3812"/>
                  </a:cubicBezTo>
                  <a:cubicBezTo>
                    <a:pt x="1013" y="2541"/>
                    <a:pt x="1350" y="1694"/>
                    <a:pt x="1688" y="847"/>
                  </a:cubicBezTo>
                  <a:cubicBezTo>
                    <a:pt x="3713" y="4235"/>
                    <a:pt x="7088" y="6353"/>
                    <a:pt x="10463" y="6776"/>
                  </a:cubicBezTo>
                  <a:cubicBezTo>
                    <a:pt x="10463" y="6353"/>
                    <a:pt x="10463" y="5929"/>
                    <a:pt x="10463" y="5506"/>
                  </a:cubicBezTo>
                  <a:cubicBezTo>
                    <a:pt x="10463" y="2118"/>
                    <a:pt x="12487" y="0"/>
                    <a:pt x="14850" y="0"/>
                  </a:cubicBezTo>
                  <a:cubicBezTo>
                    <a:pt x="16200" y="0"/>
                    <a:pt x="17212" y="424"/>
                    <a:pt x="18225" y="1694"/>
                  </a:cubicBezTo>
                  <a:cubicBezTo>
                    <a:pt x="18900" y="1271"/>
                    <a:pt x="19912" y="847"/>
                    <a:pt x="20925" y="424"/>
                  </a:cubicBezTo>
                  <a:cubicBezTo>
                    <a:pt x="20587" y="1694"/>
                    <a:pt x="19912" y="2541"/>
                    <a:pt x="18900" y="3388"/>
                  </a:cubicBezTo>
                  <a:cubicBezTo>
                    <a:pt x="19912" y="2965"/>
                    <a:pt x="20587" y="2965"/>
                    <a:pt x="21600" y="2541"/>
                  </a:cubicBezTo>
                  <a:cubicBezTo>
                    <a:pt x="20925" y="3388"/>
                    <a:pt x="20250" y="4659"/>
                    <a:pt x="19237" y="50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22860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200"/>
            </a:p>
          </p:txBody>
        </p:sp>
      </p:grpSp>
      <p:sp>
        <p:nvSpPr>
          <p:cNvPr id="1048710" name="Shape 2740"/>
          <p:cNvSpPr/>
          <p:nvPr/>
        </p:nvSpPr>
        <p:spPr>
          <a:xfrm>
            <a:off x="1800573" y="4948125"/>
            <a:ext cx="6567572" cy="660136"/>
          </a:xfrm>
          <a:prstGeom prst="roundRect">
            <a:avLst>
              <a:gd name="adj" fmla="val 49977"/>
            </a:avLst>
          </a:prstGeom>
          <a:solidFill>
            <a:srgbClr val="F4F5F7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sym typeface="Helvetica Light"/>
              </a:rPr>
              <a:t>Pendapatan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Helvetica Light"/>
              </a:rPr>
              <a:t> Dari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sym typeface="Helvetica Light"/>
              </a:rPr>
              <a:t>Langganan</a:t>
            </a:r>
            <a:endParaRPr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4" name="Group 2747"/>
          <p:cNvGrpSpPr/>
          <p:nvPr/>
        </p:nvGrpSpPr>
        <p:grpSpPr>
          <a:xfrm>
            <a:off x="1914750" y="5062451"/>
            <a:ext cx="431484" cy="431484"/>
            <a:chOff x="0" y="0"/>
            <a:chExt cx="1228197" cy="1228197"/>
          </a:xfrm>
          <a:solidFill>
            <a:srgbClr val="62723F"/>
          </a:solidFill>
        </p:grpSpPr>
        <p:sp>
          <p:nvSpPr>
            <p:cNvPr id="1048711" name="Shape 2745"/>
            <p:cNvSpPr/>
            <p:nvPr/>
          </p:nvSpPr>
          <p:spPr>
            <a:xfrm>
              <a:off x="0" y="0"/>
              <a:ext cx="1228198" cy="1228198"/>
            </a:xfrm>
            <a:prstGeom prst="ellipse">
              <a:avLst/>
            </a:prstGeom>
            <a:grpFill/>
            <a:ln w="3175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/>
            </a:p>
          </p:txBody>
        </p:sp>
        <p:sp>
          <p:nvSpPr>
            <p:cNvPr id="1048712" name="Shape 2746"/>
            <p:cNvSpPr/>
            <p:nvPr/>
          </p:nvSpPr>
          <p:spPr>
            <a:xfrm>
              <a:off x="522977" y="444475"/>
              <a:ext cx="214524" cy="339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00" y="1029"/>
                    <a:pt x="18900" y="1029"/>
                    <a:pt x="18900" y="1029"/>
                  </a:cubicBezTo>
                  <a:cubicBezTo>
                    <a:pt x="16200" y="1029"/>
                    <a:pt x="16200" y="1029"/>
                    <a:pt x="16200" y="1029"/>
                  </a:cubicBezTo>
                  <a:cubicBezTo>
                    <a:pt x="17820" y="2057"/>
                    <a:pt x="19440" y="3086"/>
                    <a:pt x="19440" y="4800"/>
                  </a:cubicBezTo>
                  <a:cubicBezTo>
                    <a:pt x="19440" y="8229"/>
                    <a:pt x="14580" y="8571"/>
                    <a:pt x="14580" y="10286"/>
                  </a:cubicBezTo>
                  <a:cubicBezTo>
                    <a:pt x="14580" y="12000"/>
                    <a:pt x="20520" y="12686"/>
                    <a:pt x="20520" y="16114"/>
                  </a:cubicBezTo>
                  <a:cubicBezTo>
                    <a:pt x="20520" y="17143"/>
                    <a:pt x="20520" y="17829"/>
                    <a:pt x="19980" y="18514"/>
                  </a:cubicBezTo>
                  <a:cubicBezTo>
                    <a:pt x="17820" y="20914"/>
                    <a:pt x="12960" y="21600"/>
                    <a:pt x="9180" y="21600"/>
                  </a:cubicBezTo>
                  <a:cubicBezTo>
                    <a:pt x="6480" y="21600"/>
                    <a:pt x="2700" y="20914"/>
                    <a:pt x="540" y="19200"/>
                  </a:cubicBezTo>
                  <a:cubicBezTo>
                    <a:pt x="0" y="18857"/>
                    <a:pt x="0" y="18171"/>
                    <a:pt x="0" y="17486"/>
                  </a:cubicBezTo>
                  <a:cubicBezTo>
                    <a:pt x="0" y="16114"/>
                    <a:pt x="1620" y="14743"/>
                    <a:pt x="3240" y="14057"/>
                  </a:cubicBezTo>
                  <a:cubicBezTo>
                    <a:pt x="5940" y="13029"/>
                    <a:pt x="8640" y="13029"/>
                    <a:pt x="11340" y="12686"/>
                  </a:cubicBezTo>
                  <a:cubicBezTo>
                    <a:pt x="10800" y="12000"/>
                    <a:pt x="10260" y="11657"/>
                    <a:pt x="10260" y="10971"/>
                  </a:cubicBezTo>
                  <a:cubicBezTo>
                    <a:pt x="10260" y="10286"/>
                    <a:pt x="10260" y="9943"/>
                    <a:pt x="10800" y="9600"/>
                  </a:cubicBezTo>
                  <a:cubicBezTo>
                    <a:pt x="10260" y="9943"/>
                    <a:pt x="9720" y="9943"/>
                    <a:pt x="9180" y="9943"/>
                  </a:cubicBezTo>
                  <a:cubicBezTo>
                    <a:pt x="5400" y="9943"/>
                    <a:pt x="2160" y="7886"/>
                    <a:pt x="2160" y="5486"/>
                  </a:cubicBezTo>
                  <a:cubicBezTo>
                    <a:pt x="2160" y="3771"/>
                    <a:pt x="3240" y="2400"/>
                    <a:pt x="4860" y="1714"/>
                  </a:cubicBezTo>
                  <a:cubicBezTo>
                    <a:pt x="7020" y="343"/>
                    <a:pt x="10260" y="0"/>
                    <a:pt x="12960" y="0"/>
                  </a:cubicBezTo>
                  <a:lnTo>
                    <a:pt x="21600" y="0"/>
                  </a:lnTo>
                  <a:close/>
                  <a:moveTo>
                    <a:pt x="12960" y="13714"/>
                  </a:moveTo>
                  <a:cubicBezTo>
                    <a:pt x="12960" y="13714"/>
                    <a:pt x="12420" y="13714"/>
                    <a:pt x="11880" y="13714"/>
                  </a:cubicBezTo>
                  <a:cubicBezTo>
                    <a:pt x="8640" y="13714"/>
                    <a:pt x="3780" y="14400"/>
                    <a:pt x="3780" y="16800"/>
                  </a:cubicBezTo>
                  <a:cubicBezTo>
                    <a:pt x="3780" y="19543"/>
                    <a:pt x="8100" y="20229"/>
                    <a:pt x="11340" y="20229"/>
                  </a:cubicBezTo>
                  <a:cubicBezTo>
                    <a:pt x="14580" y="20229"/>
                    <a:pt x="17820" y="19543"/>
                    <a:pt x="17820" y="17486"/>
                  </a:cubicBezTo>
                  <a:cubicBezTo>
                    <a:pt x="17820" y="15429"/>
                    <a:pt x="15120" y="14400"/>
                    <a:pt x="12960" y="13714"/>
                  </a:cubicBezTo>
                  <a:close/>
                  <a:moveTo>
                    <a:pt x="9720" y="1029"/>
                  </a:moveTo>
                  <a:cubicBezTo>
                    <a:pt x="8640" y="1029"/>
                    <a:pt x="7560" y="1371"/>
                    <a:pt x="7020" y="2057"/>
                  </a:cubicBezTo>
                  <a:cubicBezTo>
                    <a:pt x="5940" y="2400"/>
                    <a:pt x="5940" y="3086"/>
                    <a:pt x="5940" y="4114"/>
                  </a:cubicBezTo>
                  <a:cubicBezTo>
                    <a:pt x="5940" y="5829"/>
                    <a:pt x="7560" y="8914"/>
                    <a:pt x="11340" y="8914"/>
                  </a:cubicBezTo>
                  <a:cubicBezTo>
                    <a:pt x="12420" y="8914"/>
                    <a:pt x="13500" y="8571"/>
                    <a:pt x="14580" y="8229"/>
                  </a:cubicBezTo>
                  <a:cubicBezTo>
                    <a:pt x="15120" y="7543"/>
                    <a:pt x="15660" y="6857"/>
                    <a:pt x="15660" y="6171"/>
                  </a:cubicBezTo>
                  <a:cubicBezTo>
                    <a:pt x="15660" y="4114"/>
                    <a:pt x="13500" y="1029"/>
                    <a:pt x="9720" y="1029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22860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200"/>
            </a:p>
          </p:txBody>
        </p:sp>
      </p:grpSp>
      <p:sp>
        <p:nvSpPr>
          <p:cNvPr id="1048722" name="Shape 2766"/>
          <p:cNvSpPr/>
          <p:nvPr/>
        </p:nvSpPr>
        <p:spPr>
          <a:xfrm>
            <a:off x="1800573" y="3136934"/>
            <a:ext cx="6567572" cy="660136"/>
          </a:xfrm>
          <a:prstGeom prst="roundRect">
            <a:avLst>
              <a:gd name="adj" fmla="val 49977"/>
            </a:avLst>
          </a:prstGeom>
          <a:solidFill>
            <a:srgbClr val="F4F5F7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sym typeface="Helvetica Light"/>
              </a:rPr>
              <a:t>Pendapatan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Helvetica Light"/>
              </a:rPr>
              <a:t> Dari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sym typeface="Helvetica Light"/>
              </a:rPr>
              <a:t>Periklanan</a:t>
            </a:r>
            <a:endParaRPr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9" name="Group 2772"/>
          <p:cNvGrpSpPr/>
          <p:nvPr/>
        </p:nvGrpSpPr>
        <p:grpSpPr>
          <a:xfrm>
            <a:off x="1915119" y="3251629"/>
            <a:ext cx="430746" cy="430746"/>
            <a:chOff x="0" y="-1"/>
            <a:chExt cx="1226094" cy="1226095"/>
          </a:xfrm>
          <a:solidFill>
            <a:srgbClr val="62723F"/>
          </a:solidFill>
        </p:grpSpPr>
        <p:sp>
          <p:nvSpPr>
            <p:cNvPr id="1048725" name="Shape 2770"/>
            <p:cNvSpPr/>
            <p:nvPr/>
          </p:nvSpPr>
          <p:spPr>
            <a:xfrm>
              <a:off x="0" y="-1"/>
              <a:ext cx="1226094" cy="1226095"/>
            </a:xfrm>
            <a:prstGeom prst="ellipse">
              <a:avLst/>
            </a:prstGeom>
            <a:grpFill/>
            <a:ln w="3175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/>
            </a:p>
          </p:txBody>
        </p:sp>
        <p:sp>
          <p:nvSpPr>
            <p:cNvPr id="1048726" name="Shape 2771"/>
            <p:cNvSpPr/>
            <p:nvPr/>
          </p:nvSpPr>
          <p:spPr>
            <a:xfrm>
              <a:off x="518274" y="432231"/>
              <a:ext cx="189547" cy="36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22860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200"/>
            </a:p>
          </p:txBody>
        </p:sp>
      </p:grpSp>
      <p:sp>
        <p:nvSpPr>
          <p:cNvPr id="1048731" name="文本框 46"/>
          <p:cNvSpPr txBox="1"/>
          <p:nvPr/>
        </p:nvSpPr>
        <p:spPr>
          <a:xfrm>
            <a:off x="2628900" y="1047750"/>
            <a:ext cx="551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gradFill>
                  <a:gsLst>
                    <a:gs pos="0">
                      <a:srgbClr val="CFA038"/>
                    </a:gs>
                    <a:gs pos="50000">
                      <a:srgbClr val="FCCF64"/>
                    </a:gs>
                    <a:gs pos="100000">
                      <a:srgbClr val="CFA038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MODEL PENDAPATAN DARI E-COMMERCE</a:t>
            </a:r>
            <a:endParaRPr lang="zh-CN" altLang="en-US" sz="2000" b="1" dirty="0">
              <a:gradFill>
                <a:gsLst>
                  <a:gs pos="0">
                    <a:srgbClr val="CFA038"/>
                  </a:gs>
                  <a:gs pos="50000">
                    <a:srgbClr val="FCCF64"/>
                  </a:gs>
                  <a:gs pos="100000">
                    <a:srgbClr val="CFA038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6200000">
            <a:off x="3838410" y="-797389"/>
            <a:ext cx="4529470" cy="8761120"/>
          </a:xfrm>
          <a:custGeom>
            <a:avLst/>
            <a:gdLst>
              <a:gd name="connsiteX0" fmla="*/ 6480776 w 6592215"/>
              <a:gd name="connsiteY0" fmla="*/ 90151 h 9239281"/>
              <a:gd name="connsiteX1" fmla="*/ 92856 w 6592215"/>
              <a:gd name="connsiteY1" fmla="*/ 90151 h 9239281"/>
              <a:gd name="connsiteX2" fmla="*/ 92855 w 6592215"/>
              <a:gd name="connsiteY2" fmla="*/ 9126826 h 9239281"/>
              <a:gd name="connsiteX3" fmla="*/ 6480776 w 6592215"/>
              <a:gd name="connsiteY3" fmla="*/ 9126827 h 9239281"/>
              <a:gd name="connsiteX4" fmla="*/ 6592215 w 6592215"/>
              <a:gd name="connsiteY4" fmla="*/ 0 h 9239281"/>
              <a:gd name="connsiteX5" fmla="*/ 6592215 w 6592215"/>
              <a:gd name="connsiteY5" fmla="*/ 9239281 h 9239281"/>
              <a:gd name="connsiteX6" fmla="*/ 0 w 6592215"/>
              <a:gd name="connsiteY6" fmla="*/ 9239280 h 9239281"/>
              <a:gd name="connsiteX7" fmla="*/ 0 w 6592215"/>
              <a:gd name="connsiteY7" fmla="*/ 0 h 923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215" h="9239281">
                <a:moveTo>
                  <a:pt x="6480776" y="90151"/>
                </a:moveTo>
                <a:lnTo>
                  <a:pt x="92856" y="90151"/>
                </a:lnTo>
                <a:lnTo>
                  <a:pt x="92855" y="9126826"/>
                </a:lnTo>
                <a:lnTo>
                  <a:pt x="6480776" y="9126827"/>
                </a:lnTo>
                <a:close/>
                <a:moveTo>
                  <a:pt x="6592215" y="0"/>
                </a:moveTo>
                <a:lnTo>
                  <a:pt x="6592215" y="9239281"/>
                </a:lnTo>
                <a:lnTo>
                  <a:pt x="0" y="923928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212" name="图片 2"/>
          <p:cNvPicPr>
            <a:picLocks noChangeAspect="1"/>
          </p:cNvPicPr>
          <p:nvPr/>
        </p:nvPicPr>
        <p:blipFill rotWithShape="1">
          <a:blip r:embed="rId3" cstate="print"/>
          <a:srcRect r="43232" b="59002"/>
          <a:stretch>
            <a:fillRect/>
          </a:stretch>
        </p:blipFill>
        <p:spPr>
          <a:xfrm rot="16200000">
            <a:off x="-989487" y="1094606"/>
            <a:ext cx="6785331" cy="4082462"/>
          </a:xfrm>
          <a:prstGeom prst="rect">
            <a:avLst/>
          </a:prstGeom>
        </p:spPr>
      </p:pic>
      <p:pic>
        <p:nvPicPr>
          <p:cNvPr id="2097213" name="图片 5"/>
          <p:cNvPicPr>
            <a:picLocks noChangeAspect="1"/>
          </p:cNvPicPr>
          <p:nvPr/>
        </p:nvPicPr>
        <p:blipFill rotWithShape="1">
          <a:blip r:embed="rId3" cstate="print"/>
          <a:srcRect t="59213" r="43232"/>
          <a:stretch>
            <a:fillRect/>
          </a:stretch>
        </p:blipFill>
        <p:spPr>
          <a:xfrm rot="16200000">
            <a:off x="6738762" y="1526728"/>
            <a:ext cx="6396548" cy="3828666"/>
          </a:xfrm>
          <a:prstGeom prst="rect">
            <a:avLst/>
          </a:prstGeom>
        </p:spPr>
      </p:pic>
      <p:sp>
        <p:nvSpPr>
          <p:cNvPr id="1048901" name="文本框 7"/>
          <p:cNvSpPr txBox="1"/>
          <p:nvPr/>
        </p:nvSpPr>
        <p:spPr>
          <a:xfrm>
            <a:off x="2245417" y="2748562"/>
            <a:ext cx="6219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 </a:t>
            </a:r>
            <a:r>
              <a:rPr lang="en-US" sz="2800" b="1" dirty="0" smtClean="0"/>
              <a:t>1.Busines-to-Busines(B2B)</a:t>
            </a:r>
          </a:p>
          <a:p>
            <a:pPr algn="ctr"/>
            <a:r>
              <a:rPr lang="en-US" sz="2800" b="1" dirty="0" smtClean="0"/>
              <a:t>      2.Busines-to-Consumer(B2C)</a:t>
            </a:r>
          </a:p>
          <a:p>
            <a:pPr algn="ctr"/>
            <a:r>
              <a:rPr lang="en-US" sz="2800" b="1" dirty="0" smtClean="0"/>
              <a:t>          3.Consumer-to-Consumer(C2C</a:t>
            </a:r>
            <a:r>
              <a:rPr lang="en-US" sz="2800" b="1" dirty="0"/>
              <a:t>)</a:t>
            </a:r>
            <a:endParaRPr lang="zh-CN" altLang="en-US" sz="2800" b="1" dirty="0">
              <a:gradFill>
                <a:gsLst>
                  <a:gs pos="0">
                    <a:srgbClr val="CFA038"/>
                  </a:gs>
                  <a:gs pos="50000">
                    <a:srgbClr val="FCCF64"/>
                  </a:gs>
                  <a:gs pos="100000">
                    <a:srgbClr val="CFA038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cxnSp>
        <p:nvCxnSpPr>
          <p:cNvPr id="3145731" name="直接连接符 8"/>
          <p:cNvCxnSpPr>
            <a:cxnSpLocks/>
          </p:cNvCxnSpPr>
          <p:nvPr/>
        </p:nvCxnSpPr>
        <p:spPr>
          <a:xfrm flipH="1" flipV="1">
            <a:off x="5740898" y="3714457"/>
            <a:ext cx="720000" cy="1"/>
          </a:xfrm>
          <a:prstGeom prst="line">
            <a:avLst/>
          </a:prstGeom>
          <a:ln w="38100">
            <a:solidFill>
              <a:srgbClr val="FCC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02" name="文本框 9"/>
          <p:cNvSpPr txBox="1"/>
          <p:nvPr/>
        </p:nvSpPr>
        <p:spPr>
          <a:xfrm>
            <a:off x="3331299" y="1546950"/>
            <a:ext cx="573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gradFill>
                  <a:gsLst>
                    <a:gs pos="0">
                      <a:srgbClr val="CFA038"/>
                    </a:gs>
                    <a:gs pos="50000">
                      <a:srgbClr val="FCCF64"/>
                    </a:gs>
                    <a:gs pos="100000">
                      <a:srgbClr val="CFA038"/>
                    </a:gs>
                  </a:gsLst>
                  <a:lin ang="0" scaled="0"/>
                </a:gra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JENIS-JENIS E-COMMERCE</a:t>
            </a:r>
            <a:endParaRPr lang="zh-CN" altLang="en-US" sz="3600" dirty="0">
              <a:gradFill>
                <a:gsLst>
                  <a:gs pos="0">
                    <a:srgbClr val="CFA038"/>
                  </a:gs>
                  <a:gs pos="50000">
                    <a:srgbClr val="FCCF64"/>
                  </a:gs>
                  <a:gs pos="100000">
                    <a:srgbClr val="CFA038"/>
                  </a:gs>
                </a:gsLst>
                <a:lin ang="0" scaled="0"/>
              </a:gradFill>
              <a:latin typeface="Open Sans Extrabold" panose="020B0906030804020204" pitchFamily="34" charset="0"/>
              <a:ea typeface="方正粗黑宋简体" panose="02000000000000000000" pitchFamily="2" charset="-122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1" grpId="0"/>
      <p:bldP spid="10489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6200000">
            <a:off x="5113609" y="-2563098"/>
            <a:ext cx="1893896" cy="8123275"/>
          </a:xfrm>
          <a:custGeom>
            <a:avLst/>
            <a:gdLst>
              <a:gd name="connsiteX0" fmla="*/ 6480776 w 6592215"/>
              <a:gd name="connsiteY0" fmla="*/ 90151 h 9239281"/>
              <a:gd name="connsiteX1" fmla="*/ 92856 w 6592215"/>
              <a:gd name="connsiteY1" fmla="*/ 90151 h 9239281"/>
              <a:gd name="connsiteX2" fmla="*/ 92855 w 6592215"/>
              <a:gd name="connsiteY2" fmla="*/ 9126826 h 9239281"/>
              <a:gd name="connsiteX3" fmla="*/ 6480776 w 6592215"/>
              <a:gd name="connsiteY3" fmla="*/ 9126827 h 9239281"/>
              <a:gd name="connsiteX4" fmla="*/ 6592215 w 6592215"/>
              <a:gd name="connsiteY4" fmla="*/ 0 h 9239281"/>
              <a:gd name="connsiteX5" fmla="*/ 6592215 w 6592215"/>
              <a:gd name="connsiteY5" fmla="*/ 9239281 h 9239281"/>
              <a:gd name="connsiteX6" fmla="*/ 0 w 6592215"/>
              <a:gd name="connsiteY6" fmla="*/ 9239280 h 9239281"/>
              <a:gd name="connsiteX7" fmla="*/ 0 w 6592215"/>
              <a:gd name="connsiteY7" fmla="*/ 0 h 923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215" h="9239281">
                <a:moveTo>
                  <a:pt x="6480776" y="90151"/>
                </a:moveTo>
                <a:lnTo>
                  <a:pt x="92856" y="90151"/>
                </a:lnTo>
                <a:lnTo>
                  <a:pt x="92855" y="9126826"/>
                </a:lnTo>
                <a:lnTo>
                  <a:pt x="6480776" y="9126827"/>
                </a:lnTo>
                <a:close/>
                <a:moveTo>
                  <a:pt x="6592215" y="0"/>
                </a:moveTo>
                <a:lnTo>
                  <a:pt x="6592215" y="9239281"/>
                </a:lnTo>
                <a:lnTo>
                  <a:pt x="0" y="923928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166" name="图片 2"/>
          <p:cNvPicPr>
            <a:picLocks noChangeAspect="1"/>
          </p:cNvPicPr>
          <p:nvPr/>
        </p:nvPicPr>
        <p:blipFill rotWithShape="1">
          <a:blip r:embed="rId3" cstate="print"/>
          <a:srcRect b="75484"/>
          <a:stretch>
            <a:fillRect/>
          </a:stretch>
        </p:blipFill>
        <p:spPr>
          <a:xfrm rot="16200000">
            <a:off x="1024708" y="-255563"/>
            <a:ext cx="3062178" cy="2977878"/>
          </a:xfrm>
          <a:prstGeom prst="rect">
            <a:avLst/>
          </a:prstGeom>
        </p:spPr>
      </p:pic>
      <p:pic>
        <p:nvPicPr>
          <p:cNvPr id="2097167" name="图片 3"/>
          <p:cNvPicPr>
            <a:picLocks noChangeAspect="1"/>
          </p:cNvPicPr>
          <p:nvPr/>
        </p:nvPicPr>
        <p:blipFill rotWithShape="1">
          <a:blip r:embed="rId3" cstate="print"/>
          <a:srcRect t="68857"/>
          <a:stretch>
            <a:fillRect/>
          </a:stretch>
        </p:blipFill>
        <p:spPr>
          <a:xfrm rot="15019141">
            <a:off x="8627066" y="-116983"/>
            <a:ext cx="2615611" cy="3231043"/>
          </a:xfrm>
          <a:prstGeom prst="rect">
            <a:avLst/>
          </a:prstGeom>
        </p:spPr>
      </p:pic>
      <p:sp>
        <p:nvSpPr>
          <p:cNvPr id="1048596" name="文本框 18"/>
          <p:cNvSpPr txBox="1"/>
          <p:nvPr/>
        </p:nvSpPr>
        <p:spPr>
          <a:xfrm>
            <a:off x="2826326" y="1087919"/>
            <a:ext cx="575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Metode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pembayaran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e-commerce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048597" name="矩形 19"/>
          <p:cNvSpPr/>
          <p:nvPr/>
        </p:nvSpPr>
        <p:spPr>
          <a:xfrm>
            <a:off x="1868485" y="-2056959"/>
            <a:ext cx="1206588" cy="1623465"/>
          </a:xfrm>
          <a:prstGeom prst="rect">
            <a:avLst/>
          </a:prstGeom>
          <a:solidFill>
            <a:srgbClr val="627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8" name="矩形 20"/>
          <p:cNvSpPr/>
          <p:nvPr/>
        </p:nvSpPr>
        <p:spPr>
          <a:xfrm>
            <a:off x="3075073" y="-2056959"/>
            <a:ext cx="1206588" cy="1623465"/>
          </a:xfrm>
          <a:prstGeom prst="rect">
            <a:avLst/>
          </a:prstGeom>
          <a:solidFill>
            <a:srgbClr val="566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9" name="椭圆 7"/>
          <p:cNvSpPr/>
          <p:nvPr/>
        </p:nvSpPr>
        <p:spPr>
          <a:xfrm>
            <a:off x="1093708" y="4210467"/>
            <a:ext cx="425450" cy="423863"/>
          </a:xfrm>
          <a:prstGeom prst="ellipse">
            <a:avLst/>
          </a:prstGeom>
          <a:solidFill>
            <a:srgbClr val="566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48600" name="椭圆 8"/>
          <p:cNvSpPr/>
          <p:nvPr/>
        </p:nvSpPr>
        <p:spPr>
          <a:xfrm>
            <a:off x="2328783" y="6042442"/>
            <a:ext cx="280988" cy="280988"/>
          </a:xfrm>
          <a:prstGeom prst="ellipse">
            <a:avLst/>
          </a:prstGeom>
          <a:solidFill>
            <a:srgbClr val="627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48601" name="椭圆 9"/>
          <p:cNvSpPr/>
          <p:nvPr/>
        </p:nvSpPr>
        <p:spPr>
          <a:xfrm>
            <a:off x="5189458" y="5467767"/>
            <a:ext cx="476250" cy="476250"/>
          </a:xfrm>
          <a:prstGeom prst="ellipse">
            <a:avLst/>
          </a:prstGeom>
          <a:solidFill>
            <a:srgbClr val="566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48602" name="椭圆 10"/>
          <p:cNvSpPr/>
          <p:nvPr/>
        </p:nvSpPr>
        <p:spPr>
          <a:xfrm>
            <a:off x="5780008" y="5894805"/>
            <a:ext cx="677863" cy="676275"/>
          </a:xfrm>
          <a:prstGeom prst="ellipse">
            <a:avLst/>
          </a:prstGeom>
          <a:solidFill>
            <a:srgbClr val="627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48603" name="椭圆 11"/>
          <p:cNvSpPr/>
          <p:nvPr/>
        </p:nvSpPr>
        <p:spPr>
          <a:xfrm>
            <a:off x="6756321" y="5959892"/>
            <a:ext cx="301625" cy="301625"/>
          </a:xfrm>
          <a:prstGeom prst="ellipse">
            <a:avLst/>
          </a:prstGeom>
          <a:solidFill>
            <a:srgbClr val="566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grpSp>
        <p:nvGrpSpPr>
          <p:cNvPr id="42" name="组合 10"/>
          <p:cNvGrpSpPr/>
          <p:nvPr/>
        </p:nvGrpSpPr>
        <p:grpSpPr bwMode="auto">
          <a:xfrm>
            <a:off x="4820488" y="3436059"/>
            <a:ext cx="6248259" cy="1772179"/>
            <a:chOff x="3812341" y="3877026"/>
            <a:chExt cx="4436246" cy="1771929"/>
          </a:xfrm>
        </p:grpSpPr>
        <p:sp>
          <p:nvSpPr>
            <p:cNvPr id="1048605" name="矩形 14"/>
            <p:cNvSpPr/>
            <p:nvPr/>
          </p:nvSpPr>
          <p:spPr>
            <a:xfrm>
              <a:off x="4393110" y="4470109"/>
              <a:ext cx="3820986" cy="10770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sz="1200" dirty="0" smtClean="0"/>
                <a:t>  </a:t>
              </a:r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2.Pembayaran </a:t>
              </a:r>
              <a:r>
                <a:rPr lang="en-US" sz="3200" dirty="0" err="1">
                  <a:solidFill>
                    <a:schemeClr val="accent6">
                      <a:lumMod val="50000"/>
                    </a:schemeClr>
                  </a:solidFill>
                </a:rPr>
                <a:t>Lewat</a:t>
              </a:r>
              <a:r>
                <a:rPr lang="en-US" sz="3200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Transfer</a:t>
              </a:r>
            </a:p>
            <a:p>
              <a:endParaRPr lang="en-US" altLang="zh-CN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8606" name="矩形 15"/>
            <p:cNvSpPr/>
            <p:nvPr/>
          </p:nvSpPr>
          <p:spPr>
            <a:xfrm>
              <a:off x="3812341" y="3877026"/>
              <a:ext cx="4269217" cy="5846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62723F"/>
                  </a:solidFill>
                  <a:latin typeface="Calibri" panose="020F0502020204030204" pitchFamily="34" charset="0"/>
                </a:rPr>
                <a:t>1.</a:t>
              </a:r>
              <a:r>
                <a:rPr lang="en-US" sz="3200" dirty="0"/>
                <a:t> </a:t>
              </a:r>
              <a:r>
                <a:rPr lang="en-US" sz="3200" dirty="0" err="1" smtClean="0">
                  <a:solidFill>
                    <a:schemeClr val="accent6">
                      <a:lumMod val="50000"/>
                    </a:schemeClr>
                  </a:solidFill>
                </a:rPr>
                <a:t>Pembayaran</a:t>
              </a:r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sz="3200" dirty="0" err="1">
                  <a:solidFill>
                    <a:schemeClr val="accent6">
                      <a:lumMod val="50000"/>
                    </a:schemeClr>
                  </a:solidFill>
                </a:rPr>
                <a:t>Elektronik</a:t>
              </a:r>
              <a:endParaRPr lang="zh-CN" altLang="en-US" sz="3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8607" name="矩形 16"/>
            <p:cNvSpPr/>
            <p:nvPr/>
          </p:nvSpPr>
          <p:spPr>
            <a:xfrm>
              <a:off x="4412445" y="5064263"/>
              <a:ext cx="3836142" cy="5846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3.Pembayaran </a:t>
              </a:r>
              <a:r>
                <a:rPr lang="en-US" sz="3200" dirty="0">
                  <a:solidFill>
                    <a:schemeClr val="accent6">
                      <a:lumMod val="50000"/>
                    </a:schemeClr>
                  </a:solidFill>
                </a:rPr>
                <a:t>Cash on Delivery</a:t>
              </a:r>
              <a:endParaRPr lang="zh-CN" alt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48608" name="椭圆 15"/>
          <p:cNvSpPr/>
          <p:nvPr/>
        </p:nvSpPr>
        <p:spPr>
          <a:xfrm>
            <a:off x="5727621" y="3194467"/>
            <a:ext cx="506412" cy="411163"/>
          </a:xfrm>
          <a:custGeom>
            <a:avLst/>
            <a:gdLst>
              <a:gd name="connsiteX0" fmla="*/ 249749 w 607639"/>
              <a:gd name="connsiteY0" fmla="*/ 406379 h 493111"/>
              <a:gd name="connsiteX1" fmla="*/ 249749 w 607639"/>
              <a:gd name="connsiteY1" fmla="*/ 468940 h 493111"/>
              <a:gd name="connsiteX2" fmla="*/ 357890 w 607639"/>
              <a:gd name="connsiteY2" fmla="*/ 468940 h 493111"/>
              <a:gd name="connsiteX3" fmla="*/ 357890 w 607639"/>
              <a:gd name="connsiteY3" fmla="*/ 406379 h 493111"/>
              <a:gd name="connsiteX4" fmla="*/ 447786 w 607639"/>
              <a:gd name="connsiteY4" fmla="*/ 330489 h 493111"/>
              <a:gd name="connsiteX5" fmla="*/ 426068 w 607639"/>
              <a:gd name="connsiteY5" fmla="*/ 352172 h 493111"/>
              <a:gd name="connsiteX6" fmla="*/ 510712 w 607639"/>
              <a:gd name="connsiteY6" fmla="*/ 436593 h 493111"/>
              <a:gd name="connsiteX7" fmla="*/ 521571 w 607639"/>
              <a:gd name="connsiteY7" fmla="*/ 441125 h 493111"/>
              <a:gd name="connsiteX8" fmla="*/ 532430 w 607639"/>
              <a:gd name="connsiteY8" fmla="*/ 436593 h 493111"/>
              <a:gd name="connsiteX9" fmla="*/ 532430 w 607639"/>
              <a:gd name="connsiteY9" fmla="*/ 414910 h 493111"/>
              <a:gd name="connsiteX10" fmla="*/ 207471 w 607639"/>
              <a:gd name="connsiteY10" fmla="*/ 183863 h 493111"/>
              <a:gd name="connsiteX11" fmla="*/ 218591 w 607639"/>
              <a:gd name="connsiteY11" fmla="*/ 196937 h 493111"/>
              <a:gd name="connsiteX12" fmla="*/ 218325 w 607639"/>
              <a:gd name="connsiteY12" fmla="*/ 203341 h 493111"/>
              <a:gd name="connsiteX13" fmla="*/ 206225 w 607639"/>
              <a:gd name="connsiteY13" fmla="*/ 215436 h 493111"/>
              <a:gd name="connsiteX14" fmla="*/ 194126 w 607639"/>
              <a:gd name="connsiteY14" fmla="*/ 203341 h 493111"/>
              <a:gd name="connsiteX15" fmla="*/ 194393 w 607639"/>
              <a:gd name="connsiteY15" fmla="*/ 194980 h 493111"/>
              <a:gd name="connsiteX16" fmla="*/ 207471 w 607639"/>
              <a:gd name="connsiteY16" fmla="*/ 183863 h 493111"/>
              <a:gd name="connsiteX17" fmla="*/ 263111 w 607639"/>
              <a:gd name="connsiteY17" fmla="*/ 105036 h 493111"/>
              <a:gd name="connsiteX18" fmla="*/ 278606 w 607639"/>
              <a:gd name="connsiteY18" fmla="*/ 112325 h 493111"/>
              <a:gd name="connsiteX19" fmla="*/ 271393 w 607639"/>
              <a:gd name="connsiteY19" fmla="*/ 127792 h 493111"/>
              <a:gd name="connsiteX20" fmla="*/ 225798 w 607639"/>
              <a:gd name="connsiteY20" fmla="*/ 169392 h 493111"/>
              <a:gd name="connsiteX21" fmla="*/ 214844 w 607639"/>
              <a:gd name="connsiteY21" fmla="*/ 176414 h 493111"/>
              <a:gd name="connsiteX22" fmla="*/ 209679 w 607639"/>
              <a:gd name="connsiteY22" fmla="*/ 175258 h 493111"/>
              <a:gd name="connsiteX23" fmla="*/ 203891 w 607639"/>
              <a:gd name="connsiteY23" fmla="*/ 159169 h 493111"/>
              <a:gd name="connsiteX24" fmla="*/ 263111 w 607639"/>
              <a:gd name="connsiteY24" fmla="*/ 105036 h 493111"/>
              <a:gd name="connsiteX25" fmla="*/ 298702 w 607639"/>
              <a:gd name="connsiteY25" fmla="*/ 85132 h 493111"/>
              <a:gd name="connsiteX26" fmla="*/ 180324 w 607639"/>
              <a:gd name="connsiteY26" fmla="*/ 203323 h 493111"/>
              <a:gd name="connsiteX27" fmla="*/ 298702 w 607639"/>
              <a:gd name="connsiteY27" fmla="*/ 321513 h 493111"/>
              <a:gd name="connsiteX28" fmla="*/ 417168 w 607639"/>
              <a:gd name="connsiteY28" fmla="*/ 203323 h 493111"/>
              <a:gd name="connsiteX29" fmla="*/ 298702 w 607639"/>
              <a:gd name="connsiteY29" fmla="*/ 85132 h 493111"/>
              <a:gd name="connsiteX30" fmla="*/ 24209 w 607639"/>
              <a:gd name="connsiteY30" fmla="*/ 24171 h 493111"/>
              <a:gd name="connsiteX31" fmla="*/ 24209 w 607639"/>
              <a:gd name="connsiteY31" fmla="*/ 382208 h 493111"/>
              <a:gd name="connsiteX32" fmla="*/ 421974 w 607639"/>
              <a:gd name="connsiteY32" fmla="*/ 382208 h 493111"/>
              <a:gd name="connsiteX33" fmla="*/ 400435 w 607639"/>
              <a:gd name="connsiteY33" fmla="*/ 360703 h 493111"/>
              <a:gd name="connsiteX34" fmla="*/ 396875 w 607639"/>
              <a:gd name="connsiteY34" fmla="*/ 352172 h 493111"/>
              <a:gd name="connsiteX35" fmla="*/ 400435 w 607639"/>
              <a:gd name="connsiteY35" fmla="*/ 343552 h 493111"/>
              <a:gd name="connsiteX36" fmla="*/ 411294 w 607639"/>
              <a:gd name="connsiteY36" fmla="*/ 332710 h 493111"/>
              <a:gd name="connsiteX37" fmla="*/ 390644 w 607639"/>
              <a:gd name="connsiteY37" fmla="*/ 312094 h 493111"/>
              <a:gd name="connsiteX38" fmla="*/ 298702 w 607639"/>
              <a:gd name="connsiteY38" fmla="*/ 345684 h 493111"/>
              <a:gd name="connsiteX39" fmla="*/ 156115 w 607639"/>
              <a:gd name="connsiteY39" fmla="*/ 203323 h 493111"/>
              <a:gd name="connsiteX40" fmla="*/ 298702 w 607639"/>
              <a:gd name="connsiteY40" fmla="*/ 60961 h 493111"/>
              <a:gd name="connsiteX41" fmla="*/ 441377 w 607639"/>
              <a:gd name="connsiteY41" fmla="*/ 203323 h 493111"/>
              <a:gd name="connsiteX42" fmla="*/ 407733 w 607639"/>
              <a:gd name="connsiteY42" fmla="*/ 295032 h 493111"/>
              <a:gd name="connsiteX43" fmla="*/ 428383 w 607639"/>
              <a:gd name="connsiteY43" fmla="*/ 315648 h 493111"/>
              <a:gd name="connsiteX44" fmla="*/ 439241 w 607639"/>
              <a:gd name="connsiteY44" fmla="*/ 304807 h 493111"/>
              <a:gd name="connsiteX45" fmla="*/ 456330 w 607639"/>
              <a:gd name="connsiteY45" fmla="*/ 304807 h 493111"/>
              <a:gd name="connsiteX46" fmla="*/ 533854 w 607639"/>
              <a:gd name="connsiteY46" fmla="*/ 382208 h 493111"/>
              <a:gd name="connsiteX47" fmla="*/ 583430 w 607639"/>
              <a:gd name="connsiteY47" fmla="*/ 382208 h 493111"/>
              <a:gd name="connsiteX48" fmla="*/ 583430 w 607639"/>
              <a:gd name="connsiteY48" fmla="*/ 24171 h 493111"/>
              <a:gd name="connsiteX49" fmla="*/ 12104 w 607639"/>
              <a:gd name="connsiteY49" fmla="*/ 0 h 493111"/>
              <a:gd name="connsiteX50" fmla="*/ 595535 w 607639"/>
              <a:gd name="connsiteY50" fmla="*/ 0 h 493111"/>
              <a:gd name="connsiteX51" fmla="*/ 607639 w 607639"/>
              <a:gd name="connsiteY51" fmla="*/ 12085 h 493111"/>
              <a:gd name="connsiteX52" fmla="*/ 607639 w 607639"/>
              <a:gd name="connsiteY52" fmla="*/ 394294 h 493111"/>
              <a:gd name="connsiteX53" fmla="*/ 595535 w 607639"/>
              <a:gd name="connsiteY53" fmla="*/ 406379 h 493111"/>
              <a:gd name="connsiteX54" fmla="*/ 556016 w 607639"/>
              <a:gd name="connsiteY54" fmla="*/ 406379 h 493111"/>
              <a:gd name="connsiteX55" fmla="*/ 549519 w 607639"/>
              <a:gd name="connsiteY55" fmla="*/ 453744 h 493111"/>
              <a:gd name="connsiteX56" fmla="*/ 521571 w 607639"/>
              <a:gd name="connsiteY56" fmla="*/ 465297 h 493111"/>
              <a:gd name="connsiteX57" fmla="*/ 493534 w 607639"/>
              <a:gd name="connsiteY57" fmla="*/ 453744 h 493111"/>
              <a:gd name="connsiteX58" fmla="*/ 446184 w 607639"/>
              <a:gd name="connsiteY58" fmla="*/ 406379 h 493111"/>
              <a:gd name="connsiteX59" fmla="*/ 382100 w 607639"/>
              <a:gd name="connsiteY59" fmla="*/ 406379 h 493111"/>
              <a:gd name="connsiteX60" fmla="*/ 382100 w 607639"/>
              <a:gd name="connsiteY60" fmla="*/ 468940 h 493111"/>
              <a:gd name="connsiteX61" fmla="*/ 425000 w 607639"/>
              <a:gd name="connsiteY61" fmla="*/ 468940 h 493111"/>
              <a:gd name="connsiteX62" fmla="*/ 437105 w 607639"/>
              <a:gd name="connsiteY62" fmla="*/ 481026 h 493111"/>
              <a:gd name="connsiteX63" fmla="*/ 425000 w 607639"/>
              <a:gd name="connsiteY63" fmla="*/ 493111 h 493111"/>
              <a:gd name="connsiteX64" fmla="*/ 182639 w 607639"/>
              <a:gd name="connsiteY64" fmla="*/ 493111 h 493111"/>
              <a:gd name="connsiteX65" fmla="*/ 170534 w 607639"/>
              <a:gd name="connsiteY65" fmla="*/ 481026 h 493111"/>
              <a:gd name="connsiteX66" fmla="*/ 182639 w 607639"/>
              <a:gd name="connsiteY66" fmla="*/ 468940 h 493111"/>
              <a:gd name="connsiteX67" fmla="*/ 225540 w 607639"/>
              <a:gd name="connsiteY67" fmla="*/ 468940 h 493111"/>
              <a:gd name="connsiteX68" fmla="*/ 225540 w 607639"/>
              <a:gd name="connsiteY68" fmla="*/ 406379 h 493111"/>
              <a:gd name="connsiteX69" fmla="*/ 12104 w 607639"/>
              <a:gd name="connsiteY69" fmla="*/ 406379 h 493111"/>
              <a:gd name="connsiteX70" fmla="*/ 0 w 607639"/>
              <a:gd name="connsiteY70" fmla="*/ 394294 h 493111"/>
              <a:gd name="connsiteX71" fmla="*/ 0 w 607639"/>
              <a:gd name="connsiteY71" fmla="*/ 12085 h 493111"/>
              <a:gd name="connsiteX72" fmla="*/ 12104 w 607639"/>
              <a:gd name="connsiteY72" fmla="*/ 0 h 49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7639" h="493111">
                <a:moveTo>
                  <a:pt x="249749" y="406379"/>
                </a:moveTo>
                <a:lnTo>
                  <a:pt x="249749" y="468940"/>
                </a:lnTo>
                <a:lnTo>
                  <a:pt x="357890" y="468940"/>
                </a:lnTo>
                <a:lnTo>
                  <a:pt x="357890" y="406379"/>
                </a:lnTo>
                <a:close/>
                <a:moveTo>
                  <a:pt x="447786" y="330489"/>
                </a:moveTo>
                <a:lnTo>
                  <a:pt x="426068" y="352172"/>
                </a:lnTo>
                <a:lnTo>
                  <a:pt x="510712" y="436593"/>
                </a:lnTo>
                <a:cubicBezTo>
                  <a:pt x="513561" y="439526"/>
                  <a:pt x="517477" y="441125"/>
                  <a:pt x="521571" y="441125"/>
                </a:cubicBezTo>
                <a:cubicBezTo>
                  <a:pt x="525665" y="441125"/>
                  <a:pt x="529493" y="439526"/>
                  <a:pt x="532430" y="436593"/>
                </a:cubicBezTo>
                <a:cubicBezTo>
                  <a:pt x="538393" y="430639"/>
                  <a:pt x="538393" y="420953"/>
                  <a:pt x="532430" y="414910"/>
                </a:cubicBezTo>
                <a:close/>
                <a:moveTo>
                  <a:pt x="207471" y="183863"/>
                </a:moveTo>
                <a:cubicBezTo>
                  <a:pt x="214143" y="184397"/>
                  <a:pt x="219036" y="190266"/>
                  <a:pt x="218591" y="196937"/>
                </a:cubicBezTo>
                <a:cubicBezTo>
                  <a:pt x="218413" y="199071"/>
                  <a:pt x="218325" y="201206"/>
                  <a:pt x="218325" y="203341"/>
                </a:cubicBezTo>
                <a:cubicBezTo>
                  <a:pt x="218325" y="210011"/>
                  <a:pt x="212898" y="215436"/>
                  <a:pt x="206225" y="215436"/>
                </a:cubicBezTo>
                <a:cubicBezTo>
                  <a:pt x="199553" y="215436"/>
                  <a:pt x="194126" y="210011"/>
                  <a:pt x="194126" y="203341"/>
                </a:cubicBezTo>
                <a:cubicBezTo>
                  <a:pt x="194126" y="200583"/>
                  <a:pt x="194215" y="197737"/>
                  <a:pt x="194393" y="194980"/>
                </a:cubicBezTo>
                <a:cubicBezTo>
                  <a:pt x="194927" y="188310"/>
                  <a:pt x="200799" y="183329"/>
                  <a:pt x="207471" y="183863"/>
                </a:cubicBezTo>
                <a:close/>
                <a:moveTo>
                  <a:pt x="263111" y="105036"/>
                </a:moveTo>
                <a:cubicBezTo>
                  <a:pt x="269433" y="102814"/>
                  <a:pt x="276380" y="106014"/>
                  <a:pt x="278606" y="112325"/>
                </a:cubicBezTo>
                <a:cubicBezTo>
                  <a:pt x="280921" y="118547"/>
                  <a:pt x="277626" y="125480"/>
                  <a:pt x="271393" y="127792"/>
                </a:cubicBezTo>
                <a:cubicBezTo>
                  <a:pt x="251445" y="134992"/>
                  <a:pt x="234792" y="150192"/>
                  <a:pt x="225798" y="169392"/>
                </a:cubicBezTo>
                <a:cubicBezTo>
                  <a:pt x="223750" y="173836"/>
                  <a:pt x="219386" y="176414"/>
                  <a:pt x="214844" y="176414"/>
                </a:cubicBezTo>
                <a:cubicBezTo>
                  <a:pt x="213063" y="176414"/>
                  <a:pt x="211371" y="176058"/>
                  <a:pt x="209679" y="175258"/>
                </a:cubicBezTo>
                <a:cubicBezTo>
                  <a:pt x="203624" y="172414"/>
                  <a:pt x="201041" y="165214"/>
                  <a:pt x="203891" y="159169"/>
                </a:cubicBezTo>
                <a:cubicBezTo>
                  <a:pt x="215557" y="134192"/>
                  <a:pt x="237107" y="114458"/>
                  <a:pt x="263111" y="105036"/>
                </a:cubicBezTo>
                <a:close/>
                <a:moveTo>
                  <a:pt x="298702" y="85132"/>
                </a:moveTo>
                <a:cubicBezTo>
                  <a:pt x="233461" y="85132"/>
                  <a:pt x="180324" y="138185"/>
                  <a:pt x="180324" y="203323"/>
                </a:cubicBezTo>
                <a:cubicBezTo>
                  <a:pt x="180324" y="268550"/>
                  <a:pt x="233461" y="321513"/>
                  <a:pt x="298702" y="321513"/>
                </a:cubicBezTo>
                <a:cubicBezTo>
                  <a:pt x="364032" y="321513"/>
                  <a:pt x="417168" y="268550"/>
                  <a:pt x="417168" y="203323"/>
                </a:cubicBezTo>
                <a:cubicBezTo>
                  <a:pt x="417168" y="138185"/>
                  <a:pt x="364032" y="85132"/>
                  <a:pt x="298702" y="85132"/>
                </a:cubicBezTo>
                <a:close/>
                <a:moveTo>
                  <a:pt x="24209" y="24171"/>
                </a:moveTo>
                <a:lnTo>
                  <a:pt x="24209" y="382208"/>
                </a:lnTo>
                <a:lnTo>
                  <a:pt x="421974" y="382208"/>
                </a:lnTo>
                <a:lnTo>
                  <a:pt x="400435" y="360703"/>
                </a:lnTo>
                <a:cubicBezTo>
                  <a:pt x="398121" y="358392"/>
                  <a:pt x="396875" y="355371"/>
                  <a:pt x="396875" y="352172"/>
                </a:cubicBezTo>
                <a:cubicBezTo>
                  <a:pt x="396875" y="348972"/>
                  <a:pt x="398121" y="345862"/>
                  <a:pt x="400435" y="343552"/>
                </a:cubicBezTo>
                <a:lnTo>
                  <a:pt x="411294" y="332710"/>
                </a:lnTo>
                <a:lnTo>
                  <a:pt x="390644" y="312094"/>
                </a:lnTo>
                <a:cubicBezTo>
                  <a:pt x="365812" y="333066"/>
                  <a:pt x="333681" y="345684"/>
                  <a:pt x="298702" y="345684"/>
                </a:cubicBezTo>
                <a:cubicBezTo>
                  <a:pt x="220110" y="345684"/>
                  <a:pt x="156115" y="281880"/>
                  <a:pt x="156115" y="203323"/>
                </a:cubicBezTo>
                <a:cubicBezTo>
                  <a:pt x="156115" y="124855"/>
                  <a:pt x="220110" y="60961"/>
                  <a:pt x="298702" y="60961"/>
                </a:cubicBezTo>
                <a:cubicBezTo>
                  <a:pt x="377383" y="60961"/>
                  <a:pt x="441377" y="124855"/>
                  <a:pt x="441377" y="203323"/>
                </a:cubicBezTo>
                <a:cubicBezTo>
                  <a:pt x="441377" y="238247"/>
                  <a:pt x="428650" y="270238"/>
                  <a:pt x="407733" y="295032"/>
                </a:cubicBezTo>
                <a:lnTo>
                  <a:pt x="428383" y="315648"/>
                </a:lnTo>
                <a:lnTo>
                  <a:pt x="439241" y="304807"/>
                </a:lnTo>
                <a:cubicBezTo>
                  <a:pt x="443959" y="300097"/>
                  <a:pt x="451613" y="300097"/>
                  <a:pt x="456330" y="304807"/>
                </a:cubicBezTo>
                <a:lnTo>
                  <a:pt x="533854" y="382208"/>
                </a:lnTo>
                <a:lnTo>
                  <a:pt x="583430" y="382208"/>
                </a:lnTo>
                <a:lnTo>
                  <a:pt x="583430" y="24171"/>
                </a:lnTo>
                <a:close/>
                <a:moveTo>
                  <a:pt x="12104" y="0"/>
                </a:moveTo>
                <a:lnTo>
                  <a:pt x="595535" y="0"/>
                </a:lnTo>
                <a:cubicBezTo>
                  <a:pt x="602210" y="0"/>
                  <a:pt x="607639" y="5421"/>
                  <a:pt x="607639" y="12085"/>
                </a:cubicBezTo>
                <a:lnTo>
                  <a:pt x="607639" y="394294"/>
                </a:lnTo>
                <a:cubicBezTo>
                  <a:pt x="607639" y="400958"/>
                  <a:pt x="602210" y="406379"/>
                  <a:pt x="595535" y="406379"/>
                </a:cubicBezTo>
                <a:lnTo>
                  <a:pt x="556016" y="406379"/>
                </a:lnTo>
                <a:cubicBezTo>
                  <a:pt x="564472" y="421397"/>
                  <a:pt x="562336" y="440859"/>
                  <a:pt x="549519" y="453744"/>
                </a:cubicBezTo>
                <a:cubicBezTo>
                  <a:pt x="542042" y="461120"/>
                  <a:pt x="532074" y="465297"/>
                  <a:pt x="521571" y="465297"/>
                </a:cubicBezTo>
                <a:cubicBezTo>
                  <a:pt x="510980" y="465297"/>
                  <a:pt x="501011" y="461120"/>
                  <a:pt x="493534" y="453744"/>
                </a:cubicBezTo>
                <a:lnTo>
                  <a:pt x="446184" y="406379"/>
                </a:lnTo>
                <a:lnTo>
                  <a:pt x="382100" y="406379"/>
                </a:lnTo>
                <a:lnTo>
                  <a:pt x="382100" y="468940"/>
                </a:lnTo>
                <a:lnTo>
                  <a:pt x="425000" y="468940"/>
                </a:lnTo>
                <a:cubicBezTo>
                  <a:pt x="431676" y="468940"/>
                  <a:pt x="437105" y="474361"/>
                  <a:pt x="437105" y="481026"/>
                </a:cubicBezTo>
                <a:cubicBezTo>
                  <a:pt x="437105" y="487690"/>
                  <a:pt x="431676" y="493111"/>
                  <a:pt x="425000" y="493111"/>
                </a:cubicBezTo>
                <a:lnTo>
                  <a:pt x="182639" y="493111"/>
                </a:lnTo>
                <a:cubicBezTo>
                  <a:pt x="175874" y="493111"/>
                  <a:pt x="170534" y="487690"/>
                  <a:pt x="170534" y="481026"/>
                </a:cubicBezTo>
                <a:cubicBezTo>
                  <a:pt x="170534" y="474361"/>
                  <a:pt x="175874" y="468940"/>
                  <a:pt x="182639" y="468940"/>
                </a:cubicBezTo>
                <a:lnTo>
                  <a:pt x="225540" y="468940"/>
                </a:lnTo>
                <a:lnTo>
                  <a:pt x="225540" y="406379"/>
                </a:lnTo>
                <a:lnTo>
                  <a:pt x="12104" y="406379"/>
                </a:lnTo>
                <a:cubicBezTo>
                  <a:pt x="5429" y="406379"/>
                  <a:pt x="0" y="400958"/>
                  <a:pt x="0" y="394294"/>
                </a:cubicBezTo>
                <a:lnTo>
                  <a:pt x="0" y="12085"/>
                </a:lnTo>
                <a:cubicBezTo>
                  <a:pt x="0" y="5421"/>
                  <a:pt x="5429" y="0"/>
                  <a:pt x="121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grpSp>
        <p:nvGrpSpPr>
          <p:cNvPr id="43" name="组合 28"/>
          <p:cNvGrpSpPr/>
          <p:nvPr/>
        </p:nvGrpSpPr>
        <p:grpSpPr>
          <a:xfrm>
            <a:off x="2052201" y="3039712"/>
            <a:ext cx="3217304" cy="3390749"/>
            <a:chOff x="1218687" y="3698831"/>
            <a:chExt cx="1888730" cy="1990552"/>
          </a:xfrm>
        </p:grpSpPr>
        <p:pic>
          <p:nvPicPr>
            <p:cNvPr id="2097168" name="图片 29"/>
            <p:cNvPicPr>
              <a:picLocks noChangeAspect="1"/>
            </p:cNvPicPr>
            <p:nvPr/>
          </p:nvPicPr>
          <p:blipFill rotWithShape="1">
            <a:blip r:embed="rId4" cstate="print"/>
            <a:srcRect t="64185" r="65519"/>
            <a:stretch>
              <a:fillRect/>
            </a:stretch>
          </p:blipFill>
          <p:spPr>
            <a:xfrm>
              <a:off x="1557411" y="3896889"/>
              <a:ext cx="1286409" cy="1792494"/>
            </a:xfrm>
            <a:prstGeom prst="rect">
              <a:avLst/>
            </a:prstGeom>
          </p:spPr>
        </p:pic>
        <p:sp>
          <p:nvSpPr>
            <p:cNvPr id="1048609" name="同心圆 30"/>
            <p:cNvSpPr/>
            <p:nvPr/>
          </p:nvSpPr>
          <p:spPr>
            <a:xfrm>
              <a:off x="1218687" y="3698831"/>
              <a:ext cx="1888730" cy="1888730"/>
            </a:xfrm>
            <a:prstGeom prst="donut">
              <a:avLst>
                <a:gd name="adj" fmla="val 3148"/>
              </a:avLst>
            </a:prstGeom>
            <a:gradFill>
              <a:gsLst>
                <a:gs pos="0">
                  <a:srgbClr val="CFA038"/>
                </a:gs>
                <a:gs pos="50000">
                  <a:srgbClr val="FCCF64"/>
                </a:gs>
                <a:gs pos="100000">
                  <a:srgbClr val="CFA03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/>
      <p:bldP spid="1048599" grpId="0" animBg="1"/>
      <p:bldP spid="1048600" grpId="0" animBg="1"/>
      <p:bldP spid="1048601" grpId="0" animBg="1"/>
      <p:bldP spid="1048602" grpId="0" animBg="1"/>
      <p:bldP spid="1048603" grpId="0" animBg="1"/>
      <p:bldP spid="10486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6200000">
            <a:off x="5113609" y="-2563098"/>
            <a:ext cx="1893896" cy="8123275"/>
          </a:xfrm>
          <a:custGeom>
            <a:avLst/>
            <a:gdLst>
              <a:gd name="connsiteX0" fmla="*/ 6480776 w 6592215"/>
              <a:gd name="connsiteY0" fmla="*/ 90151 h 9239281"/>
              <a:gd name="connsiteX1" fmla="*/ 92856 w 6592215"/>
              <a:gd name="connsiteY1" fmla="*/ 90151 h 9239281"/>
              <a:gd name="connsiteX2" fmla="*/ 92855 w 6592215"/>
              <a:gd name="connsiteY2" fmla="*/ 9126826 h 9239281"/>
              <a:gd name="connsiteX3" fmla="*/ 6480776 w 6592215"/>
              <a:gd name="connsiteY3" fmla="*/ 9126827 h 9239281"/>
              <a:gd name="connsiteX4" fmla="*/ 6592215 w 6592215"/>
              <a:gd name="connsiteY4" fmla="*/ 0 h 9239281"/>
              <a:gd name="connsiteX5" fmla="*/ 6592215 w 6592215"/>
              <a:gd name="connsiteY5" fmla="*/ 9239281 h 9239281"/>
              <a:gd name="connsiteX6" fmla="*/ 0 w 6592215"/>
              <a:gd name="connsiteY6" fmla="*/ 9239280 h 9239281"/>
              <a:gd name="connsiteX7" fmla="*/ 0 w 6592215"/>
              <a:gd name="connsiteY7" fmla="*/ 0 h 923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215" h="9239281">
                <a:moveTo>
                  <a:pt x="6480776" y="90151"/>
                </a:moveTo>
                <a:lnTo>
                  <a:pt x="92856" y="90151"/>
                </a:lnTo>
                <a:lnTo>
                  <a:pt x="92855" y="9126826"/>
                </a:lnTo>
                <a:lnTo>
                  <a:pt x="6480776" y="9126827"/>
                </a:lnTo>
                <a:close/>
                <a:moveTo>
                  <a:pt x="6592215" y="0"/>
                </a:moveTo>
                <a:lnTo>
                  <a:pt x="6592215" y="9239281"/>
                </a:lnTo>
                <a:lnTo>
                  <a:pt x="0" y="923928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188" name="图片 2"/>
          <p:cNvPicPr>
            <a:picLocks noChangeAspect="1"/>
          </p:cNvPicPr>
          <p:nvPr/>
        </p:nvPicPr>
        <p:blipFill rotWithShape="1">
          <a:blip r:embed="rId3" cstate="print"/>
          <a:srcRect b="75484"/>
          <a:stretch>
            <a:fillRect/>
          </a:stretch>
        </p:blipFill>
        <p:spPr>
          <a:xfrm rot="16200000">
            <a:off x="1024708" y="-255563"/>
            <a:ext cx="3062178" cy="2977878"/>
          </a:xfrm>
          <a:prstGeom prst="rect">
            <a:avLst/>
          </a:prstGeom>
        </p:spPr>
      </p:pic>
      <p:pic>
        <p:nvPicPr>
          <p:cNvPr id="2097189" name="图片 3"/>
          <p:cNvPicPr>
            <a:picLocks noChangeAspect="1"/>
          </p:cNvPicPr>
          <p:nvPr/>
        </p:nvPicPr>
        <p:blipFill rotWithShape="1">
          <a:blip r:embed="rId3" cstate="print"/>
          <a:srcRect t="68857"/>
          <a:stretch>
            <a:fillRect/>
          </a:stretch>
        </p:blipFill>
        <p:spPr>
          <a:xfrm rot="15019141">
            <a:off x="8627066" y="-116983"/>
            <a:ext cx="2615611" cy="3231043"/>
          </a:xfrm>
          <a:prstGeom prst="rect">
            <a:avLst/>
          </a:prstGeom>
        </p:spPr>
      </p:pic>
      <p:sp>
        <p:nvSpPr>
          <p:cNvPr id="1048773" name="矩形 24"/>
          <p:cNvSpPr>
            <a:spLocks noChangeArrowheads="1"/>
          </p:cNvSpPr>
          <p:nvPr/>
        </p:nvSpPr>
        <p:spPr bwMode="auto">
          <a:xfrm>
            <a:off x="4829658" y="3518138"/>
            <a:ext cx="507614" cy="4716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799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74" name="矩形 25"/>
          <p:cNvSpPr>
            <a:spLocks noChangeArrowheads="1"/>
          </p:cNvSpPr>
          <p:nvPr/>
        </p:nvSpPr>
        <p:spPr bwMode="auto">
          <a:xfrm>
            <a:off x="7023034" y="3443715"/>
            <a:ext cx="507614" cy="4716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99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799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75" name="矩形 26"/>
          <p:cNvSpPr>
            <a:spLocks noChangeArrowheads="1"/>
          </p:cNvSpPr>
          <p:nvPr/>
        </p:nvSpPr>
        <p:spPr bwMode="auto">
          <a:xfrm>
            <a:off x="6960080" y="5643492"/>
            <a:ext cx="507614" cy="4716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99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799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76" name="矩形 27"/>
          <p:cNvSpPr>
            <a:spLocks noChangeArrowheads="1"/>
          </p:cNvSpPr>
          <p:nvPr/>
        </p:nvSpPr>
        <p:spPr bwMode="auto">
          <a:xfrm>
            <a:off x="4791027" y="5571932"/>
            <a:ext cx="507614" cy="4716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99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799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78" name="文本框 21"/>
          <p:cNvSpPr txBox="1"/>
          <p:nvPr/>
        </p:nvSpPr>
        <p:spPr>
          <a:xfrm>
            <a:off x="2410691" y="2764465"/>
            <a:ext cx="6747164" cy="41365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2000" dirty="0"/>
              <a:t>1.Tidak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batasan</a:t>
            </a:r>
            <a:r>
              <a:rPr lang="en-US" sz="2000" dirty="0"/>
              <a:t> </a:t>
            </a:r>
            <a:r>
              <a:rPr lang="en-US" sz="2000" dirty="0" err="1"/>
              <a:t>geografis,E</a:t>
            </a:r>
            <a:r>
              <a:rPr lang="en-US" sz="2000" dirty="0"/>
              <a:t>-Commerce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menjangkau</a:t>
            </a:r>
            <a:r>
              <a:rPr lang="en-US" sz="2000" dirty="0"/>
              <a:t> </a:t>
            </a:r>
            <a:r>
              <a:rPr lang="en-US" sz="2000" dirty="0" err="1"/>
              <a:t>siapa</a:t>
            </a:r>
            <a:r>
              <a:rPr lang="en-US" sz="2000" dirty="0"/>
              <a:t> pun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pun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batasan</a:t>
            </a:r>
            <a:r>
              <a:rPr lang="en-US" sz="2000" dirty="0"/>
              <a:t> </a:t>
            </a:r>
            <a:r>
              <a:rPr lang="en-US" sz="2000" dirty="0" err="1"/>
              <a:t>geografis</a:t>
            </a:r>
            <a:r>
              <a:rPr lang="en-US" sz="2000" dirty="0"/>
              <a:t>.</a:t>
            </a:r>
          </a:p>
          <a:p>
            <a:r>
              <a:rPr lang="en-US" sz="2000" dirty="0"/>
              <a:t>2.Biaya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terjangkau,salah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keuntungan</a:t>
            </a:r>
            <a:r>
              <a:rPr lang="en-US" sz="2000" dirty="0"/>
              <a:t> yang </a:t>
            </a:r>
            <a:r>
              <a:rPr lang="en-US" sz="2000" dirty="0" err="1"/>
              <a:t>menonjol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 E-Commerce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yang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murah</a:t>
            </a:r>
            <a:r>
              <a:rPr lang="en-US" sz="2000" dirty="0"/>
              <a:t>.</a:t>
            </a:r>
          </a:p>
          <a:p>
            <a:r>
              <a:rPr lang="en-US" sz="2000" dirty="0"/>
              <a:t>3.Memudakan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pelangggan</a:t>
            </a:r>
            <a:r>
              <a:rPr lang="en-US" sz="2000" dirty="0"/>
              <a:t> </a:t>
            </a:r>
            <a:r>
              <a:rPr lang="en-US" sz="2000" dirty="0" err="1"/>
              <a:t>keberadaan</a:t>
            </a:r>
            <a:r>
              <a:rPr lang="en-US" sz="2000" dirty="0"/>
              <a:t> e-commerce </a:t>
            </a:r>
            <a:r>
              <a:rPr lang="en-US" sz="2000" dirty="0" err="1"/>
              <a:t>tentunya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memudahkan</a:t>
            </a:r>
            <a:r>
              <a:rPr lang="en-US" sz="2000" dirty="0"/>
              <a:t> para </a:t>
            </a:r>
            <a:r>
              <a:rPr lang="en-US" sz="2000" dirty="0" err="1"/>
              <a:t>konsumen</a:t>
            </a:r>
            <a:endParaRPr lang="en-US" sz="2000" dirty="0"/>
          </a:p>
          <a:p>
            <a:r>
              <a:rPr lang="en-US" sz="2000" dirty="0"/>
              <a:t>4.Menghemat </a:t>
            </a:r>
            <a:r>
              <a:rPr lang="en-US" sz="2000" dirty="0" err="1"/>
              <a:t>waktu,keberadaan</a:t>
            </a:r>
            <a:r>
              <a:rPr lang="en-US" sz="2000" dirty="0"/>
              <a:t> e-commerce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mengunjugi</a:t>
            </a:r>
            <a:r>
              <a:rPr lang="en-US" sz="2000" dirty="0"/>
              <a:t> </a:t>
            </a:r>
            <a:r>
              <a:rPr lang="en-US" sz="2000" dirty="0" err="1"/>
              <a:t>toko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mudah,cepat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praktis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.</a:t>
            </a:r>
          </a:p>
          <a:p>
            <a:r>
              <a:rPr lang="en-US" sz="2000" dirty="0"/>
              <a:t>5.Buka 24 </a:t>
            </a:r>
            <a:r>
              <a:rPr lang="en-US" sz="2000" dirty="0" err="1"/>
              <a:t>jam,situs</a:t>
            </a:r>
            <a:r>
              <a:rPr lang="en-US" sz="2000" dirty="0"/>
              <a:t> e-commerce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sepanjang</a:t>
            </a:r>
            <a:r>
              <a:rPr lang="en-US" sz="2000" dirty="0"/>
              <a:t> waktu,7 </a:t>
            </a:r>
            <a:r>
              <a:rPr lang="en-US" sz="2000" dirty="0" err="1"/>
              <a:t>hari</a:t>
            </a:r>
            <a:r>
              <a:rPr lang="en-US" sz="2000" dirty="0"/>
              <a:t> 24 jam </a:t>
            </a:r>
            <a:r>
              <a:rPr lang="en-US" sz="2000" dirty="0" err="1"/>
              <a:t>sepanjang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.</a:t>
            </a:r>
          </a:p>
          <a:p>
            <a:pPr algn="ctr">
              <a:lnSpc>
                <a:spcPct val="114000"/>
              </a:lnSpc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048785" name="文本框 31"/>
          <p:cNvSpPr txBox="1"/>
          <p:nvPr/>
        </p:nvSpPr>
        <p:spPr>
          <a:xfrm>
            <a:off x="2673927" y="1087919"/>
            <a:ext cx="568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Keuntungan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Berbisnis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E-Commerce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6200000">
            <a:off x="3838410" y="-797389"/>
            <a:ext cx="4529470" cy="8761120"/>
          </a:xfrm>
          <a:custGeom>
            <a:avLst/>
            <a:gdLst>
              <a:gd name="connsiteX0" fmla="*/ 6480776 w 6592215"/>
              <a:gd name="connsiteY0" fmla="*/ 90151 h 9239281"/>
              <a:gd name="connsiteX1" fmla="*/ 92856 w 6592215"/>
              <a:gd name="connsiteY1" fmla="*/ 90151 h 9239281"/>
              <a:gd name="connsiteX2" fmla="*/ 92855 w 6592215"/>
              <a:gd name="connsiteY2" fmla="*/ 9126826 h 9239281"/>
              <a:gd name="connsiteX3" fmla="*/ 6480776 w 6592215"/>
              <a:gd name="connsiteY3" fmla="*/ 9126827 h 9239281"/>
              <a:gd name="connsiteX4" fmla="*/ 6592215 w 6592215"/>
              <a:gd name="connsiteY4" fmla="*/ 0 h 9239281"/>
              <a:gd name="connsiteX5" fmla="*/ 6592215 w 6592215"/>
              <a:gd name="connsiteY5" fmla="*/ 9239281 h 9239281"/>
              <a:gd name="connsiteX6" fmla="*/ 0 w 6592215"/>
              <a:gd name="connsiteY6" fmla="*/ 9239280 h 9239281"/>
              <a:gd name="connsiteX7" fmla="*/ 0 w 6592215"/>
              <a:gd name="connsiteY7" fmla="*/ 0 h 923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215" h="9239281">
                <a:moveTo>
                  <a:pt x="6480776" y="90151"/>
                </a:moveTo>
                <a:lnTo>
                  <a:pt x="92856" y="90151"/>
                </a:lnTo>
                <a:lnTo>
                  <a:pt x="92855" y="9126826"/>
                </a:lnTo>
                <a:lnTo>
                  <a:pt x="6480776" y="9126827"/>
                </a:lnTo>
                <a:close/>
                <a:moveTo>
                  <a:pt x="6592215" y="0"/>
                </a:moveTo>
                <a:lnTo>
                  <a:pt x="6592215" y="9239281"/>
                </a:lnTo>
                <a:lnTo>
                  <a:pt x="0" y="923928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163" name="图片 2"/>
          <p:cNvPicPr>
            <a:picLocks noChangeAspect="1"/>
          </p:cNvPicPr>
          <p:nvPr/>
        </p:nvPicPr>
        <p:blipFill rotWithShape="1">
          <a:blip r:embed="rId3" cstate="print"/>
          <a:srcRect r="43232" b="59002"/>
          <a:stretch>
            <a:fillRect/>
          </a:stretch>
        </p:blipFill>
        <p:spPr>
          <a:xfrm rot="16200000">
            <a:off x="-989487" y="1150021"/>
            <a:ext cx="6785331" cy="4082462"/>
          </a:xfrm>
          <a:prstGeom prst="rect">
            <a:avLst/>
          </a:prstGeom>
        </p:spPr>
      </p:pic>
      <p:pic>
        <p:nvPicPr>
          <p:cNvPr id="2097164" name="图片 5"/>
          <p:cNvPicPr>
            <a:picLocks noChangeAspect="1"/>
          </p:cNvPicPr>
          <p:nvPr/>
        </p:nvPicPr>
        <p:blipFill rotWithShape="1">
          <a:blip r:embed="rId3" cstate="print"/>
          <a:srcRect t="59213" r="43232"/>
          <a:stretch>
            <a:fillRect/>
          </a:stretch>
        </p:blipFill>
        <p:spPr>
          <a:xfrm rot="16200000">
            <a:off x="6738762" y="1526728"/>
            <a:ext cx="6396548" cy="3828666"/>
          </a:xfrm>
          <a:prstGeom prst="rect">
            <a:avLst/>
          </a:prstGeom>
        </p:spPr>
      </p:pic>
      <p:sp>
        <p:nvSpPr>
          <p:cNvPr id="1048594" name="文本框 7"/>
          <p:cNvSpPr txBox="1"/>
          <p:nvPr/>
        </p:nvSpPr>
        <p:spPr>
          <a:xfrm>
            <a:off x="2978727" y="1749419"/>
            <a:ext cx="540327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Kesimpulan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 smtClean="0"/>
              <a:t>   Di </a:t>
            </a:r>
            <a:r>
              <a:rPr lang="en-US" sz="2400" dirty="0" err="1"/>
              <a:t>zaman</a:t>
            </a:r>
            <a:r>
              <a:rPr lang="en-US" sz="2400" dirty="0"/>
              <a:t> modern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berbelanja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mudah.Tanpa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pergi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perbelanjaan.Dengan</a:t>
            </a:r>
            <a:r>
              <a:rPr lang="en-US" sz="2400" dirty="0"/>
              <a:t> </a:t>
            </a:r>
            <a:r>
              <a:rPr lang="en-US" sz="2400" dirty="0" err="1"/>
              <a:t>mengunjungi</a:t>
            </a:r>
            <a:r>
              <a:rPr lang="en-US" sz="2400" dirty="0"/>
              <a:t> </a:t>
            </a:r>
            <a:r>
              <a:rPr lang="en-US" sz="2400" dirty="0" err="1"/>
              <a:t>situs</a:t>
            </a:r>
            <a:r>
              <a:rPr lang="en-US" sz="2400" dirty="0"/>
              <a:t> E-Commerce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berbelanja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di </a:t>
            </a:r>
            <a:r>
              <a:rPr lang="en-US" sz="2400" dirty="0" err="1" smtClean="0"/>
              <a:t>beli</a:t>
            </a:r>
            <a:r>
              <a:rPr lang="en-US" sz="2400" dirty="0" smtClean="0"/>
              <a:t>.</a:t>
            </a:r>
            <a:endParaRPr lang="en-US" sz="2400" dirty="0"/>
          </a:p>
          <a:p>
            <a:pPr algn="ctr"/>
            <a:endParaRPr lang="zh-CN" altLang="en-US" sz="1100" b="1" dirty="0">
              <a:gradFill>
                <a:gsLst>
                  <a:gs pos="0">
                    <a:srgbClr val="CFA038"/>
                  </a:gs>
                  <a:gs pos="50000">
                    <a:srgbClr val="FCCF64"/>
                  </a:gs>
                  <a:gs pos="100000">
                    <a:srgbClr val="CFA038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cxnSp>
        <p:nvCxnSpPr>
          <p:cNvPr id="3145728" name="直接连接符 8"/>
          <p:cNvCxnSpPr>
            <a:cxnSpLocks/>
          </p:cNvCxnSpPr>
          <p:nvPr/>
        </p:nvCxnSpPr>
        <p:spPr>
          <a:xfrm flipH="1" flipV="1">
            <a:off x="5740898" y="3714457"/>
            <a:ext cx="720000" cy="1"/>
          </a:xfrm>
          <a:prstGeom prst="line">
            <a:avLst/>
          </a:prstGeom>
          <a:ln w="38100">
            <a:solidFill>
              <a:srgbClr val="FCC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Aharoni</vt:lpstr>
      <vt:lpstr>Arial</vt:lpstr>
      <vt:lpstr>Arial Black</vt:lpstr>
      <vt:lpstr>Arial Rounded MT Bold</vt:lpstr>
      <vt:lpstr>Calibri</vt:lpstr>
      <vt:lpstr>Calibri Light</vt:lpstr>
      <vt:lpstr>Helvetica Light</vt:lpstr>
      <vt:lpstr>Kartika</vt:lpstr>
      <vt:lpstr>Open Sans Extrabold</vt:lpstr>
      <vt:lpstr>Wingdings</vt:lpstr>
      <vt:lpstr>张海山锐线体2.0</vt:lpstr>
      <vt:lpstr>方正粗黑宋简体</vt:lpstr>
      <vt:lpstr>等线</vt:lpstr>
      <vt:lpstr>等线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Lenovo</cp:lastModifiedBy>
  <cp:revision>9</cp:revision>
  <dcterms:created xsi:type="dcterms:W3CDTF">2019-07-28T16:51:24Z</dcterms:created>
  <dcterms:modified xsi:type="dcterms:W3CDTF">2022-12-02T17:22:04Z</dcterms:modified>
</cp:coreProperties>
</file>