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61" r:id="rId6"/>
    <p:sldId id="259" r:id="rId7"/>
    <p:sldId id="260" r:id="rId8"/>
    <p:sldId id="264" r:id="rId9"/>
    <p:sldId id="265" r:id="rId10"/>
    <p:sldId id="266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1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GB" altLang="en-US"/>
              <a:t>Hotel Reservation Analysis in SQL</a:t>
            </a:r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CA" altLang="en-GB"/>
              <a:t>Represented by</a:t>
            </a:r>
            <a:endParaRPr lang="en-CA" altLang="en-GB"/>
          </a:p>
          <a:p>
            <a:r>
              <a:rPr lang="en-CA" altLang="en-GB"/>
              <a:t>Nardy Mechael Marey</a:t>
            </a:r>
            <a:endParaRPr lang="en-CA" altLang="en-GB"/>
          </a:p>
        </p:txBody>
      </p:sp>
      <p:pic>
        <p:nvPicPr>
          <p:cNvPr id="12" name="Picture 11" descr="mentorness_logo-removebg-preview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287000" y="5365115"/>
            <a:ext cx="190500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CA" altLang="en-GB" b="1"/>
              <a:t>Output of </a:t>
            </a:r>
            <a:r>
              <a:rPr lang="en-CA" altLang="en-GB" b="1"/>
              <a:t>the sql code</a:t>
            </a:r>
            <a:endParaRPr lang="en-CA" altLang="en-GB" b="1"/>
          </a:p>
        </p:txBody>
      </p:sp>
      <p:pic>
        <p:nvPicPr>
          <p:cNvPr id="3" name="Picture 2" descr="Screenshot 2024-06-15 135802"/>
          <p:cNvPicPr>
            <a:picLocks noChangeAspect="1"/>
          </p:cNvPicPr>
          <p:nvPr/>
        </p:nvPicPr>
        <p:blipFill>
          <a:blip r:embed="rId1"/>
          <a:srcRect b="46403"/>
          <a:stretch>
            <a:fillRect/>
          </a:stretch>
        </p:blipFill>
        <p:spPr>
          <a:xfrm>
            <a:off x="3954145" y="2020570"/>
            <a:ext cx="4539615" cy="3581400"/>
          </a:xfrm>
          <a:prstGeom prst="rect">
            <a:avLst/>
          </a:prstGeom>
        </p:spPr>
      </p:pic>
      <p:pic>
        <p:nvPicPr>
          <p:cNvPr id="7" name="Picture 6" descr="mentorness_logo-removebg-preview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276840" y="5365115"/>
            <a:ext cx="190500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CA" altLang="en-GB" b="1"/>
              <a:t>Output of </a:t>
            </a:r>
            <a:r>
              <a:rPr lang="en-CA" altLang="en-GB" b="1"/>
              <a:t>the sql code</a:t>
            </a:r>
            <a:endParaRPr lang="en-CA" altLang="en-GB" b="1"/>
          </a:p>
        </p:txBody>
      </p:sp>
      <p:pic>
        <p:nvPicPr>
          <p:cNvPr id="7" name="Picture 6" descr="mentorness_logo-removebg-preview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87000" y="5365115"/>
            <a:ext cx="1905000" cy="1905000"/>
          </a:xfrm>
          <a:prstGeom prst="rect">
            <a:avLst/>
          </a:prstGeom>
        </p:spPr>
      </p:pic>
      <p:pic>
        <p:nvPicPr>
          <p:cNvPr id="4" name="Picture 3" descr="Screenshot 2024-06-15 135802"/>
          <p:cNvPicPr>
            <a:picLocks noChangeAspect="1"/>
          </p:cNvPicPr>
          <p:nvPr/>
        </p:nvPicPr>
        <p:blipFill>
          <a:blip r:embed="rId3"/>
          <a:srcRect t="52458"/>
          <a:stretch>
            <a:fillRect/>
          </a:stretch>
        </p:blipFill>
        <p:spPr>
          <a:xfrm>
            <a:off x="3804920" y="2089785"/>
            <a:ext cx="4581525" cy="3206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03325" y="854075"/>
            <a:ext cx="9784080" cy="51498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CA" altLang="en-GB" sz="4400" b="1"/>
              <a:t>Thanks for your attention !</a:t>
            </a:r>
            <a:endParaRPr lang="en-CA" altLang="en-GB" sz="4400" b="1"/>
          </a:p>
        </p:txBody>
      </p:sp>
      <p:pic>
        <p:nvPicPr>
          <p:cNvPr id="5" name="Picture 4" descr="mentorness_logo-removebg-preview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056380" y="1399540"/>
            <a:ext cx="4058285" cy="4058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24685" y="1744980"/>
            <a:ext cx="8641715" cy="37528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25320" y="659130"/>
            <a:ext cx="8641080" cy="10864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CA" altLang="en-GB" sz="3600" b="1"/>
              <a:t>Data in Table </a:t>
            </a:r>
            <a:endParaRPr lang="en-CA" altLang="en-GB" sz="3600" b="1"/>
          </a:p>
        </p:txBody>
      </p:sp>
      <p:pic>
        <p:nvPicPr>
          <p:cNvPr id="6" name="Picture 5" descr="mentorness_logo-removebg-preview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287000" y="5365115"/>
            <a:ext cx="190500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>
            <p:custDataLst>
              <p:tags r:id="rId1"/>
            </p:custDataLst>
          </p:nvPr>
        </p:nvSpPr>
        <p:spPr>
          <a:xfrm>
            <a:off x="1925320" y="659130"/>
            <a:ext cx="8641080" cy="10864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CA" altLang="en-GB" sz="3600" b="1"/>
              <a:t>Steps of Data analysis in SQL</a:t>
            </a:r>
            <a:endParaRPr lang="en-CA" altLang="en-GB" sz="36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514350" indent="-514350">
              <a:lnSpc>
                <a:spcPct val="200000"/>
              </a:lnSpc>
              <a:buAutoNum type="arabicPeriod"/>
            </a:pPr>
            <a:r>
              <a:rPr lang="en-CA" altLang="en-GB"/>
              <a:t>Create a Table.</a:t>
            </a:r>
            <a:endParaRPr lang="en-CA" altLang="en-GB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CA" altLang="en-GB"/>
              <a:t>Insert the data into the table.</a:t>
            </a:r>
            <a:endParaRPr lang="en-CA" altLang="en-GB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CA" altLang="en-GB"/>
              <a:t>Write sql code to analyze the data.</a:t>
            </a:r>
            <a:endParaRPr lang="en-CA" altLang="en-GB"/>
          </a:p>
        </p:txBody>
      </p:sp>
      <p:pic>
        <p:nvPicPr>
          <p:cNvPr id="7" name="Picture 6" descr="mentorness_logo-removebg-preview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287000" y="5365115"/>
            <a:ext cx="190500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5490"/>
          </a:xfrm>
        </p:spPr>
        <p:txBody>
          <a:bodyPr>
            <a:normAutofit/>
          </a:bodyPr>
          <a:p>
            <a:pPr algn="ctr"/>
            <a:r>
              <a:rPr lang="en-CA" altLang="en-GB" b="1"/>
              <a:t>How to insert huge table without write everything manually ?</a:t>
            </a:r>
            <a:endParaRPr lang="en-CA" altLang="en-GB" b="1"/>
          </a:p>
        </p:txBody>
      </p:sp>
      <p:pic>
        <p:nvPicPr>
          <p:cNvPr id="4" name="Picture 3" descr="Screenshot 2024-06-15 140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2560320"/>
            <a:ext cx="10860405" cy="3291205"/>
          </a:xfrm>
          <a:prstGeom prst="rect">
            <a:avLst/>
          </a:prstGeom>
        </p:spPr>
      </p:pic>
      <p:pic>
        <p:nvPicPr>
          <p:cNvPr id="11" name="Picture 10" descr="mentorness_logo-removebg-preview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287000" y="5365115"/>
            <a:ext cx="190500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>
            <p:custDataLst>
              <p:tags r:id="rId1"/>
            </p:custDataLst>
          </p:nvPr>
        </p:nvSpPr>
        <p:spPr>
          <a:xfrm>
            <a:off x="1925320" y="659130"/>
            <a:ext cx="8641080" cy="10864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CA" altLang="en-GB" sz="3600" b="1"/>
              <a:t>Creating and Inserting data</a:t>
            </a:r>
            <a:endParaRPr lang="en-CA" altLang="en-GB" sz="3600" b="1"/>
          </a:p>
        </p:txBody>
      </p:sp>
      <p:pic>
        <p:nvPicPr>
          <p:cNvPr id="4" name="Picture 3" descr="Screenshot 2024-06-15 1400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525905"/>
            <a:ext cx="7482205" cy="4509770"/>
          </a:xfrm>
          <a:prstGeom prst="rect">
            <a:avLst/>
          </a:prstGeom>
        </p:spPr>
      </p:pic>
      <p:pic>
        <p:nvPicPr>
          <p:cNvPr id="7" name="Picture 6" descr="mentorness_logo-removebg-preview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287000" y="5365115"/>
            <a:ext cx="190500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8990"/>
          </a:xfrm>
        </p:spPr>
        <p:txBody>
          <a:bodyPr/>
          <a:p>
            <a:pPr algn="ctr"/>
            <a:r>
              <a:rPr lang="en-CA" altLang="en-GB" b="1"/>
              <a:t>Writing the SQL code to analyze data</a:t>
            </a:r>
            <a:endParaRPr lang="en-CA" altLang="en-GB" b="1"/>
          </a:p>
        </p:txBody>
      </p:sp>
      <p:pic>
        <p:nvPicPr>
          <p:cNvPr id="7" name="Picture 6" descr="mentorness_logo-removebg-preview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87000" y="5365115"/>
            <a:ext cx="1905000" cy="1905000"/>
          </a:xfrm>
          <a:prstGeom prst="rect">
            <a:avLst/>
          </a:prstGeom>
        </p:spPr>
      </p:pic>
      <p:pic>
        <p:nvPicPr>
          <p:cNvPr id="4" name="Picture 3" descr="Screenshot 2024-06-15 1400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" y="2244725"/>
            <a:ext cx="10294620" cy="3366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8990"/>
          </a:xfrm>
        </p:spPr>
        <p:txBody>
          <a:bodyPr/>
          <a:p>
            <a:pPr algn="ctr"/>
            <a:r>
              <a:rPr lang="en-CA" altLang="en-GB" b="1"/>
              <a:t>Writing the SQL code to analyze data</a:t>
            </a:r>
            <a:endParaRPr lang="en-CA" altLang="en-GB" b="1"/>
          </a:p>
        </p:txBody>
      </p:sp>
      <p:pic>
        <p:nvPicPr>
          <p:cNvPr id="7" name="Picture 6" descr="mentorness_logo-removebg-preview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87000" y="5365115"/>
            <a:ext cx="1905000" cy="1905000"/>
          </a:xfrm>
          <a:prstGeom prst="rect">
            <a:avLst/>
          </a:prstGeom>
        </p:spPr>
      </p:pic>
      <p:pic>
        <p:nvPicPr>
          <p:cNvPr id="3" name="Picture 2" descr="Screenshot 2024-06-15 135857"/>
          <p:cNvPicPr/>
          <p:nvPr/>
        </p:nvPicPr>
        <p:blipFill>
          <a:blip r:embed="rId3"/>
          <a:srcRect r="-341" b="49105"/>
          <a:stretch>
            <a:fillRect/>
          </a:stretch>
        </p:blipFill>
        <p:spPr>
          <a:xfrm>
            <a:off x="1808480" y="1961515"/>
            <a:ext cx="8575200" cy="404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8990"/>
          </a:xfrm>
        </p:spPr>
        <p:txBody>
          <a:bodyPr/>
          <a:p>
            <a:pPr algn="ctr"/>
            <a:r>
              <a:rPr lang="en-CA" altLang="en-GB" b="1"/>
              <a:t>Writing the SQL code to analyze data</a:t>
            </a:r>
            <a:endParaRPr lang="en-CA" altLang="en-GB" b="1"/>
          </a:p>
        </p:txBody>
      </p:sp>
      <p:pic>
        <p:nvPicPr>
          <p:cNvPr id="7" name="Picture 6" descr="mentorness_logo-removebg-preview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87000" y="5365115"/>
            <a:ext cx="1905000" cy="1905000"/>
          </a:xfrm>
          <a:prstGeom prst="rect">
            <a:avLst/>
          </a:prstGeom>
        </p:spPr>
      </p:pic>
      <p:pic>
        <p:nvPicPr>
          <p:cNvPr id="3" name="Picture 2" descr="Screenshot 2024-06-15 135857"/>
          <p:cNvPicPr>
            <a:picLocks noChangeAspect="1"/>
          </p:cNvPicPr>
          <p:nvPr/>
        </p:nvPicPr>
        <p:blipFill>
          <a:blip r:embed="rId3"/>
          <a:srcRect t="51153" b="4264"/>
          <a:stretch>
            <a:fillRect/>
          </a:stretch>
        </p:blipFill>
        <p:spPr>
          <a:xfrm>
            <a:off x="1809115" y="2004695"/>
            <a:ext cx="8573770" cy="404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CA" altLang="en-GB" b="1"/>
              <a:t>Output of </a:t>
            </a:r>
            <a:r>
              <a:rPr lang="en-CA" altLang="en-GB" b="1"/>
              <a:t>the sql code</a:t>
            </a:r>
            <a:endParaRPr lang="en-CA" altLang="en-GB" b="1"/>
          </a:p>
        </p:txBody>
      </p:sp>
      <p:pic>
        <p:nvPicPr>
          <p:cNvPr id="4" name="Picture 3" descr="Screenshot 2024-06-15 1358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2770" y="1860550"/>
            <a:ext cx="5965825" cy="3497580"/>
          </a:xfrm>
          <a:prstGeom prst="rect">
            <a:avLst/>
          </a:prstGeom>
        </p:spPr>
      </p:pic>
      <p:pic>
        <p:nvPicPr>
          <p:cNvPr id="7" name="Picture 6" descr="mentorness_logo-removebg-preview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287000" y="5365115"/>
            <a:ext cx="190500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WPS Presentation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Writing the SQL code to analyze data</vt:lpstr>
      <vt:lpstr>Writing the SQL code to analyze data</vt:lpstr>
      <vt:lpstr>PowerPoint 演示文稿</vt:lpstr>
      <vt:lpstr>Output of the sql code</vt:lpstr>
      <vt:lpstr>Output of the sql code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Analysis in SQL</dc:title>
  <dc:creator>Nardi</dc:creator>
  <cp:lastModifiedBy>Nardi</cp:lastModifiedBy>
  <cp:revision>3</cp:revision>
  <dcterms:created xsi:type="dcterms:W3CDTF">2024-06-17T16:00:56Z</dcterms:created>
  <dcterms:modified xsi:type="dcterms:W3CDTF">2024-06-17T16:04:35Z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1EA1FE24B1F64E40A4942C6A7820EC0F_11</vt:lpwstr>
  </property>
  <property fmtid="{D5CDD505-2E9C-101B-9397-08002B2CF9AE}" pid="3" name="KSOProductBuildVer">
    <vt:lpwstr>2057-12.2.0.17119</vt:lpwstr>
  </property>
</Properties>
</file>